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9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0588" y="2967477"/>
            <a:ext cx="3741673" cy="452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63286-BEF0-51C6-90C4-B1D4094CFA3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7278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orgio.buttazzo@sssup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4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3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44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26" Type="http://schemas.openxmlformats.org/officeDocument/2006/relationships/image" Target="../media/image170.png"/><Relationship Id="rId3" Type="http://schemas.openxmlformats.org/officeDocument/2006/relationships/image" Target="../media/image148.png"/><Relationship Id="rId21" Type="http://schemas.openxmlformats.org/officeDocument/2006/relationships/image" Target="../media/image165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5" Type="http://schemas.openxmlformats.org/officeDocument/2006/relationships/image" Target="../media/image169.png"/><Relationship Id="rId2" Type="http://schemas.openxmlformats.org/officeDocument/2006/relationships/image" Target="../media/image147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24" Type="http://schemas.openxmlformats.org/officeDocument/2006/relationships/image" Target="../media/image168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23" Type="http://schemas.openxmlformats.org/officeDocument/2006/relationships/image" Target="../media/image167.png"/><Relationship Id="rId28" Type="http://schemas.openxmlformats.org/officeDocument/2006/relationships/image" Target="../media/image172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4" Type="http://schemas.openxmlformats.org/officeDocument/2006/relationships/image" Target="../media/image139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Relationship Id="rId22" Type="http://schemas.openxmlformats.org/officeDocument/2006/relationships/image" Target="../media/image166.png"/><Relationship Id="rId27" Type="http://schemas.openxmlformats.org/officeDocument/2006/relationships/image" Target="../media/image1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image" Target="../media/image185.png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9.png"/><Relationship Id="rId11" Type="http://schemas.openxmlformats.org/officeDocument/2006/relationships/image" Target="../media/image183.png"/><Relationship Id="rId5" Type="http://schemas.openxmlformats.org/officeDocument/2006/relationships/image" Target="../media/image188.png"/><Relationship Id="rId15" Type="http://schemas.openxmlformats.org/officeDocument/2006/relationships/image" Target="../media/image197.png"/><Relationship Id="rId10" Type="http://schemas.openxmlformats.org/officeDocument/2006/relationships/image" Target="../media/image193.png"/><Relationship Id="rId19" Type="http://schemas.openxmlformats.org/officeDocument/2006/relationships/image" Target="../media/image201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31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12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10" Type="http://schemas.openxmlformats.org/officeDocument/2006/relationships/image" Target="../media/image228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2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8.png"/><Relationship Id="rId11" Type="http://schemas.openxmlformats.org/officeDocument/2006/relationships/image" Target="../media/image243.png"/><Relationship Id="rId5" Type="http://schemas.openxmlformats.org/officeDocument/2006/relationships/image" Target="../media/image237.png"/><Relationship Id="rId10" Type="http://schemas.openxmlformats.org/officeDocument/2006/relationships/image" Target="../media/image242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hyperlink" Target="mailto:buttazzo@sssup.i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7.jpg"/><Relationship Id="rId21" Type="http://schemas.openxmlformats.org/officeDocument/2006/relationships/image" Target="../media/image34.png"/><Relationship Id="rId7" Type="http://schemas.openxmlformats.org/officeDocument/2006/relationships/image" Target="../media/image20.jpg"/><Relationship Id="rId12" Type="http://schemas.openxmlformats.org/officeDocument/2006/relationships/image" Target="../media/image25.jpg"/><Relationship Id="rId17" Type="http://schemas.openxmlformats.org/officeDocument/2006/relationships/image" Target="../media/image30.jpg"/><Relationship Id="rId25" Type="http://schemas.openxmlformats.org/officeDocument/2006/relationships/image" Target="../media/image38.png"/><Relationship Id="rId2" Type="http://schemas.openxmlformats.org/officeDocument/2006/relationships/image" Target="../media/image11.png"/><Relationship Id="rId16" Type="http://schemas.openxmlformats.org/officeDocument/2006/relationships/image" Target="../media/image29.png"/><Relationship Id="rId20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24" Type="http://schemas.openxmlformats.org/officeDocument/2006/relationships/image" Target="../media/image37.png"/><Relationship Id="rId5" Type="http://schemas.openxmlformats.org/officeDocument/2006/relationships/image" Target="../media/image18.jp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jpg"/><Relationship Id="rId19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22.jpg"/><Relationship Id="rId14" Type="http://schemas.openxmlformats.org/officeDocument/2006/relationships/image" Target="../media/image27.jp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Real-</a:t>
            </a:r>
            <a:r>
              <a:rPr dirty="0"/>
              <a:t>Time</a:t>
            </a:r>
            <a:r>
              <a:rPr spc="-50" dirty="0"/>
              <a:t> </a:t>
            </a:r>
            <a:r>
              <a:rPr spc="-10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761" y="3646512"/>
            <a:ext cx="2608580" cy="11550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Arial MT"/>
                <a:cs typeface="Arial MT"/>
              </a:rPr>
              <a:t>Prof.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Giorgio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Buttazzo</a:t>
            </a:r>
            <a:endParaRPr sz="1800">
              <a:latin typeface="Arial MT"/>
              <a:cs typeface="Arial MT"/>
            </a:endParaRPr>
          </a:p>
          <a:p>
            <a:pPr marL="186055" marR="180340" algn="ctr">
              <a:lnSpc>
                <a:spcPts val="1610"/>
              </a:lnSpc>
              <a:spcBef>
                <a:spcPts val="650"/>
              </a:spcBef>
            </a:pPr>
            <a:r>
              <a:rPr sz="1400" dirty="0">
                <a:latin typeface="Arial MT"/>
                <a:cs typeface="Arial MT"/>
              </a:rPr>
              <a:t>Scuola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Superiore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Sant’Anna </a:t>
            </a:r>
            <a:r>
              <a:rPr sz="1400" dirty="0">
                <a:latin typeface="Arial MT"/>
                <a:cs typeface="Arial MT"/>
              </a:rPr>
              <a:t>Pisa,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Italy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1400" dirty="0">
                <a:latin typeface="Arial MT"/>
                <a:cs typeface="Arial MT"/>
              </a:rPr>
              <a:t>Email: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  <a:hlinkClick r:id="rId2"/>
              </a:rPr>
              <a:t>giorgio.buttazzo@sssup.it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132" y="1757172"/>
            <a:ext cx="2273300" cy="620395"/>
            <a:chOff x="1056132" y="1757172"/>
            <a:chExt cx="2273300" cy="620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656" y="1758696"/>
              <a:ext cx="2269997" cy="2522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6132" y="1757172"/>
              <a:ext cx="2273300" cy="255270"/>
            </a:xfrm>
            <a:custGeom>
              <a:avLst/>
              <a:gdLst/>
              <a:ahLst/>
              <a:cxnLst/>
              <a:rect l="l" t="t" r="r" b="b"/>
              <a:pathLst>
                <a:path w="2273300" h="255269">
                  <a:moveTo>
                    <a:pt x="2273046" y="0"/>
                  </a:moveTo>
                  <a:lnTo>
                    <a:pt x="0" y="0"/>
                  </a:lnTo>
                  <a:lnTo>
                    <a:pt x="0" y="255270"/>
                  </a:lnTo>
                  <a:lnTo>
                    <a:pt x="2273046" y="255270"/>
                  </a:lnTo>
                  <a:lnTo>
                    <a:pt x="2273046" y="253746"/>
                  </a:lnTo>
                  <a:lnTo>
                    <a:pt x="3048" y="253746"/>
                  </a:lnTo>
                  <a:lnTo>
                    <a:pt x="1524" y="252222"/>
                  </a:lnTo>
                  <a:lnTo>
                    <a:pt x="3048" y="25222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273046" y="1524"/>
                  </a:lnTo>
                  <a:lnTo>
                    <a:pt x="2273046" y="0"/>
                  </a:lnTo>
                  <a:close/>
                </a:path>
                <a:path w="2273300" h="255269">
                  <a:moveTo>
                    <a:pt x="3048" y="252222"/>
                  </a:moveTo>
                  <a:lnTo>
                    <a:pt x="1524" y="252222"/>
                  </a:lnTo>
                  <a:lnTo>
                    <a:pt x="3048" y="253746"/>
                  </a:lnTo>
                  <a:lnTo>
                    <a:pt x="3048" y="252222"/>
                  </a:lnTo>
                  <a:close/>
                </a:path>
                <a:path w="2273300" h="255269">
                  <a:moveTo>
                    <a:pt x="2269997" y="252222"/>
                  </a:moveTo>
                  <a:lnTo>
                    <a:pt x="3048" y="252222"/>
                  </a:lnTo>
                  <a:lnTo>
                    <a:pt x="3048" y="253746"/>
                  </a:lnTo>
                  <a:lnTo>
                    <a:pt x="2269997" y="253746"/>
                  </a:lnTo>
                  <a:lnTo>
                    <a:pt x="2269997" y="252222"/>
                  </a:lnTo>
                  <a:close/>
                </a:path>
                <a:path w="2273300" h="255269">
                  <a:moveTo>
                    <a:pt x="2269997" y="1524"/>
                  </a:moveTo>
                  <a:lnTo>
                    <a:pt x="2269997" y="253746"/>
                  </a:lnTo>
                  <a:lnTo>
                    <a:pt x="2271522" y="252222"/>
                  </a:lnTo>
                  <a:lnTo>
                    <a:pt x="2273046" y="252222"/>
                  </a:lnTo>
                  <a:lnTo>
                    <a:pt x="2273046" y="3048"/>
                  </a:lnTo>
                  <a:lnTo>
                    <a:pt x="2271522" y="3048"/>
                  </a:lnTo>
                  <a:lnTo>
                    <a:pt x="2269997" y="1524"/>
                  </a:lnTo>
                  <a:close/>
                </a:path>
                <a:path w="2273300" h="255269">
                  <a:moveTo>
                    <a:pt x="2273046" y="252222"/>
                  </a:moveTo>
                  <a:lnTo>
                    <a:pt x="2271522" y="252222"/>
                  </a:lnTo>
                  <a:lnTo>
                    <a:pt x="2269997" y="253746"/>
                  </a:lnTo>
                  <a:lnTo>
                    <a:pt x="2273046" y="253746"/>
                  </a:lnTo>
                  <a:lnTo>
                    <a:pt x="2273046" y="252222"/>
                  </a:lnTo>
                  <a:close/>
                </a:path>
                <a:path w="2273300" h="25526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273300" h="255269">
                  <a:moveTo>
                    <a:pt x="226999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269997" y="3048"/>
                  </a:lnTo>
                  <a:lnTo>
                    <a:pt x="2269997" y="1524"/>
                  </a:lnTo>
                  <a:close/>
                </a:path>
                <a:path w="2273300" h="255269">
                  <a:moveTo>
                    <a:pt x="2273046" y="1524"/>
                  </a:moveTo>
                  <a:lnTo>
                    <a:pt x="2269997" y="1524"/>
                  </a:lnTo>
                  <a:lnTo>
                    <a:pt x="2271522" y="3048"/>
                  </a:lnTo>
                  <a:lnTo>
                    <a:pt x="2273046" y="3048"/>
                  </a:lnTo>
                  <a:lnTo>
                    <a:pt x="22730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8280" y="2125980"/>
              <a:ext cx="1431036" cy="2514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6756" y="2124456"/>
              <a:ext cx="1434465" cy="253365"/>
            </a:xfrm>
            <a:custGeom>
              <a:avLst/>
              <a:gdLst/>
              <a:ahLst/>
              <a:cxnLst/>
              <a:rect l="l" t="t" r="r" b="b"/>
              <a:pathLst>
                <a:path w="1434464" h="253364">
                  <a:moveTo>
                    <a:pt x="0" y="2286"/>
                  </a:moveTo>
                  <a:lnTo>
                    <a:pt x="0" y="252983"/>
                  </a:lnTo>
                  <a:lnTo>
                    <a:pt x="3047" y="252983"/>
                  </a:lnTo>
                  <a:lnTo>
                    <a:pt x="3047" y="5334"/>
                  </a:lnTo>
                  <a:lnTo>
                    <a:pt x="0" y="2286"/>
                  </a:lnTo>
                  <a:close/>
                </a:path>
                <a:path w="1434464" h="253364">
                  <a:moveTo>
                    <a:pt x="19050" y="21336"/>
                  </a:moveTo>
                  <a:lnTo>
                    <a:pt x="19050" y="252983"/>
                  </a:lnTo>
                  <a:lnTo>
                    <a:pt x="22097" y="252983"/>
                  </a:lnTo>
                  <a:lnTo>
                    <a:pt x="22097" y="22098"/>
                  </a:lnTo>
                  <a:lnTo>
                    <a:pt x="19812" y="22098"/>
                  </a:lnTo>
                  <a:lnTo>
                    <a:pt x="19050" y="21336"/>
                  </a:lnTo>
                  <a:close/>
                </a:path>
                <a:path w="1434464" h="253364">
                  <a:moveTo>
                    <a:pt x="1411986" y="20574"/>
                  </a:moveTo>
                  <a:lnTo>
                    <a:pt x="1411986" y="252983"/>
                  </a:lnTo>
                  <a:lnTo>
                    <a:pt x="1415033" y="252983"/>
                  </a:lnTo>
                  <a:lnTo>
                    <a:pt x="1415033" y="22098"/>
                  </a:lnTo>
                  <a:lnTo>
                    <a:pt x="1413510" y="22098"/>
                  </a:lnTo>
                  <a:lnTo>
                    <a:pt x="1411986" y="20574"/>
                  </a:lnTo>
                  <a:close/>
                </a:path>
                <a:path w="1434464" h="253364">
                  <a:moveTo>
                    <a:pt x="1434083" y="2286"/>
                  </a:moveTo>
                  <a:lnTo>
                    <a:pt x="1431036" y="5334"/>
                  </a:lnTo>
                  <a:lnTo>
                    <a:pt x="1431036" y="252983"/>
                  </a:lnTo>
                  <a:lnTo>
                    <a:pt x="1434083" y="252983"/>
                  </a:lnTo>
                  <a:lnTo>
                    <a:pt x="1434083" y="2286"/>
                  </a:lnTo>
                  <a:close/>
                </a:path>
                <a:path w="1434464" h="253364">
                  <a:moveTo>
                    <a:pt x="20603" y="19050"/>
                  </a:moveTo>
                  <a:lnTo>
                    <a:pt x="19050" y="19050"/>
                  </a:lnTo>
                  <a:lnTo>
                    <a:pt x="19050" y="21336"/>
                  </a:lnTo>
                  <a:lnTo>
                    <a:pt x="19812" y="22098"/>
                  </a:lnTo>
                  <a:lnTo>
                    <a:pt x="21335" y="19812"/>
                  </a:lnTo>
                  <a:lnTo>
                    <a:pt x="20603" y="19050"/>
                  </a:lnTo>
                  <a:close/>
                </a:path>
                <a:path w="1434464" h="253364">
                  <a:moveTo>
                    <a:pt x="1412748" y="19050"/>
                  </a:moveTo>
                  <a:lnTo>
                    <a:pt x="20603" y="19050"/>
                  </a:lnTo>
                  <a:lnTo>
                    <a:pt x="21335" y="19812"/>
                  </a:lnTo>
                  <a:lnTo>
                    <a:pt x="19812" y="22098"/>
                  </a:lnTo>
                  <a:lnTo>
                    <a:pt x="20574" y="22098"/>
                  </a:lnTo>
                  <a:lnTo>
                    <a:pt x="22097" y="20574"/>
                  </a:lnTo>
                  <a:lnTo>
                    <a:pt x="1412747" y="20574"/>
                  </a:lnTo>
                  <a:lnTo>
                    <a:pt x="1411986" y="19812"/>
                  </a:lnTo>
                  <a:lnTo>
                    <a:pt x="1412748" y="19050"/>
                  </a:lnTo>
                  <a:close/>
                </a:path>
                <a:path w="1434464" h="253364">
                  <a:moveTo>
                    <a:pt x="22097" y="20574"/>
                  </a:moveTo>
                  <a:lnTo>
                    <a:pt x="20574" y="22098"/>
                  </a:lnTo>
                  <a:lnTo>
                    <a:pt x="22097" y="22098"/>
                  </a:lnTo>
                  <a:lnTo>
                    <a:pt x="22097" y="20574"/>
                  </a:lnTo>
                  <a:close/>
                </a:path>
                <a:path w="1434464" h="253364">
                  <a:moveTo>
                    <a:pt x="1411986" y="20574"/>
                  </a:moveTo>
                  <a:lnTo>
                    <a:pt x="22097" y="20574"/>
                  </a:lnTo>
                  <a:lnTo>
                    <a:pt x="22097" y="22098"/>
                  </a:lnTo>
                  <a:lnTo>
                    <a:pt x="1411986" y="22098"/>
                  </a:lnTo>
                  <a:lnTo>
                    <a:pt x="1411986" y="20574"/>
                  </a:lnTo>
                  <a:close/>
                </a:path>
                <a:path w="1434464" h="253364">
                  <a:moveTo>
                    <a:pt x="1412747" y="20574"/>
                  </a:moveTo>
                  <a:lnTo>
                    <a:pt x="1411986" y="20574"/>
                  </a:lnTo>
                  <a:lnTo>
                    <a:pt x="1413510" y="22098"/>
                  </a:lnTo>
                  <a:lnTo>
                    <a:pt x="1414271" y="22098"/>
                  </a:lnTo>
                  <a:lnTo>
                    <a:pt x="1412747" y="20574"/>
                  </a:lnTo>
                  <a:close/>
                </a:path>
                <a:path w="1434464" h="253364">
                  <a:moveTo>
                    <a:pt x="1431798" y="0"/>
                  </a:moveTo>
                  <a:lnTo>
                    <a:pt x="1411986" y="19812"/>
                  </a:lnTo>
                  <a:lnTo>
                    <a:pt x="1414271" y="22098"/>
                  </a:lnTo>
                  <a:lnTo>
                    <a:pt x="1415033" y="21336"/>
                  </a:lnTo>
                  <a:lnTo>
                    <a:pt x="1415033" y="19050"/>
                  </a:lnTo>
                  <a:lnTo>
                    <a:pt x="1417320" y="19050"/>
                  </a:lnTo>
                  <a:lnTo>
                    <a:pt x="1431036" y="5334"/>
                  </a:lnTo>
                  <a:lnTo>
                    <a:pt x="1431036" y="1524"/>
                  </a:lnTo>
                  <a:lnTo>
                    <a:pt x="1433321" y="1524"/>
                  </a:lnTo>
                  <a:lnTo>
                    <a:pt x="1431798" y="0"/>
                  </a:lnTo>
                  <a:close/>
                </a:path>
                <a:path w="1434464" h="253364">
                  <a:moveTo>
                    <a:pt x="1415033" y="21336"/>
                  </a:moveTo>
                  <a:lnTo>
                    <a:pt x="1414271" y="22098"/>
                  </a:lnTo>
                  <a:lnTo>
                    <a:pt x="1415033" y="22098"/>
                  </a:lnTo>
                  <a:lnTo>
                    <a:pt x="1415033" y="21336"/>
                  </a:lnTo>
                  <a:close/>
                </a:path>
                <a:path w="1434464" h="253364">
                  <a:moveTo>
                    <a:pt x="3751" y="1524"/>
                  </a:moveTo>
                  <a:lnTo>
                    <a:pt x="3047" y="1524"/>
                  </a:lnTo>
                  <a:lnTo>
                    <a:pt x="3047" y="5334"/>
                  </a:lnTo>
                  <a:lnTo>
                    <a:pt x="19050" y="21336"/>
                  </a:lnTo>
                  <a:lnTo>
                    <a:pt x="19050" y="19050"/>
                  </a:lnTo>
                  <a:lnTo>
                    <a:pt x="20603" y="19050"/>
                  </a:lnTo>
                  <a:lnTo>
                    <a:pt x="3751" y="1524"/>
                  </a:lnTo>
                  <a:close/>
                </a:path>
                <a:path w="1434464" h="253364">
                  <a:moveTo>
                    <a:pt x="1417320" y="19050"/>
                  </a:moveTo>
                  <a:lnTo>
                    <a:pt x="1415033" y="19050"/>
                  </a:lnTo>
                  <a:lnTo>
                    <a:pt x="1415033" y="21336"/>
                  </a:lnTo>
                  <a:lnTo>
                    <a:pt x="1417320" y="19050"/>
                  </a:lnTo>
                  <a:close/>
                </a:path>
                <a:path w="1434464" h="253364">
                  <a:moveTo>
                    <a:pt x="2285" y="0"/>
                  </a:moveTo>
                  <a:lnTo>
                    <a:pt x="0" y="2286"/>
                  </a:lnTo>
                  <a:lnTo>
                    <a:pt x="3047" y="5334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3751" y="1524"/>
                  </a:lnTo>
                  <a:lnTo>
                    <a:pt x="2285" y="0"/>
                  </a:lnTo>
                  <a:close/>
                </a:path>
                <a:path w="1434464" h="253364">
                  <a:moveTo>
                    <a:pt x="1431036" y="1524"/>
                  </a:moveTo>
                  <a:lnTo>
                    <a:pt x="1431036" y="5334"/>
                  </a:lnTo>
                  <a:lnTo>
                    <a:pt x="1433322" y="3048"/>
                  </a:lnTo>
                  <a:lnTo>
                    <a:pt x="1432560" y="3048"/>
                  </a:lnTo>
                  <a:lnTo>
                    <a:pt x="1431036" y="1524"/>
                  </a:lnTo>
                  <a:close/>
                </a:path>
                <a:path w="1434464" h="2533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434464" h="253364">
                  <a:moveTo>
                    <a:pt x="1431798" y="0"/>
                  </a:moveTo>
                  <a:lnTo>
                    <a:pt x="2285" y="0"/>
                  </a:lnTo>
                  <a:lnTo>
                    <a:pt x="5216" y="3048"/>
                  </a:lnTo>
                  <a:lnTo>
                    <a:pt x="1428750" y="3048"/>
                  </a:lnTo>
                  <a:lnTo>
                    <a:pt x="1431798" y="0"/>
                  </a:lnTo>
                  <a:close/>
                </a:path>
                <a:path w="1434464" h="253364">
                  <a:moveTo>
                    <a:pt x="1433321" y="1524"/>
                  </a:moveTo>
                  <a:lnTo>
                    <a:pt x="1431036" y="1524"/>
                  </a:lnTo>
                  <a:lnTo>
                    <a:pt x="1432560" y="3048"/>
                  </a:lnTo>
                  <a:lnTo>
                    <a:pt x="1433322" y="3048"/>
                  </a:lnTo>
                  <a:lnTo>
                    <a:pt x="1434083" y="2286"/>
                  </a:lnTo>
                  <a:lnTo>
                    <a:pt x="1433321" y="1524"/>
                  </a:lnTo>
                  <a:close/>
                </a:path>
                <a:path w="1434464" h="253364">
                  <a:moveTo>
                    <a:pt x="2285" y="0"/>
                  </a:moveTo>
                  <a:lnTo>
                    <a:pt x="0" y="0"/>
                  </a:lnTo>
                  <a:lnTo>
                    <a:pt x="0" y="2286"/>
                  </a:lnTo>
                  <a:lnTo>
                    <a:pt x="2285" y="0"/>
                  </a:lnTo>
                  <a:close/>
                </a:path>
                <a:path w="1434464" h="253364">
                  <a:moveTo>
                    <a:pt x="1434083" y="0"/>
                  </a:moveTo>
                  <a:lnTo>
                    <a:pt x="1431798" y="0"/>
                  </a:lnTo>
                  <a:lnTo>
                    <a:pt x="1434083" y="2286"/>
                  </a:lnTo>
                  <a:lnTo>
                    <a:pt x="1434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8830" y="2318766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76962" y="0"/>
                  </a:lnTo>
                </a:path>
                <a:path w="342900">
                  <a:moveTo>
                    <a:pt x="265938" y="0"/>
                  </a:moveTo>
                  <a:lnTo>
                    <a:pt x="342900" y="0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33372" y="2295495"/>
            <a:ext cx="5016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i="1" spc="-50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957" y="2211525"/>
            <a:ext cx="1014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44475" algn="l"/>
              </a:tabLst>
            </a:pPr>
            <a:r>
              <a:rPr sz="1000" i="1" spc="-50" dirty="0">
                <a:latin typeface="Times New Roman"/>
                <a:cs typeface="Times New Roman"/>
              </a:rPr>
              <a:t>U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2</a:t>
            </a:r>
            <a:r>
              <a:rPr sz="1500" spc="375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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4</a:t>
            </a:r>
            <a:r>
              <a:rPr sz="1500" spc="390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3319" y="1401568"/>
            <a:ext cx="203835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special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14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435"/>
              </a:spcBef>
            </a:pPr>
            <a:r>
              <a:rPr sz="900" dirty="0">
                <a:latin typeface="Arial MT"/>
                <a:cs typeface="Arial MT"/>
              </a:rPr>
              <a:t>If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have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harmonic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periods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</a:t>
            </a:r>
            <a:r>
              <a:rPr sz="900" baseline="-18518" dirty="0">
                <a:latin typeface="Arial MT"/>
                <a:cs typeface="Arial MT"/>
              </a:rPr>
              <a:t>lub</a:t>
            </a:r>
            <a:r>
              <a:rPr sz="900" spc="82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1.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5423" y="2377439"/>
            <a:ext cx="2912110" cy="1091565"/>
            <a:chOff x="725423" y="2377439"/>
            <a:chExt cx="2912110" cy="1091565"/>
          </a:xfrm>
        </p:grpSpPr>
        <p:sp>
          <p:nvSpPr>
            <p:cNvPr id="12" name="object 12"/>
            <p:cNvSpPr/>
            <p:nvPr/>
          </p:nvSpPr>
          <p:spPr>
            <a:xfrm>
              <a:off x="725423" y="2377439"/>
              <a:ext cx="2912110" cy="1091565"/>
            </a:xfrm>
            <a:custGeom>
              <a:avLst/>
              <a:gdLst/>
              <a:ahLst/>
              <a:cxnLst/>
              <a:rect l="l" t="t" r="r" b="b"/>
              <a:pathLst>
                <a:path w="2912110" h="1091564">
                  <a:moveTo>
                    <a:pt x="2911602" y="0"/>
                  </a:moveTo>
                  <a:lnTo>
                    <a:pt x="0" y="0"/>
                  </a:lnTo>
                  <a:lnTo>
                    <a:pt x="0" y="1091183"/>
                  </a:lnTo>
                  <a:lnTo>
                    <a:pt x="2911602" y="1091183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279" y="2377439"/>
              <a:ext cx="1431036" cy="13639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76755" y="2377439"/>
              <a:ext cx="1434465" cy="138430"/>
            </a:xfrm>
            <a:custGeom>
              <a:avLst/>
              <a:gdLst/>
              <a:ahLst/>
              <a:cxnLst/>
              <a:rect l="l" t="t" r="r" b="b"/>
              <a:pathLst>
                <a:path w="1434464" h="138430">
                  <a:moveTo>
                    <a:pt x="0" y="135635"/>
                  </a:moveTo>
                  <a:lnTo>
                    <a:pt x="0" y="137921"/>
                  </a:lnTo>
                  <a:lnTo>
                    <a:pt x="2285" y="137921"/>
                  </a:lnTo>
                  <a:lnTo>
                    <a:pt x="0" y="135635"/>
                  </a:lnTo>
                  <a:close/>
                </a:path>
                <a:path w="1434464" h="138430">
                  <a:moveTo>
                    <a:pt x="3047" y="132587"/>
                  </a:moveTo>
                  <a:lnTo>
                    <a:pt x="0" y="135635"/>
                  </a:lnTo>
                  <a:lnTo>
                    <a:pt x="2285" y="137921"/>
                  </a:lnTo>
                  <a:lnTo>
                    <a:pt x="3751" y="136398"/>
                  </a:lnTo>
                  <a:lnTo>
                    <a:pt x="3047" y="136398"/>
                  </a:lnTo>
                  <a:lnTo>
                    <a:pt x="1524" y="134874"/>
                  </a:lnTo>
                  <a:lnTo>
                    <a:pt x="3047" y="134874"/>
                  </a:lnTo>
                  <a:lnTo>
                    <a:pt x="3047" y="132587"/>
                  </a:lnTo>
                  <a:close/>
                </a:path>
                <a:path w="1434464" h="138430">
                  <a:moveTo>
                    <a:pt x="1428750" y="134874"/>
                  </a:moveTo>
                  <a:lnTo>
                    <a:pt x="5216" y="134874"/>
                  </a:lnTo>
                  <a:lnTo>
                    <a:pt x="2285" y="137921"/>
                  </a:lnTo>
                  <a:lnTo>
                    <a:pt x="1431798" y="137921"/>
                  </a:lnTo>
                  <a:lnTo>
                    <a:pt x="1428750" y="134874"/>
                  </a:lnTo>
                  <a:close/>
                </a:path>
                <a:path w="1434464" h="138430">
                  <a:moveTo>
                    <a:pt x="1414271" y="115824"/>
                  </a:moveTo>
                  <a:lnTo>
                    <a:pt x="1411986" y="118109"/>
                  </a:lnTo>
                  <a:lnTo>
                    <a:pt x="1431798" y="137921"/>
                  </a:lnTo>
                  <a:lnTo>
                    <a:pt x="1433321" y="136398"/>
                  </a:lnTo>
                  <a:lnTo>
                    <a:pt x="1431036" y="136398"/>
                  </a:lnTo>
                  <a:lnTo>
                    <a:pt x="1431036" y="132587"/>
                  </a:lnTo>
                  <a:lnTo>
                    <a:pt x="1417319" y="118871"/>
                  </a:lnTo>
                  <a:lnTo>
                    <a:pt x="1415033" y="118871"/>
                  </a:lnTo>
                  <a:lnTo>
                    <a:pt x="1415033" y="116585"/>
                  </a:lnTo>
                  <a:lnTo>
                    <a:pt x="1414271" y="115824"/>
                  </a:lnTo>
                  <a:close/>
                </a:path>
                <a:path w="1434464" h="138430">
                  <a:moveTo>
                    <a:pt x="1434083" y="135635"/>
                  </a:moveTo>
                  <a:lnTo>
                    <a:pt x="1431798" y="137921"/>
                  </a:lnTo>
                  <a:lnTo>
                    <a:pt x="1434083" y="137921"/>
                  </a:lnTo>
                  <a:lnTo>
                    <a:pt x="1434083" y="135635"/>
                  </a:lnTo>
                  <a:close/>
                </a:path>
                <a:path w="1434464" h="138430">
                  <a:moveTo>
                    <a:pt x="3047" y="134874"/>
                  </a:moveTo>
                  <a:lnTo>
                    <a:pt x="1524" y="134874"/>
                  </a:lnTo>
                  <a:lnTo>
                    <a:pt x="3047" y="136398"/>
                  </a:lnTo>
                  <a:lnTo>
                    <a:pt x="3047" y="134874"/>
                  </a:lnTo>
                  <a:close/>
                </a:path>
                <a:path w="1434464" h="138430">
                  <a:moveTo>
                    <a:pt x="19050" y="116585"/>
                  </a:moveTo>
                  <a:lnTo>
                    <a:pt x="3047" y="132587"/>
                  </a:lnTo>
                  <a:lnTo>
                    <a:pt x="3047" y="136398"/>
                  </a:lnTo>
                  <a:lnTo>
                    <a:pt x="3751" y="136398"/>
                  </a:lnTo>
                  <a:lnTo>
                    <a:pt x="20603" y="118871"/>
                  </a:lnTo>
                  <a:lnTo>
                    <a:pt x="19050" y="118871"/>
                  </a:lnTo>
                  <a:lnTo>
                    <a:pt x="19050" y="116585"/>
                  </a:lnTo>
                  <a:close/>
                </a:path>
                <a:path w="1434464" h="138430">
                  <a:moveTo>
                    <a:pt x="1431036" y="132587"/>
                  </a:moveTo>
                  <a:lnTo>
                    <a:pt x="1431036" y="136398"/>
                  </a:lnTo>
                  <a:lnTo>
                    <a:pt x="1432560" y="134874"/>
                  </a:lnTo>
                  <a:lnTo>
                    <a:pt x="1433322" y="134874"/>
                  </a:lnTo>
                  <a:lnTo>
                    <a:pt x="1431036" y="132587"/>
                  </a:lnTo>
                  <a:close/>
                </a:path>
                <a:path w="1434464" h="138430">
                  <a:moveTo>
                    <a:pt x="1433322" y="134874"/>
                  </a:moveTo>
                  <a:lnTo>
                    <a:pt x="1432560" y="134874"/>
                  </a:lnTo>
                  <a:lnTo>
                    <a:pt x="1431036" y="136398"/>
                  </a:lnTo>
                  <a:lnTo>
                    <a:pt x="1433321" y="136398"/>
                  </a:lnTo>
                  <a:lnTo>
                    <a:pt x="1434083" y="135635"/>
                  </a:lnTo>
                  <a:lnTo>
                    <a:pt x="1433322" y="134874"/>
                  </a:lnTo>
                  <a:close/>
                </a:path>
                <a:path w="1434464" h="138430">
                  <a:moveTo>
                    <a:pt x="3047" y="0"/>
                  </a:moveTo>
                  <a:lnTo>
                    <a:pt x="0" y="0"/>
                  </a:lnTo>
                  <a:lnTo>
                    <a:pt x="0" y="135635"/>
                  </a:lnTo>
                  <a:lnTo>
                    <a:pt x="3047" y="132587"/>
                  </a:lnTo>
                  <a:lnTo>
                    <a:pt x="3047" y="0"/>
                  </a:lnTo>
                  <a:close/>
                </a:path>
                <a:path w="1434464" h="138430">
                  <a:moveTo>
                    <a:pt x="1434083" y="0"/>
                  </a:moveTo>
                  <a:lnTo>
                    <a:pt x="1431036" y="0"/>
                  </a:lnTo>
                  <a:lnTo>
                    <a:pt x="1431036" y="132587"/>
                  </a:lnTo>
                  <a:lnTo>
                    <a:pt x="1434083" y="135635"/>
                  </a:lnTo>
                  <a:lnTo>
                    <a:pt x="1434083" y="0"/>
                  </a:lnTo>
                  <a:close/>
                </a:path>
                <a:path w="1434464" h="138430">
                  <a:moveTo>
                    <a:pt x="19812" y="115824"/>
                  </a:moveTo>
                  <a:lnTo>
                    <a:pt x="19050" y="116585"/>
                  </a:lnTo>
                  <a:lnTo>
                    <a:pt x="19050" y="118871"/>
                  </a:lnTo>
                  <a:lnTo>
                    <a:pt x="20603" y="118871"/>
                  </a:lnTo>
                  <a:lnTo>
                    <a:pt x="21335" y="118109"/>
                  </a:lnTo>
                  <a:lnTo>
                    <a:pt x="19812" y="115824"/>
                  </a:lnTo>
                  <a:close/>
                </a:path>
                <a:path w="1434464" h="138430">
                  <a:moveTo>
                    <a:pt x="20574" y="115824"/>
                  </a:moveTo>
                  <a:lnTo>
                    <a:pt x="19812" y="115824"/>
                  </a:lnTo>
                  <a:lnTo>
                    <a:pt x="21335" y="118109"/>
                  </a:lnTo>
                  <a:lnTo>
                    <a:pt x="20603" y="118871"/>
                  </a:lnTo>
                  <a:lnTo>
                    <a:pt x="1412747" y="118871"/>
                  </a:lnTo>
                  <a:lnTo>
                    <a:pt x="1411986" y="118109"/>
                  </a:lnTo>
                  <a:lnTo>
                    <a:pt x="1412747" y="117348"/>
                  </a:lnTo>
                  <a:lnTo>
                    <a:pt x="22097" y="117348"/>
                  </a:lnTo>
                  <a:lnTo>
                    <a:pt x="20574" y="115824"/>
                  </a:lnTo>
                  <a:close/>
                </a:path>
                <a:path w="1434464" h="138430">
                  <a:moveTo>
                    <a:pt x="1415033" y="116585"/>
                  </a:moveTo>
                  <a:lnTo>
                    <a:pt x="1415033" y="118871"/>
                  </a:lnTo>
                  <a:lnTo>
                    <a:pt x="1417319" y="118871"/>
                  </a:lnTo>
                  <a:lnTo>
                    <a:pt x="1415033" y="116585"/>
                  </a:lnTo>
                  <a:close/>
                </a:path>
                <a:path w="1434464" h="138430">
                  <a:moveTo>
                    <a:pt x="22097" y="115824"/>
                  </a:moveTo>
                  <a:lnTo>
                    <a:pt x="20574" y="115824"/>
                  </a:lnTo>
                  <a:lnTo>
                    <a:pt x="22097" y="117348"/>
                  </a:lnTo>
                  <a:lnTo>
                    <a:pt x="22097" y="115824"/>
                  </a:lnTo>
                  <a:close/>
                </a:path>
                <a:path w="1434464" h="138430">
                  <a:moveTo>
                    <a:pt x="1411986" y="115824"/>
                  </a:moveTo>
                  <a:lnTo>
                    <a:pt x="22097" y="115824"/>
                  </a:lnTo>
                  <a:lnTo>
                    <a:pt x="22097" y="117348"/>
                  </a:lnTo>
                  <a:lnTo>
                    <a:pt x="1411986" y="117348"/>
                  </a:lnTo>
                  <a:lnTo>
                    <a:pt x="1411986" y="115824"/>
                  </a:lnTo>
                  <a:close/>
                </a:path>
                <a:path w="1434464" h="138430">
                  <a:moveTo>
                    <a:pt x="1415033" y="0"/>
                  </a:moveTo>
                  <a:lnTo>
                    <a:pt x="1411986" y="0"/>
                  </a:lnTo>
                  <a:lnTo>
                    <a:pt x="1411986" y="117348"/>
                  </a:lnTo>
                  <a:lnTo>
                    <a:pt x="1413510" y="115824"/>
                  </a:lnTo>
                  <a:lnTo>
                    <a:pt x="1415033" y="115824"/>
                  </a:lnTo>
                  <a:lnTo>
                    <a:pt x="1415033" y="0"/>
                  </a:lnTo>
                  <a:close/>
                </a:path>
                <a:path w="1434464" h="138430">
                  <a:moveTo>
                    <a:pt x="1414271" y="115824"/>
                  </a:moveTo>
                  <a:lnTo>
                    <a:pt x="1413510" y="115824"/>
                  </a:lnTo>
                  <a:lnTo>
                    <a:pt x="1411986" y="117348"/>
                  </a:lnTo>
                  <a:lnTo>
                    <a:pt x="1412747" y="117348"/>
                  </a:lnTo>
                  <a:lnTo>
                    <a:pt x="1414271" y="115824"/>
                  </a:lnTo>
                  <a:close/>
                </a:path>
                <a:path w="1434464" h="138430">
                  <a:moveTo>
                    <a:pt x="22097" y="0"/>
                  </a:moveTo>
                  <a:lnTo>
                    <a:pt x="19050" y="0"/>
                  </a:lnTo>
                  <a:lnTo>
                    <a:pt x="19050" y="116585"/>
                  </a:lnTo>
                  <a:lnTo>
                    <a:pt x="19812" y="115824"/>
                  </a:lnTo>
                  <a:lnTo>
                    <a:pt x="22097" y="115824"/>
                  </a:lnTo>
                  <a:lnTo>
                    <a:pt x="22097" y="0"/>
                  </a:lnTo>
                  <a:close/>
                </a:path>
                <a:path w="1434464" h="138430">
                  <a:moveTo>
                    <a:pt x="1415033" y="115824"/>
                  </a:moveTo>
                  <a:lnTo>
                    <a:pt x="1414271" y="115824"/>
                  </a:lnTo>
                  <a:lnTo>
                    <a:pt x="1415033" y="116585"/>
                  </a:lnTo>
                  <a:lnTo>
                    <a:pt x="1415033" y="115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77211" y="2310586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4160" algn="l"/>
              </a:tabLst>
            </a:pPr>
            <a:r>
              <a:rPr sz="1000" spc="-50" dirty="0">
                <a:latin typeface="Times New Roman"/>
                <a:cs typeface="Times New Roman"/>
              </a:rPr>
              <a:t>4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10817" y="2630423"/>
            <a:ext cx="2014220" cy="533400"/>
            <a:chOff x="1210817" y="2630423"/>
            <a:chExt cx="2014220" cy="533400"/>
          </a:xfrm>
        </p:grpSpPr>
        <p:sp>
          <p:nvSpPr>
            <p:cNvPr id="17" name="object 17"/>
            <p:cNvSpPr/>
            <p:nvPr/>
          </p:nvSpPr>
          <p:spPr>
            <a:xfrm>
              <a:off x="1283969" y="2751581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09" h="72389">
                  <a:moveTo>
                    <a:pt x="194309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09" y="72390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2445" y="2750057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4" h="75564">
                  <a:moveTo>
                    <a:pt x="197358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8" y="75438"/>
                  </a:lnTo>
                  <a:lnTo>
                    <a:pt x="197358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8" y="1524"/>
                  </a:lnTo>
                  <a:lnTo>
                    <a:pt x="197358" y="0"/>
                  </a:lnTo>
                  <a:close/>
                </a:path>
                <a:path w="197484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4" h="75564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4" h="75564">
                  <a:moveTo>
                    <a:pt x="194309" y="1524"/>
                  </a:moveTo>
                  <a:lnTo>
                    <a:pt x="194309" y="73914"/>
                  </a:lnTo>
                  <a:lnTo>
                    <a:pt x="195834" y="72390"/>
                  </a:lnTo>
                  <a:lnTo>
                    <a:pt x="197358" y="72390"/>
                  </a:lnTo>
                  <a:lnTo>
                    <a:pt x="197358" y="3048"/>
                  </a:lnTo>
                  <a:lnTo>
                    <a:pt x="195834" y="3048"/>
                  </a:lnTo>
                  <a:lnTo>
                    <a:pt x="194309" y="1524"/>
                  </a:lnTo>
                  <a:close/>
                </a:path>
                <a:path w="197484" h="75564">
                  <a:moveTo>
                    <a:pt x="197358" y="72390"/>
                  </a:moveTo>
                  <a:lnTo>
                    <a:pt x="195834" y="72390"/>
                  </a:lnTo>
                  <a:lnTo>
                    <a:pt x="194309" y="73914"/>
                  </a:lnTo>
                  <a:lnTo>
                    <a:pt x="197358" y="73914"/>
                  </a:lnTo>
                  <a:lnTo>
                    <a:pt x="197358" y="72390"/>
                  </a:lnTo>
                  <a:close/>
                </a:path>
                <a:path w="197484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4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4" h="75564">
                  <a:moveTo>
                    <a:pt x="197358" y="1524"/>
                  </a:moveTo>
                  <a:lnTo>
                    <a:pt x="194309" y="1524"/>
                  </a:lnTo>
                  <a:lnTo>
                    <a:pt x="195834" y="3048"/>
                  </a:lnTo>
                  <a:lnTo>
                    <a:pt x="197358" y="3048"/>
                  </a:lnTo>
                  <a:lnTo>
                    <a:pt x="19735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1827" y="2751581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0303" y="2750057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5" h="75564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194309" y="73914"/>
                  </a:lnTo>
                  <a:lnTo>
                    <a:pt x="195833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3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3" y="72390"/>
                  </a:lnTo>
                  <a:lnTo>
                    <a:pt x="194309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8279" y="3067049"/>
              <a:ext cx="193675" cy="72390"/>
            </a:xfrm>
            <a:custGeom>
              <a:avLst/>
              <a:gdLst/>
              <a:ahLst/>
              <a:cxnLst/>
              <a:rect l="l" t="t" r="r" b="b"/>
              <a:pathLst>
                <a:path w="193675" h="72389">
                  <a:moveTo>
                    <a:pt x="19354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3548" y="72390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6755" y="3065525"/>
              <a:ext cx="196850" cy="75565"/>
            </a:xfrm>
            <a:custGeom>
              <a:avLst/>
              <a:gdLst/>
              <a:ahLst/>
              <a:cxnLst/>
              <a:rect l="l" t="t" r="r" b="b"/>
              <a:pathLst>
                <a:path w="196850" h="75564">
                  <a:moveTo>
                    <a:pt x="196595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6595" y="75438"/>
                  </a:lnTo>
                  <a:lnTo>
                    <a:pt x="196595" y="73914"/>
                  </a:lnTo>
                  <a:lnTo>
                    <a:pt x="3047" y="73914"/>
                  </a:lnTo>
                  <a:lnTo>
                    <a:pt x="1524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96595" y="1524"/>
                  </a:lnTo>
                  <a:lnTo>
                    <a:pt x="196595" y="0"/>
                  </a:lnTo>
                  <a:close/>
                </a:path>
                <a:path w="196850" h="75564">
                  <a:moveTo>
                    <a:pt x="3047" y="72390"/>
                  </a:moveTo>
                  <a:lnTo>
                    <a:pt x="1524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6850" h="75564">
                  <a:moveTo>
                    <a:pt x="193548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3548" y="73914"/>
                  </a:lnTo>
                  <a:lnTo>
                    <a:pt x="193548" y="72390"/>
                  </a:lnTo>
                  <a:close/>
                </a:path>
                <a:path w="196850" h="75564">
                  <a:moveTo>
                    <a:pt x="193548" y="1524"/>
                  </a:moveTo>
                  <a:lnTo>
                    <a:pt x="193548" y="73914"/>
                  </a:lnTo>
                  <a:lnTo>
                    <a:pt x="195071" y="72390"/>
                  </a:lnTo>
                  <a:lnTo>
                    <a:pt x="196595" y="72390"/>
                  </a:lnTo>
                  <a:lnTo>
                    <a:pt x="196595" y="3048"/>
                  </a:lnTo>
                  <a:lnTo>
                    <a:pt x="195071" y="3048"/>
                  </a:lnTo>
                  <a:lnTo>
                    <a:pt x="193548" y="1524"/>
                  </a:lnTo>
                  <a:close/>
                </a:path>
                <a:path w="196850" h="75564">
                  <a:moveTo>
                    <a:pt x="196595" y="72390"/>
                  </a:moveTo>
                  <a:lnTo>
                    <a:pt x="195071" y="72390"/>
                  </a:lnTo>
                  <a:lnTo>
                    <a:pt x="193548" y="73914"/>
                  </a:lnTo>
                  <a:lnTo>
                    <a:pt x="196595" y="73914"/>
                  </a:lnTo>
                  <a:lnTo>
                    <a:pt x="196595" y="72390"/>
                  </a:lnTo>
                  <a:close/>
                </a:path>
                <a:path w="196850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6850" h="75564">
                  <a:moveTo>
                    <a:pt x="19354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3548" y="3048"/>
                  </a:lnTo>
                  <a:lnTo>
                    <a:pt x="193548" y="1524"/>
                  </a:lnTo>
                  <a:close/>
                </a:path>
                <a:path w="196850" h="75564">
                  <a:moveTo>
                    <a:pt x="196595" y="1524"/>
                  </a:moveTo>
                  <a:lnTo>
                    <a:pt x="193548" y="1524"/>
                  </a:lnTo>
                  <a:lnTo>
                    <a:pt x="195071" y="3048"/>
                  </a:lnTo>
                  <a:lnTo>
                    <a:pt x="196595" y="3048"/>
                  </a:lnTo>
                  <a:lnTo>
                    <a:pt x="19659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9397" y="2630423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3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3" y="1935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0818" y="2811779"/>
              <a:ext cx="2014220" cy="36830"/>
            </a:xfrm>
            <a:custGeom>
              <a:avLst/>
              <a:gdLst/>
              <a:ahLst/>
              <a:cxnLst/>
              <a:rect l="l" t="t" r="r" b="b"/>
              <a:pathLst>
                <a:path w="2014220" h="36830">
                  <a:moveTo>
                    <a:pt x="2013966" y="12192"/>
                  </a:moveTo>
                  <a:lnTo>
                    <a:pt x="2010905" y="10668"/>
                  </a:lnTo>
                  <a:lnTo>
                    <a:pt x="1989582" y="0"/>
                  </a:lnTo>
                  <a:lnTo>
                    <a:pt x="1989582" y="10668"/>
                  </a:lnTo>
                  <a:lnTo>
                    <a:pt x="0" y="10668"/>
                  </a:lnTo>
                  <a:lnTo>
                    <a:pt x="0" y="14478"/>
                  </a:lnTo>
                  <a:lnTo>
                    <a:pt x="71628" y="14478"/>
                  </a:lnTo>
                  <a:lnTo>
                    <a:pt x="71628" y="36576"/>
                  </a:lnTo>
                  <a:lnTo>
                    <a:pt x="74676" y="36576"/>
                  </a:lnTo>
                  <a:lnTo>
                    <a:pt x="74676" y="14478"/>
                  </a:lnTo>
                  <a:lnTo>
                    <a:pt x="168402" y="14478"/>
                  </a:lnTo>
                  <a:lnTo>
                    <a:pt x="168402" y="36576"/>
                  </a:lnTo>
                  <a:lnTo>
                    <a:pt x="171437" y="36576"/>
                  </a:lnTo>
                  <a:lnTo>
                    <a:pt x="171437" y="14478"/>
                  </a:lnTo>
                  <a:lnTo>
                    <a:pt x="265938" y="14478"/>
                  </a:lnTo>
                  <a:lnTo>
                    <a:pt x="265938" y="36576"/>
                  </a:lnTo>
                  <a:lnTo>
                    <a:pt x="268986" y="36576"/>
                  </a:lnTo>
                  <a:lnTo>
                    <a:pt x="268986" y="14478"/>
                  </a:lnTo>
                  <a:lnTo>
                    <a:pt x="362712" y="14478"/>
                  </a:lnTo>
                  <a:lnTo>
                    <a:pt x="362712" y="36576"/>
                  </a:lnTo>
                  <a:lnTo>
                    <a:pt x="365760" y="36576"/>
                  </a:lnTo>
                  <a:lnTo>
                    <a:pt x="365760" y="14478"/>
                  </a:lnTo>
                  <a:lnTo>
                    <a:pt x="459486" y="14478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78"/>
                  </a:lnTo>
                  <a:lnTo>
                    <a:pt x="557022" y="14478"/>
                  </a:lnTo>
                  <a:lnTo>
                    <a:pt x="557022" y="36576"/>
                  </a:lnTo>
                  <a:lnTo>
                    <a:pt x="560070" y="36576"/>
                  </a:lnTo>
                  <a:lnTo>
                    <a:pt x="560070" y="14478"/>
                  </a:lnTo>
                  <a:lnTo>
                    <a:pt x="653796" y="14478"/>
                  </a:lnTo>
                  <a:lnTo>
                    <a:pt x="653796" y="36576"/>
                  </a:lnTo>
                  <a:lnTo>
                    <a:pt x="656831" y="36576"/>
                  </a:lnTo>
                  <a:lnTo>
                    <a:pt x="656831" y="14478"/>
                  </a:lnTo>
                  <a:lnTo>
                    <a:pt x="750570" y="14478"/>
                  </a:lnTo>
                  <a:lnTo>
                    <a:pt x="750570" y="36576"/>
                  </a:lnTo>
                  <a:lnTo>
                    <a:pt x="753618" y="36576"/>
                  </a:lnTo>
                  <a:lnTo>
                    <a:pt x="753618" y="14478"/>
                  </a:lnTo>
                  <a:lnTo>
                    <a:pt x="848106" y="14478"/>
                  </a:lnTo>
                  <a:lnTo>
                    <a:pt x="848106" y="36576"/>
                  </a:lnTo>
                  <a:lnTo>
                    <a:pt x="851154" y="36576"/>
                  </a:lnTo>
                  <a:lnTo>
                    <a:pt x="851154" y="14478"/>
                  </a:lnTo>
                  <a:lnTo>
                    <a:pt x="944880" y="14478"/>
                  </a:lnTo>
                  <a:lnTo>
                    <a:pt x="944880" y="36576"/>
                  </a:lnTo>
                  <a:lnTo>
                    <a:pt x="947915" y="36576"/>
                  </a:lnTo>
                  <a:lnTo>
                    <a:pt x="947915" y="14478"/>
                  </a:lnTo>
                  <a:lnTo>
                    <a:pt x="1041654" y="14478"/>
                  </a:lnTo>
                  <a:lnTo>
                    <a:pt x="1041654" y="36576"/>
                  </a:lnTo>
                  <a:lnTo>
                    <a:pt x="1044689" y="36576"/>
                  </a:lnTo>
                  <a:lnTo>
                    <a:pt x="1044689" y="14478"/>
                  </a:lnTo>
                  <a:lnTo>
                    <a:pt x="1139190" y="14478"/>
                  </a:lnTo>
                  <a:lnTo>
                    <a:pt x="1139190" y="36576"/>
                  </a:lnTo>
                  <a:lnTo>
                    <a:pt x="1142238" y="36576"/>
                  </a:lnTo>
                  <a:lnTo>
                    <a:pt x="1142238" y="14478"/>
                  </a:lnTo>
                  <a:lnTo>
                    <a:pt x="1235964" y="14478"/>
                  </a:lnTo>
                  <a:lnTo>
                    <a:pt x="1235964" y="36576"/>
                  </a:lnTo>
                  <a:lnTo>
                    <a:pt x="1239012" y="36576"/>
                  </a:lnTo>
                  <a:lnTo>
                    <a:pt x="1239012" y="14478"/>
                  </a:lnTo>
                  <a:lnTo>
                    <a:pt x="1332738" y="14478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78"/>
                  </a:lnTo>
                  <a:lnTo>
                    <a:pt x="1430274" y="14478"/>
                  </a:lnTo>
                  <a:lnTo>
                    <a:pt x="1430274" y="36576"/>
                  </a:lnTo>
                  <a:lnTo>
                    <a:pt x="1433309" y="36576"/>
                  </a:lnTo>
                  <a:lnTo>
                    <a:pt x="1433309" y="14478"/>
                  </a:lnTo>
                  <a:lnTo>
                    <a:pt x="1527048" y="14478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4478"/>
                  </a:lnTo>
                  <a:lnTo>
                    <a:pt x="1624584" y="14478"/>
                  </a:lnTo>
                  <a:lnTo>
                    <a:pt x="1624584" y="36576"/>
                  </a:lnTo>
                  <a:lnTo>
                    <a:pt x="1627632" y="36576"/>
                  </a:lnTo>
                  <a:lnTo>
                    <a:pt x="1627632" y="14478"/>
                  </a:lnTo>
                  <a:lnTo>
                    <a:pt x="1721358" y="14478"/>
                  </a:lnTo>
                  <a:lnTo>
                    <a:pt x="1721358" y="36576"/>
                  </a:lnTo>
                  <a:lnTo>
                    <a:pt x="1724406" y="36576"/>
                  </a:lnTo>
                  <a:lnTo>
                    <a:pt x="1724406" y="14478"/>
                  </a:lnTo>
                  <a:lnTo>
                    <a:pt x="1818132" y="14478"/>
                  </a:lnTo>
                  <a:lnTo>
                    <a:pt x="1818132" y="36576"/>
                  </a:lnTo>
                  <a:lnTo>
                    <a:pt x="1821180" y="36576"/>
                  </a:lnTo>
                  <a:lnTo>
                    <a:pt x="1821180" y="14478"/>
                  </a:lnTo>
                  <a:lnTo>
                    <a:pt x="1989582" y="14478"/>
                  </a:lnTo>
                  <a:lnTo>
                    <a:pt x="1989582" y="24384"/>
                  </a:lnTo>
                  <a:lnTo>
                    <a:pt x="2009394" y="14478"/>
                  </a:lnTo>
                  <a:lnTo>
                    <a:pt x="201396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9398" y="2630423"/>
              <a:ext cx="1562100" cy="509270"/>
            </a:xfrm>
            <a:custGeom>
              <a:avLst/>
              <a:gdLst/>
              <a:ahLst/>
              <a:cxnLst/>
              <a:rect l="l" t="t" r="r" b="b"/>
              <a:pathLst>
                <a:path w="1562100" h="509269">
                  <a:moveTo>
                    <a:pt x="9131" y="314718"/>
                  </a:moveTo>
                  <a:lnTo>
                    <a:pt x="0" y="314718"/>
                  </a:lnTo>
                  <a:lnTo>
                    <a:pt x="0" y="509016"/>
                  </a:lnTo>
                  <a:lnTo>
                    <a:pt x="9131" y="509016"/>
                  </a:lnTo>
                  <a:lnTo>
                    <a:pt x="9131" y="314718"/>
                  </a:lnTo>
                  <a:close/>
                </a:path>
                <a:path w="1562100" h="509269">
                  <a:moveTo>
                    <a:pt x="397002" y="0"/>
                  </a:moveTo>
                  <a:lnTo>
                    <a:pt x="387858" y="0"/>
                  </a:lnTo>
                  <a:lnTo>
                    <a:pt x="387858" y="193548"/>
                  </a:lnTo>
                  <a:lnTo>
                    <a:pt x="397002" y="193548"/>
                  </a:lnTo>
                  <a:lnTo>
                    <a:pt x="397002" y="0"/>
                  </a:lnTo>
                  <a:close/>
                </a:path>
                <a:path w="1562100" h="509269">
                  <a:moveTo>
                    <a:pt x="1173480" y="0"/>
                  </a:moveTo>
                  <a:lnTo>
                    <a:pt x="1164336" y="0"/>
                  </a:lnTo>
                  <a:lnTo>
                    <a:pt x="1164336" y="193548"/>
                  </a:lnTo>
                  <a:lnTo>
                    <a:pt x="1173480" y="193548"/>
                  </a:lnTo>
                  <a:lnTo>
                    <a:pt x="1173480" y="0"/>
                  </a:lnTo>
                  <a:close/>
                </a:path>
                <a:path w="1562100" h="509269">
                  <a:moveTo>
                    <a:pt x="1562100" y="0"/>
                  </a:moveTo>
                  <a:lnTo>
                    <a:pt x="1552956" y="0"/>
                  </a:lnTo>
                  <a:lnTo>
                    <a:pt x="1552956" y="193548"/>
                  </a:lnTo>
                  <a:lnTo>
                    <a:pt x="1562100" y="193548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0818" y="3127247"/>
              <a:ext cx="2014220" cy="36830"/>
            </a:xfrm>
            <a:custGeom>
              <a:avLst/>
              <a:gdLst/>
              <a:ahLst/>
              <a:cxnLst/>
              <a:rect l="l" t="t" r="r" b="b"/>
              <a:pathLst>
                <a:path w="2014220" h="36830">
                  <a:moveTo>
                    <a:pt x="2013966" y="12192"/>
                  </a:moveTo>
                  <a:lnTo>
                    <a:pt x="2009381" y="9906"/>
                  </a:lnTo>
                  <a:lnTo>
                    <a:pt x="1989582" y="0"/>
                  </a:lnTo>
                  <a:lnTo>
                    <a:pt x="1989582" y="9906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71628" y="14478"/>
                  </a:lnTo>
                  <a:lnTo>
                    <a:pt x="71628" y="36576"/>
                  </a:lnTo>
                  <a:lnTo>
                    <a:pt x="74676" y="36576"/>
                  </a:lnTo>
                  <a:lnTo>
                    <a:pt x="74676" y="14478"/>
                  </a:lnTo>
                  <a:lnTo>
                    <a:pt x="168402" y="14478"/>
                  </a:lnTo>
                  <a:lnTo>
                    <a:pt x="168402" y="36576"/>
                  </a:lnTo>
                  <a:lnTo>
                    <a:pt x="171437" y="36576"/>
                  </a:lnTo>
                  <a:lnTo>
                    <a:pt x="171437" y="14478"/>
                  </a:lnTo>
                  <a:lnTo>
                    <a:pt x="265938" y="14478"/>
                  </a:lnTo>
                  <a:lnTo>
                    <a:pt x="265938" y="36576"/>
                  </a:lnTo>
                  <a:lnTo>
                    <a:pt x="268986" y="36576"/>
                  </a:lnTo>
                  <a:lnTo>
                    <a:pt x="268986" y="14478"/>
                  </a:lnTo>
                  <a:lnTo>
                    <a:pt x="362712" y="14478"/>
                  </a:lnTo>
                  <a:lnTo>
                    <a:pt x="362712" y="36576"/>
                  </a:lnTo>
                  <a:lnTo>
                    <a:pt x="365760" y="36576"/>
                  </a:lnTo>
                  <a:lnTo>
                    <a:pt x="365760" y="14478"/>
                  </a:lnTo>
                  <a:lnTo>
                    <a:pt x="459486" y="14478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78"/>
                  </a:lnTo>
                  <a:lnTo>
                    <a:pt x="557022" y="14478"/>
                  </a:lnTo>
                  <a:lnTo>
                    <a:pt x="557022" y="36576"/>
                  </a:lnTo>
                  <a:lnTo>
                    <a:pt x="560070" y="36576"/>
                  </a:lnTo>
                  <a:lnTo>
                    <a:pt x="560070" y="14478"/>
                  </a:lnTo>
                  <a:lnTo>
                    <a:pt x="653796" y="14478"/>
                  </a:lnTo>
                  <a:lnTo>
                    <a:pt x="653796" y="36576"/>
                  </a:lnTo>
                  <a:lnTo>
                    <a:pt x="656831" y="36576"/>
                  </a:lnTo>
                  <a:lnTo>
                    <a:pt x="656831" y="14478"/>
                  </a:lnTo>
                  <a:lnTo>
                    <a:pt x="750570" y="14478"/>
                  </a:lnTo>
                  <a:lnTo>
                    <a:pt x="750570" y="36576"/>
                  </a:lnTo>
                  <a:lnTo>
                    <a:pt x="753618" y="36576"/>
                  </a:lnTo>
                  <a:lnTo>
                    <a:pt x="753618" y="14478"/>
                  </a:lnTo>
                  <a:lnTo>
                    <a:pt x="848106" y="14478"/>
                  </a:lnTo>
                  <a:lnTo>
                    <a:pt x="848106" y="36576"/>
                  </a:lnTo>
                  <a:lnTo>
                    <a:pt x="851154" y="36576"/>
                  </a:lnTo>
                  <a:lnTo>
                    <a:pt x="851154" y="14478"/>
                  </a:lnTo>
                  <a:lnTo>
                    <a:pt x="944880" y="14478"/>
                  </a:lnTo>
                  <a:lnTo>
                    <a:pt x="944880" y="36576"/>
                  </a:lnTo>
                  <a:lnTo>
                    <a:pt x="947915" y="36576"/>
                  </a:lnTo>
                  <a:lnTo>
                    <a:pt x="947915" y="14478"/>
                  </a:lnTo>
                  <a:lnTo>
                    <a:pt x="1041654" y="14478"/>
                  </a:lnTo>
                  <a:lnTo>
                    <a:pt x="1041654" y="36576"/>
                  </a:lnTo>
                  <a:lnTo>
                    <a:pt x="1044689" y="36576"/>
                  </a:lnTo>
                  <a:lnTo>
                    <a:pt x="1044689" y="14478"/>
                  </a:lnTo>
                  <a:lnTo>
                    <a:pt x="1139190" y="14478"/>
                  </a:lnTo>
                  <a:lnTo>
                    <a:pt x="1139190" y="36576"/>
                  </a:lnTo>
                  <a:lnTo>
                    <a:pt x="1142238" y="36576"/>
                  </a:lnTo>
                  <a:lnTo>
                    <a:pt x="1142238" y="14478"/>
                  </a:lnTo>
                  <a:lnTo>
                    <a:pt x="1235964" y="14478"/>
                  </a:lnTo>
                  <a:lnTo>
                    <a:pt x="1235964" y="36576"/>
                  </a:lnTo>
                  <a:lnTo>
                    <a:pt x="1239012" y="36576"/>
                  </a:lnTo>
                  <a:lnTo>
                    <a:pt x="1239012" y="14478"/>
                  </a:lnTo>
                  <a:lnTo>
                    <a:pt x="1332738" y="14478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78"/>
                  </a:lnTo>
                  <a:lnTo>
                    <a:pt x="1430274" y="14478"/>
                  </a:lnTo>
                  <a:lnTo>
                    <a:pt x="1430274" y="36576"/>
                  </a:lnTo>
                  <a:lnTo>
                    <a:pt x="1433309" y="36576"/>
                  </a:lnTo>
                  <a:lnTo>
                    <a:pt x="1433309" y="14478"/>
                  </a:lnTo>
                  <a:lnTo>
                    <a:pt x="1527048" y="14478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4478"/>
                  </a:lnTo>
                  <a:lnTo>
                    <a:pt x="1624584" y="14478"/>
                  </a:lnTo>
                  <a:lnTo>
                    <a:pt x="1624584" y="36576"/>
                  </a:lnTo>
                  <a:lnTo>
                    <a:pt x="1627632" y="36576"/>
                  </a:lnTo>
                  <a:lnTo>
                    <a:pt x="1627632" y="14478"/>
                  </a:lnTo>
                  <a:lnTo>
                    <a:pt x="1721358" y="14478"/>
                  </a:lnTo>
                  <a:lnTo>
                    <a:pt x="1721358" y="36576"/>
                  </a:lnTo>
                  <a:lnTo>
                    <a:pt x="1724406" y="36576"/>
                  </a:lnTo>
                  <a:lnTo>
                    <a:pt x="1724406" y="14478"/>
                  </a:lnTo>
                  <a:lnTo>
                    <a:pt x="1818132" y="14478"/>
                  </a:lnTo>
                  <a:lnTo>
                    <a:pt x="1818132" y="36576"/>
                  </a:lnTo>
                  <a:lnTo>
                    <a:pt x="1821180" y="36576"/>
                  </a:lnTo>
                  <a:lnTo>
                    <a:pt x="1821180" y="14478"/>
                  </a:lnTo>
                  <a:lnTo>
                    <a:pt x="1989582" y="14478"/>
                  </a:lnTo>
                  <a:lnTo>
                    <a:pt x="1989582" y="24384"/>
                  </a:lnTo>
                  <a:lnTo>
                    <a:pt x="2009394" y="14478"/>
                  </a:lnTo>
                  <a:lnTo>
                    <a:pt x="201396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5876" y="2945142"/>
              <a:ext cx="786130" cy="194310"/>
            </a:xfrm>
            <a:custGeom>
              <a:avLst/>
              <a:gdLst/>
              <a:ahLst/>
              <a:cxnLst/>
              <a:rect l="l" t="t" r="r" b="b"/>
              <a:pathLst>
                <a:path w="786130" h="194310">
                  <a:moveTo>
                    <a:pt x="9144" y="0"/>
                  </a:moveTo>
                  <a:lnTo>
                    <a:pt x="0" y="0"/>
                  </a:lnTo>
                  <a:lnTo>
                    <a:pt x="0" y="194297"/>
                  </a:lnTo>
                  <a:lnTo>
                    <a:pt x="9144" y="194297"/>
                  </a:lnTo>
                  <a:lnTo>
                    <a:pt x="9144" y="0"/>
                  </a:lnTo>
                  <a:close/>
                </a:path>
                <a:path w="786130" h="194310">
                  <a:moveTo>
                    <a:pt x="785622" y="0"/>
                  </a:moveTo>
                  <a:lnTo>
                    <a:pt x="776478" y="0"/>
                  </a:lnTo>
                  <a:lnTo>
                    <a:pt x="776478" y="194297"/>
                  </a:lnTo>
                  <a:lnTo>
                    <a:pt x="785622" y="194297"/>
                  </a:lnTo>
                  <a:lnTo>
                    <a:pt x="7856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64158" y="3138927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52016" y="2823459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4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4112" y="2823459"/>
            <a:ext cx="857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Times New Roman"/>
                <a:cs typeface="Times New Roman"/>
              </a:rPr>
              <a:t>12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4158" y="2823459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0634" y="2823459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92730" y="2823459"/>
            <a:ext cx="857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Times New Roman"/>
                <a:cs typeface="Times New Roman"/>
              </a:rPr>
              <a:t>16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9847" y="2663636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9847" y="2979104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055876" y="2630423"/>
            <a:ext cx="976630" cy="195580"/>
            <a:chOff x="2055876" y="2630423"/>
            <a:chExt cx="976630" cy="19558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5876" y="2630423"/>
              <a:ext cx="199644" cy="19507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448306" y="2751581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46782" y="2750057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97485" h="75564">
                  <a:moveTo>
                    <a:pt x="19431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94310" y="73914"/>
                  </a:lnTo>
                  <a:lnTo>
                    <a:pt x="194310" y="72390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194310" y="73914"/>
                  </a:lnTo>
                  <a:lnTo>
                    <a:pt x="195834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4" y="72390"/>
                  </a:lnTo>
                  <a:lnTo>
                    <a:pt x="194310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36926" y="2751581"/>
              <a:ext cx="193675" cy="72390"/>
            </a:xfrm>
            <a:custGeom>
              <a:avLst/>
              <a:gdLst/>
              <a:ahLst/>
              <a:cxnLst/>
              <a:rect l="l" t="t" r="r" b="b"/>
              <a:pathLst>
                <a:path w="193675" h="72389">
                  <a:moveTo>
                    <a:pt x="19354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3548" y="72390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35402" y="2750057"/>
              <a:ext cx="196850" cy="75565"/>
            </a:xfrm>
            <a:custGeom>
              <a:avLst/>
              <a:gdLst/>
              <a:ahLst/>
              <a:cxnLst/>
              <a:rect l="l" t="t" r="r" b="b"/>
              <a:pathLst>
                <a:path w="196850" h="75564">
                  <a:moveTo>
                    <a:pt x="196595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6595" y="75438"/>
                  </a:lnTo>
                  <a:lnTo>
                    <a:pt x="196595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6595" y="1524"/>
                  </a:lnTo>
                  <a:lnTo>
                    <a:pt x="196595" y="0"/>
                  </a:lnTo>
                  <a:close/>
                </a:path>
                <a:path w="196850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96850" h="75564">
                  <a:moveTo>
                    <a:pt x="193548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93548" y="73914"/>
                  </a:lnTo>
                  <a:lnTo>
                    <a:pt x="193548" y="72390"/>
                  </a:lnTo>
                  <a:close/>
                </a:path>
                <a:path w="196850" h="75564">
                  <a:moveTo>
                    <a:pt x="193548" y="1524"/>
                  </a:moveTo>
                  <a:lnTo>
                    <a:pt x="193548" y="73914"/>
                  </a:lnTo>
                  <a:lnTo>
                    <a:pt x="195072" y="72390"/>
                  </a:lnTo>
                  <a:lnTo>
                    <a:pt x="196595" y="72390"/>
                  </a:lnTo>
                  <a:lnTo>
                    <a:pt x="196595" y="3048"/>
                  </a:lnTo>
                  <a:lnTo>
                    <a:pt x="195072" y="3048"/>
                  </a:lnTo>
                  <a:lnTo>
                    <a:pt x="193548" y="1524"/>
                  </a:lnTo>
                  <a:close/>
                </a:path>
                <a:path w="196850" h="75564">
                  <a:moveTo>
                    <a:pt x="196595" y="72390"/>
                  </a:moveTo>
                  <a:lnTo>
                    <a:pt x="195072" y="72390"/>
                  </a:lnTo>
                  <a:lnTo>
                    <a:pt x="193548" y="73914"/>
                  </a:lnTo>
                  <a:lnTo>
                    <a:pt x="196595" y="73914"/>
                  </a:lnTo>
                  <a:lnTo>
                    <a:pt x="196595" y="72390"/>
                  </a:lnTo>
                  <a:close/>
                </a:path>
                <a:path w="19685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6850" h="75564">
                  <a:moveTo>
                    <a:pt x="19354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3548" y="3048"/>
                  </a:lnTo>
                  <a:lnTo>
                    <a:pt x="193548" y="1524"/>
                  </a:lnTo>
                  <a:close/>
                </a:path>
                <a:path w="196850" h="75564">
                  <a:moveTo>
                    <a:pt x="196595" y="1524"/>
                  </a:moveTo>
                  <a:lnTo>
                    <a:pt x="193548" y="1524"/>
                  </a:lnTo>
                  <a:lnTo>
                    <a:pt x="195072" y="3048"/>
                  </a:lnTo>
                  <a:lnTo>
                    <a:pt x="196595" y="3048"/>
                  </a:lnTo>
                  <a:lnTo>
                    <a:pt x="19659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652016" y="3138927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4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04111" y="3138927"/>
            <a:ext cx="857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Times New Roman"/>
                <a:cs typeface="Times New Roman"/>
              </a:rPr>
              <a:t>12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40634" y="3138927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92730" y="3138927"/>
            <a:ext cx="857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Times New Roman"/>
                <a:cs typeface="Times New Roman"/>
              </a:rPr>
              <a:t>16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25043" y="1285875"/>
            <a:ext cx="2912110" cy="2182495"/>
            <a:chOff x="725043" y="1285875"/>
            <a:chExt cx="2912110" cy="2182495"/>
          </a:xfrm>
        </p:grpSpPr>
        <p:sp>
          <p:nvSpPr>
            <p:cNvPr id="47" name="object 47"/>
            <p:cNvSpPr/>
            <p:nvPr/>
          </p:nvSpPr>
          <p:spPr>
            <a:xfrm>
              <a:off x="1866137" y="3067050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64614" y="3065526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97485" h="75564">
                  <a:moveTo>
                    <a:pt x="19431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94310" y="73914"/>
                  </a:lnTo>
                  <a:lnTo>
                    <a:pt x="194310" y="72390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194310" y="73914"/>
                  </a:lnTo>
                  <a:lnTo>
                    <a:pt x="195834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4" y="72390"/>
                  </a:lnTo>
                  <a:lnTo>
                    <a:pt x="194310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53995" y="3067050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52471" y="3065526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5" h="75564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194309" y="73914"/>
                  </a:lnTo>
                  <a:lnTo>
                    <a:pt x="195833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3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3" y="72390"/>
                  </a:lnTo>
                  <a:lnTo>
                    <a:pt x="194309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42616" y="3067050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41091" y="3065526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4"/>
                  </a:lnTo>
                  <a:lnTo>
                    <a:pt x="3047" y="73914"/>
                  </a:lnTo>
                  <a:lnTo>
                    <a:pt x="1524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7" y="72390"/>
                  </a:moveTo>
                  <a:lnTo>
                    <a:pt x="1524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5" h="75564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194309" y="73914"/>
                  </a:lnTo>
                  <a:lnTo>
                    <a:pt x="195833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3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3" y="72390"/>
                  </a:lnTo>
                  <a:lnTo>
                    <a:pt x="194309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1520" y="1292351"/>
              <a:ext cx="2898775" cy="2169795"/>
            </a:xfrm>
            <a:custGeom>
              <a:avLst/>
              <a:gdLst/>
              <a:ahLst/>
              <a:cxnLst/>
              <a:rect l="l" t="t" r="r" b="b"/>
              <a:pathLst>
                <a:path w="2898775" h="2169795">
                  <a:moveTo>
                    <a:pt x="2898648" y="0"/>
                  </a:moveTo>
                  <a:lnTo>
                    <a:pt x="0" y="0"/>
                  </a:lnTo>
                  <a:lnTo>
                    <a:pt x="0" y="2169413"/>
                  </a:lnTo>
                  <a:lnTo>
                    <a:pt x="2898648" y="2169413"/>
                  </a:lnTo>
                  <a:lnTo>
                    <a:pt x="2898648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4417314" y="1699260"/>
            <a:ext cx="548005" cy="678180"/>
            <a:chOff x="4417314" y="1699260"/>
            <a:chExt cx="548005" cy="678180"/>
          </a:xfrm>
        </p:grpSpPr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9506" y="1844802"/>
              <a:ext cx="533205" cy="53263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417314" y="1699259"/>
              <a:ext cx="548005" cy="678180"/>
            </a:xfrm>
            <a:custGeom>
              <a:avLst/>
              <a:gdLst/>
              <a:ahLst/>
              <a:cxnLst/>
              <a:rect l="l" t="t" r="r" b="b"/>
              <a:pathLst>
                <a:path w="548004" h="678180">
                  <a:moveTo>
                    <a:pt x="547395" y="678180"/>
                  </a:moveTo>
                  <a:lnTo>
                    <a:pt x="14478" y="145542"/>
                  </a:lnTo>
                  <a:lnTo>
                    <a:pt x="14478" y="40386"/>
                  </a:lnTo>
                  <a:lnTo>
                    <a:pt x="24384" y="40386"/>
                  </a:lnTo>
                  <a:lnTo>
                    <a:pt x="22999" y="35814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893" y="40386"/>
                  </a:lnTo>
                  <a:lnTo>
                    <a:pt x="9893" y="678180"/>
                  </a:lnTo>
                  <a:lnTo>
                    <a:pt x="10668" y="678180"/>
                  </a:lnTo>
                  <a:lnTo>
                    <a:pt x="13716" y="678180"/>
                  </a:lnTo>
                  <a:lnTo>
                    <a:pt x="14478" y="678180"/>
                  </a:lnTo>
                  <a:lnTo>
                    <a:pt x="14478" y="149364"/>
                  </a:lnTo>
                  <a:lnTo>
                    <a:pt x="543293" y="678180"/>
                  </a:lnTo>
                  <a:lnTo>
                    <a:pt x="547395" y="678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7982" y="2155698"/>
              <a:ext cx="221892" cy="221741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229608" y="1557623"/>
            <a:ext cx="184150" cy="3543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900" spc="-25" dirty="0">
                <a:latin typeface="Times New Roman"/>
                <a:cs typeface="Times New Roman"/>
              </a:rPr>
              <a:t>U</a:t>
            </a:r>
            <a:r>
              <a:rPr sz="900" spc="-37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285"/>
              </a:spcBef>
            </a:pPr>
            <a:r>
              <a:rPr sz="750" b="1" spc="-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15384" y="2085082"/>
            <a:ext cx="1835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0" dirty="0">
                <a:latin typeface="Times New Roman"/>
                <a:cs typeface="Times New Roman"/>
              </a:rPr>
              <a:t>0.83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616702" y="1818894"/>
            <a:ext cx="1070610" cy="558800"/>
            <a:chOff x="5616702" y="1818894"/>
            <a:chExt cx="1070610" cy="558800"/>
          </a:xfrm>
        </p:grpSpPr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8226" y="2183892"/>
              <a:ext cx="1067562" cy="19354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616702" y="2181859"/>
              <a:ext cx="1070610" cy="195580"/>
            </a:xfrm>
            <a:custGeom>
              <a:avLst/>
              <a:gdLst/>
              <a:ahLst/>
              <a:cxnLst/>
              <a:rect l="l" t="t" r="r" b="b"/>
              <a:pathLst>
                <a:path w="1070609" h="195580">
                  <a:moveTo>
                    <a:pt x="1070610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195580"/>
                  </a:lnTo>
                  <a:lnTo>
                    <a:pt x="3048" y="195580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1067562" y="3556"/>
                  </a:lnTo>
                  <a:lnTo>
                    <a:pt x="1067562" y="3810"/>
                  </a:lnTo>
                  <a:lnTo>
                    <a:pt x="1067562" y="195580"/>
                  </a:lnTo>
                  <a:lnTo>
                    <a:pt x="1070610" y="195580"/>
                  </a:lnTo>
                  <a:lnTo>
                    <a:pt x="1070610" y="3810"/>
                  </a:lnTo>
                  <a:lnTo>
                    <a:pt x="1068705" y="3810"/>
                  </a:lnTo>
                  <a:lnTo>
                    <a:pt x="1068705" y="3175"/>
                  </a:lnTo>
                  <a:lnTo>
                    <a:pt x="1069086" y="3556"/>
                  </a:lnTo>
                  <a:lnTo>
                    <a:pt x="1070610" y="3556"/>
                  </a:lnTo>
                  <a:lnTo>
                    <a:pt x="1070610" y="2540"/>
                  </a:lnTo>
                  <a:lnTo>
                    <a:pt x="1070610" y="2032"/>
                  </a:lnTo>
                  <a:lnTo>
                    <a:pt x="1070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8226" y="1820418"/>
              <a:ext cx="704088" cy="33909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616702" y="1818894"/>
              <a:ext cx="707390" cy="342265"/>
            </a:xfrm>
            <a:custGeom>
              <a:avLst/>
              <a:gdLst/>
              <a:ahLst/>
              <a:cxnLst/>
              <a:rect l="l" t="t" r="r" b="b"/>
              <a:pathLst>
                <a:path w="707389" h="342264">
                  <a:moveTo>
                    <a:pt x="707136" y="0"/>
                  </a:moveTo>
                  <a:lnTo>
                    <a:pt x="0" y="0"/>
                  </a:lnTo>
                  <a:lnTo>
                    <a:pt x="0" y="342138"/>
                  </a:lnTo>
                  <a:lnTo>
                    <a:pt x="707136" y="342138"/>
                  </a:lnTo>
                  <a:lnTo>
                    <a:pt x="707136" y="340613"/>
                  </a:lnTo>
                  <a:lnTo>
                    <a:pt x="3048" y="340613"/>
                  </a:lnTo>
                  <a:lnTo>
                    <a:pt x="1524" y="339089"/>
                  </a:lnTo>
                  <a:lnTo>
                    <a:pt x="3048" y="3390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7136" y="1524"/>
                  </a:lnTo>
                  <a:lnTo>
                    <a:pt x="707136" y="0"/>
                  </a:lnTo>
                  <a:close/>
                </a:path>
                <a:path w="707389" h="342264">
                  <a:moveTo>
                    <a:pt x="3048" y="339089"/>
                  </a:moveTo>
                  <a:lnTo>
                    <a:pt x="1524" y="339089"/>
                  </a:lnTo>
                  <a:lnTo>
                    <a:pt x="3048" y="340613"/>
                  </a:lnTo>
                  <a:lnTo>
                    <a:pt x="3048" y="339089"/>
                  </a:lnTo>
                  <a:close/>
                </a:path>
                <a:path w="707389" h="342264">
                  <a:moveTo>
                    <a:pt x="704088" y="339089"/>
                  </a:moveTo>
                  <a:lnTo>
                    <a:pt x="3048" y="339089"/>
                  </a:lnTo>
                  <a:lnTo>
                    <a:pt x="3048" y="340613"/>
                  </a:lnTo>
                  <a:lnTo>
                    <a:pt x="704088" y="340613"/>
                  </a:lnTo>
                  <a:lnTo>
                    <a:pt x="704088" y="339089"/>
                  </a:lnTo>
                  <a:close/>
                </a:path>
                <a:path w="707389" h="342264">
                  <a:moveTo>
                    <a:pt x="704088" y="1524"/>
                  </a:moveTo>
                  <a:lnTo>
                    <a:pt x="704088" y="340613"/>
                  </a:lnTo>
                  <a:lnTo>
                    <a:pt x="705612" y="339089"/>
                  </a:lnTo>
                  <a:lnTo>
                    <a:pt x="707136" y="339089"/>
                  </a:lnTo>
                  <a:lnTo>
                    <a:pt x="707136" y="3048"/>
                  </a:lnTo>
                  <a:lnTo>
                    <a:pt x="705612" y="3048"/>
                  </a:lnTo>
                  <a:lnTo>
                    <a:pt x="704088" y="1524"/>
                  </a:lnTo>
                  <a:close/>
                </a:path>
                <a:path w="707389" h="342264">
                  <a:moveTo>
                    <a:pt x="707136" y="339089"/>
                  </a:moveTo>
                  <a:lnTo>
                    <a:pt x="705612" y="339089"/>
                  </a:lnTo>
                  <a:lnTo>
                    <a:pt x="704088" y="340613"/>
                  </a:lnTo>
                  <a:lnTo>
                    <a:pt x="707136" y="340613"/>
                  </a:lnTo>
                  <a:lnTo>
                    <a:pt x="707136" y="339089"/>
                  </a:lnTo>
                  <a:close/>
                </a:path>
                <a:path w="707389" h="3422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07389" h="342264">
                  <a:moveTo>
                    <a:pt x="70408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704088" y="3048"/>
                  </a:lnTo>
                  <a:lnTo>
                    <a:pt x="704088" y="1524"/>
                  </a:lnTo>
                  <a:close/>
                </a:path>
                <a:path w="707389" h="342264">
                  <a:moveTo>
                    <a:pt x="707136" y="1524"/>
                  </a:moveTo>
                  <a:lnTo>
                    <a:pt x="704088" y="1524"/>
                  </a:lnTo>
                  <a:lnTo>
                    <a:pt x="705612" y="3048"/>
                  </a:lnTo>
                  <a:lnTo>
                    <a:pt x="707136" y="3048"/>
                  </a:lnTo>
                  <a:lnTo>
                    <a:pt x="70713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775960" y="1815743"/>
            <a:ext cx="457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00" i="1" spc="-50" dirty="0">
                <a:latin typeface="Times New Roman"/>
                <a:cs typeface="Times New Roman"/>
              </a:rPr>
              <a:t>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06364" y="1804823"/>
            <a:ext cx="538480" cy="3384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sz="1950" spc="75" baseline="-8547" dirty="0">
                <a:latin typeface="Symbol"/>
                <a:cs typeface="Symbol"/>
              </a:rPr>
              <a:t></a:t>
            </a:r>
            <a:r>
              <a:rPr sz="850" i="1" spc="50" dirty="0">
                <a:latin typeface="Times New Roman"/>
                <a:cs typeface="Times New Roman"/>
              </a:rPr>
              <a:t>U</a:t>
            </a:r>
            <a:r>
              <a:rPr sz="750" i="1" spc="75" baseline="-22222" dirty="0">
                <a:latin typeface="Times New Roman"/>
                <a:cs typeface="Times New Roman"/>
              </a:rPr>
              <a:t>i</a:t>
            </a:r>
            <a:r>
              <a:rPr sz="750" i="1" spc="540" baseline="-22222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Symbol"/>
                <a:cs typeface="Symbol"/>
              </a:rPr>
              <a:t></a:t>
            </a:r>
            <a:r>
              <a:rPr sz="850" spc="275" dirty="0">
                <a:latin typeface="Times New Roman"/>
                <a:cs typeface="Times New Roman"/>
              </a:rPr>
              <a:t> </a:t>
            </a:r>
            <a:r>
              <a:rPr sz="850" spc="-6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90"/>
              </a:spcBef>
            </a:pPr>
            <a:r>
              <a:rPr sz="500" i="1" spc="-25" dirty="0">
                <a:latin typeface="Times New Roman"/>
                <a:cs typeface="Times New Roman"/>
              </a:rPr>
              <a:t>i</a:t>
            </a:r>
            <a:r>
              <a:rPr sz="500" spc="-25" dirty="0">
                <a:latin typeface="Symbol"/>
                <a:cs typeface="Symbol"/>
              </a:rPr>
              <a:t></a:t>
            </a:r>
            <a:r>
              <a:rPr sz="500" spc="-25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58284" y="1302220"/>
            <a:ext cx="1645285" cy="46418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Schedulability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endParaRPr sz="1250">
              <a:latin typeface="Arial"/>
              <a:cs typeface="Arial"/>
            </a:endParaRPr>
          </a:p>
          <a:p>
            <a:pPr marR="45720" algn="ctr">
              <a:lnSpc>
                <a:spcPct val="100000"/>
              </a:lnSpc>
              <a:spcBef>
                <a:spcPts val="350"/>
              </a:spcBef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U-space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919728" y="1843278"/>
            <a:ext cx="2912110" cy="1625600"/>
            <a:chOff x="3919728" y="1843278"/>
            <a:chExt cx="2912110" cy="1625600"/>
          </a:xfrm>
        </p:grpSpPr>
        <p:sp>
          <p:nvSpPr>
            <p:cNvPr id="69" name="object 69"/>
            <p:cNvSpPr/>
            <p:nvPr/>
          </p:nvSpPr>
          <p:spPr>
            <a:xfrm>
              <a:off x="4405122" y="1843290"/>
              <a:ext cx="1213485" cy="534670"/>
            </a:xfrm>
            <a:custGeom>
              <a:avLst/>
              <a:gdLst/>
              <a:ahLst/>
              <a:cxnLst/>
              <a:rect l="l" t="t" r="r" b="b"/>
              <a:pathLst>
                <a:path w="1213485" h="534669">
                  <a:moveTo>
                    <a:pt x="24384" y="314706"/>
                  </a:moveTo>
                  <a:lnTo>
                    <a:pt x="0" y="314706"/>
                  </a:lnTo>
                  <a:lnTo>
                    <a:pt x="0" y="317741"/>
                  </a:lnTo>
                  <a:lnTo>
                    <a:pt x="24384" y="317741"/>
                  </a:lnTo>
                  <a:lnTo>
                    <a:pt x="24384" y="314706"/>
                  </a:lnTo>
                  <a:close/>
                </a:path>
                <a:path w="1213485" h="534669">
                  <a:moveTo>
                    <a:pt x="2438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24384" y="3035"/>
                  </a:lnTo>
                  <a:lnTo>
                    <a:pt x="24384" y="0"/>
                  </a:lnTo>
                  <a:close/>
                </a:path>
                <a:path w="1213485" h="534669">
                  <a:moveTo>
                    <a:pt x="1213104" y="509003"/>
                  </a:moveTo>
                  <a:lnTo>
                    <a:pt x="800862" y="509003"/>
                  </a:lnTo>
                  <a:lnTo>
                    <a:pt x="800862" y="510527"/>
                  </a:lnTo>
                  <a:lnTo>
                    <a:pt x="800100" y="509003"/>
                  </a:lnTo>
                  <a:lnTo>
                    <a:pt x="744664" y="534149"/>
                  </a:lnTo>
                  <a:lnTo>
                    <a:pt x="753122" y="534149"/>
                  </a:lnTo>
                  <a:lnTo>
                    <a:pt x="801624" y="512051"/>
                  </a:lnTo>
                  <a:lnTo>
                    <a:pt x="1213104" y="512051"/>
                  </a:lnTo>
                  <a:lnTo>
                    <a:pt x="1213104" y="509003"/>
                  </a:lnTo>
                  <a:close/>
                </a:path>
                <a:path w="1213485" h="534669">
                  <a:moveTo>
                    <a:pt x="1213104" y="145542"/>
                  </a:moveTo>
                  <a:lnTo>
                    <a:pt x="606552" y="145542"/>
                  </a:lnTo>
                  <a:lnTo>
                    <a:pt x="606552" y="146037"/>
                  </a:lnTo>
                  <a:lnTo>
                    <a:pt x="605790" y="144767"/>
                  </a:lnTo>
                  <a:lnTo>
                    <a:pt x="283108" y="329260"/>
                  </a:lnTo>
                  <a:lnTo>
                    <a:pt x="273596" y="321564"/>
                  </a:lnTo>
                  <a:lnTo>
                    <a:pt x="256794" y="323075"/>
                  </a:lnTo>
                  <a:lnTo>
                    <a:pt x="250698" y="328409"/>
                  </a:lnTo>
                  <a:lnTo>
                    <a:pt x="247650" y="335267"/>
                  </a:lnTo>
                  <a:lnTo>
                    <a:pt x="246964" y="342125"/>
                  </a:lnTo>
                  <a:lnTo>
                    <a:pt x="246888" y="342887"/>
                  </a:lnTo>
                  <a:lnTo>
                    <a:pt x="249936" y="350507"/>
                  </a:lnTo>
                  <a:lnTo>
                    <a:pt x="255270" y="356603"/>
                  </a:lnTo>
                  <a:lnTo>
                    <a:pt x="262128" y="360413"/>
                  </a:lnTo>
                  <a:lnTo>
                    <a:pt x="269748" y="360413"/>
                  </a:lnTo>
                  <a:lnTo>
                    <a:pt x="277368" y="358127"/>
                  </a:lnTo>
                  <a:lnTo>
                    <a:pt x="287045" y="344589"/>
                  </a:lnTo>
                  <a:lnTo>
                    <a:pt x="286753" y="342887"/>
                  </a:lnTo>
                  <a:lnTo>
                    <a:pt x="286639" y="342125"/>
                  </a:lnTo>
                  <a:lnTo>
                    <a:pt x="285051" y="332549"/>
                  </a:lnTo>
                  <a:lnTo>
                    <a:pt x="608076" y="148577"/>
                  </a:lnTo>
                  <a:lnTo>
                    <a:pt x="607618" y="147815"/>
                  </a:lnTo>
                  <a:lnTo>
                    <a:pt x="1213104" y="147815"/>
                  </a:lnTo>
                  <a:lnTo>
                    <a:pt x="1213104" y="145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19728" y="2377440"/>
              <a:ext cx="2912110" cy="1091565"/>
            </a:xfrm>
            <a:custGeom>
              <a:avLst/>
              <a:gdLst/>
              <a:ahLst/>
              <a:cxnLst/>
              <a:rect l="l" t="t" r="r" b="b"/>
              <a:pathLst>
                <a:path w="2912109" h="1091564">
                  <a:moveTo>
                    <a:pt x="2911602" y="0"/>
                  </a:moveTo>
                  <a:lnTo>
                    <a:pt x="0" y="0"/>
                  </a:lnTo>
                  <a:lnTo>
                    <a:pt x="0" y="1091183"/>
                  </a:lnTo>
                  <a:lnTo>
                    <a:pt x="2911602" y="1091183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488941" y="3294165"/>
            <a:ext cx="177228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4"/>
              </a:lnSpc>
            </a:pPr>
            <a:r>
              <a:rPr sz="450" spc="-10" dirty="0">
                <a:latin typeface="Times New Roman"/>
                <a:cs typeface="Times New Roman"/>
              </a:rPr>
              <a:t>Graduate </a:t>
            </a:r>
            <a:r>
              <a:rPr sz="450" dirty="0">
                <a:latin typeface="Times New Roman"/>
                <a:cs typeface="Times New Roman"/>
              </a:rPr>
              <a:t>Course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on </a:t>
            </a:r>
            <a:r>
              <a:rPr sz="450" spc="-10" dirty="0">
                <a:latin typeface="Times New Roman"/>
                <a:cs typeface="Times New Roman"/>
              </a:rPr>
              <a:t>Embedded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Real-Time</a:t>
            </a:r>
            <a:r>
              <a:rPr sz="450" spc="5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Control</a:t>
            </a:r>
            <a:r>
              <a:rPr sz="450" spc="1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Systems</a:t>
            </a:r>
            <a:r>
              <a:rPr sz="450" spc="12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-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Pisa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14-</a:t>
            </a:r>
            <a:r>
              <a:rPr sz="450" dirty="0">
                <a:latin typeface="Times New Roman"/>
                <a:cs typeface="Times New Roman"/>
              </a:rPr>
              <a:t>18</a:t>
            </a:r>
            <a:r>
              <a:rPr sz="450" spc="-10" dirty="0">
                <a:latin typeface="Times New Roman"/>
                <a:cs typeface="Times New Roman"/>
              </a:rPr>
              <a:t> </a:t>
            </a:r>
            <a:r>
              <a:rPr sz="450" spc="-20" dirty="0">
                <a:latin typeface="Times New Roman"/>
                <a:cs typeface="Times New Roman"/>
              </a:rPr>
              <a:t>June</a:t>
            </a:r>
            <a:endParaRPr sz="450">
              <a:latin typeface="Times New Roman"/>
              <a:cs typeface="Times New Roman"/>
            </a:endParaRPr>
          </a:p>
          <a:p>
            <a:pPr algn="ctr">
              <a:lnSpc>
                <a:spcPts val="535"/>
              </a:lnSpc>
            </a:pPr>
            <a:r>
              <a:rPr sz="450" spc="-20" dirty="0">
                <a:latin typeface="Times New Roman"/>
                <a:cs typeface="Times New Roman"/>
              </a:rPr>
              <a:t>2010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27289" y="3275326"/>
            <a:ext cx="6921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25" dirty="0">
                <a:latin typeface="Times New Roman"/>
                <a:cs typeface="Times New Roman"/>
              </a:rPr>
              <a:t>44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344161" y="2377439"/>
            <a:ext cx="1995170" cy="1031875"/>
            <a:chOff x="4344161" y="2377439"/>
            <a:chExt cx="1995170" cy="1031875"/>
          </a:xfrm>
        </p:grpSpPr>
        <p:sp>
          <p:nvSpPr>
            <p:cNvPr id="74" name="object 74"/>
            <p:cNvSpPr/>
            <p:nvPr/>
          </p:nvSpPr>
          <p:spPr>
            <a:xfrm>
              <a:off x="4344161" y="3294887"/>
              <a:ext cx="1995170" cy="114300"/>
            </a:xfrm>
            <a:custGeom>
              <a:avLst/>
              <a:gdLst/>
              <a:ahLst/>
              <a:cxnLst/>
              <a:rect l="l" t="t" r="r" b="b"/>
              <a:pathLst>
                <a:path w="1995170" h="114300">
                  <a:moveTo>
                    <a:pt x="199491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994915" y="114300"/>
                  </a:lnTo>
                  <a:lnTo>
                    <a:pt x="1994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9505" y="2377439"/>
              <a:ext cx="1431798" cy="89763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427207" y="2377439"/>
              <a:ext cx="1750060" cy="909955"/>
            </a:xfrm>
            <a:custGeom>
              <a:avLst/>
              <a:gdLst/>
              <a:ahLst/>
              <a:cxnLst/>
              <a:rect l="l" t="t" r="r" b="b"/>
              <a:pathLst>
                <a:path w="1750060" h="909954">
                  <a:moveTo>
                    <a:pt x="1749564" y="897636"/>
                  </a:moveTo>
                  <a:lnTo>
                    <a:pt x="1744179" y="896112"/>
                  </a:lnTo>
                  <a:lnTo>
                    <a:pt x="1709178" y="886206"/>
                  </a:lnTo>
                  <a:lnTo>
                    <a:pt x="1709178" y="896112"/>
                  </a:lnTo>
                  <a:lnTo>
                    <a:pt x="1434058" y="896112"/>
                  </a:lnTo>
                  <a:lnTo>
                    <a:pt x="537502" y="0"/>
                  </a:lnTo>
                  <a:lnTo>
                    <a:pt x="533412" y="0"/>
                  </a:lnTo>
                  <a:lnTo>
                    <a:pt x="1429512" y="896112"/>
                  </a:lnTo>
                  <a:lnTo>
                    <a:pt x="4584" y="896112"/>
                  </a:lnTo>
                  <a:lnTo>
                    <a:pt x="4584" y="0"/>
                  </a:lnTo>
                  <a:lnTo>
                    <a:pt x="3822" y="0"/>
                  </a:lnTo>
                  <a:lnTo>
                    <a:pt x="774" y="0"/>
                  </a:lnTo>
                  <a:lnTo>
                    <a:pt x="0" y="0"/>
                  </a:lnTo>
                  <a:lnTo>
                    <a:pt x="0" y="897636"/>
                  </a:lnTo>
                  <a:lnTo>
                    <a:pt x="774" y="897636"/>
                  </a:lnTo>
                  <a:lnTo>
                    <a:pt x="774" y="899160"/>
                  </a:lnTo>
                  <a:lnTo>
                    <a:pt x="2298" y="899160"/>
                  </a:lnTo>
                  <a:lnTo>
                    <a:pt x="2298" y="899934"/>
                  </a:lnTo>
                  <a:lnTo>
                    <a:pt x="1709178" y="899934"/>
                  </a:lnTo>
                  <a:lnTo>
                    <a:pt x="1709178" y="909828"/>
                  </a:lnTo>
                  <a:lnTo>
                    <a:pt x="1741982" y="899934"/>
                  </a:lnTo>
                  <a:lnTo>
                    <a:pt x="1749564" y="897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29505" y="2377439"/>
              <a:ext cx="1116330" cy="897890"/>
            </a:xfrm>
            <a:custGeom>
              <a:avLst/>
              <a:gdLst/>
              <a:ahLst/>
              <a:cxnLst/>
              <a:rect l="l" t="t" r="r" b="b"/>
              <a:pathLst>
                <a:path w="1116329" h="897889">
                  <a:moveTo>
                    <a:pt x="218080" y="0"/>
                  </a:moveTo>
                  <a:lnTo>
                    <a:pt x="0" y="0"/>
                  </a:lnTo>
                  <a:lnTo>
                    <a:pt x="0" y="897635"/>
                  </a:lnTo>
                  <a:lnTo>
                    <a:pt x="1116330" y="897635"/>
                  </a:lnTo>
                  <a:lnTo>
                    <a:pt x="21808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27981" y="2377439"/>
              <a:ext cx="1122045" cy="899160"/>
            </a:xfrm>
            <a:custGeom>
              <a:avLst/>
              <a:gdLst/>
              <a:ahLst/>
              <a:cxnLst/>
              <a:rect l="l" t="t" r="r" b="b"/>
              <a:pathLst>
                <a:path w="1122045" h="899160">
                  <a:moveTo>
                    <a:pt x="3047" y="0"/>
                  </a:moveTo>
                  <a:lnTo>
                    <a:pt x="0" y="0"/>
                  </a:lnTo>
                  <a:lnTo>
                    <a:pt x="0" y="899159"/>
                  </a:lnTo>
                  <a:lnTo>
                    <a:pt x="1116329" y="899159"/>
                  </a:lnTo>
                  <a:lnTo>
                    <a:pt x="1114805" y="897635"/>
                  </a:lnTo>
                  <a:lnTo>
                    <a:pt x="3047" y="897635"/>
                  </a:lnTo>
                  <a:lnTo>
                    <a:pt x="1523" y="896111"/>
                  </a:lnTo>
                  <a:lnTo>
                    <a:pt x="3047" y="896111"/>
                  </a:lnTo>
                  <a:lnTo>
                    <a:pt x="3047" y="0"/>
                  </a:lnTo>
                  <a:close/>
                </a:path>
                <a:path w="1122045" h="899160">
                  <a:moveTo>
                    <a:pt x="221892" y="0"/>
                  </a:moveTo>
                  <a:lnTo>
                    <a:pt x="217170" y="0"/>
                  </a:lnTo>
                  <a:lnTo>
                    <a:pt x="1116329" y="899159"/>
                  </a:lnTo>
                  <a:lnTo>
                    <a:pt x="1117853" y="896111"/>
                  </a:lnTo>
                  <a:lnTo>
                    <a:pt x="1118613" y="896111"/>
                  </a:lnTo>
                  <a:lnTo>
                    <a:pt x="221892" y="0"/>
                  </a:lnTo>
                  <a:close/>
                </a:path>
                <a:path w="1122045" h="899160">
                  <a:moveTo>
                    <a:pt x="1118613" y="896111"/>
                  </a:moveTo>
                  <a:lnTo>
                    <a:pt x="1117853" y="896111"/>
                  </a:lnTo>
                  <a:lnTo>
                    <a:pt x="1116329" y="899159"/>
                  </a:lnTo>
                  <a:lnTo>
                    <a:pt x="1121664" y="899159"/>
                  </a:lnTo>
                  <a:lnTo>
                    <a:pt x="1118613" y="896111"/>
                  </a:lnTo>
                  <a:close/>
                </a:path>
                <a:path w="1122045" h="899160">
                  <a:moveTo>
                    <a:pt x="3047" y="896111"/>
                  </a:moveTo>
                  <a:lnTo>
                    <a:pt x="1523" y="896111"/>
                  </a:lnTo>
                  <a:lnTo>
                    <a:pt x="3047" y="897635"/>
                  </a:lnTo>
                  <a:lnTo>
                    <a:pt x="3047" y="896111"/>
                  </a:lnTo>
                  <a:close/>
                </a:path>
                <a:path w="1122045" h="899160">
                  <a:moveTo>
                    <a:pt x="1113281" y="896111"/>
                  </a:moveTo>
                  <a:lnTo>
                    <a:pt x="3047" y="896111"/>
                  </a:lnTo>
                  <a:lnTo>
                    <a:pt x="3047" y="897635"/>
                  </a:lnTo>
                  <a:lnTo>
                    <a:pt x="1114805" y="897635"/>
                  </a:lnTo>
                  <a:lnTo>
                    <a:pt x="1113281" y="896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092697" y="3106924"/>
            <a:ext cx="18415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imes New Roman"/>
                <a:cs typeface="Times New Roman"/>
              </a:rPr>
              <a:t>U</a:t>
            </a:r>
            <a:r>
              <a:rPr sz="900" spc="-37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77257" y="3273802"/>
            <a:ext cx="4159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53695" algn="l"/>
              </a:tabLst>
            </a:pPr>
            <a:r>
              <a:rPr sz="750" b="1" spc="-20" dirty="0">
                <a:latin typeface="Times New Roman"/>
                <a:cs typeface="Times New Roman"/>
              </a:rPr>
              <a:t>0.83</a:t>
            </a:r>
            <a:r>
              <a:rPr sz="750" b="1" dirty="0">
                <a:latin typeface="Times New Roman"/>
                <a:cs typeface="Times New Roman"/>
              </a:rPr>
              <a:t>	</a:t>
            </a:r>
            <a:r>
              <a:rPr sz="750" b="1" spc="-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616702" y="2377439"/>
            <a:ext cx="1070610" cy="147320"/>
            <a:chOff x="5616702" y="2377439"/>
            <a:chExt cx="1070610" cy="147320"/>
          </a:xfrm>
        </p:grpSpPr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8226" y="2377439"/>
              <a:ext cx="1067562" cy="14630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616702" y="2377439"/>
              <a:ext cx="1070610" cy="147320"/>
            </a:xfrm>
            <a:custGeom>
              <a:avLst/>
              <a:gdLst/>
              <a:ahLst/>
              <a:cxnLst/>
              <a:rect l="l" t="t" r="r" b="b"/>
              <a:pathLst>
                <a:path w="1070609" h="147319">
                  <a:moveTo>
                    <a:pt x="1070610" y="0"/>
                  </a:moveTo>
                  <a:lnTo>
                    <a:pt x="1069086" y="0"/>
                  </a:lnTo>
                  <a:lnTo>
                    <a:pt x="1069086" y="144780"/>
                  </a:lnTo>
                  <a:lnTo>
                    <a:pt x="1068451" y="145415"/>
                  </a:lnTo>
                  <a:lnTo>
                    <a:pt x="1068451" y="144780"/>
                  </a:lnTo>
                  <a:lnTo>
                    <a:pt x="1069086" y="144780"/>
                  </a:lnTo>
                  <a:lnTo>
                    <a:pt x="1069086" y="0"/>
                  </a:lnTo>
                  <a:lnTo>
                    <a:pt x="1067562" y="0"/>
                  </a:lnTo>
                  <a:lnTo>
                    <a:pt x="1067562" y="144780"/>
                  </a:lnTo>
                  <a:lnTo>
                    <a:pt x="3048" y="144780"/>
                  </a:lnTo>
                  <a:lnTo>
                    <a:pt x="3048" y="0"/>
                  </a:lnTo>
                  <a:lnTo>
                    <a:pt x="2794" y="0"/>
                  </a:lnTo>
                  <a:lnTo>
                    <a:pt x="2794" y="146050"/>
                  </a:lnTo>
                  <a:lnTo>
                    <a:pt x="2146" y="146050"/>
                  </a:lnTo>
                  <a:lnTo>
                    <a:pt x="2146" y="145402"/>
                  </a:lnTo>
                  <a:lnTo>
                    <a:pt x="2794" y="146050"/>
                  </a:lnTo>
                  <a:lnTo>
                    <a:pt x="2794" y="0"/>
                  </a:lnTo>
                  <a:lnTo>
                    <a:pt x="0" y="0"/>
                  </a:lnTo>
                  <a:lnTo>
                    <a:pt x="0" y="144780"/>
                  </a:lnTo>
                  <a:lnTo>
                    <a:pt x="0" y="146050"/>
                  </a:lnTo>
                  <a:lnTo>
                    <a:pt x="0" y="147320"/>
                  </a:lnTo>
                  <a:lnTo>
                    <a:pt x="1070610" y="147320"/>
                  </a:lnTo>
                  <a:lnTo>
                    <a:pt x="1070610" y="146304"/>
                  </a:lnTo>
                  <a:lnTo>
                    <a:pt x="1070610" y="146050"/>
                  </a:lnTo>
                  <a:lnTo>
                    <a:pt x="1070610" y="144780"/>
                  </a:lnTo>
                  <a:lnTo>
                    <a:pt x="1070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672835" y="2153708"/>
            <a:ext cx="969644" cy="366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025">
              <a:lnSpc>
                <a:spcPts val="425"/>
              </a:lnSpc>
              <a:spcBef>
                <a:spcPts val="90"/>
              </a:spcBef>
            </a:pPr>
            <a:r>
              <a:rPr sz="600" i="1" spc="-50" dirty="0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  <a:p>
            <a:pPr marL="25400">
              <a:lnSpc>
                <a:spcPts val="1445"/>
              </a:lnSpc>
            </a:pPr>
            <a:r>
              <a:rPr sz="2175" baseline="-9578" dirty="0">
                <a:latin typeface="Symbol"/>
                <a:cs typeface="Symbol"/>
              </a:rPr>
              <a:t></a:t>
            </a:r>
            <a:r>
              <a:rPr sz="900" i="1" dirty="0">
                <a:latin typeface="Times New Roman"/>
                <a:cs typeface="Times New Roman"/>
              </a:rPr>
              <a:t>U</a:t>
            </a:r>
            <a:r>
              <a:rPr sz="900" i="1" baseline="-18518" dirty="0">
                <a:latin typeface="Times New Roman"/>
                <a:cs typeface="Times New Roman"/>
              </a:rPr>
              <a:t>i</a:t>
            </a:r>
            <a:r>
              <a:rPr sz="900" i="1" spc="57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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n</a:t>
            </a:r>
            <a:r>
              <a:rPr sz="900" dirty="0">
                <a:latin typeface="Times New Roman"/>
                <a:cs typeface="Times New Roman"/>
              </a:rPr>
              <a:t>(2</a:t>
            </a:r>
            <a:r>
              <a:rPr sz="900" baseline="37037" dirty="0">
                <a:latin typeface="Times New Roman"/>
                <a:cs typeface="Times New Roman"/>
              </a:rPr>
              <a:t>1/</a:t>
            </a:r>
            <a:r>
              <a:rPr sz="900" spc="-60" baseline="37037" dirty="0">
                <a:latin typeface="Times New Roman"/>
                <a:cs typeface="Times New Roman"/>
              </a:rPr>
              <a:t> </a:t>
            </a:r>
            <a:r>
              <a:rPr sz="900" i="1" baseline="37037" dirty="0">
                <a:latin typeface="Times New Roman"/>
                <a:cs typeface="Times New Roman"/>
              </a:rPr>
              <a:t>n</a:t>
            </a:r>
            <a:r>
              <a:rPr sz="900" i="1" spc="150" baseline="37037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Symbol"/>
                <a:cs typeface="Symbol"/>
              </a:rPr>
              <a:t></a:t>
            </a:r>
            <a:r>
              <a:rPr sz="900" spc="-25" dirty="0">
                <a:latin typeface="Times New Roman"/>
                <a:cs typeface="Times New Roman"/>
              </a:rPr>
              <a:t>1)</a:t>
            </a:r>
            <a:endParaRPr sz="9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600" i="1" spc="-25" dirty="0">
                <a:latin typeface="Times New Roman"/>
                <a:cs typeface="Times New Roman"/>
              </a:rPr>
              <a:t>i</a:t>
            </a:r>
            <a:r>
              <a:rPr sz="600" spc="-25" dirty="0">
                <a:latin typeface="Symbol"/>
                <a:cs typeface="Symbol"/>
              </a:rPr>
              <a:t></a:t>
            </a:r>
            <a:r>
              <a:rPr sz="600" spc="-2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544312" y="3275075"/>
            <a:ext cx="318770" cy="24765"/>
          </a:xfrm>
          <a:custGeom>
            <a:avLst/>
            <a:gdLst/>
            <a:ahLst/>
            <a:cxnLst/>
            <a:rect l="l" t="t" r="r" b="b"/>
            <a:pathLst>
              <a:path w="318770" h="24764">
                <a:moveTo>
                  <a:pt x="3035" y="0"/>
                </a:moveTo>
                <a:lnTo>
                  <a:pt x="0" y="0"/>
                </a:lnTo>
                <a:lnTo>
                  <a:pt x="0" y="24384"/>
                </a:lnTo>
                <a:lnTo>
                  <a:pt x="3035" y="24384"/>
                </a:lnTo>
                <a:lnTo>
                  <a:pt x="3035" y="0"/>
                </a:lnTo>
                <a:close/>
              </a:path>
              <a:path w="318770" h="24764">
                <a:moveTo>
                  <a:pt x="318516" y="0"/>
                </a:moveTo>
                <a:lnTo>
                  <a:pt x="315468" y="0"/>
                </a:lnTo>
                <a:lnTo>
                  <a:pt x="315468" y="24384"/>
                </a:lnTo>
                <a:lnTo>
                  <a:pt x="318516" y="24384"/>
                </a:lnTo>
                <a:lnTo>
                  <a:pt x="3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652771" y="2809744"/>
            <a:ext cx="1746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RM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652855" y="2377439"/>
            <a:ext cx="505459" cy="238125"/>
          </a:xfrm>
          <a:custGeom>
            <a:avLst/>
            <a:gdLst/>
            <a:ahLst/>
            <a:cxnLst/>
            <a:rect l="l" t="t" r="r" b="b"/>
            <a:pathLst>
              <a:path w="505460" h="238125">
                <a:moveTo>
                  <a:pt x="27653" y="200405"/>
                </a:moveTo>
                <a:lnTo>
                  <a:pt x="11346" y="200405"/>
                </a:lnTo>
                <a:lnTo>
                  <a:pt x="0" y="212886"/>
                </a:lnTo>
                <a:lnTo>
                  <a:pt x="1145" y="227476"/>
                </a:lnTo>
                <a:lnTo>
                  <a:pt x="11582" y="237674"/>
                </a:lnTo>
                <a:lnTo>
                  <a:pt x="28110" y="236981"/>
                </a:lnTo>
                <a:lnTo>
                  <a:pt x="38750" y="224623"/>
                </a:lnTo>
                <a:lnTo>
                  <a:pt x="38469" y="220979"/>
                </a:lnTo>
                <a:lnTo>
                  <a:pt x="20490" y="220979"/>
                </a:lnTo>
                <a:lnTo>
                  <a:pt x="18204" y="217169"/>
                </a:lnTo>
                <a:lnTo>
                  <a:pt x="36231" y="208992"/>
                </a:lnTo>
                <a:lnTo>
                  <a:pt x="27653" y="200405"/>
                </a:lnTo>
                <a:close/>
              </a:path>
              <a:path w="505460" h="238125">
                <a:moveTo>
                  <a:pt x="36231" y="208992"/>
                </a:moveTo>
                <a:lnTo>
                  <a:pt x="18204" y="217169"/>
                </a:lnTo>
                <a:lnTo>
                  <a:pt x="20490" y="220979"/>
                </a:lnTo>
                <a:lnTo>
                  <a:pt x="37858" y="213065"/>
                </a:lnTo>
                <a:lnTo>
                  <a:pt x="37654" y="210416"/>
                </a:lnTo>
                <a:lnTo>
                  <a:pt x="36231" y="208992"/>
                </a:lnTo>
                <a:close/>
              </a:path>
              <a:path w="505460" h="238125">
                <a:moveTo>
                  <a:pt x="37858" y="213065"/>
                </a:moveTo>
                <a:lnTo>
                  <a:pt x="20490" y="220979"/>
                </a:lnTo>
                <a:lnTo>
                  <a:pt x="38469" y="220979"/>
                </a:lnTo>
                <a:lnTo>
                  <a:pt x="37858" y="213065"/>
                </a:lnTo>
                <a:close/>
              </a:path>
              <a:path w="505460" h="238125">
                <a:moveTo>
                  <a:pt x="505399" y="0"/>
                </a:moveTo>
                <a:lnTo>
                  <a:pt x="496934" y="0"/>
                </a:lnTo>
                <a:lnTo>
                  <a:pt x="36231" y="208992"/>
                </a:lnTo>
                <a:lnTo>
                  <a:pt x="37654" y="210416"/>
                </a:lnTo>
                <a:lnTo>
                  <a:pt x="37845" y="212886"/>
                </a:lnTo>
                <a:lnTo>
                  <a:pt x="37858" y="213065"/>
                </a:lnTo>
                <a:lnTo>
                  <a:pt x="505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040629" y="2619244"/>
            <a:ext cx="20701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EDF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925823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1223010" y="4667250"/>
            <a:ext cx="548005" cy="678180"/>
            <a:chOff x="1223010" y="4667250"/>
            <a:chExt cx="548005" cy="678180"/>
          </a:xfrm>
        </p:grpSpPr>
        <p:pic>
          <p:nvPicPr>
            <p:cNvPr id="91" name="object 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5202" y="4812792"/>
              <a:ext cx="533205" cy="53263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223010" y="4667249"/>
              <a:ext cx="548005" cy="678815"/>
            </a:xfrm>
            <a:custGeom>
              <a:avLst/>
              <a:gdLst/>
              <a:ahLst/>
              <a:cxnLst/>
              <a:rect l="l" t="t" r="r" b="b"/>
              <a:pathLst>
                <a:path w="548005" h="678814">
                  <a:moveTo>
                    <a:pt x="547395" y="678192"/>
                  </a:moveTo>
                  <a:lnTo>
                    <a:pt x="14478" y="145542"/>
                  </a:lnTo>
                  <a:lnTo>
                    <a:pt x="14478" y="40386"/>
                  </a:lnTo>
                  <a:lnTo>
                    <a:pt x="24384" y="40386"/>
                  </a:lnTo>
                  <a:lnTo>
                    <a:pt x="22999" y="35814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678192"/>
                  </a:lnTo>
                  <a:lnTo>
                    <a:pt x="10668" y="678192"/>
                  </a:lnTo>
                  <a:lnTo>
                    <a:pt x="13716" y="678192"/>
                  </a:lnTo>
                  <a:lnTo>
                    <a:pt x="14478" y="678192"/>
                  </a:lnTo>
                  <a:lnTo>
                    <a:pt x="14478" y="149364"/>
                  </a:lnTo>
                  <a:lnTo>
                    <a:pt x="543306" y="678192"/>
                  </a:lnTo>
                  <a:lnTo>
                    <a:pt x="547395" y="678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5202" y="5127498"/>
              <a:ext cx="218440" cy="218440"/>
            </a:xfrm>
            <a:custGeom>
              <a:avLst/>
              <a:gdLst/>
              <a:ahLst/>
              <a:cxnLst/>
              <a:rect l="l" t="t" r="r" b="b"/>
              <a:pathLst>
                <a:path w="218440" h="218439">
                  <a:moveTo>
                    <a:pt x="0" y="0"/>
                  </a:moveTo>
                  <a:lnTo>
                    <a:pt x="0" y="217932"/>
                  </a:lnTo>
                  <a:lnTo>
                    <a:pt x="218080" y="217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33678" y="5123687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0" y="221742"/>
                  </a:lnTo>
                  <a:lnTo>
                    <a:pt x="3047" y="221742"/>
                  </a:lnTo>
                  <a:lnTo>
                    <a:pt x="3047" y="7620"/>
                  </a:lnTo>
                  <a:lnTo>
                    <a:pt x="762" y="5334"/>
                  </a:lnTo>
                  <a:lnTo>
                    <a:pt x="3047" y="3810"/>
                  </a:lnTo>
                  <a:lnTo>
                    <a:pt x="3812" y="3810"/>
                  </a:lnTo>
                  <a:lnTo>
                    <a:pt x="0" y="0"/>
                  </a:lnTo>
                  <a:close/>
                </a:path>
                <a:path w="222250" h="222250">
                  <a:moveTo>
                    <a:pt x="3812" y="3810"/>
                  </a:moveTo>
                  <a:lnTo>
                    <a:pt x="3047" y="3810"/>
                  </a:lnTo>
                  <a:lnTo>
                    <a:pt x="3047" y="7620"/>
                  </a:lnTo>
                  <a:lnTo>
                    <a:pt x="217170" y="221742"/>
                  </a:lnTo>
                  <a:lnTo>
                    <a:pt x="221892" y="221742"/>
                  </a:lnTo>
                  <a:lnTo>
                    <a:pt x="3812" y="3810"/>
                  </a:lnTo>
                  <a:close/>
                </a:path>
                <a:path w="222250" h="222250">
                  <a:moveTo>
                    <a:pt x="3047" y="3810"/>
                  </a:moveTo>
                  <a:lnTo>
                    <a:pt x="762" y="5334"/>
                  </a:lnTo>
                  <a:lnTo>
                    <a:pt x="3047" y="7620"/>
                  </a:lnTo>
                  <a:lnTo>
                    <a:pt x="3047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022603" y="4525613"/>
            <a:ext cx="196850" cy="3543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900" spc="-25" dirty="0">
                <a:latin typeface="Times New Roman"/>
                <a:cs typeface="Times New Roman"/>
              </a:rPr>
              <a:t>U</a:t>
            </a:r>
            <a:r>
              <a:rPr sz="900" spc="-37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  <a:spcBef>
                <a:spcPts val="285"/>
              </a:spcBef>
            </a:pPr>
            <a:r>
              <a:rPr sz="750" b="1" spc="-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08380" y="5053072"/>
            <a:ext cx="1962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-20" dirty="0">
                <a:latin typeface="Times New Roman"/>
                <a:cs typeface="Times New Roman"/>
              </a:rPr>
              <a:t>0.83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51280" y="4270210"/>
            <a:ext cx="1657985" cy="46418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Schedulability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endParaRPr sz="1250">
              <a:latin typeface="Arial"/>
              <a:cs typeface="Arial"/>
            </a:endParaRPr>
          </a:p>
          <a:p>
            <a:pPr marR="33020" algn="ctr">
              <a:lnSpc>
                <a:spcPct val="100000"/>
              </a:lnSpc>
              <a:spcBef>
                <a:spcPts val="350"/>
              </a:spcBef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U-space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210818" y="4811267"/>
            <a:ext cx="1987550" cy="534670"/>
          </a:xfrm>
          <a:custGeom>
            <a:avLst/>
            <a:gdLst/>
            <a:ahLst/>
            <a:cxnLst/>
            <a:rect l="l" t="t" r="r" b="b"/>
            <a:pathLst>
              <a:path w="1987550" h="534670">
                <a:moveTo>
                  <a:pt x="24384" y="314718"/>
                </a:moveTo>
                <a:lnTo>
                  <a:pt x="0" y="314718"/>
                </a:lnTo>
                <a:lnTo>
                  <a:pt x="0" y="317754"/>
                </a:lnTo>
                <a:lnTo>
                  <a:pt x="24384" y="317754"/>
                </a:lnTo>
                <a:lnTo>
                  <a:pt x="24384" y="314718"/>
                </a:lnTo>
                <a:close/>
              </a:path>
              <a:path w="1987550" h="534670">
                <a:moveTo>
                  <a:pt x="24384" y="0"/>
                </a:moveTo>
                <a:lnTo>
                  <a:pt x="0" y="0"/>
                </a:lnTo>
                <a:lnTo>
                  <a:pt x="0" y="3048"/>
                </a:lnTo>
                <a:lnTo>
                  <a:pt x="24384" y="3048"/>
                </a:lnTo>
                <a:lnTo>
                  <a:pt x="24384" y="0"/>
                </a:lnTo>
                <a:close/>
              </a:path>
              <a:path w="1987550" h="534670">
                <a:moveTo>
                  <a:pt x="1598676" y="118110"/>
                </a:moveTo>
                <a:lnTo>
                  <a:pt x="1595628" y="118110"/>
                </a:lnTo>
                <a:lnTo>
                  <a:pt x="1595628" y="534162"/>
                </a:lnTo>
                <a:lnTo>
                  <a:pt x="1598676" y="534162"/>
                </a:lnTo>
                <a:lnTo>
                  <a:pt x="1598676" y="118110"/>
                </a:lnTo>
                <a:close/>
              </a:path>
              <a:path w="1987550" h="534670">
                <a:moveTo>
                  <a:pt x="1792986" y="118110"/>
                </a:moveTo>
                <a:lnTo>
                  <a:pt x="1789938" y="118110"/>
                </a:lnTo>
                <a:lnTo>
                  <a:pt x="1789938" y="534162"/>
                </a:lnTo>
                <a:lnTo>
                  <a:pt x="1792986" y="534162"/>
                </a:lnTo>
                <a:lnTo>
                  <a:pt x="1792986" y="118110"/>
                </a:lnTo>
                <a:close/>
              </a:path>
              <a:path w="1987550" h="534670">
                <a:moveTo>
                  <a:pt x="1987296" y="118110"/>
                </a:moveTo>
                <a:lnTo>
                  <a:pt x="1984248" y="118110"/>
                </a:lnTo>
                <a:lnTo>
                  <a:pt x="1984248" y="534162"/>
                </a:lnTo>
                <a:lnTo>
                  <a:pt x="1987296" y="534162"/>
                </a:lnTo>
                <a:lnTo>
                  <a:pt x="1987296" y="118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822448" y="4879336"/>
            <a:ext cx="35496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Times New Roman"/>
                <a:cs typeface="Times New Roman"/>
              </a:rPr>
              <a:t>C</a:t>
            </a:r>
            <a:r>
              <a:rPr sz="750" baseline="-22222" dirty="0">
                <a:latin typeface="Times New Roman"/>
                <a:cs typeface="Times New Roman"/>
              </a:rPr>
              <a:t>i</a:t>
            </a:r>
            <a:r>
              <a:rPr sz="750" spc="532" baseline="-22222" dirty="0">
                <a:latin typeface="Times New Roman"/>
                <a:cs typeface="Times New Roman"/>
              </a:rPr>
              <a:t>  </a:t>
            </a:r>
            <a:r>
              <a:rPr sz="750" spc="-25" dirty="0">
                <a:latin typeface="Times New Roman"/>
                <a:cs typeface="Times New Roman"/>
              </a:rPr>
              <a:t>T</a:t>
            </a:r>
            <a:r>
              <a:rPr sz="750" spc="-37" baseline="-22222" dirty="0">
                <a:latin typeface="Times New Roman"/>
                <a:cs typeface="Times New Roman"/>
              </a:rPr>
              <a:t>i</a:t>
            </a:r>
            <a:endParaRPr sz="750" baseline="-22222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25423" y="5345429"/>
            <a:ext cx="2912110" cy="1092200"/>
          </a:xfrm>
          <a:custGeom>
            <a:avLst/>
            <a:gdLst/>
            <a:ahLst/>
            <a:cxnLst/>
            <a:rect l="l" t="t" r="r" b="b"/>
            <a:pathLst>
              <a:path w="2912110" h="1092200">
                <a:moveTo>
                  <a:pt x="2911602" y="0"/>
                </a:moveTo>
                <a:lnTo>
                  <a:pt x="0" y="0"/>
                </a:lnTo>
                <a:lnTo>
                  <a:pt x="0" y="1091946"/>
                </a:lnTo>
                <a:lnTo>
                  <a:pt x="2911602" y="1091946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1149858" y="5345429"/>
            <a:ext cx="1995170" cy="1031875"/>
            <a:chOff x="1149858" y="5345429"/>
            <a:chExt cx="1995170" cy="1031875"/>
          </a:xfrm>
        </p:grpSpPr>
        <p:sp>
          <p:nvSpPr>
            <p:cNvPr id="102" name="object 102"/>
            <p:cNvSpPr/>
            <p:nvPr/>
          </p:nvSpPr>
          <p:spPr>
            <a:xfrm>
              <a:off x="1149858" y="6262877"/>
              <a:ext cx="1995170" cy="114300"/>
            </a:xfrm>
            <a:custGeom>
              <a:avLst/>
              <a:gdLst/>
              <a:ahLst/>
              <a:cxnLst/>
              <a:rect l="l" t="t" r="r" b="b"/>
              <a:pathLst>
                <a:path w="1995170" h="114300">
                  <a:moveTo>
                    <a:pt x="199491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994915" y="114300"/>
                  </a:lnTo>
                  <a:lnTo>
                    <a:pt x="1994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5202" y="5345429"/>
              <a:ext cx="1431798" cy="897636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232916" y="5345429"/>
              <a:ext cx="1750060" cy="909955"/>
            </a:xfrm>
            <a:custGeom>
              <a:avLst/>
              <a:gdLst/>
              <a:ahLst/>
              <a:cxnLst/>
              <a:rect l="l" t="t" r="r" b="b"/>
              <a:pathLst>
                <a:path w="1750060" h="909954">
                  <a:moveTo>
                    <a:pt x="1749552" y="897636"/>
                  </a:moveTo>
                  <a:lnTo>
                    <a:pt x="1744154" y="896112"/>
                  </a:lnTo>
                  <a:lnTo>
                    <a:pt x="1709166" y="886206"/>
                  </a:lnTo>
                  <a:lnTo>
                    <a:pt x="1709166" y="896112"/>
                  </a:lnTo>
                  <a:lnTo>
                    <a:pt x="1434045" y="896112"/>
                  </a:lnTo>
                  <a:lnTo>
                    <a:pt x="537489" y="0"/>
                  </a:lnTo>
                  <a:lnTo>
                    <a:pt x="533387" y="0"/>
                  </a:lnTo>
                  <a:lnTo>
                    <a:pt x="1429499" y="896112"/>
                  </a:lnTo>
                  <a:lnTo>
                    <a:pt x="4572" y="896112"/>
                  </a:lnTo>
                  <a:lnTo>
                    <a:pt x="4572" y="0"/>
                  </a:lnTo>
                  <a:lnTo>
                    <a:pt x="3810" y="0"/>
                  </a:lnTo>
                  <a:lnTo>
                    <a:pt x="762" y="0"/>
                  </a:lnTo>
                  <a:lnTo>
                    <a:pt x="0" y="0"/>
                  </a:lnTo>
                  <a:lnTo>
                    <a:pt x="0" y="897636"/>
                  </a:lnTo>
                  <a:lnTo>
                    <a:pt x="762" y="897636"/>
                  </a:lnTo>
                  <a:lnTo>
                    <a:pt x="762" y="899160"/>
                  </a:lnTo>
                  <a:lnTo>
                    <a:pt x="2286" y="899160"/>
                  </a:lnTo>
                  <a:lnTo>
                    <a:pt x="2286" y="899922"/>
                  </a:lnTo>
                  <a:lnTo>
                    <a:pt x="1709166" y="899922"/>
                  </a:lnTo>
                  <a:lnTo>
                    <a:pt x="1709166" y="909828"/>
                  </a:lnTo>
                  <a:lnTo>
                    <a:pt x="1741970" y="899922"/>
                  </a:lnTo>
                  <a:lnTo>
                    <a:pt x="1749552" y="897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35202" y="5345429"/>
              <a:ext cx="1116330" cy="897890"/>
            </a:xfrm>
            <a:custGeom>
              <a:avLst/>
              <a:gdLst/>
              <a:ahLst/>
              <a:cxnLst/>
              <a:rect l="l" t="t" r="r" b="b"/>
              <a:pathLst>
                <a:path w="1116330" h="897889">
                  <a:moveTo>
                    <a:pt x="218080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1116330" y="897636"/>
                  </a:lnTo>
                  <a:lnTo>
                    <a:pt x="21808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33678" y="5345429"/>
              <a:ext cx="1122045" cy="899160"/>
            </a:xfrm>
            <a:custGeom>
              <a:avLst/>
              <a:gdLst/>
              <a:ahLst/>
              <a:cxnLst/>
              <a:rect l="l" t="t" r="r" b="b"/>
              <a:pathLst>
                <a:path w="1122045" h="899160">
                  <a:moveTo>
                    <a:pt x="3047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116330" y="899160"/>
                  </a:lnTo>
                  <a:lnTo>
                    <a:pt x="1114805" y="897636"/>
                  </a:lnTo>
                  <a:lnTo>
                    <a:pt x="3047" y="897636"/>
                  </a:lnTo>
                  <a:lnTo>
                    <a:pt x="1524" y="896112"/>
                  </a:lnTo>
                  <a:lnTo>
                    <a:pt x="3047" y="896112"/>
                  </a:lnTo>
                  <a:lnTo>
                    <a:pt x="3047" y="0"/>
                  </a:lnTo>
                  <a:close/>
                </a:path>
                <a:path w="1122045" h="899160">
                  <a:moveTo>
                    <a:pt x="221892" y="0"/>
                  </a:moveTo>
                  <a:lnTo>
                    <a:pt x="217169" y="0"/>
                  </a:lnTo>
                  <a:lnTo>
                    <a:pt x="1116330" y="899160"/>
                  </a:lnTo>
                  <a:lnTo>
                    <a:pt x="1117854" y="896112"/>
                  </a:lnTo>
                  <a:lnTo>
                    <a:pt x="1118613" y="896112"/>
                  </a:lnTo>
                  <a:lnTo>
                    <a:pt x="221892" y="0"/>
                  </a:lnTo>
                  <a:close/>
                </a:path>
                <a:path w="1122045" h="899160">
                  <a:moveTo>
                    <a:pt x="1118613" y="896112"/>
                  </a:moveTo>
                  <a:lnTo>
                    <a:pt x="1117854" y="896112"/>
                  </a:lnTo>
                  <a:lnTo>
                    <a:pt x="1116330" y="899160"/>
                  </a:lnTo>
                  <a:lnTo>
                    <a:pt x="1121664" y="899160"/>
                  </a:lnTo>
                  <a:lnTo>
                    <a:pt x="1118613" y="896112"/>
                  </a:lnTo>
                  <a:close/>
                </a:path>
                <a:path w="1122045" h="899160">
                  <a:moveTo>
                    <a:pt x="3047" y="896112"/>
                  </a:moveTo>
                  <a:lnTo>
                    <a:pt x="1524" y="896112"/>
                  </a:lnTo>
                  <a:lnTo>
                    <a:pt x="3047" y="897636"/>
                  </a:lnTo>
                  <a:lnTo>
                    <a:pt x="3047" y="896112"/>
                  </a:lnTo>
                  <a:close/>
                </a:path>
                <a:path w="1122045" h="899160">
                  <a:moveTo>
                    <a:pt x="1113281" y="896112"/>
                  </a:moveTo>
                  <a:lnTo>
                    <a:pt x="3047" y="896112"/>
                  </a:lnTo>
                  <a:lnTo>
                    <a:pt x="3047" y="897636"/>
                  </a:lnTo>
                  <a:lnTo>
                    <a:pt x="1114805" y="897636"/>
                  </a:lnTo>
                  <a:lnTo>
                    <a:pt x="1113281" y="896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7" name="object 107"/>
          <p:cNvGraphicFramePr>
            <a:graphicFrameLocks noGrp="1"/>
          </p:cNvGraphicFramePr>
          <p:nvPr/>
        </p:nvGraphicFramePr>
        <p:xfrm>
          <a:off x="2637281" y="5025390"/>
          <a:ext cx="557530" cy="38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marR="16510" algn="ctr">
                        <a:lnSpc>
                          <a:spcPts val="1010"/>
                        </a:lnSpc>
                      </a:pPr>
                      <a:r>
                        <a:rPr sz="900" spc="-25" dirty="0">
                          <a:latin typeface="Symbol"/>
                          <a:cs typeface="Symbol"/>
                        </a:rPr>
                        <a:t></a:t>
                      </a:r>
                      <a:r>
                        <a:rPr sz="900" spc="-37" baseline="-18518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 baseline="-1851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7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75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latin typeface="Symbol"/>
                          <a:cs typeface="Symbol"/>
                        </a:rPr>
                        <a:t></a:t>
                      </a:r>
                      <a:r>
                        <a:rPr sz="900" spc="-37" baseline="-18518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 baseline="-18518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75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object 108"/>
          <p:cNvSpPr txBox="1"/>
          <p:nvPr/>
        </p:nvSpPr>
        <p:spPr>
          <a:xfrm>
            <a:off x="1294638" y="6262154"/>
            <a:ext cx="177228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4"/>
              </a:lnSpc>
            </a:pPr>
            <a:r>
              <a:rPr sz="450" spc="-10" dirty="0">
                <a:latin typeface="Times New Roman"/>
                <a:cs typeface="Times New Roman"/>
              </a:rPr>
              <a:t>Graduate </a:t>
            </a:r>
            <a:r>
              <a:rPr sz="450" dirty="0">
                <a:latin typeface="Times New Roman"/>
                <a:cs typeface="Times New Roman"/>
              </a:rPr>
              <a:t>Course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on </a:t>
            </a:r>
            <a:r>
              <a:rPr sz="450" spc="-10" dirty="0">
                <a:latin typeface="Times New Roman"/>
                <a:cs typeface="Times New Roman"/>
              </a:rPr>
              <a:t>Embedded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Real-Time</a:t>
            </a:r>
            <a:r>
              <a:rPr sz="450" spc="5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Control</a:t>
            </a:r>
            <a:r>
              <a:rPr sz="450" spc="1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Systems</a:t>
            </a:r>
            <a:r>
              <a:rPr sz="450" spc="12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-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Pisa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14-</a:t>
            </a:r>
            <a:r>
              <a:rPr sz="450" dirty="0">
                <a:latin typeface="Times New Roman"/>
                <a:cs typeface="Times New Roman"/>
              </a:rPr>
              <a:t>18</a:t>
            </a:r>
            <a:r>
              <a:rPr sz="450" spc="-10" dirty="0">
                <a:latin typeface="Times New Roman"/>
                <a:cs typeface="Times New Roman"/>
              </a:rPr>
              <a:t> </a:t>
            </a:r>
            <a:r>
              <a:rPr sz="450" spc="-20" dirty="0">
                <a:latin typeface="Times New Roman"/>
                <a:cs typeface="Times New Roman"/>
              </a:rPr>
              <a:t>June</a:t>
            </a:r>
            <a:endParaRPr sz="450">
              <a:latin typeface="Times New Roman"/>
              <a:cs typeface="Times New Roman"/>
            </a:endParaRPr>
          </a:p>
          <a:p>
            <a:pPr algn="ctr">
              <a:lnSpc>
                <a:spcPts val="535"/>
              </a:lnSpc>
            </a:pPr>
            <a:r>
              <a:rPr sz="450" spc="-20" dirty="0">
                <a:latin typeface="Times New Roman"/>
                <a:cs typeface="Times New Roman"/>
              </a:rPr>
              <a:t>2010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20285" y="6243315"/>
            <a:ext cx="8191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25" dirty="0">
                <a:latin typeface="Times New Roman"/>
                <a:cs typeface="Times New Roman"/>
              </a:rPr>
              <a:t>45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85694" y="6074914"/>
            <a:ext cx="19685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Times New Roman"/>
                <a:cs typeface="Times New Roman"/>
              </a:rPr>
              <a:t>U</a:t>
            </a:r>
            <a:r>
              <a:rPr sz="900" spc="-37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270253" y="6241792"/>
            <a:ext cx="4286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6395" algn="l"/>
              </a:tabLst>
            </a:pPr>
            <a:r>
              <a:rPr sz="750" b="1" spc="-20" dirty="0">
                <a:latin typeface="Times New Roman"/>
                <a:cs typeface="Times New Roman"/>
              </a:rPr>
              <a:t>0.83</a:t>
            </a:r>
            <a:r>
              <a:rPr sz="750" b="1" dirty="0">
                <a:latin typeface="Times New Roman"/>
                <a:cs typeface="Times New Roman"/>
              </a:rPr>
              <a:t>	</a:t>
            </a:r>
            <a:r>
              <a:rPr sz="750" b="1" spc="-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350008" y="6243065"/>
            <a:ext cx="318770" cy="24765"/>
          </a:xfrm>
          <a:custGeom>
            <a:avLst/>
            <a:gdLst/>
            <a:ahLst/>
            <a:cxnLst/>
            <a:rect l="l" t="t" r="r" b="b"/>
            <a:pathLst>
              <a:path w="318769" h="24764">
                <a:moveTo>
                  <a:pt x="3048" y="0"/>
                </a:moveTo>
                <a:lnTo>
                  <a:pt x="0" y="0"/>
                </a:lnTo>
                <a:lnTo>
                  <a:pt x="0" y="24384"/>
                </a:lnTo>
                <a:lnTo>
                  <a:pt x="3048" y="24384"/>
                </a:lnTo>
                <a:lnTo>
                  <a:pt x="3048" y="0"/>
                </a:lnTo>
                <a:close/>
              </a:path>
              <a:path w="318769" h="24764">
                <a:moveTo>
                  <a:pt x="318516" y="0"/>
                </a:moveTo>
                <a:lnTo>
                  <a:pt x="315468" y="0"/>
                </a:lnTo>
                <a:lnTo>
                  <a:pt x="315468" y="24384"/>
                </a:lnTo>
                <a:lnTo>
                  <a:pt x="318516" y="24384"/>
                </a:lnTo>
                <a:lnTo>
                  <a:pt x="3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1445767" y="5777734"/>
            <a:ext cx="1873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RM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833628" y="5587234"/>
            <a:ext cx="21971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EDF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754629" y="5599176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60197" y="0"/>
                </a:lnTo>
              </a:path>
              <a:path w="275589">
                <a:moveTo>
                  <a:pt x="212597" y="0"/>
                </a:moveTo>
                <a:lnTo>
                  <a:pt x="275081" y="0"/>
                </a:lnTo>
              </a:path>
            </a:pathLst>
          </a:custGeom>
          <a:ln w="4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747274" y="5589861"/>
            <a:ext cx="2889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90" algn="l"/>
              </a:tabLst>
            </a:pPr>
            <a:r>
              <a:rPr sz="800" spc="-50" dirty="0">
                <a:latin typeface="Times New Roman"/>
                <a:cs typeface="Times New Roman"/>
              </a:rPr>
              <a:t>6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50" dirty="0"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552192" y="5578164"/>
            <a:ext cx="55244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i="1" spc="-50" dirty="0">
                <a:latin typeface="Times New Roman"/>
                <a:cs typeface="Times New Roman"/>
              </a:rPr>
              <a:t>p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436876" y="5509855"/>
            <a:ext cx="9785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latin typeface="Times New Roman"/>
                <a:cs typeface="Times New Roman"/>
              </a:rPr>
              <a:t>U</a:t>
            </a:r>
            <a:r>
              <a:rPr sz="800" i="1" spc="204" dirty="0">
                <a:latin typeface="Times New Roman"/>
                <a:cs typeface="Times New Roman"/>
              </a:rPr>
              <a:t>  </a:t>
            </a:r>
            <a:r>
              <a:rPr sz="800" dirty="0">
                <a:latin typeface="Symbol"/>
                <a:cs typeface="Symbol"/>
              </a:rPr>
              <a:t></a:t>
            </a:r>
            <a:r>
              <a:rPr sz="800" spc="215" dirty="0">
                <a:latin typeface="Times New Roman"/>
                <a:cs typeface="Times New Roman"/>
              </a:rPr>
              <a:t> </a:t>
            </a:r>
            <a:r>
              <a:rPr sz="1200" baseline="34722" dirty="0">
                <a:latin typeface="Times New Roman"/>
                <a:cs typeface="Times New Roman"/>
              </a:rPr>
              <a:t>3</a:t>
            </a:r>
            <a:r>
              <a:rPr sz="1200" spc="307" baseline="34722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</a:t>
            </a:r>
            <a:r>
              <a:rPr sz="800" spc="235" dirty="0">
                <a:latin typeface="Times New Roman"/>
                <a:cs typeface="Times New Roman"/>
              </a:rPr>
              <a:t> </a:t>
            </a:r>
            <a:r>
              <a:rPr sz="1200" baseline="34722" dirty="0">
                <a:latin typeface="Times New Roman"/>
                <a:cs typeface="Times New Roman"/>
              </a:rPr>
              <a:t>4</a:t>
            </a:r>
            <a:r>
              <a:rPr sz="1200" spc="307" baseline="34722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</a:t>
            </a:r>
            <a:r>
              <a:rPr sz="800" spc="30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0.94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210818" y="5514593"/>
            <a:ext cx="608330" cy="753110"/>
          </a:xfrm>
          <a:custGeom>
            <a:avLst/>
            <a:gdLst/>
            <a:ahLst/>
            <a:cxnLst/>
            <a:rect l="l" t="t" r="r" b="b"/>
            <a:pathLst>
              <a:path w="608330" h="753110">
                <a:moveTo>
                  <a:pt x="24384" y="0"/>
                </a:moveTo>
                <a:lnTo>
                  <a:pt x="0" y="0"/>
                </a:lnTo>
                <a:lnTo>
                  <a:pt x="0" y="3048"/>
                </a:lnTo>
                <a:lnTo>
                  <a:pt x="24384" y="3048"/>
                </a:lnTo>
                <a:lnTo>
                  <a:pt x="24384" y="0"/>
                </a:lnTo>
                <a:close/>
              </a:path>
              <a:path w="608330" h="753110">
                <a:moveTo>
                  <a:pt x="608076" y="728472"/>
                </a:moveTo>
                <a:lnTo>
                  <a:pt x="605028" y="728472"/>
                </a:lnTo>
                <a:lnTo>
                  <a:pt x="605028" y="752856"/>
                </a:lnTo>
                <a:lnTo>
                  <a:pt x="608076" y="752856"/>
                </a:lnTo>
                <a:lnTo>
                  <a:pt x="608076" y="728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761235" y="6257794"/>
            <a:ext cx="12827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-25" dirty="0">
                <a:latin typeface="Times New Roman"/>
                <a:cs typeface="Times New Roman"/>
              </a:rPr>
              <a:t>4/9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57146" y="5460744"/>
            <a:ext cx="12827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-25" dirty="0">
                <a:latin typeface="Times New Roman"/>
                <a:cs typeface="Times New Roman"/>
              </a:rPr>
              <a:t>1/2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725043" y="4253865"/>
            <a:ext cx="2912110" cy="2183130"/>
            <a:chOff x="725043" y="4253865"/>
            <a:chExt cx="2912110" cy="2183130"/>
          </a:xfrm>
        </p:grpSpPr>
        <p:sp>
          <p:nvSpPr>
            <p:cNvPr id="123" name="object 123"/>
            <p:cNvSpPr/>
            <p:nvPr/>
          </p:nvSpPr>
          <p:spPr>
            <a:xfrm>
              <a:off x="1817751" y="5523738"/>
              <a:ext cx="0" cy="719455"/>
            </a:xfrm>
            <a:custGeom>
              <a:avLst/>
              <a:gdLst/>
              <a:ahLst/>
              <a:cxnLst/>
              <a:rect l="l" t="t" r="r" b="b"/>
              <a:pathLst>
                <a:path h="719454">
                  <a:moveTo>
                    <a:pt x="0" y="0"/>
                  </a:moveTo>
                  <a:lnTo>
                    <a:pt x="0" y="719327"/>
                  </a:lnTo>
                </a:path>
              </a:pathLst>
            </a:custGeom>
            <a:ln w="8381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35201" y="5515737"/>
              <a:ext cx="574675" cy="0"/>
            </a:xfrm>
            <a:custGeom>
              <a:avLst/>
              <a:gdLst/>
              <a:ahLst/>
              <a:cxnLst/>
              <a:rect l="l" t="t" r="r" b="b"/>
              <a:pathLst>
                <a:path w="574675">
                  <a:moveTo>
                    <a:pt x="0" y="0"/>
                  </a:moveTo>
                  <a:lnTo>
                    <a:pt x="574547" y="0"/>
                  </a:lnTo>
                </a:path>
              </a:pathLst>
            </a:custGeom>
            <a:ln w="8382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792985" y="5491734"/>
              <a:ext cx="48895" cy="48260"/>
            </a:xfrm>
            <a:custGeom>
              <a:avLst/>
              <a:gdLst/>
              <a:ahLst/>
              <a:cxnLst/>
              <a:rect l="l" t="t" r="r" b="b"/>
              <a:pathLst>
                <a:path w="48894" h="48260">
                  <a:moveTo>
                    <a:pt x="24383" y="0"/>
                  </a:moveTo>
                  <a:lnTo>
                    <a:pt x="15109" y="1881"/>
                  </a:lnTo>
                  <a:lnTo>
                    <a:pt x="7334" y="7048"/>
                  </a:lnTo>
                  <a:lnTo>
                    <a:pt x="1988" y="14787"/>
                  </a:lnTo>
                  <a:lnTo>
                    <a:pt x="0" y="24383"/>
                  </a:lnTo>
                  <a:lnTo>
                    <a:pt x="1988" y="33539"/>
                  </a:lnTo>
                  <a:lnTo>
                    <a:pt x="7334" y="41052"/>
                  </a:lnTo>
                  <a:lnTo>
                    <a:pt x="15109" y="46136"/>
                  </a:lnTo>
                  <a:lnTo>
                    <a:pt x="24383" y="48005"/>
                  </a:lnTo>
                  <a:lnTo>
                    <a:pt x="33980" y="46136"/>
                  </a:lnTo>
                  <a:lnTo>
                    <a:pt x="41719" y="41052"/>
                  </a:lnTo>
                  <a:lnTo>
                    <a:pt x="46886" y="33539"/>
                  </a:lnTo>
                  <a:lnTo>
                    <a:pt x="48768" y="24383"/>
                  </a:lnTo>
                  <a:lnTo>
                    <a:pt x="46886" y="14787"/>
                  </a:lnTo>
                  <a:lnTo>
                    <a:pt x="41719" y="7048"/>
                  </a:lnTo>
                  <a:lnTo>
                    <a:pt x="33980" y="188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791526" y="5490210"/>
              <a:ext cx="52069" cy="51435"/>
            </a:xfrm>
            <a:custGeom>
              <a:avLst/>
              <a:gdLst/>
              <a:ahLst/>
              <a:cxnLst/>
              <a:rect l="l" t="t" r="r" b="b"/>
              <a:pathLst>
                <a:path w="52069" h="51435">
                  <a:moveTo>
                    <a:pt x="31177" y="0"/>
                  </a:moveTo>
                  <a:lnTo>
                    <a:pt x="21271" y="0"/>
                  </a:lnTo>
                  <a:lnTo>
                    <a:pt x="20509" y="762"/>
                  </a:lnTo>
                  <a:lnTo>
                    <a:pt x="15937" y="1524"/>
                  </a:lnTo>
                  <a:lnTo>
                    <a:pt x="15937" y="2286"/>
                  </a:lnTo>
                  <a:lnTo>
                    <a:pt x="12127" y="3810"/>
                  </a:lnTo>
                  <a:lnTo>
                    <a:pt x="8317" y="7619"/>
                  </a:lnTo>
                  <a:lnTo>
                    <a:pt x="7555" y="7619"/>
                  </a:lnTo>
                  <a:lnTo>
                    <a:pt x="4507" y="11429"/>
                  </a:lnTo>
                  <a:lnTo>
                    <a:pt x="1675" y="15608"/>
                  </a:lnTo>
                  <a:lnTo>
                    <a:pt x="0" y="20574"/>
                  </a:lnTo>
                  <a:lnTo>
                    <a:pt x="119" y="21907"/>
                  </a:lnTo>
                  <a:lnTo>
                    <a:pt x="587" y="25145"/>
                  </a:lnTo>
                  <a:lnTo>
                    <a:pt x="697" y="30479"/>
                  </a:lnTo>
                  <a:lnTo>
                    <a:pt x="3201" y="37727"/>
                  </a:lnTo>
                  <a:lnTo>
                    <a:pt x="7822" y="43929"/>
                  </a:lnTo>
                  <a:lnTo>
                    <a:pt x="14024" y="48550"/>
                  </a:lnTo>
                  <a:lnTo>
                    <a:pt x="21271" y="51053"/>
                  </a:lnTo>
                  <a:lnTo>
                    <a:pt x="30813" y="50915"/>
                  </a:lnTo>
                  <a:lnTo>
                    <a:pt x="38205" y="48550"/>
                  </a:lnTo>
                  <a:lnTo>
                    <a:pt x="38983" y="48005"/>
                  </a:lnTo>
                  <a:lnTo>
                    <a:pt x="21271" y="48005"/>
                  </a:lnTo>
                  <a:lnTo>
                    <a:pt x="17461" y="46481"/>
                  </a:lnTo>
                  <a:lnTo>
                    <a:pt x="12889" y="44195"/>
                  </a:lnTo>
                  <a:lnTo>
                    <a:pt x="13651" y="44195"/>
                  </a:lnTo>
                  <a:lnTo>
                    <a:pt x="9841" y="41910"/>
                  </a:lnTo>
                  <a:lnTo>
                    <a:pt x="6793" y="38100"/>
                  </a:lnTo>
                  <a:lnTo>
                    <a:pt x="7555" y="38100"/>
                  </a:lnTo>
                  <a:lnTo>
                    <a:pt x="5269" y="34289"/>
                  </a:lnTo>
                  <a:lnTo>
                    <a:pt x="3999" y="30479"/>
                  </a:lnTo>
                  <a:lnTo>
                    <a:pt x="3745" y="30479"/>
                  </a:lnTo>
                  <a:lnTo>
                    <a:pt x="3092" y="25907"/>
                  </a:lnTo>
                  <a:lnTo>
                    <a:pt x="2983" y="25145"/>
                  </a:lnTo>
                  <a:lnTo>
                    <a:pt x="3555" y="21907"/>
                  </a:lnTo>
                  <a:lnTo>
                    <a:pt x="3745" y="21336"/>
                  </a:lnTo>
                  <a:lnTo>
                    <a:pt x="3745" y="20574"/>
                  </a:lnTo>
                  <a:lnTo>
                    <a:pt x="3999" y="20574"/>
                  </a:lnTo>
                  <a:lnTo>
                    <a:pt x="5269" y="16763"/>
                  </a:lnTo>
                  <a:lnTo>
                    <a:pt x="7555" y="12953"/>
                  </a:lnTo>
                  <a:lnTo>
                    <a:pt x="6793" y="12953"/>
                  </a:lnTo>
                  <a:lnTo>
                    <a:pt x="9841" y="9143"/>
                  </a:lnTo>
                  <a:lnTo>
                    <a:pt x="10794" y="9143"/>
                  </a:lnTo>
                  <a:lnTo>
                    <a:pt x="13651" y="6857"/>
                  </a:lnTo>
                  <a:lnTo>
                    <a:pt x="12889" y="6857"/>
                  </a:lnTo>
                  <a:lnTo>
                    <a:pt x="17461" y="4572"/>
                  </a:lnTo>
                  <a:lnTo>
                    <a:pt x="21271" y="3048"/>
                  </a:lnTo>
                  <a:lnTo>
                    <a:pt x="38416" y="3048"/>
                  </a:lnTo>
                  <a:lnTo>
                    <a:pt x="36511" y="2286"/>
                  </a:lnTo>
                  <a:lnTo>
                    <a:pt x="35749" y="1524"/>
                  </a:lnTo>
                  <a:lnTo>
                    <a:pt x="31177" y="762"/>
                  </a:lnTo>
                  <a:lnTo>
                    <a:pt x="31177" y="0"/>
                  </a:lnTo>
                  <a:close/>
                </a:path>
                <a:path w="52069" h="51435">
                  <a:moveTo>
                    <a:pt x="51751" y="20574"/>
                  </a:moveTo>
                  <a:lnTo>
                    <a:pt x="48703" y="20574"/>
                  </a:lnTo>
                  <a:lnTo>
                    <a:pt x="48703" y="30479"/>
                  </a:lnTo>
                  <a:lnTo>
                    <a:pt x="48449" y="30479"/>
                  </a:lnTo>
                  <a:lnTo>
                    <a:pt x="47179" y="34289"/>
                  </a:lnTo>
                  <a:lnTo>
                    <a:pt x="44893" y="38100"/>
                  </a:lnTo>
                  <a:lnTo>
                    <a:pt x="41845" y="41910"/>
                  </a:lnTo>
                  <a:lnTo>
                    <a:pt x="42607" y="41910"/>
                  </a:lnTo>
                  <a:lnTo>
                    <a:pt x="34987" y="46481"/>
                  </a:lnTo>
                  <a:lnTo>
                    <a:pt x="30415" y="48005"/>
                  </a:lnTo>
                  <a:lnTo>
                    <a:pt x="38983" y="48005"/>
                  </a:lnTo>
                  <a:lnTo>
                    <a:pt x="44453" y="43538"/>
                  </a:lnTo>
                  <a:lnTo>
                    <a:pt x="49465" y="35813"/>
                  </a:lnTo>
                  <a:lnTo>
                    <a:pt x="50227" y="35813"/>
                  </a:lnTo>
                  <a:lnTo>
                    <a:pt x="51685" y="30479"/>
                  </a:lnTo>
                  <a:lnTo>
                    <a:pt x="48703" y="30479"/>
                  </a:lnTo>
                  <a:lnTo>
                    <a:pt x="48703" y="29733"/>
                  </a:lnTo>
                  <a:lnTo>
                    <a:pt x="51889" y="29733"/>
                  </a:lnTo>
                  <a:lnTo>
                    <a:pt x="52049" y="29146"/>
                  </a:lnTo>
                  <a:lnTo>
                    <a:pt x="51777" y="27457"/>
                  </a:lnTo>
                  <a:lnTo>
                    <a:pt x="51751" y="20574"/>
                  </a:lnTo>
                  <a:close/>
                </a:path>
                <a:path w="52069" h="51435">
                  <a:moveTo>
                    <a:pt x="3750" y="29733"/>
                  </a:moveTo>
                  <a:lnTo>
                    <a:pt x="3745" y="30479"/>
                  </a:lnTo>
                  <a:lnTo>
                    <a:pt x="3999" y="30479"/>
                  </a:lnTo>
                  <a:lnTo>
                    <a:pt x="3750" y="29733"/>
                  </a:lnTo>
                  <a:close/>
                </a:path>
                <a:path w="52069" h="51435">
                  <a:moveTo>
                    <a:pt x="3999" y="20574"/>
                  </a:moveTo>
                  <a:lnTo>
                    <a:pt x="3745" y="20574"/>
                  </a:lnTo>
                  <a:lnTo>
                    <a:pt x="3637" y="21336"/>
                  </a:lnTo>
                  <a:lnTo>
                    <a:pt x="3949" y="20726"/>
                  </a:lnTo>
                  <a:lnTo>
                    <a:pt x="3999" y="20574"/>
                  </a:lnTo>
                  <a:close/>
                </a:path>
                <a:path w="52069" h="51435">
                  <a:moveTo>
                    <a:pt x="45351" y="9143"/>
                  </a:moveTo>
                  <a:lnTo>
                    <a:pt x="41845" y="9143"/>
                  </a:lnTo>
                  <a:lnTo>
                    <a:pt x="42184" y="9567"/>
                  </a:lnTo>
                  <a:lnTo>
                    <a:pt x="42607" y="9905"/>
                  </a:lnTo>
                  <a:lnTo>
                    <a:pt x="42455" y="9905"/>
                  </a:lnTo>
                  <a:lnTo>
                    <a:pt x="44893" y="12953"/>
                  </a:lnTo>
                  <a:lnTo>
                    <a:pt x="47179" y="16763"/>
                  </a:lnTo>
                  <a:lnTo>
                    <a:pt x="48703" y="21336"/>
                  </a:lnTo>
                  <a:lnTo>
                    <a:pt x="48703" y="20574"/>
                  </a:lnTo>
                  <a:lnTo>
                    <a:pt x="50989" y="20574"/>
                  </a:lnTo>
                  <a:lnTo>
                    <a:pt x="50354" y="16763"/>
                  </a:lnTo>
                  <a:lnTo>
                    <a:pt x="50227" y="16001"/>
                  </a:lnTo>
                  <a:lnTo>
                    <a:pt x="49465" y="15239"/>
                  </a:lnTo>
                  <a:lnTo>
                    <a:pt x="47179" y="11429"/>
                  </a:lnTo>
                  <a:lnTo>
                    <a:pt x="45960" y="9905"/>
                  </a:lnTo>
                  <a:lnTo>
                    <a:pt x="42607" y="9905"/>
                  </a:lnTo>
                  <a:lnTo>
                    <a:pt x="42269" y="9567"/>
                  </a:lnTo>
                  <a:lnTo>
                    <a:pt x="45689" y="9567"/>
                  </a:lnTo>
                  <a:lnTo>
                    <a:pt x="45351" y="9143"/>
                  </a:lnTo>
                  <a:close/>
                </a:path>
                <a:path w="52069" h="51435">
                  <a:moveTo>
                    <a:pt x="10794" y="9143"/>
                  </a:moveTo>
                  <a:lnTo>
                    <a:pt x="9841" y="9143"/>
                  </a:lnTo>
                  <a:lnTo>
                    <a:pt x="9841" y="9905"/>
                  </a:lnTo>
                  <a:lnTo>
                    <a:pt x="10794" y="9143"/>
                  </a:lnTo>
                  <a:close/>
                </a:path>
                <a:path w="52069" h="51435">
                  <a:moveTo>
                    <a:pt x="38416" y="3048"/>
                  </a:moveTo>
                  <a:lnTo>
                    <a:pt x="30415" y="3048"/>
                  </a:lnTo>
                  <a:lnTo>
                    <a:pt x="34987" y="4572"/>
                  </a:lnTo>
                  <a:lnTo>
                    <a:pt x="38797" y="6857"/>
                  </a:lnTo>
                  <a:lnTo>
                    <a:pt x="42184" y="9567"/>
                  </a:lnTo>
                  <a:lnTo>
                    <a:pt x="41845" y="9143"/>
                  </a:lnTo>
                  <a:lnTo>
                    <a:pt x="45351" y="9143"/>
                  </a:lnTo>
                  <a:lnTo>
                    <a:pt x="44131" y="7619"/>
                  </a:lnTo>
                  <a:lnTo>
                    <a:pt x="40321" y="4572"/>
                  </a:lnTo>
                  <a:lnTo>
                    <a:pt x="40321" y="3810"/>
                  </a:lnTo>
                  <a:lnTo>
                    <a:pt x="3841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31520" y="4260342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4980432" y="4324599"/>
            <a:ext cx="802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Schedule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4478273" y="4681728"/>
            <a:ext cx="2135505" cy="533400"/>
            <a:chOff x="4478273" y="4681728"/>
            <a:chExt cx="2135505" cy="533400"/>
          </a:xfrm>
        </p:grpSpPr>
        <p:sp>
          <p:nvSpPr>
            <p:cNvPr id="130" name="object 130"/>
            <p:cNvSpPr/>
            <p:nvPr/>
          </p:nvSpPr>
          <p:spPr>
            <a:xfrm>
              <a:off x="4550663" y="4802886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89">
                  <a:moveTo>
                    <a:pt x="29108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91084" y="72389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49139" y="4801362"/>
              <a:ext cx="294640" cy="75565"/>
            </a:xfrm>
            <a:custGeom>
              <a:avLst/>
              <a:gdLst/>
              <a:ahLst/>
              <a:cxnLst/>
              <a:rect l="l" t="t" r="r" b="b"/>
              <a:pathLst>
                <a:path w="294639" h="75564">
                  <a:moveTo>
                    <a:pt x="29413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94132" y="75437"/>
                  </a:lnTo>
                  <a:lnTo>
                    <a:pt x="29413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294639" h="75564">
                  <a:moveTo>
                    <a:pt x="29108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291084" y="73913"/>
                  </a:lnTo>
                  <a:lnTo>
                    <a:pt x="291084" y="72389"/>
                  </a:lnTo>
                  <a:close/>
                </a:path>
                <a:path w="294639" h="75564">
                  <a:moveTo>
                    <a:pt x="291084" y="1524"/>
                  </a:moveTo>
                  <a:lnTo>
                    <a:pt x="291084" y="73913"/>
                  </a:lnTo>
                  <a:lnTo>
                    <a:pt x="292608" y="72389"/>
                  </a:lnTo>
                  <a:lnTo>
                    <a:pt x="294132" y="72389"/>
                  </a:lnTo>
                  <a:lnTo>
                    <a:pt x="294132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75564">
                  <a:moveTo>
                    <a:pt x="294132" y="72389"/>
                  </a:moveTo>
                  <a:lnTo>
                    <a:pt x="292608" y="72389"/>
                  </a:lnTo>
                  <a:lnTo>
                    <a:pt x="291084" y="73913"/>
                  </a:lnTo>
                  <a:lnTo>
                    <a:pt x="294132" y="73913"/>
                  </a:lnTo>
                  <a:lnTo>
                    <a:pt x="294132" y="72389"/>
                  </a:lnTo>
                  <a:close/>
                </a:path>
                <a:path w="294639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75564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75564">
                  <a:moveTo>
                    <a:pt x="294132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230367" y="4802886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89">
                  <a:moveTo>
                    <a:pt x="29108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91084" y="72389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28843" y="4801362"/>
              <a:ext cx="294640" cy="75565"/>
            </a:xfrm>
            <a:custGeom>
              <a:avLst/>
              <a:gdLst/>
              <a:ahLst/>
              <a:cxnLst/>
              <a:rect l="l" t="t" r="r" b="b"/>
              <a:pathLst>
                <a:path w="294639" h="75564">
                  <a:moveTo>
                    <a:pt x="29413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94132" y="75437"/>
                  </a:lnTo>
                  <a:lnTo>
                    <a:pt x="294132" y="73913"/>
                  </a:lnTo>
                  <a:lnTo>
                    <a:pt x="3047" y="73913"/>
                  </a:lnTo>
                  <a:lnTo>
                    <a:pt x="1523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5564">
                  <a:moveTo>
                    <a:pt x="3047" y="72389"/>
                  </a:moveTo>
                  <a:lnTo>
                    <a:pt x="1523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294639" h="75564">
                  <a:moveTo>
                    <a:pt x="291083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291083" y="73913"/>
                  </a:lnTo>
                  <a:lnTo>
                    <a:pt x="291083" y="72389"/>
                  </a:lnTo>
                  <a:close/>
                </a:path>
                <a:path w="294639" h="75564">
                  <a:moveTo>
                    <a:pt x="291083" y="1524"/>
                  </a:moveTo>
                  <a:lnTo>
                    <a:pt x="291083" y="73913"/>
                  </a:lnTo>
                  <a:lnTo>
                    <a:pt x="292607" y="72389"/>
                  </a:lnTo>
                  <a:lnTo>
                    <a:pt x="294132" y="72389"/>
                  </a:lnTo>
                  <a:lnTo>
                    <a:pt x="294132" y="3048"/>
                  </a:lnTo>
                  <a:lnTo>
                    <a:pt x="292607" y="3048"/>
                  </a:lnTo>
                  <a:lnTo>
                    <a:pt x="291083" y="1524"/>
                  </a:lnTo>
                  <a:close/>
                </a:path>
                <a:path w="294639" h="75564">
                  <a:moveTo>
                    <a:pt x="294132" y="72389"/>
                  </a:moveTo>
                  <a:lnTo>
                    <a:pt x="292607" y="72389"/>
                  </a:lnTo>
                  <a:lnTo>
                    <a:pt x="291083" y="73913"/>
                  </a:lnTo>
                  <a:lnTo>
                    <a:pt x="294132" y="73913"/>
                  </a:lnTo>
                  <a:lnTo>
                    <a:pt x="294132" y="72389"/>
                  </a:lnTo>
                  <a:close/>
                </a:path>
                <a:path w="294639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94639" h="75564">
                  <a:moveTo>
                    <a:pt x="29108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91083" y="3048"/>
                  </a:lnTo>
                  <a:lnTo>
                    <a:pt x="291083" y="1524"/>
                  </a:lnTo>
                  <a:close/>
                </a:path>
                <a:path w="294639" h="75564">
                  <a:moveTo>
                    <a:pt x="294132" y="1524"/>
                  </a:moveTo>
                  <a:lnTo>
                    <a:pt x="291083" y="1524"/>
                  </a:lnTo>
                  <a:lnTo>
                    <a:pt x="292607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09309" y="4802886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89">
                  <a:moveTo>
                    <a:pt x="29108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91084" y="72389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907785" y="4801362"/>
              <a:ext cx="294640" cy="75565"/>
            </a:xfrm>
            <a:custGeom>
              <a:avLst/>
              <a:gdLst/>
              <a:ahLst/>
              <a:cxnLst/>
              <a:rect l="l" t="t" r="r" b="b"/>
              <a:pathLst>
                <a:path w="294639" h="75564">
                  <a:moveTo>
                    <a:pt x="29413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94132" y="75437"/>
                  </a:lnTo>
                  <a:lnTo>
                    <a:pt x="29413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294639" h="75564">
                  <a:moveTo>
                    <a:pt x="29108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291084" y="73913"/>
                  </a:lnTo>
                  <a:lnTo>
                    <a:pt x="291084" y="72389"/>
                  </a:lnTo>
                  <a:close/>
                </a:path>
                <a:path w="294639" h="75564">
                  <a:moveTo>
                    <a:pt x="291084" y="1524"/>
                  </a:moveTo>
                  <a:lnTo>
                    <a:pt x="291084" y="73913"/>
                  </a:lnTo>
                  <a:lnTo>
                    <a:pt x="292608" y="72389"/>
                  </a:lnTo>
                  <a:lnTo>
                    <a:pt x="294132" y="72389"/>
                  </a:lnTo>
                  <a:lnTo>
                    <a:pt x="294132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75564">
                  <a:moveTo>
                    <a:pt x="294132" y="72389"/>
                  </a:moveTo>
                  <a:lnTo>
                    <a:pt x="292608" y="72389"/>
                  </a:lnTo>
                  <a:lnTo>
                    <a:pt x="291084" y="73913"/>
                  </a:lnTo>
                  <a:lnTo>
                    <a:pt x="294132" y="73913"/>
                  </a:lnTo>
                  <a:lnTo>
                    <a:pt x="294132" y="72389"/>
                  </a:lnTo>
                  <a:close/>
                </a:path>
                <a:path w="294639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75564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75564">
                  <a:moveTo>
                    <a:pt x="294132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841747" y="5118354"/>
              <a:ext cx="388620" cy="72390"/>
            </a:xfrm>
            <a:custGeom>
              <a:avLst/>
              <a:gdLst/>
              <a:ahLst/>
              <a:cxnLst/>
              <a:rect l="l" t="t" r="r" b="b"/>
              <a:pathLst>
                <a:path w="388620" h="72389">
                  <a:moveTo>
                    <a:pt x="388620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388620" y="72389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40223" y="5116830"/>
              <a:ext cx="391795" cy="75565"/>
            </a:xfrm>
            <a:custGeom>
              <a:avLst/>
              <a:gdLst/>
              <a:ahLst/>
              <a:cxnLst/>
              <a:rect l="l" t="t" r="r" b="b"/>
              <a:pathLst>
                <a:path w="391795" h="75564">
                  <a:moveTo>
                    <a:pt x="391667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391667" y="75437"/>
                  </a:lnTo>
                  <a:lnTo>
                    <a:pt x="391667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91667" y="1524"/>
                  </a:lnTo>
                  <a:lnTo>
                    <a:pt x="391667" y="0"/>
                  </a:lnTo>
                  <a:close/>
                </a:path>
                <a:path w="391795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391795" h="75564">
                  <a:moveTo>
                    <a:pt x="38862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388620" y="73914"/>
                  </a:lnTo>
                  <a:lnTo>
                    <a:pt x="388620" y="72390"/>
                  </a:lnTo>
                  <a:close/>
                </a:path>
                <a:path w="391795" h="75564">
                  <a:moveTo>
                    <a:pt x="388620" y="1524"/>
                  </a:moveTo>
                  <a:lnTo>
                    <a:pt x="388620" y="73914"/>
                  </a:lnTo>
                  <a:lnTo>
                    <a:pt x="390143" y="72390"/>
                  </a:lnTo>
                  <a:lnTo>
                    <a:pt x="391667" y="72390"/>
                  </a:lnTo>
                  <a:lnTo>
                    <a:pt x="391667" y="3048"/>
                  </a:lnTo>
                  <a:lnTo>
                    <a:pt x="390143" y="3048"/>
                  </a:lnTo>
                  <a:lnTo>
                    <a:pt x="388620" y="1524"/>
                  </a:lnTo>
                  <a:close/>
                </a:path>
                <a:path w="391795" h="75564">
                  <a:moveTo>
                    <a:pt x="391667" y="72390"/>
                  </a:moveTo>
                  <a:lnTo>
                    <a:pt x="390143" y="72390"/>
                  </a:lnTo>
                  <a:lnTo>
                    <a:pt x="388620" y="73914"/>
                  </a:lnTo>
                  <a:lnTo>
                    <a:pt x="391667" y="73914"/>
                  </a:lnTo>
                  <a:lnTo>
                    <a:pt x="391667" y="72390"/>
                  </a:lnTo>
                  <a:close/>
                </a:path>
                <a:path w="39179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91795" h="75564">
                  <a:moveTo>
                    <a:pt x="3886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88620" y="3048"/>
                  </a:lnTo>
                  <a:lnTo>
                    <a:pt x="388620" y="1524"/>
                  </a:lnTo>
                  <a:close/>
                </a:path>
                <a:path w="391795" h="75564">
                  <a:moveTo>
                    <a:pt x="391667" y="1524"/>
                  </a:moveTo>
                  <a:lnTo>
                    <a:pt x="388620" y="1524"/>
                  </a:lnTo>
                  <a:lnTo>
                    <a:pt x="390143" y="3048"/>
                  </a:lnTo>
                  <a:lnTo>
                    <a:pt x="391667" y="3048"/>
                  </a:lnTo>
                  <a:lnTo>
                    <a:pt x="3916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521451" y="5118354"/>
              <a:ext cx="387985" cy="72390"/>
            </a:xfrm>
            <a:custGeom>
              <a:avLst/>
              <a:gdLst/>
              <a:ahLst/>
              <a:cxnLst/>
              <a:rect l="l" t="t" r="r" b="b"/>
              <a:pathLst>
                <a:path w="387985" h="72389">
                  <a:moveTo>
                    <a:pt x="3878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387858" y="72389"/>
                  </a:lnTo>
                  <a:lnTo>
                    <a:pt x="38785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519927" y="5116830"/>
              <a:ext cx="391160" cy="75565"/>
            </a:xfrm>
            <a:custGeom>
              <a:avLst/>
              <a:gdLst/>
              <a:ahLst/>
              <a:cxnLst/>
              <a:rect l="l" t="t" r="r" b="b"/>
              <a:pathLst>
                <a:path w="391160" h="75564">
                  <a:moveTo>
                    <a:pt x="390905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390905" y="75437"/>
                  </a:lnTo>
                  <a:lnTo>
                    <a:pt x="390905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90905" y="1524"/>
                  </a:lnTo>
                  <a:lnTo>
                    <a:pt x="390905" y="0"/>
                  </a:lnTo>
                  <a:close/>
                </a:path>
                <a:path w="391160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391160" h="75564">
                  <a:moveTo>
                    <a:pt x="387858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387858" y="73914"/>
                  </a:lnTo>
                  <a:lnTo>
                    <a:pt x="387858" y="72390"/>
                  </a:lnTo>
                  <a:close/>
                </a:path>
                <a:path w="391160" h="75564">
                  <a:moveTo>
                    <a:pt x="387858" y="1524"/>
                  </a:moveTo>
                  <a:lnTo>
                    <a:pt x="387858" y="73914"/>
                  </a:lnTo>
                  <a:lnTo>
                    <a:pt x="389382" y="72390"/>
                  </a:lnTo>
                  <a:lnTo>
                    <a:pt x="390905" y="72390"/>
                  </a:lnTo>
                  <a:lnTo>
                    <a:pt x="390905" y="3048"/>
                  </a:lnTo>
                  <a:lnTo>
                    <a:pt x="389382" y="3048"/>
                  </a:lnTo>
                  <a:lnTo>
                    <a:pt x="387858" y="1524"/>
                  </a:lnTo>
                  <a:close/>
                </a:path>
                <a:path w="391160" h="75564">
                  <a:moveTo>
                    <a:pt x="390905" y="72390"/>
                  </a:moveTo>
                  <a:lnTo>
                    <a:pt x="389382" y="72390"/>
                  </a:lnTo>
                  <a:lnTo>
                    <a:pt x="387858" y="73914"/>
                  </a:lnTo>
                  <a:lnTo>
                    <a:pt x="390905" y="73914"/>
                  </a:lnTo>
                  <a:lnTo>
                    <a:pt x="390905" y="72390"/>
                  </a:lnTo>
                  <a:close/>
                </a:path>
                <a:path w="39116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91160" h="75564">
                  <a:moveTo>
                    <a:pt x="38785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87858" y="3048"/>
                  </a:lnTo>
                  <a:lnTo>
                    <a:pt x="387858" y="1524"/>
                  </a:lnTo>
                  <a:close/>
                </a:path>
                <a:path w="391160" h="75564">
                  <a:moveTo>
                    <a:pt x="390905" y="1524"/>
                  </a:moveTo>
                  <a:lnTo>
                    <a:pt x="387858" y="1524"/>
                  </a:lnTo>
                  <a:lnTo>
                    <a:pt x="389382" y="3048"/>
                  </a:lnTo>
                  <a:lnTo>
                    <a:pt x="390905" y="3048"/>
                  </a:lnTo>
                  <a:lnTo>
                    <a:pt x="39090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546091" y="4681728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4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4" y="19354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78274" y="4863845"/>
              <a:ext cx="2135505" cy="36195"/>
            </a:xfrm>
            <a:custGeom>
              <a:avLst/>
              <a:gdLst/>
              <a:ahLst/>
              <a:cxnLst/>
              <a:rect l="l" t="t" r="r" b="b"/>
              <a:pathLst>
                <a:path w="2135504" h="36195">
                  <a:moveTo>
                    <a:pt x="2135124" y="11430"/>
                  </a:moveTo>
                  <a:lnTo>
                    <a:pt x="2131872" y="9906"/>
                  </a:lnTo>
                  <a:lnTo>
                    <a:pt x="2110740" y="0"/>
                  </a:lnTo>
                  <a:lnTo>
                    <a:pt x="2110740" y="9906"/>
                  </a:lnTo>
                  <a:lnTo>
                    <a:pt x="0" y="9906"/>
                  </a:lnTo>
                  <a:lnTo>
                    <a:pt x="0" y="13728"/>
                  </a:lnTo>
                  <a:lnTo>
                    <a:pt x="70866" y="13728"/>
                  </a:lnTo>
                  <a:lnTo>
                    <a:pt x="70866" y="35814"/>
                  </a:lnTo>
                  <a:lnTo>
                    <a:pt x="73901" y="35814"/>
                  </a:lnTo>
                  <a:lnTo>
                    <a:pt x="73901" y="13728"/>
                  </a:lnTo>
                  <a:lnTo>
                    <a:pt x="168402" y="13728"/>
                  </a:lnTo>
                  <a:lnTo>
                    <a:pt x="168402" y="35814"/>
                  </a:lnTo>
                  <a:lnTo>
                    <a:pt x="171450" y="35814"/>
                  </a:lnTo>
                  <a:lnTo>
                    <a:pt x="171450" y="13728"/>
                  </a:lnTo>
                  <a:lnTo>
                    <a:pt x="265176" y="13728"/>
                  </a:lnTo>
                  <a:lnTo>
                    <a:pt x="265176" y="35814"/>
                  </a:lnTo>
                  <a:lnTo>
                    <a:pt x="268224" y="35814"/>
                  </a:lnTo>
                  <a:lnTo>
                    <a:pt x="268224" y="13728"/>
                  </a:lnTo>
                  <a:lnTo>
                    <a:pt x="361950" y="13728"/>
                  </a:lnTo>
                  <a:lnTo>
                    <a:pt x="361950" y="35814"/>
                  </a:lnTo>
                  <a:lnTo>
                    <a:pt x="364985" y="35814"/>
                  </a:lnTo>
                  <a:lnTo>
                    <a:pt x="364985" y="13728"/>
                  </a:lnTo>
                  <a:lnTo>
                    <a:pt x="459486" y="13728"/>
                  </a:lnTo>
                  <a:lnTo>
                    <a:pt x="459486" y="35814"/>
                  </a:lnTo>
                  <a:lnTo>
                    <a:pt x="462521" y="35814"/>
                  </a:lnTo>
                  <a:lnTo>
                    <a:pt x="462521" y="13728"/>
                  </a:lnTo>
                  <a:lnTo>
                    <a:pt x="556260" y="13728"/>
                  </a:lnTo>
                  <a:lnTo>
                    <a:pt x="556260" y="35814"/>
                  </a:lnTo>
                  <a:lnTo>
                    <a:pt x="559295" y="35814"/>
                  </a:lnTo>
                  <a:lnTo>
                    <a:pt x="559295" y="13728"/>
                  </a:lnTo>
                  <a:lnTo>
                    <a:pt x="653034" y="13728"/>
                  </a:lnTo>
                  <a:lnTo>
                    <a:pt x="653034" y="35814"/>
                  </a:lnTo>
                  <a:lnTo>
                    <a:pt x="656069" y="35814"/>
                  </a:lnTo>
                  <a:lnTo>
                    <a:pt x="656069" y="13728"/>
                  </a:lnTo>
                  <a:lnTo>
                    <a:pt x="750570" y="13728"/>
                  </a:lnTo>
                  <a:lnTo>
                    <a:pt x="750570" y="35814"/>
                  </a:lnTo>
                  <a:lnTo>
                    <a:pt x="753618" y="35814"/>
                  </a:lnTo>
                  <a:lnTo>
                    <a:pt x="753618" y="13728"/>
                  </a:lnTo>
                  <a:lnTo>
                    <a:pt x="847344" y="13728"/>
                  </a:lnTo>
                  <a:lnTo>
                    <a:pt x="847344" y="35814"/>
                  </a:lnTo>
                  <a:lnTo>
                    <a:pt x="850392" y="35814"/>
                  </a:lnTo>
                  <a:lnTo>
                    <a:pt x="850392" y="13728"/>
                  </a:lnTo>
                  <a:lnTo>
                    <a:pt x="944880" y="13728"/>
                  </a:lnTo>
                  <a:lnTo>
                    <a:pt x="944880" y="35814"/>
                  </a:lnTo>
                  <a:lnTo>
                    <a:pt x="947915" y="35814"/>
                  </a:lnTo>
                  <a:lnTo>
                    <a:pt x="947915" y="13728"/>
                  </a:lnTo>
                  <a:lnTo>
                    <a:pt x="1041654" y="13728"/>
                  </a:lnTo>
                  <a:lnTo>
                    <a:pt x="1041654" y="35814"/>
                  </a:lnTo>
                  <a:lnTo>
                    <a:pt x="1044702" y="35814"/>
                  </a:lnTo>
                  <a:lnTo>
                    <a:pt x="1044702" y="13728"/>
                  </a:lnTo>
                  <a:lnTo>
                    <a:pt x="1138428" y="13728"/>
                  </a:lnTo>
                  <a:lnTo>
                    <a:pt x="1138428" y="35814"/>
                  </a:lnTo>
                  <a:lnTo>
                    <a:pt x="1141476" y="35814"/>
                  </a:lnTo>
                  <a:lnTo>
                    <a:pt x="1141476" y="13728"/>
                  </a:lnTo>
                  <a:lnTo>
                    <a:pt x="1235964" y="13728"/>
                  </a:lnTo>
                  <a:lnTo>
                    <a:pt x="1235964" y="35814"/>
                  </a:lnTo>
                  <a:lnTo>
                    <a:pt x="1238999" y="35814"/>
                  </a:lnTo>
                  <a:lnTo>
                    <a:pt x="1238999" y="13728"/>
                  </a:lnTo>
                  <a:lnTo>
                    <a:pt x="1332738" y="13728"/>
                  </a:lnTo>
                  <a:lnTo>
                    <a:pt x="1332738" y="35814"/>
                  </a:lnTo>
                  <a:lnTo>
                    <a:pt x="1335773" y="35814"/>
                  </a:lnTo>
                  <a:lnTo>
                    <a:pt x="1335773" y="13728"/>
                  </a:lnTo>
                  <a:lnTo>
                    <a:pt x="1429512" y="13728"/>
                  </a:lnTo>
                  <a:lnTo>
                    <a:pt x="1429512" y="35814"/>
                  </a:lnTo>
                  <a:lnTo>
                    <a:pt x="1432547" y="35814"/>
                  </a:lnTo>
                  <a:lnTo>
                    <a:pt x="1432547" y="13728"/>
                  </a:lnTo>
                  <a:lnTo>
                    <a:pt x="1527048" y="13728"/>
                  </a:lnTo>
                  <a:lnTo>
                    <a:pt x="1527048" y="35814"/>
                  </a:lnTo>
                  <a:lnTo>
                    <a:pt x="1530083" y="35814"/>
                  </a:lnTo>
                  <a:lnTo>
                    <a:pt x="1530083" y="13728"/>
                  </a:lnTo>
                  <a:lnTo>
                    <a:pt x="1623822" y="13728"/>
                  </a:lnTo>
                  <a:lnTo>
                    <a:pt x="1623822" y="35814"/>
                  </a:lnTo>
                  <a:lnTo>
                    <a:pt x="1626857" y="35814"/>
                  </a:lnTo>
                  <a:lnTo>
                    <a:pt x="1626857" y="13728"/>
                  </a:lnTo>
                  <a:lnTo>
                    <a:pt x="1720596" y="13728"/>
                  </a:lnTo>
                  <a:lnTo>
                    <a:pt x="1720596" y="35814"/>
                  </a:lnTo>
                  <a:lnTo>
                    <a:pt x="1723631" y="35814"/>
                  </a:lnTo>
                  <a:lnTo>
                    <a:pt x="1723631" y="13728"/>
                  </a:lnTo>
                  <a:lnTo>
                    <a:pt x="1818132" y="13728"/>
                  </a:lnTo>
                  <a:lnTo>
                    <a:pt x="1818132" y="35814"/>
                  </a:lnTo>
                  <a:lnTo>
                    <a:pt x="1821167" y="35814"/>
                  </a:lnTo>
                  <a:lnTo>
                    <a:pt x="1821167" y="13728"/>
                  </a:lnTo>
                  <a:lnTo>
                    <a:pt x="1914906" y="13728"/>
                  </a:lnTo>
                  <a:lnTo>
                    <a:pt x="1914906" y="35814"/>
                  </a:lnTo>
                  <a:lnTo>
                    <a:pt x="1917941" y="35814"/>
                  </a:lnTo>
                  <a:lnTo>
                    <a:pt x="1917941" y="13728"/>
                  </a:lnTo>
                  <a:lnTo>
                    <a:pt x="2012442" y="13728"/>
                  </a:lnTo>
                  <a:lnTo>
                    <a:pt x="2012442" y="35814"/>
                  </a:lnTo>
                  <a:lnTo>
                    <a:pt x="2015477" y="35814"/>
                  </a:lnTo>
                  <a:lnTo>
                    <a:pt x="2015477" y="13728"/>
                  </a:lnTo>
                  <a:lnTo>
                    <a:pt x="2110740" y="13728"/>
                  </a:lnTo>
                  <a:lnTo>
                    <a:pt x="2110740" y="23622"/>
                  </a:lnTo>
                  <a:lnTo>
                    <a:pt x="2130539" y="13728"/>
                  </a:lnTo>
                  <a:lnTo>
                    <a:pt x="2135124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46092" y="4681727"/>
              <a:ext cx="1756410" cy="509270"/>
            </a:xfrm>
            <a:custGeom>
              <a:avLst/>
              <a:gdLst/>
              <a:ahLst/>
              <a:cxnLst/>
              <a:rect l="l" t="t" r="r" b="b"/>
              <a:pathLst>
                <a:path w="1756410" h="509270">
                  <a:moveTo>
                    <a:pt x="9144" y="315468"/>
                  </a:moveTo>
                  <a:lnTo>
                    <a:pt x="0" y="315468"/>
                  </a:lnTo>
                  <a:lnTo>
                    <a:pt x="0" y="509016"/>
                  </a:lnTo>
                  <a:lnTo>
                    <a:pt x="9144" y="509016"/>
                  </a:lnTo>
                  <a:lnTo>
                    <a:pt x="9144" y="315468"/>
                  </a:lnTo>
                  <a:close/>
                </a:path>
                <a:path w="1756410" h="509270">
                  <a:moveTo>
                    <a:pt x="591312" y="0"/>
                  </a:moveTo>
                  <a:lnTo>
                    <a:pt x="582930" y="0"/>
                  </a:lnTo>
                  <a:lnTo>
                    <a:pt x="582930" y="193548"/>
                  </a:lnTo>
                  <a:lnTo>
                    <a:pt x="591312" y="193548"/>
                  </a:lnTo>
                  <a:lnTo>
                    <a:pt x="591312" y="0"/>
                  </a:lnTo>
                  <a:close/>
                </a:path>
                <a:path w="1756410" h="509270">
                  <a:moveTo>
                    <a:pt x="1174242" y="0"/>
                  </a:moveTo>
                  <a:lnTo>
                    <a:pt x="1165098" y="0"/>
                  </a:lnTo>
                  <a:lnTo>
                    <a:pt x="1165098" y="193548"/>
                  </a:lnTo>
                  <a:lnTo>
                    <a:pt x="1174242" y="193548"/>
                  </a:lnTo>
                  <a:lnTo>
                    <a:pt x="1174242" y="0"/>
                  </a:lnTo>
                  <a:close/>
                </a:path>
                <a:path w="1756410" h="509270">
                  <a:moveTo>
                    <a:pt x="1756397" y="0"/>
                  </a:moveTo>
                  <a:lnTo>
                    <a:pt x="1747266" y="0"/>
                  </a:lnTo>
                  <a:lnTo>
                    <a:pt x="1747266" y="193548"/>
                  </a:lnTo>
                  <a:lnTo>
                    <a:pt x="1756397" y="193548"/>
                  </a:lnTo>
                  <a:lnTo>
                    <a:pt x="175639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78274" y="5178551"/>
              <a:ext cx="2135505" cy="36830"/>
            </a:xfrm>
            <a:custGeom>
              <a:avLst/>
              <a:gdLst/>
              <a:ahLst/>
              <a:cxnLst/>
              <a:rect l="l" t="t" r="r" b="b"/>
              <a:pathLst>
                <a:path w="2135504" h="36829">
                  <a:moveTo>
                    <a:pt x="2135124" y="12192"/>
                  </a:moveTo>
                  <a:lnTo>
                    <a:pt x="2132076" y="10668"/>
                  </a:lnTo>
                  <a:lnTo>
                    <a:pt x="2110740" y="0"/>
                  </a:lnTo>
                  <a:lnTo>
                    <a:pt x="2110740" y="10668"/>
                  </a:lnTo>
                  <a:lnTo>
                    <a:pt x="0" y="10668"/>
                  </a:lnTo>
                  <a:lnTo>
                    <a:pt x="0" y="14490"/>
                  </a:lnTo>
                  <a:lnTo>
                    <a:pt x="70866" y="14490"/>
                  </a:lnTo>
                  <a:lnTo>
                    <a:pt x="70866" y="36576"/>
                  </a:lnTo>
                  <a:lnTo>
                    <a:pt x="73901" y="36576"/>
                  </a:lnTo>
                  <a:lnTo>
                    <a:pt x="73901" y="14490"/>
                  </a:lnTo>
                  <a:lnTo>
                    <a:pt x="168402" y="14490"/>
                  </a:lnTo>
                  <a:lnTo>
                    <a:pt x="168402" y="36576"/>
                  </a:lnTo>
                  <a:lnTo>
                    <a:pt x="171450" y="36576"/>
                  </a:lnTo>
                  <a:lnTo>
                    <a:pt x="171450" y="14490"/>
                  </a:lnTo>
                  <a:lnTo>
                    <a:pt x="265176" y="14490"/>
                  </a:lnTo>
                  <a:lnTo>
                    <a:pt x="265176" y="36576"/>
                  </a:lnTo>
                  <a:lnTo>
                    <a:pt x="268224" y="36576"/>
                  </a:lnTo>
                  <a:lnTo>
                    <a:pt x="268224" y="14490"/>
                  </a:lnTo>
                  <a:lnTo>
                    <a:pt x="361950" y="14490"/>
                  </a:lnTo>
                  <a:lnTo>
                    <a:pt x="361950" y="36576"/>
                  </a:lnTo>
                  <a:lnTo>
                    <a:pt x="364985" y="36576"/>
                  </a:lnTo>
                  <a:lnTo>
                    <a:pt x="364985" y="14490"/>
                  </a:lnTo>
                  <a:lnTo>
                    <a:pt x="459486" y="14490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90"/>
                  </a:lnTo>
                  <a:lnTo>
                    <a:pt x="556260" y="14490"/>
                  </a:lnTo>
                  <a:lnTo>
                    <a:pt x="556260" y="36576"/>
                  </a:lnTo>
                  <a:lnTo>
                    <a:pt x="559295" y="36576"/>
                  </a:lnTo>
                  <a:lnTo>
                    <a:pt x="559295" y="14490"/>
                  </a:lnTo>
                  <a:lnTo>
                    <a:pt x="653034" y="14490"/>
                  </a:lnTo>
                  <a:lnTo>
                    <a:pt x="653034" y="36576"/>
                  </a:lnTo>
                  <a:lnTo>
                    <a:pt x="656069" y="36576"/>
                  </a:lnTo>
                  <a:lnTo>
                    <a:pt x="656069" y="14490"/>
                  </a:lnTo>
                  <a:lnTo>
                    <a:pt x="750570" y="14490"/>
                  </a:lnTo>
                  <a:lnTo>
                    <a:pt x="750570" y="36576"/>
                  </a:lnTo>
                  <a:lnTo>
                    <a:pt x="753618" y="36576"/>
                  </a:lnTo>
                  <a:lnTo>
                    <a:pt x="753618" y="14490"/>
                  </a:lnTo>
                  <a:lnTo>
                    <a:pt x="847344" y="14490"/>
                  </a:lnTo>
                  <a:lnTo>
                    <a:pt x="847344" y="36576"/>
                  </a:lnTo>
                  <a:lnTo>
                    <a:pt x="850392" y="36576"/>
                  </a:lnTo>
                  <a:lnTo>
                    <a:pt x="850392" y="14490"/>
                  </a:lnTo>
                  <a:lnTo>
                    <a:pt x="944880" y="14490"/>
                  </a:lnTo>
                  <a:lnTo>
                    <a:pt x="944880" y="36576"/>
                  </a:lnTo>
                  <a:lnTo>
                    <a:pt x="947915" y="36576"/>
                  </a:lnTo>
                  <a:lnTo>
                    <a:pt x="947915" y="14490"/>
                  </a:lnTo>
                  <a:lnTo>
                    <a:pt x="1041654" y="14490"/>
                  </a:lnTo>
                  <a:lnTo>
                    <a:pt x="1041654" y="36576"/>
                  </a:lnTo>
                  <a:lnTo>
                    <a:pt x="1044702" y="36576"/>
                  </a:lnTo>
                  <a:lnTo>
                    <a:pt x="1044702" y="14490"/>
                  </a:lnTo>
                  <a:lnTo>
                    <a:pt x="1138428" y="14490"/>
                  </a:lnTo>
                  <a:lnTo>
                    <a:pt x="1138428" y="36576"/>
                  </a:lnTo>
                  <a:lnTo>
                    <a:pt x="1141476" y="36576"/>
                  </a:lnTo>
                  <a:lnTo>
                    <a:pt x="1141476" y="14490"/>
                  </a:lnTo>
                  <a:lnTo>
                    <a:pt x="1235964" y="14490"/>
                  </a:lnTo>
                  <a:lnTo>
                    <a:pt x="1235964" y="36576"/>
                  </a:lnTo>
                  <a:lnTo>
                    <a:pt x="1238999" y="36576"/>
                  </a:lnTo>
                  <a:lnTo>
                    <a:pt x="1238999" y="14490"/>
                  </a:lnTo>
                  <a:lnTo>
                    <a:pt x="1332738" y="14490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90"/>
                  </a:lnTo>
                  <a:lnTo>
                    <a:pt x="1429512" y="14490"/>
                  </a:lnTo>
                  <a:lnTo>
                    <a:pt x="1429512" y="36576"/>
                  </a:lnTo>
                  <a:lnTo>
                    <a:pt x="1432547" y="36576"/>
                  </a:lnTo>
                  <a:lnTo>
                    <a:pt x="1432547" y="14490"/>
                  </a:lnTo>
                  <a:lnTo>
                    <a:pt x="1527048" y="14490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4490"/>
                  </a:lnTo>
                  <a:lnTo>
                    <a:pt x="1623822" y="14490"/>
                  </a:lnTo>
                  <a:lnTo>
                    <a:pt x="1623822" y="36576"/>
                  </a:lnTo>
                  <a:lnTo>
                    <a:pt x="1626857" y="36576"/>
                  </a:lnTo>
                  <a:lnTo>
                    <a:pt x="1626857" y="14490"/>
                  </a:lnTo>
                  <a:lnTo>
                    <a:pt x="1720596" y="14490"/>
                  </a:lnTo>
                  <a:lnTo>
                    <a:pt x="1720596" y="36576"/>
                  </a:lnTo>
                  <a:lnTo>
                    <a:pt x="1723631" y="36576"/>
                  </a:lnTo>
                  <a:lnTo>
                    <a:pt x="1723631" y="14490"/>
                  </a:lnTo>
                  <a:lnTo>
                    <a:pt x="1818132" y="14490"/>
                  </a:lnTo>
                  <a:lnTo>
                    <a:pt x="1818132" y="36576"/>
                  </a:lnTo>
                  <a:lnTo>
                    <a:pt x="1821167" y="36576"/>
                  </a:lnTo>
                  <a:lnTo>
                    <a:pt x="1821167" y="14490"/>
                  </a:lnTo>
                  <a:lnTo>
                    <a:pt x="1914906" y="14490"/>
                  </a:lnTo>
                  <a:lnTo>
                    <a:pt x="1914906" y="36576"/>
                  </a:lnTo>
                  <a:lnTo>
                    <a:pt x="1917941" y="36576"/>
                  </a:lnTo>
                  <a:lnTo>
                    <a:pt x="1917941" y="14490"/>
                  </a:lnTo>
                  <a:lnTo>
                    <a:pt x="2012442" y="14490"/>
                  </a:lnTo>
                  <a:lnTo>
                    <a:pt x="2012442" y="36576"/>
                  </a:lnTo>
                  <a:lnTo>
                    <a:pt x="2015477" y="36576"/>
                  </a:lnTo>
                  <a:lnTo>
                    <a:pt x="2015477" y="14490"/>
                  </a:lnTo>
                  <a:lnTo>
                    <a:pt x="2110740" y="14490"/>
                  </a:lnTo>
                  <a:lnTo>
                    <a:pt x="2110740" y="24384"/>
                  </a:lnTo>
                  <a:lnTo>
                    <a:pt x="2130539" y="14490"/>
                  </a:lnTo>
                  <a:lnTo>
                    <a:pt x="21351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420106" y="4997195"/>
              <a:ext cx="882650" cy="193675"/>
            </a:xfrm>
            <a:custGeom>
              <a:avLst/>
              <a:gdLst/>
              <a:ahLst/>
              <a:cxnLst/>
              <a:rect l="l" t="t" r="r" b="b"/>
              <a:pathLst>
                <a:path w="882650" h="193675">
                  <a:moveTo>
                    <a:pt x="9144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4" y="193548"/>
                  </a:lnTo>
                  <a:lnTo>
                    <a:pt x="9144" y="0"/>
                  </a:lnTo>
                  <a:close/>
                </a:path>
                <a:path w="882650" h="193675">
                  <a:moveTo>
                    <a:pt x="882383" y="0"/>
                  </a:moveTo>
                  <a:lnTo>
                    <a:pt x="873252" y="0"/>
                  </a:lnTo>
                  <a:lnTo>
                    <a:pt x="873252" y="193548"/>
                  </a:lnTo>
                  <a:lnTo>
                    <a:pt x="882383" y="193548"/>
                  </a:lnTo>
                  <a:lnTo>
                    <a:pt x="88238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4530852" y="5190232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113779" y="4874763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530852" y="4874763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821939" y="4874763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821939" y="5190232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113787" y="5190232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404866" y="5190232"/>
            <a:ext cx="934719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  <a:tab pos="557530" algn="l"/>
                <a:tab pos="848360" algn="l"/>
              </a:tabLst>
            </a:pPr>
            <a:r>
              <a:rPr sz="550" spc="-50" dirty="0">
                <a:latin typeface="Times New Roman"/>
                <a:cs typeface="Times New Roman"/>
              </a:rPr>
              <a:t>9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404866" y="4874763"/>
            <a:ext cx="934719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  <a:tab pos="557530" algn="l"/>
                <a:tab pos="848360" algn="l"/>
              </a:tabLst>
            </a:pPr>
            <a:r>
              <a:rPr sz="550" spc="-50" dirty="0">
                <a:latin typeface="Times New Roman"/>
                <a:cs typeface="Times New Roman"/>
              </a:rPr>
              <a:t>9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337303" y="4714940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337303" y="5030408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046220" y="4899148"/>
            <a:ext cx="20701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solidFill>
                  <a:srgbClr val="0000FF"/>
                </a:solidFill>
                <a:latin typeface="Arial"/>
                <a:cs typeface="Arial"/>
              </a:rPr>
              <a:t>EDF</a:t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258055" y="4703902"/>
            <a:ext cx="50800" cy="513080"/>
          </a:xfrm>
          <a:custGeom>
            <a:avLst/>
            <a:gdLst/>
            <a:ahLst/>
            <a:cxnLst/>
            <a:rect l="l" t="t" r="r" b="b"/>
            <a:pathLst>
              <a:path w="50800" h="513079">
                <a:moveTo>
                  <a:pt x="12641" y="263072"/>
                </a:moveTo>
                <a:lnTo>
                  <a:pt x="24384" y="290245"/>
                </a:lnTo>
                <a:lnTo>
                  <a:pt x="24384" y="468553"/>
                </a:lnTo>
                <a:lnTo>
                  <a:pt x="25742" y="481703"/>
                </a:lnTo>
                <a:lnTo>
                  <a:pt x="30146" y="496062"/>
                </a:lnTo>
                <a:lnTo>
                  <a:pt x="38146" y="507715"/>
                </a:lnTo>
                <a:lnTo>
                  <a:pt x="50292" y="512749"/>
                </a:lnTo>
                <a:lnTo>
                  <a:pt x="50292" y="509701"/>
                </a:lnTo>
                <a:lnTo>
                  <a:pt x="48006" y="509701"/>
                </a:lnTo>
                <a:lnTo>
                  <a:pt x="43434" y="508177"/>
                </a:lnTo>
                <a:lnTo>
                  <a:pt x="44196" y="508177"/>
                </a:lnTo>
                <a:lnTo>
                  <a:pt x="30275" y="487132"/>
                </a:lnTo>
                <a:lnTo>
                  <a:pt x="25859" y="448455"/>
                </a:lnTo>
                <a:lnTo>
                  <a:pt x="26809" y="399706"/>
                </a:lnTo>
                <a:lnTo>
                  <a:pt x="28987" y="348446"/>
                </a:lnTo>
                <a:lnTo>
                  <a:pt x="28258" y="302234"/>
                </a:lnTo>
                <a:lnTo>
                  <a:pt x="20482" y="268630"/>
                </a:lnTo>
                <a:lnTo>
                  <a:pt x="12641" y="263072"/>
                </a:lnTo>
                <a:close/>
              </a:path>
              <a:path w="50800" h="513079">
                <a:moveTo>
                  <a:pt x="7573" y="257479"/>
                </a:moveTo>
                <a:lnTo>
                  <a:pt x="5237" y="257479"/>
                </a:lnTo>
                <a:lnTo>
                  <a:pt x="5074" y="257709"/>
                </a:lnTo>
                <a:lnTo>
                  <a:pt x="12641" y="263072"/>
                </a:lnTo>
                <a:lnTo>
                  <a:pt x="7573" y="257479"/>
                </a:lnTo>
                <a:close/>
              </a:path>
              <a:path w="50800" h="513079">
                <a:moveTo>
                  <a:pt x="1524" y="255193"/>
                </a:moveTo>
                <a:lnTo>
                  <a:pt x="1621" y="258420"/>
                </a:lnTo>
                <a:lnTo>
                  <a:pt x="3314" y="260197"/>
                </a:lnTo>
                <a:lnTo>
                  <a:pt x="4572" y="258420"/>
                </a:lnTo>
                <a:lnTo>
                  <a:pt x="4633" y="257479"/>
                </a:lnTo>
                <a:lnTo>
                  <a:pt x="3674" y="256717"/>
                </a:lnTo>
                <a:lnTo>
                  <a:pt x="1524" y="255193"/>
                </a:lnTo>
                <a:close/>
              </a:path>
              <a:path w="50800" h="513079">
                <a:moveTo>
                  <a:pt x="1524" y="255193"/>
                </a:moveTo>
                <a:lnTo>
                  <a:pt x="0" y="256717"/>
                </a:lnTo>
                <a:lnTo>
                  <a:pt x="1621" y="258420"/>
                </a:lnTo>
                <a:lnTo>
                  <a:pt x="1524" y="255193"/>
                </a:lnTo>
                <a:close/>
              </a:path>
              <a:path w="50800" h="513079">
                <a:moveTo>
                  <a:pt x="4749" y="257479"/>
                </a:moveTo>
                <a:lnTo>
                  <a:pt x="4659" y="258420"/>
                </a:lnTo>
                <a:lnTo>
                  <a:pt x="5074" y="257709"/>
                </a:lnTo>
                <a:lnTo>
                  <a:pt x="4749" y="257479"/>
                </a:lnTo>
                <a:close/>
              </a:path>
              <a:path w="50800" h="513079">
                <a:moveTo>
                  <a:pt x="34066" y="16303"/>
                </a:moveTo>
                <a:lnTo>
                  <a:pt x="25286" y="34961"/>
                </a:lnTo>
                <a:lnTo>
                  <a:pt x="21131" y="86918"/>
                </a:lnTo>
                <a:lnTo>
                  <a:pt x="22469" y="146198"/>
                </a:lnTo>
                <a:lnTo>
                  <a:pt x="24609" y="198631"/>
                </a:lnTo>
                <a:lnTo>
                  <a:pt x="22860" y="230047"/>
                </a:lnTo>
                <a:lnTo>
                  <a:pt x="3810" y="255193"/>
                </a:lnTo>
                <a:lnTo>
                  <a:pt x="1524" y="255193"/>
                </a:lnTo>
                <a:lnTo>
                  <a:pt x="4749" y="257479"/>
                </a:lnTo>
                <a:lnTo>
                  <a:pt x="5237" y="257479"/>
                </a:lnTo>
                <a:lnTo>
                  <a:pt x="6261" y="256031"/>
                </a:lnTo>
                <a:lnTo>
                  <a:pt x="9791" y="256031"/>
                </a:lnTo>
                <a:lnTo>
                  <a:pt x="27632" y="177301"/>
                </a:lnTo>
                <a:lnTo>
                  <a:pt x="24860" y="120567"/>
                </a:lnTo>
                <a:lnTo>
                  <a:pt x="24898" y="63137"/>
                </a:lnTo>
                <a:lnTo>
                  <a:pt x="34066" y="16303"/>
                </a:lnTo>
                <a:close/>
              </a:path>
              <a:path w="50800" h="513079">
                <a:moveTo>
                  <a:pt x="9791" y="256031"/>
                </a:moveTo>
                <a:lnTo>
                  <a:pt x="6261" y="256031"/>
                </a:lnTo>
                <a:lnTo>
                  <a:pt x="7573" y="257479"/>
                </a:lnTo>
                <a:lnTo>
                  <a:pt x="9791" y="256031"/>
                </a:lnTo>
                <a:close/>
              </a:path>
              <a:path w="50800" h="513079">
                <a:moveTo>
                  <a:pt x="36236" y="11692"/>
                </a:moveTo>
                <a:lnTo>
                  <a:pt x="35814" y="12115"/>
                </a:lnTo>
                <a:lnTo>
                  <a:pt x="34290" y="15163"/>
                </a:lnTo>
                <a:lnTo>
                  <a:pt x="34066" y="16303"/>
                </a:lnTo>
                <a:lnTo>
                  <a:pt x="36236" y="11692"/>
                </a:lnTo>
                <a:close/>
              </a:path>
              <a:path w="50800" h="513079">
                <a:moveTo>
                  <a:pt x="46316" y="0"/>
                </a:moveTo>
                <a:lnTo>
                  <a:pt x="43078" y="2501"/>
                </a:lnTo>
                <a:lnTo>
                  <a:pt x="39624" y="3733"/>
                </a:lnTo>
                <a:lnTo>
                  <a:pt x="39624" y="4495"/>
                </a:lnTo>
                <a:lnTo>
                  <a:pt x="36236" y="11692"/>
                </a:lnTo>
                <a:lnTo>
                  <a:pt x="39624" y="8305"/>
                </a:lnTo>
                <a:lnTo>
                  <a:pt x="44196" y="5257"/>
                </a:lnTo>
                <a:lnTo>
                  <a:pt x="43434" y="5257"/>
                </a:lnTo>
                <a:lnTo>
                  <a:pt x="48006" y="3733"/>
                </a:lnTo>
                <a:lnTo>
                  <a:pt x="50292" y="3733"/>
                </a:lnTo>
                <a:lnTo>
                  <a:pt x="50292" y="685"/>
                </a:lnTo>
                <a:lnTo>
                  <a:pt x="46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046220" y="5683246"/>
            <a:ext cx="16383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solidFill>
                  <a:srgbClr val="0000FF"/>
                </a:solidFill>
                <a:latin typeface="Arial"/>
                <a:cs typeface="Arial"/>
              </a:rPr>
              <a:t>RM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4478273" y="5460491"/>
            <a:ext cx="2135505" cy="534670"/>
            <a:chOff x="4478273" y="5460491"/>
            <a:chExt cx="2135505" cy="534670"/>
          </a:xfrm>
        </p:grpSpPr>
        <p:sp>
          <p:nvSpPr>
            <p:cNvPr id="159" name="object 159"/>
            <p:cNvSpPr/>
            <p:nvPr/>
          </p:nvSpPr>
          <p:spPr>
            <a:xfrm>
              <a:off x="4550663" y="5581649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60">
                  <a:moveTo>
                    <a:pt x="29108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084" y="73151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549139" y="5580125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39" h="76200">
                  <a:moveTo>
                    <a:pt x="29413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94132" y="76200"/>
                  </a:lnTo>
                  <a:lnTo>
                    <a:pt x="294132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294639" h="76200">
                  <a:moveTo>
                    <a:pt x="291084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291084" y="74675"/>
                  </a:lnTo>
                  <a:lnTo>
                    <a:pt x="291084" y="73151"/>
                  </a:lnTo>
                  <a:close/>
                </a:path>
                <a:path w="294639" h="76200">
                  <a:moveTo>
                    <a:pt x="291084" y="1524"/>
                  </a:moveTo>
                  <a:lnTo>
                    <a:pt x="291084" y="74675"/>
                  </a:lnTo>
                  <a:lnTo>
                    <a:pt x="292608" y="73151"/>
                  </a:lnTo>
                  <a:lnTo>
                    <a:pt x="294132" y="73151"/>
                  </a:lnTo>
                  <a:lnTo>
                    <a:pt x="294132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76200">
                  <a:moveTo>
                    <a:pt x="294132" y="73151"/>
                  </a:moveTo>
                  <a:lnTo>
                    <a:pt x="292608" y="73151"/>
                  </a:lnTo>
                  <a:lnTo>
                    <a:pt x="291084" y="74675"/>
                  </a:lnTo>
                  <a:lnTo>
                    <a:pt x="294132" y="74675"/>
                  </a:lnTo>
                  <a:lnTo>
                    <a:pt x="294132" y="73151"/>
                  </a:lnTo>
                  <a:close/>
                </a:path>
                <a:path w="294639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76200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76200">
                  <a:moveTo>
                    <a:pt x="294132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132831" y="5581649"/>
              <a:ext cx="292100" cy="73660"/>
            </a:xfrm>
            <a:custGeom>
              <a:avLst/>
              <a:gdLst/>
              <a:ahLst/>
              <a:cxnLst/>
              <a:rect l="l" t="t" r="r" b="b"/>
              <a:pathLst>
                <a:path w="292100" h="73660">
                  <a:moveTo>
                    <a:pt x="29184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846" y="73151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131307" y="5580125"/>
              <a:ext cx="295275" cy="76200"/>
            </a:xfrm>
            <a:custGeom>
              <a:avLst/>
              <a:gdLst/>
              <a:ahLst/>
              <a:cxnLst/>
              <a:rect l="l" t="t" r="r" b="b"/>
              <a:pathLst>
                <a:path w="295275" h="76200">
                  <a:moveTo>
                    <a:pt x="294893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94893" y="76200"/>
                  </a:lnTo>
                  <a:lnTo>
                    <a:pt x="294893" y="74675"/>
                  </a:lnTo>
                  <a:lnTo>
                    <a:pt x="3047" y="74675"/>
                  </a:lnTo>
                  <a:lnTo>
                    <a:pt x="1524" y="73151"/>
                  </a:lnTo>
                  <a:lnTo>
                    <a:pt x="3047" y="73151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94893" y="1524"/>
                  </a:lnTo>
                  <a:lnTo>
                    <a:pt x="294893" y="0"/>
                  </a:lnTo>
                  <a:close/>
                </a:path>
                <a:path w="295275" h="76200">
                  <a:moveTo>
                    <a:pt x="3047" y="73151"/>
                  </a:moveTo>
                  <a:lnTo>
                    <a:pt x="1524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295275" h="76200">
                  <a:moveTo>
                    <a:pt x="291845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291845" y="74675"/>
                  </a:lnTo>
                  <a:lnTo>
                    <a:pt x="291845" y="73151"/>
                  </a:lnTo>
                  <a:close/>
                </a:path>
                <a:path w="295275" h="76200">
                  <a:moveTo>
                    <a:pt x="291845" y="1524"/>
                  </a:moveTo>
                  <a:lnTo>
                    <a:pt x="291845" y="74675"/>
                  </a:lnTo>
                  <a:lnTo>
                    <a:pt x="293369" y="73151"/>
                  </a:lnTo>
                  <a:lnTo>
                    <a:pt x="294893" y="73151"/>
                  </a:lnTo>
                  <a:lnTo>
                    <a:pt x="294893" y="3048"/>
                  </a:lnTo>
                  <a:lnTo>
                    <a:pt x="293369" y="3048"/>
                  </a:lnTo>
                  <a:lnTo>
                    <a:pt x="291845" y="1524"/>
                  </a:lnTo>
                  <a:close/>
                </a:path>
                <a:path w="295275" h="76200">
                  <a:moveTo>
                    <a:pt x="294893" y="73151"/>
                  </a:moveTo>
                  <a:lnTo>
                    <a:pt x="293369" y="73151"/>
                  </a:lnTo>
                  <a:lnTo>
                    <a:pt x="291845" y="74675"/>
                  </a:lnTo>
                  <a:lnTo>
                    <a:pt x="294893" y="74675"/>
                  </a:lnTo>
                  <a:lnTo>
                    <a:pt x="294893" y="73151"/>
                  </a:lnTo>
                  <a:close/>
                </a:path>
                <a:path w="295275" h="7620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95275" h="76200">
                  <a:moveTo>
                    <a:pt x="291845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91845" y="3048"/>
                  </a:lnTo>
                  <a:lnTo>
                    <a:pt x="291845" y="1524"/>
                  </a:lnTo>
                  <a:close/>
                </a:path>
                <a:path w="295275" h="76200">
                  <a:moveTo>
                    <a:pt x="294893" y="1524"/>
                  </a:moveTo>
                  <a:lnTo>
                    <a:pt x="291845" y="1524"/>
                  </a:lnTo>
                  <a:lnTo>
                    <a:pt x="293369" y="3048"/>
                  </a:lnTo>
                  <a:lnTo>
                    <a:pt x="294893" y="3048"/>
                  </a:lnTo>
                  <a:lnTo>
                    <a:pt x="29489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715761" y="5581649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60">
                  <a:moveTo>
                    <a:pt x="29108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084" y="73151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14237" y="5580125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39" h="76200">
                  <a:moveTo>
                    <a:pt x="29413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94132" y="76200"/>
                  </a:lnTo>
                  <a:lnTo>
                    <a:pt x="294132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294639" h="76200">
                  <a:moveTo>
                    <a:pt x="291084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291084" y="74675"/>
                  </a:lnTo>
                  <a:lnTo>
                    <a:pt x="291084" y="73151"/>
                  </a:lnTo>
                  <a:close/>
                </a:path>
                <a:path w="294639" h="76200">
                  <a:moveTo>
                    <a:pt x="291084" y="1524"/>
                  </a:moveTo>
                  <a:lnTo>
                    <a:pt x="291084" y="74675"/>
                  </a:lnTo>
                  <a:lnTo>
                    <a:pt x="292608" y="73151"/>
                  </a:lnTo>
                  <a:lnTo>
                    <a:pt x="294132" y="73151"/>
                  </a:lnTo>
                  <a:lnTo>
                    <a:pt x="294132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76200">
                  <a:moveTo>
                    <a:pt x="294132" y="73151"/>
                  </a:moveTo>
                  <a:lnTo>
                    <a:pt x="292608" y="73151"/>
                  </a:lnTo>
                  <a:lnTo>
                    <a:pt x="291084" y="74675"/>
                  </a:lnTo>
                  <a:lnTo>
                    <a:pt x="294132" y="74675"/>
                  </a:lnTo>
                  <a:lnTo>
                    <a:pt x="294132" y="73151"/>
                  </a:lnTo>
                  <a:close/>
                </a:path>
                <a:path w="294639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76200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76200">
                  <a:moveTo>
                    <a:pt x="294132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841747" y="5897117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60">
                  <a:moveTo>
                    <a:pt x="29108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084" y="73151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840223" y="5895593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39" h="76200">
                  <a:moveTo>
                    <a:pt x="29413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94132" y="76200"/>
                  </a:lnTo>
                  <a:lnTo>
                    <a:pt x="294132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94132" y="1523"/>
                  </a:lnTo>
                  <a:lnTo>
                    <a:pt x="294132" y="0"/>
                  </a:lnTo>
                  <a:close/>
                </a:path>
                <a:path w="294639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294639" h="76200">
                  <a:moveTo>
                    <a:pt x="291084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291084" y="74675"/>
                  </a:lnTo>
                  <a:lnTo>
                    <a:pt x="291084" y="73151"/>
                  </a:lnTo>
                  <a:close/>
                </a:path>
                <a:path w="294639" h="76200">
                  <a:moveTo>
                    <a:pt x="291084" y="1523"/>
                  </a:moveTo>
                  <a:lnTo>
                    <a:pt x="291084" y="74675"/>
                  </a:lnTo>
                  <a:lnTo>
                    <a:pt x="292608" y="73151"/>
                  </a:lnTo>
                  <a:lnTo>
                    <a:pt x="294132" y="73151"/>
                  </a:lnTo>
                  <a:lnTo>
                    <a:pt x="294132" y="3047"/>
                  </a:lnTo>
                  <a:lnTo>
                    <a:pt x="292608" y="3047"/>
                  </a:lnTo>
                  <a:lnTo>
                    <a:pt x="291084" y="1523"/>
                  </a:lnTo>
                  <a:close/>
                </a:path>
                <a:path w="294639" h="76200">
                  <a:moveTo>
                    <a:pt x="294132" y="73151"/>
                  </a:moveTo>
                  <a:lnTo>
                    <a:pt x="292608" y="73151"/>
                  </a:lnTo>
                  <a:lnTo>
                    <a:pt x="291084" y="74675"/>
                  </a:lnTo>
                  <a:lnTo>
                    <a:pt x="294132" y="74675"/>
                  </a:lnTo>
                  <a:lnTo>
                    <a:pt x="294132" y="73151"/>
                  </a:lnTo>
                  <a:close/>
                </a:path>
                <a:path w="294639" h="762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94639" h="76200">
                  <a:moveTo>
                    <a:pt x="291084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91084" y="3047"/>
                  </a:lnTo>
                  <a:lnTo>
                    <a:pt x="291084" y="1523"/>
                  </a:lnTo>
                  <a:close/>
                </a:path>
                <a:path w="294639" h="76200">
                  <a:moveTo>
                    <a:pt x="294132" y="1523"/>
                  </a:moveTo>
                  <a:lnTo>
                    <a:pt x="291084" y="1523"/>
                  </a:lnTo>
                  <a:lnTo>
                    <a:pt x="292608" y="3047"/>
                  </a:lnTo>
                  <a:lnTo>
                    <a:pt x="294132" y="3047"/>
                  </a:lnTo>
                  <a:lnTo>
                    <a:pt x="29413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521451" y="5897117"/>
              <a:ext cx="194310" cy="73660"/>
            </a:xfrm>
            <a:custGeom>
              <a:avLst/>
              <a:gdLst/>
              <a:ahLst/>
              <a:cxnLst/>
              <a:rect l="l" t="t" r="r" b="b"/>
              <a:pathLst>
                <a:path w="194310" h="73660">
                  <a:moveTo>
                    <a:pt x="19431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4310" y="731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519927" y="5895593"/>
              <a:ext cx="197485" cy="76200"/>
            </a:xfrm>
            <a:custGeom>
              <a:avLst/>
              <a:gdLst/>
              <a:ahLst/>
              <a:cxnLst/>
              <a:rect l="l" t="t" r="r" b="b"/>
              <a:pathLst>
                <a:path w="197485" h="76200">
                  <a:moveTo>
                    <a:pt x="19735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97358" y="76200"/>
                  </a:lnTo>
                  <a:lnTo>
                    <a:pt x="197358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97358" y="1523"/>
                  </a:lnTo>
                  <a:lnTo>
                    <a:pt x="197358" y="0"/>
                  </a:lnTo>
                  <a:close/>
                </a:path>
                <a:path w="197485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97485" h="76200">
                  <a:moveTo>
                    <a:pt x="194310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94310" y="74675"/>
                  </a:lnTo>
                  <a:lnTo>
                    <a:pt x="194310" y="73151"/>
                  </a:lnTo>
                  <a:close/>
                </a:path>
                <a:path w="197485" h="76200">
                  <a:moveTo>
                    <a:pt x="194310" y="1523"/>
                  </a:moveTo>
                  <a:lnTo>
                    <a:pt x="194310" y="74675"/>
                  </a:lnTo>
                  <a:lnTo>
                    <a:pt x="195834" y="73151"/>
                  </a:lnTo>
                  <a:lnTo>
                    <a:pt x="197358" y="73151"/>
                  </a:lnTo>
                  <a:lnTo>
                    <a:pt x="197358" y="3047"/>
                  </a:lnTo>
                  <a:lnTo>
                    <a:pt x="195834" y="3047"/>
                  </a:lnTo>
                  <a:lnTo>
                    <a:pt x="194310" y="1523"/>
                  </a:lnTo>
                  <a:close/>
                </a:path>
                <a:path w="197485" h="76200">
                  <a:moveTo>
                    <a:pt x="197358" y="73151"/>
                  </a:moveTo>
                  <a:lnTo>
                    <a:pt x="195834" y="73151"/>
                  </a:lnTo>
                  <a:lnTo>
                    <a:pt x="194310" y="74675"/>
                  </a:lnTo>
                  <a:lnTo>
                    <a:pt x="197358" y="74675"/>
                  </a:lnTo>
                  <a:lnTo>
                    <a:pt x="197358" y="73151"/>
                  </a:lnTo>
                  <a:close/>
                </a:path>
                <a:path w="197485" h="762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97485" h="76200">
                  <a:moveTo>
                    <a:pt x="194310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94310" y="3047"/>
                  </a:lnTo>
                  <a:lnTo>
                    <a:pt x="194310" y="1523"/>
                  </a:lnTo>
                  <a:close/>
                </a:path>
                <a:path w="197485" h="76200">
                  <a:moveTo>
                    <a:pt x="197358" y="1523"/>
                  </a:moveTo>
                  <a:lnTo>
                    <a:pt x="194310" y="1523"/>
                  </a:lnTo>
                  <a:lnTo>
                    <a:pt x="195834" y="3047"/>
                  </a:lnTo>
                  <a:lnTo>
                    <a:pt x="197358" y="3047"/>
                  </a:lnTo>
                  <a:lnTo>
                    <a:pt x="197358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006845" y="5897117"/>
              <a:ext cx="193675" cy="73660"/>
            </a:xfrm>
            <a:custGeom>
              <a:avLst/>
              <a:gdLst/>
              <a:ahLst/>
              <a:cxnLst/>
              <a:rect l="l" t="t" r="r" b="b"/>
              <a:pathLst>
                <a:path w="193675" h="73660">
                  <a:moveTo>
                    <a:pt x="193548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3548" y="7315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005321" y="5895593"/>
              <a:ext cx="196850" cy="76200"/>
            </a:xfrm>
            <a:custGeom>
              <a:avLst/>
              <a:gdLst/>
              <a:ahLst/>
              <a:cxnLst/>
              <a:rect l="l" t="t" r="r" b="b"/>
              <a:pathLst>
                <a:path w="196850" h="76200">
                  <a:moveTo>
                    <a:pt x="196596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96596" y="76200"/>
                  </a:lnTo>
                  <a:lnTo>
                    <a:pt x="196596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96596" y="1523"/>
                  </a:lnTo>
                  <a:lnTo>
                    <a:pt x="196596" y="0"/>
                  </a:lnTo>
                  <a:close/>
                </a:path>
                <a:path w="196850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96850" h="76200">
                  <a:moveTo>
                    <a:pt x="193548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93548" y="74675"/>
                  </a:lnTo>
                  <a:lnTo>
                    <a:pt x="193548" y="73151"/>
                  </a:lnTo>
                  <a:close/>
                </a:path>
                <a:path w="196850" h="76200">
                  <a:moveTo>
                    <a:pt x="193548" y="1523"/>
                  </a:moveTo>
                  <a:lnTo>
                    <a:pt x="193548" y="74675"/>
                  </a:lnTo>
                  <a:lnTo>
                    <a:pt x="195072" y="73151"/>
                  </a:lnTo>
                  <a:lnTo>
                    <a:pt x="196596" y="73151"/>
                  </a:lnTo>
                  <a:lnTo>
                    <a:pt x="196596" y="3047"/>
                  </a:lnTo>
                  <a:lnTo>
                    <a:pt x="195072" y="3047"/>
                  </a:lnTo>
                  <a:lnTo>
                    <a:pt x="193548" y="1523"/>
                  </a:lnTo>
                  <a:close/>
                </a:path>
                <a:path w="196850" h="76200">
                  <a:moveTo>
                    <a:pt x="196596" y="73151"/>
                  </a:moveTo>
                  <a:lnTo>
                    <a:pt x="195072" y="73151"/>
                  </a:lnTo>
                  <a:lnTo>
                    <a:pt x="193548" y="74675"/>
                  </a:lnTo>
                  <a:lnTo>
                    <a:pt x="196596" y="74675"/>
                  </a:lnTo>
                  <a:lnTo>
                    <a:pt x="196596" y="73151"/>
                  </a:lnTo>
                  <a:close/>
                </a:path>
                <a:path w="196850" h="762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96850" h="76200">
                  <a:moveTo>
                    <a:pt x="193548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93548" y="3047"/>
                  </a:lnTo>
                  <a:lnTo>
                    <a:pt x="193548" y="1523"/>
                  </a:lnTo>
                  <a:close/>
                </a:path>
                <a:path w="196850" h="76200">
                  <a:moveTo>
                    <a:pt x="196596" y="1523"/>
                  </a:moveTo>
                  <a:lnTo>
                    <a:pt x="193548" y="1523"/>
                  </a:lnTo>
                  <a:lnTo>
                    <a:pt x="195072" y="3047"/>
                  </a:lnTo>
                  <a:lnTo>
                    <a:pt x="196596" y="3047"/>
                  </a:lnTo>
                  <a:lnTo>
                    <a:pt x="196596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424677" y="5897117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423153" y="5895593"/>
              <a:ext cx="100330" cy="76200"/>
            </a:xfrm>
            <a:custGeom>
              <a:avLst/>
              <a:gdLst/>
              <a:ahLst/>
              <a:cxnLst/>
              <a:rect l="l" t="t" r="r" b="b"/>
              <a:pathLst>
                <a:path w="100329" h="76200">
                  <a:moveTo>
                    <a:pt x="9982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9822" y="76200"/>
                  </a:lnTo>
                  <a:lnTo>
                    <a:pt x="99822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99822" y="1523"/>
                  </a:lnTo>
                  <a:lnTo>
                    <a:pt x="99822" y="0"/>
                  </a:lnTo>
                  <a:close/>
                </a:path>
                <a:path w="100329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00329" h="76200">
                  <a:moveTo>
                    <a:pt x="96774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96774" y="74675"/>
                  </a:lnTo>
                  <a:lnTo>
                    <a:pt x="96774" y="73151"/>
                  </a:lnTo>
                  <a:close/>
                </a:path>
                <a:path w="100329" h="76200">
                  <a:moveTo>
                    <a:pt x="96774" y="1523"/>
                  </a:moveTo>
                  <a:lnTo>
                    <a:pt x="96774" y="74675"/>
                  </a:lnTo>
                  <a:lnTo>
                    <a:pt x="98298" y="73151"/>
                  </a:lnTo>
                  <a:lnTo>
                    <a:pt x="99822" y="73151"/>
                  </a:lnTo>
                  <a:lnTo>
                    <a:pt x="99822" y="3047"/>
                  </a:lnTo>
                  <a:lnTo>
                    <a:pt x="98298" y="3047"/>
                  </a:lnTo>
                  <a:lnTo>
                    <a:pt x="96774" y="1523"/>
                  </a:lnTo>
                  <a:close/>
                </a:path>
                <a:path w="100329" h="76200">
                  <a:moveTo>
                    <a:pt x="99822" y="73151"/>
                  </a:moveTo>
                  <a:lnTo>
                    <a:pt x="98298" y="73151"/>
                  </a:lnTo>
                  <a:lnTo>
                    <a:pt x="96774" y="74675"/>
                  </a:lnTo>
                  <a:lnTo>
                    <a:pt x="99822" y="74675"/>
                  </a:lnTo>
                  <a:lnTo>
                    <a:pt x="99822" y="73151"/>
                  </a:lnTo>
                  <a:close/>
                </a:path>
                <a:path w="100329" h="762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00329" h="76200">
                  <a:moveTo>
                    <a:pt x="96774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96774" y="3047"/>
                  </a:lnTo>
                  <a:lnTo>
                    <a:pt x="96774" y="1523"/>
                  </a:lnTo>
                  <a:close/>
                </a:path>
                <a:path w="100329" h="76200">
                  <a:moveTo>
                    <a:pt x="99822" y="1523"/>
                  </a:moveTo>
                  <a:lnTo>
                    <a:pt x="96774" y="1523"/>
                  </a:lnTo>
                  <a:lnTo>
                    <a:pt x="98298" y="3047"/>
                  </a:lnTo>
                  <a:lnTo>
                    <a:pt x="99822" y="3047"/>
                  </a:lnTo>
                  <a:lnTo>
                    <a:pt x="9982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546091" y="5460491"/>
              <a:ext cx="9525" cy="194310"/>
            </a:xfrm>
            <a:custGeom>
              <a:avLst/>
              <a:gdLst/>
              <a:ahLst/>
              <a:cxnLst/>
              <a:rect l="l" t="t" r="r" b="b"/>
              <a:pathLst>
                <a:path w="9525" h="194310">
                  <a:moveTo>
                    <a:pt x="9144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9144" y="19431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478274" y="5642609"/>
              <a:ext cx="2135505" cy="36830"/>
            </a:xfrm>
            <a:custGeom>
              <a:avLst/>
              <a:gdLst/>
              <a:ahLst/>
              <a:cxnLst/>
              <a:rect l="l" t="t" r="r" b="b"/>
              <a:pathLst>
                <a:path w="2135504" h="36829">
                  <a:moveTo>
                    <a:pt x="2135124" y="12192"/>
                  </a:moveTo>
                  <a:lnTo>
                    <a:pt x="2130552" y="9906"/>
                  </a:lnTo>
                  <a:lnTo>
                    <a:pt x="2110740" y="0"/>
                  </a:lnTo>
                  <a:lnTo>
                    <a:pt x="2110740" y="9906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70866" y="14478"/>
                  </a:lnTo>
                  <a:lnTo>
                    <a:pt x="70866" y="36576"/>
                  </a:lnTo>
                  <a:lnTo>
                    <a:pt x="73901" y="36576"/>
                  </a:lnTo>
                  <a:lnTo>
                    <a:pt x="73901" y="14478"/>
                  </a:lnTo>
                  <a:lnTo>
                    <a:pt x="168402" y="14478"/>
                  </a:lnTo>
                  <a:lnTo>
                    <a:pt x="168402" y="36576"/>
                  </a:lnTo>
                  <a:lnTo>
                    <a:pt x="171450" y="36576"/>
                  </a:lnTo>
                  <a:lnTo>
                    <a:pt x="171450" y="14478"/>
                  </a:lnTo>
                  <a:lnTo>
                    <a:pt x="265176" y="14478"/>
                  </a:lnTo>
                  <a:lnTo>
                    <a:pt x="265176" y="36576"/>
                  </a:lnTo>
                  <a:lnTo>
                    <a:pt x="268224" y="36576"/>
                  </a:lnTo>
                  <a:lnTo>
                    <a:pt x="268224" y="14478"/>
                  </a:lnTo>
                  <a:lnTo>
                    <a:pt x="361950" y="14478"/>
                  </a:lnTo>
                  <a:lnTo>
                    <a:pt x="361950" y="36576"/>
                  </a:lnTo>
                  <a:lnTo>
                    <a:pt x="364985" y="36576"/>
                  </a:lnTo>
                  <a:lnTo>
                    <a:pt x="364985" y="14478"/>
                  </a:lnTo>
                  <a:lnTo>
                    <a:pt x="459486" y="14478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78"/>
                  </a:lnTo>
                  <a:lnTo>
                    <a:pt x="556260" y="14478"/>
                  </a:lnTo>
                  <a:lnTo>
                    <a:pt x="556260" y="36576"/>
                  </a:lnTo>
                  <a:lnTo>
                    <a:pt x="559295" y="36576"/>
                  </a:lnTo>
                  <a:lnTo>
                    <a:pt x="559295" y="14478"/>
                  </a:lnTo>
                  <a:lnTo>
                    <a:pt x="653034" y="14478"/>
                  </a:lnTo>
                  <a:lnTo>
                    <a:pt x="653034" y="36576"/>
                  </a:lnTo>
                  <a:lnTo>
                    <a:pt x="656069" y="36576"/>
                  </a:lnTo>
                  <a:lnTo>
                    <a:pt x="656069" y="14478"/>
                  </a:lnTo>
                  <a:lnTo>
                    <a:pt x="750570" y="14478"/>
                  </a:lnTo>
                  <a:lnTo>
                    <a:pt x="750570" y="36576"/>
                  </a:lnTo>
                  <a:lnTo>
                    <a:pt x="753618" y="36576"/>
                  </a:lnTo>
                  <a:lnTo>
                    <a:pt x="753618" y="14478"/>
                  </a:lnTo>
                  <a:lnTo>
                    <a:pt x="847344" y="14478"/>
                  </a:lnTo>
                  <a:lnTo>
                    <a:pt x="847344" y="36576"/>
                  </a:lnTo>
                  <a:lnTo>
                    <a:pt x="850392" y="36576"/>
                  </a:lnTo>
                  <a:lnTo>
                    <a:pt x="850392" y="14478"/>
                  </a:lnTo>
                  <a:lnTo>
                    <a:pt x="944880" y="14478"/>
                  </a:lnTo>
                  <a:lnTo>
                    <a:pt x="944880" y="36576"/>
                  </a:lnTo>
                  <a:lnTo>
                    <a:pt x="947915" y="36576"/>
                  </a:lnTo>
                  <a:lnTo>
                    <a:pt x="947915" y="14478"/>
                  </a:lnTo>
                  <a:lnTo>
                    <a:pt x="1041654" y="14478"/>
                  </a:lnTo>
                  <a:lnTo>
                    <a:pt x="1041654" y="36576"/>
                  </a:lnTo>
                  <a:lnTo>
                    <a:pt x="1044702" y="36576"/>
                  </a:lnTo>
                  <a:lnTo>
                    <a:pt x="1044702" y="14478"/>
                  </a:lnTo>
                  <a:lnTo>
                    <a:pt x="1138428" y="14478"/>
                  </a:lnTo>
                  <a:lnTo>
                    <a:pt x="1138428" y="36576"/>
                  </a:lnTo>
                  <a:lnTo>
                    <a:pt x="1141476" y="36576"/>
                  </a:lnTo>
                  <a:lnTo>
                    <a:pt x="1141476" y="14478"/>
                  </a:lnTo>
                  <a:lnTo>
                    <a:pt x="1235964" y="14478"/>
                  </a:lnTo>
                  <a:lnTo>
                    <a:pt x="1235964" y="36576"/>
                  </a:lnTo>
                  <a:lnTo>
                    <a:pt x="1238999" y="36576"/>
                  </a:lnTo>
                  <a:lnTo>
                    <a:pt x="1238999" y="14478"/>
                  </a:lnTo>
                  <a:lnTo>
                    <a:pt x="1332738" y="14478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78"/>
                  </a:lnTo>
                  <a:lnTo>
                    <a:pt x="1429512" y="14478"/>
                  </a:lnTo>
                  <a:lnTo>
                    <a:pt x="1429512" y="36576"/>
                  </a:lnTo>
                  <a:lnTo>
                    <a:pt x="1432547" y="36576"/>
                  </a:lnTo>
                  <a:lnTo>
                    <a:pt x="1432547" y="14478"/>
                  </a:lnTo>
                  <a:lnTo>
                    <a:pt x="1527048" y="14478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4478"/>
                  </a:lnTo>
                  <a:lnTo>
                    <a:pt x="1623822" y="14478"/>
                  </a:lnTo>
                  <a:lnTo>
                    <a:pt x="1623822" y="36576"/>
                  </a:lnTo>
                  <a:lnTo>
                    <a:pt x="1626857" y="36576"/>
                  </a:lnTo>
                  <a:lnTo>
                    <a:pt x="1626857" y="14478"/>
                  </a:lnTo>
                  <a:lnTo>
                    <a:pt x="1720596" y="14478"/>
                  </a:lnTo>
                  <a:lnTo>
                    <a:pt x="1720596" y="36576"/>
                  </a:lnTo>
                  <a:lnTo>
                    <a:pt x="1723631" y="36576"/>
                  </a:lnTo>
                  <a:lnTo>
                    <a:pt x="1723631" y="14478"/>
                  </a:lnTo>
                  <a:lnTo>
                    <a:pt x="1818132" y="14478"/>
                  </a:lnTo>
                  <a:lnTo>
                    <a:pt x="1818132" y="36576"/>
                  </a:lnTo>
                  <a:lnTo>
                    <a:pt x="1821167" y="36576"/>
                  </a:lnTo>
                  <a:lnTo>
                    <a:pt x="1821167" y="14478"/>
                  </a:lnTo>
                  <a:lnTo>
                    <a:pt x="1914906" y="14478"/>
                  </a:lnTo>
                  <a:lnTo>
                    <a:pt x="1914906" y="36576"/>
                  </a:lnTo>
                  <a:lnTo>
                    <a:pt x="1917941" y="36576"/>
                  </a:lnTo>
                  <a:lnTo>
                    <a:pt x="1917941" y="14478"/>
                  </a:lnTo>
                  <a:lnTo>
                    <a:pt x="2012442" y="14478"/>
                  </a:lnTo>
                  <a:lnTo>
                    <a:pt x="2012442" y="36576"/>
                  </a:lnTo>
                  <a:lnTo>
                    <a:pt x="2015477" y="36576"/>
                  </a:lnTo>
                  <a:lnTo>
                    <a:pt x="2015477" y="14478"/>
                  </a:lnTo>
                  <a:lnTo>
                    <a:pt x="2110740" y="14478"/>
                  </a:lnTo>
                  <a:lnTo>
                    <a:pt x="2110740" y="24384"/>
                  </a:lnTo>
                  <a:lnTo>
                    <a:pt x="2130552" y="14478"/>
                  </a:lnTo>
                  <a:lnTo>
                    <a:pt x="21351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546092" y="5460491"/>
              <a:ext cx="1756410" cy="509905"/>
            </a:xfrm>
            <a:custGeom>
              <a:avLst/>
              <a:gdLst/>
              <a:ahLst/>
              <a:cxnLst/>
              <a:rect l="l" t="t" r="r" b="b"/>
              <a:pathLst>
                <a:path w="1756410" h="509904">
                  <a:moveTo>
                    <a:pt x="9144" y="315468"/>
                  </a:moveTo>
                  <a:lnTo>
                    <a:pt x="0" y="315468"/>
                  </a:lnTo>
                  <a:lnTo>
                    <a:pt x="0" y="509778"/>
                  </a:lnTo>
                  <a:lnTo>
                    <a:pt x="9144" y="509778"/>
                  </a:lnTo>
                  <a:lnTo>
                    <a:pt x="9144" y="315468"/>
                  </a:lnTo>
                  <a:close/>
                </a:path>
                <a:path w="1756410" h="509904">
                  <a:moveTo>
                    <a:pt x="591312" y="0"/>
                  </a:moveTo>
                  <a:lnTo>
                    <a:pt x="582930" y="0"/>
                  </a:lnTo>
                  <a:lnTo>
                    <a:pt x="582930" y="194310"/>
                  </a:lnTo>
                  <a:lnTo>
                    <a:pt x="591312" y="194310"/>
                  </a:lnTo>
                  <a:lnTo>
                    <a:pt x="591312" y="0"/>
                  </a:lnTo>
                  <a:close/>
                </a:path>
                <a:path w="1756410" h="509904">
                  <a:moveTo>
                    <a:pt x="1174242" y="0"/>
                  </a:moveTo>
                  <a:lnTo>
                    <a:pt x="1165098" y="0"/>
                  </a:lnTo>
                  <a:lnTo>
                    <a:pt x="1165098" y="194310"/>
                  </a:lnTo>
                  <a:lnTo>
                    <a:pt x="1174242" y="194310"/>
                  </a:lnTo>
                  <a:lnTo>
                    <a:pt x="1174242" y="0"/>
                  </a:lnTo>
                  <a:close/>
                </a:path>
                <a:path w="1756410" h="509904">
                  <a:moveTo>
                    <a:pt x="1756397" y="0"/>
                  </a:moveTo>
                  <a:lnTo>
                    <a:pt x="1747266" y="0"/>
                  </a:lnTo>
                  <a:lnTo>
                    <a:pt x="1747266" y="194310"/>
                  </a:lnTo>
                  <a:lnTo>
                    <a:pt x="1756397" y="194310"/>
                  </a:lnTo>
                  <a:lnTo>
                    <a:pt x="175639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478274" y="5958077"/>
              <a:ext cx="2135505" cy="36830"/>
            </a:xfrm>
            <a:custGeom>
              <a:avLst/>
              <a:gdLst/>
              <a:ahLst/>
              <a:cxnLst/>
              <a:rect l="l" t="t" r="r" b="b"/>
              <a:pathLst>
                <a:path w="2135504" h="36829">
                  <a:moveTo>
                    <a:pt x="2135124" y="12192"/>
                  </a:moveTo>
                  <a:lnTo>
                    <a:pt x="2130552" y="9906"/>
                  </a:lnTo>
                  <a:lnTo>
                    <a:pt x="2110740" y="0"/>
                  </a:lnTo>
                  <a:lnTo>
                    <a:pt x="2110740" y="9906"/>
                  </a:lnTo>
                  <a:lnTo>
                    <a:pt x="0" y="9906"/>
                  </a:lnTo>
                  <a:lnTo>
                    <a:pt x="0" y="13716"/>
                  </a:lnTo>
                  <a:lnTo>
                    <a:pt x="70866" y="13716"/>
                  </a:lnTo>
                  <a:lnTo>
                    <a:pt x="70866" y="36576"/>
                  </a:lnTo>
                  <a:lnTo>
                    <a:pt x="73901" y="36576"/>
                  </a:lnTo>
                  <a:lnTo>
                    <a:pt x="73901" y="13716"/>
                  </a:lnTo>
                  <a:lnTo>
                    <a:pt x="168402" y="13716"/>
                  </a:lnTo>
                  <a:lnTo>
                    <a:pt x="168402" y="36576"/>
                  </a:lnTo>
                  <a:lnTo>
                    <a:pt x="171450" y="36576"/>
                  </a:lnTo>
                  <a:lnTo>
                    <a:pt x="171450" y="13716"/>
                  </a:lnTo>
                  <a:lnTo>
                    <a:pt x="265176" y="13716"/>
                  </a:lnTo>
                  <a:lnTo>
                    <a:pt x="265176" y="36576"/>
                  </a:lnTo>
                  <a:lnTo>
                    <a:pt x="268224" y="36576"/>
                  </a:lnTo>
                  <a:lnTo>
                    <a:pt x="268224" y="13716"/>
                  </a:lnTo>
                  <a:lnTo>
                    <a:pt x="361950" y="13716"/>
                  </a:lnTo>
                  <a:lnTo>
                    <a:pt x="361950" y="36576"/>
                  </a:lnTo>
                  <a:lnTo>
                    <a:pt x="364985" y="36576"/>
                  </a:lnTo>
                  <a:lnTo>
                    <a:pt x="364985" y="13716"/>
                  </a:lnTo>
                  <a:lnTo>
                    <a:pt x="459486" y="13716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3716"/>
                  </a:lnTo>
                  <a:lnTo>
                    <a:pt x="556260" y="13716"/>
                  </a:lnTo>
                  <a:lnTo>
                    <a:pt x="556260" y="36576"/>
                  </a:lnTo>
                  <a:lnTo>
                    <a:pt x="559295" y="36576"/>
                  </a:lnTo>
                  <a:lnTo>
                    <a:pt x="559295" y="13716"/>
                  </a:lnTo>
                  <a:lnTo>
                    <a:pt x="653034" y="13716"/>
                  </a:lnTo>
                  <a:lnTo>
                    <a:pt x="653034" y="36576"/>
                  </a:lnTo>
                  <a:lnTo>
                    <a:pt x="656069" y="36576"/>
                  </a:lnTo>
                  <a:lnTo>
                    <a:pt x="656069" y="13716"/>
                  </a:lnTo>
                  <a:lnTo>
                    <a:pt x="750570" y="13716"/>
                  </a:lnTo>
                  <a:lnTo>
                    <a:pt x="750570" y="36576"/>
                  </a:lnTo>
                  <a:lnTo>
                    <a:pt x="753618" y="36576"/>
                  </a:lnTo>
                  <a:lnTo>
                    <a:pt x="753618" y="13716"/>
                  </a:lnTo>
                  <a:lnTo>
                    <a:pt x="847344" y="13716"/>
                  </a:lnTo>
                  <a:lnTo>
                    <a:pt x="847344" y="36576"/>
                  </a:lnTo>
                  <a:lnTo>
                    <a:pt x="850392" y="36576"/>
                  </a:lnTo>
                  <a:lnTo>
                    <a:pt x="850392" y="13716"/>
                  </a:lnTo>
                  <a:lnTo>
                    <a:pt x="944880" y="13716"/>
                  </a:lnTo>
                  <a:lnTo>
                    <a:pt x="944880" y="36576"/>
                  </a:lnTo>
                  <a:lnTo>
                    <a:pt x="947915" y="36576"/>
                  </a:lnTo>
                  <a:lnTo>
                    <a:pt x="947915" y="13716"/>
                  </a:lnTo>
                  <a:lnTo>
                    <a:pt x="1041654" y="13716"/>
                  </a:lnTo>
                  <a:lnTo>
                    <a:pt x="1041654" y="36576"/>
                  </a:lnTo>
                  <a:lnTo>
                    <a:pt x="1044702" y="36576"/>
                  </a:lnTo>
                  <a:lnTo>
                    <a:pt x="1044702" y="13716"/>
                  </a:lnTo>
                  <a:lnTo>
                    <a:pt x="1138428" y="13716"/>
                  </a:lnTo>
                  <a:lnTo>
                    <a:pt x="1138428" y="36576"/>
                  </a:lnTo>
                  <a:lnTo>
                    <a:pt x="1141476" y="36576"/>
                  </a:lnTo>
                  <a:lnTo>
                    <a:pt x="1141476" y="13716"/>
                  </a:lnTo>
                  <a:lnTo>
                    <a:pt x="1235964" y="13716"/>
                  </a:lnTo>
                  <a:lnTo>
                    <a:pt x="1235964" y="36576"/>
                  </a:lnTo>
                  <a:lnTo>
                    <a:pt x="1238999" y="36576"/>
                  </a:lnTo>
                  <a:lnTo>
                    <a:pt x="1238999" y="13716"/>
                  </a:lnTo>
                  <a:lnTo>
                    <a:pt x="1332738" y="13716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3716"/>
                  </a:lnTo>
                  <a:lnTo>
                    <a:pt x="1429512" y="13716"/>
                  </a:lnTo>
                  <a:lnTo>
                    <a:pt x="1429512" y="36576"/>
                  </a:lnTo>
                  <a:lnTo>
                    <a:pt x="1432547" y="36576"/>
                  </a:lnTo>
                  <a:lnTo>
                    <a:pt x="1432547" y="13716"/>
                  </a:lnTo>
                  <a:lnTo>
                    <a:pt x="1527048" y="13716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3716"/>
                  </a:lnTo>
                  <a:lnTo>
                    <a:pt x="1623822" y="13716"/>
                  </a:lnTo>
                  <a:lnTo>
                    <a:pt x="1623822" y="36576"/>
                  </a:lnTo>
                  <a:lnTo>
                    <a:pt x="1626857" y="36576"/>
                  </a:lnTo>
                  <a:lnTo>
                    <a:pt x="1626857" y="13716"/>
                  </a:lnTo>
                  <a:lnTo>
                    <a:pt x="1720596" y="13716"/>
                  </a:lnTo>
                  <a:lnTo>
                    <a:pt x="1720596" y="36576"/>
                  </a:lnTo>
                  <a:lnTo>
                    <a:pt x="1723631" y="36576"/>
                  </a:lnTo>
                  <a:lnTo>
                    <a:pt x="1723631" y="13716"/>
                  </a:lnTo>
                  <a:lnTo>
                    <a:pt x="1818132" y="13716"/>
                  </a:lnTo>
                  <a:lnTo>
                    <a:pt x="1818132" y="36576"/>
                  </a:lnTo>
                  <a:lnTo>
                    <a:pt x="1821167" y="36576"/>
                  </a:lnTo>
                  <a:lnTo>
                    <a:pt x="1821167" y="13716"/>
                  </a:lnTo>
                  <a:lnTo>
                    <a:pt x="1914906" y="13716"/>
                  </a:lnTo>
                  <a:lnTo>
                    <a:pt x="1914906" y="36576"/>
                  </a:lnTo>
                  <a:lnTo>
                    <a:pt x="1917941" y="36576"/>
                  </a:lnTo>
                  <a:lnTo>
                    <a:pt x="1917941" y="13716"/>
                  </a:lnTo>
                  <a:lnTo>
                    <a:pt x="2012442" y="13716"/>
                  </a:lnTo>
                  <a:lnTo>
                    <a:pt x="2012442" y="36576"/>
                  </a:lnTo>
                  <a:lnTo>
                    <a:pt x="2015477" y="36576"/>
                  </a:lnTo>
                  <a:lnTo>
                    <a:pt x="2015477" y="13716"/>
                  </a:lnTo>
                  <a:lnTo>
                    <a:pt x="2110740" y="13716"/>
                  </a:lnTo>
                  <a:lnTo>
                    <a:pt x="2110740" y="24384"/>
                  </a:lnTo>
                  <a:lnTo>
                    <a:pt x="2132076" y="13716"/>
                  </a:lnTo>
                  <a:lnTo>
                    <a:pt x="21351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420106" y="5775959"/>
              <a:ext cx="882650" cy="194310"/>
            </a:xfrm>
            <a:custGeom>
              <a:avLst/>
              <a:gdLst/>
              <a:ahLst/>
              <a:cxnLst/>
              <a:rect l="l" t="t" r="r" b="b"/>
              <a:pathLst>
                <a:path w="882650" h="194310">
                  <a:moveTo>
                    <a:pt x="9144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9144" y="194310"/>
                  </a:lnTo>
                  <a:lnTo>
                    <a:pt x="9144" y="0"/>
                  </a:lnTo>
                  <a:close/>
                </a:path>
                <a:path w="882650" h="194310">
                  <a:moveTo>
                    <a:pt x="882383" y="0"/>
                  </a:moveTo>
                  <a:lnTo>
                    <a:pt x="873252" y="0"/>
                  </a:lnTo>
                  <a:lnTo>
                    <a:pt x="873252" y="194310"/>
                  </a:lnTo>
                  <a:lnTo>
                    <a:pt x="882383" y="194310"/>
                  </a:lnTo>
                  <a:lnTo>
                    <a:pt x="88238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4530852" y="5968996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113779" y="5654287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530852" y="5654287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821939" y="5654287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821939" y="5968996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113787" y="5968996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5404866" y="5968996"/>
            <a:ext cx="934719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  <a:tab pos="557530" algn="l"/>
                <a:tab pos="848360" algn="l"/>
              </a:tabLst>
            </a:pPr>
            <a:r>
              <a:rPr sz="550" spc="-50" dirty="0">
                <a:latin typeface="Times New Roman"/>
                <a:cs typeface="Times New Roman"/>
              </a:rPr>
              <a:t>9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5404866" y="5654287"/>
            <a:ext cx="934719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  <a:tab pos="557530" algn="l"/>
                <a:tab pos="848360" algn="l"/>
              </a:tabLst>
            </a:pPr>
            <a:r>
              <a:rPr sz="550" spc="-50" dirty="0">
                <a:latin typeface="Times New Roman"/>
                <a:cs typeface="Times New Roman"/>
              </a:rPr>
              <a:t>9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5472684" y="60182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22839" y="16022"/>
                </a:moveTo>
                <a:lnTo>
                  <a:pt x="16022" y="22839"/>
                </a:lnTo>
                <a:lnTo>
                  <a:pt x="70103" y="76200"/>
                </a:lnTo>
                <a:lnTo>
                  <a:pt x="76200" y="70103"/>
                </a:lnTo>
                <a:lnTo>
                  <a:pt x="22839" y="16022"/>
                </a:lnTo>
                <a:close/>
              </a:path>
              <a:path w="76200" h="76200">
                <a:moveTo>
                  <a:pt x="0" y="0"/>
                </a:moveTo>
                <a:lnTo>
                  <a:pt x="9905" y="28956"/>
                </a:lnTo>
                <a:lnTo>
                  <a:pt x="16022" y="22839"/>
                </a:lnTo>
                <a:lnTo>
                  <a:pt x="12953" y="19812"/>
                </a:lnTo>
                <a:lnTo>
                  <a:pt x="19812" y="12953"/>
                </a:lnTo>
                <a:lnTo>
                  <a:pt x="25908" y="12953"/>
                </a:lnTo>
                <a:lnTo>
                  <a:pt x="28955" y="9906"/>
                </a:lnTo>
                <a:lnTo>
                  <a:pt x="0" y="0"/>
                </a:lnTo>
                <a:close/>
              </a:path>
              <a:path w="76200" h="76200">
                <a:moveTo>
                  <a:pt x="19812" y="12953"/>
                </a:moveTo>
                <a:lnTo>
                  <a:pt x="12953" y="19812"/>
                </a:lnTo>
                <a:lnTo>
                  <a:pt x="16022" y="22839"/>
                </a:lnTo>
                <a:lnTo>
                  <a:pt x="22839" y="16022"/>
                </a:lnTo>
                <a:lnTo>
                  <a:pt x="19812" y="12953"/>
                </a:lnTo>
                <a:close/>
              </a:path>
              <a:path w="76200" h="76200">
                <a:moveTo>
                  <a:pt x="25908" y="12953"/>
                </a:moveTo>
                <a:lnTo>
                  <a:pt x="19812" y="12953"/>
                </a:lnTo>
                <a:lnTo>
                  <a:pt x="22839" y="16022"/>
                </a:lnTo>
                <a:lnTo>
                  <a:pt x="25908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5574791" y="6089392"/>
            <a:ext cx="45212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dirty="0">
                <a:latin typeface="Times New Roman"/>
                <a:cs typeface="Times New Roman"/>
              </a:rPr>
              <a:t>deadline</a:t>
            </a:r>
            <a:r>
              <a:rPr sz="600" spc="110" dirty="0">
                <a:latin typeface="Times New Roman"/>
                <a:cs typeface="Times New Roman"/>
              </a:rPr>
              <a:t> </a:t>
            </a:r>
            <a:r>
              <a:rPr sz="600" spc="-20" dirty="0">
                <a:latin typeface="Times New Roman"/>
                <a:cs typeface="Times New Roman"/>
              </a:rPr>
              <a:t>miss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5494020" y="6086855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5" h="56514">
                <a:moveTo>
                  <a:pt x="54864" y="49530"/>
                </a:moveTo>
                <a:lnTo>
                  <a:pt x="13830" y="9144"/>
                </a:lnTo>
                <a:lnTo>
                  <a:pt x="51803" y="9144"/>
                </a:lnTo>
                <a:lnTo>
                  <a:pt x="51803" y="0"/>
                </a:lnTo>
                <a:lnTo>
                  <a:pt x="3048" y="0"/>
                </a:lnTo>
                <a:lnTo>
                  <a:pt x="3048" y="4572"/>
                </a:lnTo>
                <a:lnTo>
                  <a:pt x="0" y="7620"/>
                </a:lnTo>
                <a:lnTo>
                  <a:pt x="48768" y="56388"/>
                </a:lnTo>
                <a:lnTo>
                  <a:pt x="54864" y="49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4337303" y="5494466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4337303" y="5809934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3919346" y="4253865"/>
            <a:ext cx="2912110" cy="2183130"/>
            <a:chOff x="3919346" y="4253865"/>
            <a:chExt cx="2912110" cy="2183130"/>
          </a:xfrm>
        </p:grpSpPr>
        <p:sp>
          <p:nvSpPr>
            <p:cNvPr id="192" name="object 192"/>
            <p:cNvSpPr/>
            <p:nvPr/>
          </p:nvSpPr>
          <p:spPr>
            <a:xfrm>
              <a:off x="4258055" y="5512816"/>
              <a:ext cx="50800" cy="512445"/>
            </a:xfrm>
            <a:custGeom>
              <a:avLst/>
              <a:gdLst/>
              <a:ahLst/>
              <a:cxnLst/>
              <a:rect l="l" t="t" r="r" b="b"/>
              <a:pathLst>
                <a:path w="50800" h="512445">
                  <a:moveTo>
                    <a:pt x="14543" y="263906"/>
                  </a:moveTo>
                  <a:lnTo>
                    <a:pt x="16002" y="266954"/>
                  </a:lnTo>
                  <a:lnTo>
                    <a:pt x="17526" y="269239"/>
                  </a:lnTo>
                  <a:lnTo>
                    <a:pt x="20574" y="275336"/>
                  </a:lnTo>
                  <a:lnTo>
                    <a:pt x="22860" y="282194"/>
                  </a:lnTo>
                  <a:lnTo>
                    <a:pt x="24384" y="289813"/>
                  </a:lnTo>
                  <a:lnTo>
                    <a:pt x="24384" y="468122"/>
                  </a:lnTo>
                  <a:lnTo>
                    <a:pt x="25742" y="481271"/>
                  </a:lnTo>
                  <a:lnTo>
                    <a:pt x="30146" y="495630"/>
                  </a:lnTo>
                  <a:lnTo>
                    <a:pt x="38146" y="507284"/>
                  </a:lnTo>
                  <a:lnTo>
                    <a:pt x="50292" y="512318"/>
                  </a:lnTo>
                  <a:lnTo>
                    <a:pt x="50292" y="509270"/>
                  </a:lnTo>
                  <a:lnTo>
                    <a:pt x="48006" y="509270"/>
                  </a:lnTo>
                  <a:lnTo>
                    <a:pt x="43434" y="507746"/>
                  </a:lnTo>
                  <a:lnTo>
                    <a:pt x="44196" y="507746"/>
                  </a:lnTo>
                  <a:lnTo>
                    <a:pt x="30260" y="486647"/>
                  </a:lnTo>
                  <a:lnTo>
                    <a:pt x="25841" y="447915"/>
                  </a:lnTo>
                  <a:lnTo>
                    <a:pt x="26795" y="399123"/>
                  </a:lnTo>
                  <a:lnTo>
                    <a:pt x="28982" y="347840"/>
                  </a:lnTo>
                  <a:lnTo>
                    <a:pt x="28260" y="301638"/>
                  </a:lnTo>
                  <a:lnTo>
                    <a:pt x="20488" y="268088"/>
                  </a:lnTo>
                  <a:lnTo>
                    <a:pt x="14543" y="263906"/>
                  </a:lnTo>
                  <a:close/>
                </a:path>
                <a:path w="50800" h="512445">
                  <a:moveTo>
                    <a:pt x="4635" y="255790"/>
                  </a:moveTo>
                  <a:lnTo>
                    <a:pt x="4745" y="257011"/>
                  </a:lnTo>
                  <a:lnTo>
                    <a:pt x="14149" y="263628"/>
                  </a:lnTo>
                  <a:lnTo>
                    <a:pt x="4635" y="255790"/>
                  </a:lnTo>
                  <a:close/>
                </a:path>
                <a:path w="50800" h="512445">
                  <a:moveTo>
                    <a:pt x="3713" y="256286"/>
                  </a:moveTo>
                  <a:lnTo>
                    <a:pt x="2635" y="257011"/>
                  </a:lnTo>
                  <a:lnTo>
                    <a:pt x="1801" y="257610"/>
                  </a:lnTo>
                  <a:lnTo>
                    <a:pt x="4940" y="259918"/>
                  </a:lnTo>
                  <a:lnTo>
                    <a:pt x="4784" y="257810"/>
                  </a:lnTo>
                  <a:lnTo>
                    <a:pt x="4725" y="257011"/>
                  </a:lnTo>
                  <a:lnTo>
                    <a:pt x="3713" y="256286"/>
                  </a:lnTo>
                  <a:close/>
                </a:path>
                <a:path w="50800" h="512445">
                  <a:moveTo>
                    <a:pt x="1524" y="257406"/>
                  </a:moveTo>
                  <a:lnTo>
                    <a:pt x="1524" y="257810"/>
                  </a:lnTo>
                  <a:lnTo>
                    <a:pt x="1801" y="257610"/>
                  </a:lnTo>
                  <a:lnTo>
                    <a:pt x="1524" y="257406"/>
                  </a:lnTo>
                  <a:close/>
                </a:path>
                <a:path w="50800" h="512445">
                  <a:moveTo>
                    <a:pt x="1437" y="254684"/>
                  </a:moveTo>
                  <a:lnTo>
                    <a:pt x="1524" y="257406"/>
                  </a:lnTo>
                  <a:lnTo>
                    <a:pt x="1801" y="257610"/>
                  </a:lnTo>
                  <a:lnTo>
                    <a:pt x="3646" y="256286"/>
                  </a:lnTo>
                  <a:lnTo>
                    <a:pt x="3009" y="255790"/>
                  </a:lnTo>
                  <a:lnTo>
                    <a:pt x="1437" y="254684"/>
                  </a:lnTo>
                  <a:close/>
                </a:path>
                <a:path w="50800" h="512445">
                  <a:moveTo>
                    <a:pt x="1437" y="254684"/>
                  </a:moveTo>
                  <a:lnTo>
                    <a:pt x="0" y="256286"/>
                  </a:lnTo>
                  <a:lnTo>
                    <a:pt x="1524" y="257406"/>
                  </a:lnTo>
                  <a:lnTo>
                    <a:pt x="1437" y="254684"/>
                  </a:lnTo>
                  <a:close/>
                </a:path>
                <a:path w="50800" h="512445">
                  <a:moveTo>
                    <a:pt x="2222" y="253809"/>
                  </a:moveTo>
                  <a:lnTo>
                    <a:pt x="1437" y="254684"/>
                  </a:lnTo>
                  <a:lnTo>
                    <a:pt x="3713" y="256286"/>
                  </a:lnTo>
                  <a:lnTo>
                    <a:pt x="4335" y="255790"/>
                  </a:lnTo>
                  <a:lnTo>
                    <a:pt x="6501" y="254235"/>
                  </a:lnTo>
                  <a:lnTo>
                    <a:pt x="2222" y="253809"/>
                  </a:lnTo>
                  <a:close/>
                </a:path>
                <a:path w="50800" h="512445">
                  <a:moveTo>
                    <a:pt x="13551" y="249172"/>
                  </a:moveTo>
                  <a:lnTo>
                    <a:pt x="6501" y="254235"/>
                  </a:lnTo>
                  <a:lnTo>
                    <a:pt x="11015" y="254684"/>
                  </a:lnTo>
                  <a:lnTo>
                    <a:pt x="9525" y="254684"/>
                  </a:lnTo>
                  <a:lnTo>
                    <a:pt x="13551" y="249172"/>
                  </a:lnTo>
                  <a:close/>
                </a:path>
                <a:path w="50800" h="512445">
                  <a:moveTo>
                    <a:pt x="45770" y="0"/>
                  </a:moveTo>
                  <a:lnTo>
                    <a:pt x="25402" y="33503"/>
                  </a:lnTo>
                  <a:lnTo>
                    <a:pt x="24384" y="43687"/>
                  </a:lnTo>
                  <a:lnTo>
                    <a:pt x="24384" y="221996"/>
                  </a:lnTo>
                  <a:lnTo>
                    <a:pt x="22860" y="229616"/>
                  </a:lnTo>
                  <a:lnTo>
                    <a:pt x="20574" y="236474"/>
                  </a:lnTo>
                  <a:lnTo>
                    <a:pt x="16002" y="245618"/>
                  </a:lnTo>
                  <a:lnTo>
                    <a:pt x="14478" y="247904"/>
                  </a:lnTo>
                  <a:lnTo>
                    <a:pt x="13551" y="249172"/>
                  </a:lnTo>
                  <a:lnTo>
                    <a:pt x="20289" y="244333"/>
                  </a:lnTo>
                  <a:lnTo>
                    <a:pt x="28010" y="212155"/>
                  </a:lnTo>
                  <a:lnTo>
                    <a:pt x="28714" y="167985"/>
                  </a:lnTo>
                  <a:lnTo>
                    <a:pt x="26429" y="118533"/>
                  </a:lnTo>
                  <a:lnTo>
                    <a:pt x="25181" y="70510"/>
                  </a:lnTo>
                  <a:lnTo>
                    <a:pt x="28999" y="30624"/>
                  </a:lnTo>
                  <a:lnTo>
                    <a:pt x="41910" y="5587"/>
                  </a:lnTo>
                  <a:lnTo>
                    <a:pt x="43052" y="5587"/>
                  </a:lnTo>
                  <a:lnTo>
                    <a:pt x="44196" y="4825"/>
                  </a:lnTo>
                  <a:lnTo>
                    <a:pt x="43434" y="4825"/>
                  </a:lnTo>
                  <a:lnTo>
                    <a:pt x="48006" y="3301"/>
                  </a:lnTo>
                  <a:lnTo>
                    <a:pt x="50292" y="3301"/>
                  </a:lnTo>
                  <a:lnTo>
                    <a:pt x="50292" y="254"/>
                  </a:lnTo>
                  <a:lnTo>
                    <a:pt x="45770" y="0"/>
                  </a:lnTo>
                  <a:close/>
                </a:path>
                <a:path w="50800" h="512445">
                  <a:moveTo>
                    <a:pt x="43052" y="5587"/>
                  </a:moveTo>
                  <a:lnTo>
                    <a:pt x="41910" y="5587"/>
                  </a:lnTo>
                  <a:lnTo>
                    <a:pt x="41910" y="6350"/>
                  </a:lnTo>
                  <a:lnTo>
                    <a:pt x="43052" y="5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25823" y="4260342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973074" y="7435846"/>
            <a:ext cx="2429510" cy="641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Hyperbolic</a:t>
            </a:r>
            <a:r>
              <a:rPr sz="12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endParaRPr sz="1250">
              <a:latin typeface="Arial"/>
              <a:cs typeface="Arial"/>
            </a:endParaRPr>
          </a:p>
          <a:p>
            <a:pPr marL="108585" indent="-108585">
              <a:lnSpc>
                <a:spcPts val="1075"/>
              </a:lnSpc>
              <a:spcBef>
                <a:spcPts val="1175"/>
              </a:spcBef>
              <a:buClr>
                <a:srgbClr val="0000FF"/>
              </a:buClr>
              <a:buFont typeface="Symbol"/>
              <a:buChar char=""/>
              <a:tabLst>
                <a:tab pos="108585" algn="l"/>
              </a:tabLst>
            </a:pPr>
            <a:r>
              <a:rPr sz="900" dirty="0">
                <a:latin typeface="Arial MT"/>
                <a:cs typeface="Arial MT"/>
              </a:rPr>
              <a:t>In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2000,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b="1" dirty="0">
                <a:latin typeface="Arial"/>
                <a:cs typeface="Arial"/>
              </a:rPr>
              <a:t>Bini</a:t>
            </a:r>
            <a:r>
              <a:rPr sz="900" b="1" spc="18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et</a:t>
            </a:r>
            <a:r>
              <a:rPr sz="900" b="1" spc="19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al.</a:t>
            </a:r>
            <a:r>
              <a:rPr sz="900" b="1" spc="18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proved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that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set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i="1" spc="-5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  <a:p>
            <a:pPr marL="108585">
              <a:lnSpc>
                <a:spcPts val="1075"/>
              </a:lnSpc>
            </a:pPr>
            <a:r>
              <a:rPr sz="900" dirty="0">
                <a:latin typeface="Arial MT"/>
                <a:cs typeface="Arial MT"/>
              </a:rPr>
              <a:t>periodic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schedulable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 RM</a:t>
            </a:r>
            <a:r>
              <a:rPr sz="900" spc="-25" dirty="0">
                <a:latin typeface="Arial MT"/>
                <a:cs typeface="Arial MT"/>
              </a:rPr>
              <a:t> if: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1379219" y="8313419"/>
            <a:ext cx="1483360" cy="633730"/>
            <a:chOff x="1379219" y="8313419"/>
            <a:chExt cx="1483360" cy="633730"/>
          </a:xfrm>
        </p:grpSpPr>
        <p:sp>
          <p:nvSpPr>
            <p:cNvPr id="196" name="object 196"/>
            <p:cNvSpPr/>
            <p:nvPr/>
          </p:nvSpPr>
          <p:spPr>
            <a:xfrm>
              <a:off x="1379220" y="8313419"/>
              <a:ext cx="1483360" cy="1270"/>
            </a:xfrm>
            <a:custGeom>
              <a:avLst/>
              <a:gdLst/>
              <a:ahLst/>
              <a:cxnLst/>
              <a:rect l="l" t="t" r="r" b="b"/>
              <a:pathLst>
                <a:path w="1483360" h="1270">
                  <a:moveTo>
                    <a:pt x="1482852" y="0"/>
                  </a:moveTo>
                  <a:lnTo>
                    <a:pt x="148056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774"/>
                  </a:lnTo>
                  <a:lnTo>
                    <a:pt x="1482852" y="774"/>
                  </a:lnTo>
                  <a:lnTo>
                    <a:pt x="1482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0743" y="8314943"/>
              <a:ext cx="1479804" cy="630174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1379219" y="8313419"/>
              <a:ext cx="1483360" cy="633730"/>
            </a:xfrm>
            <a:custGeom>
              <a:avLst/>
              <a:gdLst/>
              <a:ahLst/>
              <a:cxnLst/>
              <a:rect l="l" t="t" r="r" b="b"/>
              <a:pathLst>
                <a:path w="1483360" h="633729">
                  <a:moveTo>
                    <a:pt x="3048" y="0"/>
                  </a:moveTo>
                  <a:lnTo>
                    <a:pt x="0" y="0"/>
                  </a:lnTo>
                  <a:lnTo>
                    <a:pt x="0" y="633221"/>
                  </a:lnTo>
                  <a:lnTo>
                    <a:pt x="3048" y="633221"/>
                  </a:lnTo>
                  <a:lnTo>
                    <a:pt x="762" y="630935"/>
                  </a:lnTo>
                  <a:lnTo>
                    <a:pt x="3048" y="628605"/>
                  </a:lnTo>
                  <a:lnTo>
                    <a:pt x="3048" y="4616"/>
                  </a:lnTo>
                  <a:lnTo>
                    <a:pt x="762" y="2285"/>
                  </a:lnTo>
                  <a:lnTo>
                    <a:pt x="3048" y="0"/>
                  </a:lnTo>
                  <a:close/>
                </a:path>
                <a:path w="1483360" h="633729">
                  <a:moveTo>
                    <a:pt x="1524" y="630173"/>
                  </a:moveTo>
                  <a:lnTo>
                    <a:pt x="762" y="630935"/>
                  </a:lnTo>
                  <a:lnTo>
                    <a:pt x="3048" y="633221"/>
                  </a:lnTo>
                  <a:lnTo>
                    <a:pt x="4542" y="631697"/>
                  </a:lnTo>
                  <a:lnTo>
                    <a:pt x="3048" y="631697"/>
                  </a:lnTo>
                  <a:lnTo>
                    <a:pt x="1524" y="630173"/>
                  </a:lnTo>
                  <a:close/>
                </a:path>
                <a:path w="1483360" h="633729">
                  <a:moveTo>
                    <a:pt x="1477518" y="630173"/>
                  </a:moveTo>
                  <a:lnTo>
                    <a:pt x="6037" y="630173"/>
                  </a:lnTo>
                  <a:lnTo>
                    <a:pt x="3048" y="633221"/>
                  </a:lnTo>
                  <a:lnTo>
                    <a:pt x="1480566" y="633221"/>
                  </a:lnTo>
                  <a:lnTo>
                    <a:pt x="1477518" y="630173"/>
                  </a:lnTo>
                  <a:close/>
                </a:path>
                <a:path w="1483360" h="633729">
                  <a:moveTo>
                    <a:pt x="1443228" y="591311"/>
                  </a:moveTo>
                  <a:lnTo>
                    <a:pt x="1440942" y="593597"/>
                  </a:lnTo>
                  <a:lnTo>
                    <a:pt x="1480566" y="633221"/>
                  </a:lnTo>
                  <a:lnTo>
                    <a:pt x="1482090" y="631697"/>
                  </a:lnTo>
                  <a:lnTo>
                    <a:pt x="1479804" y="631697"/>
                  </a:lnTo>
                  <a:lnTo>
                    <a:pt x="1479804" y="627887"/>
                  </a:lnTo>
                  <a:lnTo>
                    <a:pt x="1446276" y="594359"/>
                  </a:lnTo>
                  <a:lnTo>
                    <a:pt x="1443990" y="594359"/>
                  </a:lnTo>
                  <a:lnTo>
                    <a:pt x="1443990" y="592073"/>
                  </a:lnTo>
                  <a:lnTo>
                    <a:pt x="1443228" y="591311"/>
                  </a:lnTo>
                  <a:close/>
                </a:path>
                <a:path w="1483360" h="633729">
                  <a:moveTo>
                    <a:pt x="1482852" y="630935"/>
                  </a:moveTo>
                  <a:lnTo>
                    <a:pt x="1480566" y="633221"/>
                  </a:lnTo>
                  <a:lnTo>
                    <a:pt x="1482852" y="633221"/>
                  </a:lnTo>
                  <a:lnTo>
                    <a:pt x="1482852" y="630935"/>
                  </a:lnTo>
                  <a:close/>
                </a:path>
                <a:path w="1483360" h="633729">
                  <a:moveTo>
                    <a:pt x="3048" y="628605"/>
                  </a:moveTo>
                  <a:lnTo>
                    <a:pt x="1524" y="630173"/>
                  </a:lnTo>
                  <a:lnTo>
                    <a:pt x="3048" y="631697"/>
                  </a:lnTo>
                  <a:lnTo>
                    <a:pt x="3048" y="628605"/>
                  </a:lnTo>
                  <a:close/>
                </a:path>
                <a:path w="1483360" h="633729">
                  <a:moveTo>
                    <a:pt x="39624" y="591311"/>
                  </a:moveTo>
                  <a:lnTo>
                    <a:pt x="3048" y="628605"/>
                  </a:lnTo>
                  <a:lnTo>
                    <a:pt x="3048" y="631697"/>
                  </a:lnTo>
                  <a:lnTo>
                    <a:pt x="4542" y="631697"/>
                  </a:lnTo>
                  <a:lnTo>
                    <a:pt x="41162" y="594359"/>
                  </a:lnTo>
                  <a:lnTo>
                    <a:pt x="39624" y="594359"/>
                  </a:lnTo>
                  <a:lnTo>
                    <a:pt x="39624" y="591311"/>
                  </a:lnTo>
                  <a:close/>
                </a:path>
                <a:path w="1483360" h="633729">
                  <a:moveTo>
                    <a:pt x="1479804" y="627887"/>
                  </a:moveTo>
                  <a:lnTo>
                    <a:pt x="1479804" y="631697"/>
                  </a:lnTo>
                  <a:lnTo>
                    <a:pt x="1481328" y="630173"/>
                  </a:lnTo>
                  <a:lnTo>
                    <a:pt x="1482090" y="630173"/>
                  </a:lnTo>
                  <a:lnTo>
                    <a:pt x="1479804" y="627887"/>
                  </a:lnTo>
                  <a:close/>
                </a:path>
                <a:path w="1483360" h="633729">
                  <a:moveTo>
                    <a:pt x="1482090" y="630173"/>
                  </a:moveTo>
                  <a:lnTo>
                    <a:pt x="1481328" y="630173"/>
                  </a:lnTo>
                  <a:lnTo>
                    <a:pt x="1479804" y="631697"/>
                  </a:lnTo>
                  <a:lnTo>
                    <a:pt x="1482090" y="631697"/>
                  </a:lnTo>
                  <a:lnTo>
                    <a:pt x="1482852" y="630935"/>
                  </a:lnTo>
                  <a:lnTo>
                    <a:pt x="1482090" y="630173"/>
                  </a:lnTo>
                  <a:close/>
                </a:path>
                <a:path w="1483360" h="633729">
                  <a:moveTo>
                    <a:pt x="1482852" y="2285"/>
                  </a:moveTo>
                  <a:lnTo>
                    <a:pt x="1479804" y="5333"/>
                  </a:lnTo>
                  <a:lnTo>
                    <a:pt x="1479804" y="627887"/>
                  </a:lnTo>
                  <a:lnTo>
                    <a:pt x="1482852" y="630935"/>
                  </a:lnTo>
                  <a:lnTo>
                    <a:pt x="1482852" y="2285"/>
                  </a:lnTo>
                  <a:close/>
                </a:path>
                <a:path w="1483360" h="633729">
                  <a:moveTo>
                    <a:pt x="39624" y="591311"/>
                  </a:moveTo>
                  <a:lnTo>
                    <a:pt x="39624" y="594359"/>
                  </a:lnTo>
                  <a:lnTo>
                    <a:pt x="41162" y="594359"/>
                  </a:lnTo>
                  <a:lnTo>
                    <a:pt x="41910" y="593597"/>
                  </a:lnTo>
                  <a:lnTo>
                    <a:pt x="39624" y="591311"/>
                  </a:lnTo>
                  <a:close/>
                </a:path>
                <a:path w="1483360" h="633729">
                  <a:moveTo>
                    <a:pt x="1441704" y="38861"/>
                  </a:moveTo>
                  <a:lnTo>
                    <a:pt x="41162" y="38861"/>
                  </a:lnTo>
                  <a:lnTo>
                    <a:pt x="41910" y="39623"/>
                  </a:lnTo>
                  <a:lnTo>
                    <a:pt x="39624" y="41909"/>
                  </a:lnTo>
                  <a:lnTo>
                    <a:pt x="39624" y="591311"/>
                  </a:lnTo>
                  <a:lnTo>
                    <a:pt x="41910" y="593597"/>
                  </a:lnTo>
                  <a:lnTo>
                    <a:pt x="41162" y="594359"/>
                  </a:lnTo>
                  <a:lnTo>
                    <a:pt x="1441704" y="594359"/>
                  </a:lnTo>
                  <a:lnTo>
                    <a:pt x="1440942" y="593597"/>
                  </a:lnTo>
                  <a:lnTo>
                    <a:pt x="1441704" y="592835"/>
                  </a:lnTo>
                  <a:lnTo>
                    <a:pt x="42671" y="592835"/>
                  </a:lnTo>
                  <a:lnTo>
                    <a:pt x="41148" y="591311"/>
                  </a:lnTo>
                  <a:lnTo>
                    <a:pt x="42671" y="591311"/>
                  </a:lnTo>
                  <a:lnTo>
                    <a:pt x="42671" y="41909"/>
                  </a:lnTo>
                  <a:lnTo>
                    <a:pt x="41148" y="41909"/>
                  </a:lnTo>
                  <a:lnTo>
                    <a:pt x="42671" y="40385"/>
                  </a:lnTo>
                  <a:lnTo>
                    <a:pt x="1441704" y="40385"/>
                  </a:lnTo>
                  <a:lnTo>
                    <a:pt x="1440942" y="39623"/>
                  </a:lnTo>
                  <a:lnTo>
                    <a:pt x="1441704" y="38861"/>
                  </a:lnTo>
                  <a:close/>
                </a:path>
                <a:path w="1483360" h="633729">
                  <a:moveTo>
                    <a:pt x="1443990" y="592073"/>
                  </a:moveTo>
                  <a:lnTo>
                    <a:pt x="1443990" y="594359"/>
                  </a:lnTo>
                  <a:lnTo>
                    <a:pt x="1446276" y="594359"/>
                  </a:lnTo>
                  <a:lnTo>
                    <a:pt x="1443990" y="592073"/>
                  </a:lnTo>
                  <a:close/>
                </a:path>
                <a:path w="1483360" h="633729">
                  <a:moveTo>
                    <a:pt x="42671" y="591311"/>
                  </a:moveTo>
                  <a:lnTo>
                    <a:pt x="41148" y="591311"/>
                  </a:lnTo>
                  <a:lnTo>
                    <a:pt x="42671" y="592835"/>
                  </a:lnTo>
                  <a:lnTo>
                    <a:pt x="42671" y="591311"/>
                  </a:lnTo>
                  <a:close/>
                </a:path>
                <a:path w="1483360" h="633729">
                  <a:moveTo>
                    <a:pt x="1440942" y="591311"/>
                  </a:moveTo>
                  <a:lnTo>
                    <a:pt x="42671" y="591311"/>
                  </a:lnTo>
                  <a:lnTo>
                    <a:pt x="42671" y="592835"/>
                  </a:lnTo>
                  <a:lnTo>
                    <a:pt x="1440942" y="592835"/>
                  </a:lnTo>
                  <a:lnTo>
                    <a:pt x="1440942" y="591311"/>
                  </a:lnTo>
                  <a:close/>
                </a:path>
                <a:path w="1483360" h="633729">
                  <a:moveTo>
                    <a:pt x="1440942" y="40385"/>
                  </a:moveTo>
                  <a:lnTo>
                    <a:pt x="1440942" y="592835"/>
                  </a:lnTo>
                  <a:lnTo>
                    <a:pt x="1442466" y="591311"/>
                  </a:lnTo>
                  <a:lnTo>
                    <a:pt x="1443990" y="591311"/>
                  </a:lnTo>
                  <a:lnTo>
                    <a:pt x="1443990" y="41909"/>
                  </a:lnTo>
                  <a:lnTo>
                    <a:pt x="1442466" y="41909"/>
                  </a:lnTo>
                  <a:lnTo>
                    <a:pt x="1440942" y="40385"/>
                  </a:lnTo>
                  <a:close/>
                </a:path>
                <a:path w="1483360" h="633729">
                  <a:moveTo>
                    <a:pt x="1443228" y="591311"/>
                  </a:moveTo>
                  <a:lnTo>
                    <a:pt x="1442466" y="591311"/>
                  </a:lnTo>
                  <a:lnTo>
                    <a:pt x="1440942" y="592835"/>
                  </a:lnTo>
                  <a:lnTo>
                    <a:pt x="1441704" y="592835"/>
                  </a:lnTo>
                  <a:lnTo>
                    <a:pt x="1443228" y="591311"/>
                  </a:lnTo>
                  <a:close/>
                </a:path>
                <a:path w="1483360" h="633729">
                  <a:moveTo>
                    <a:pt x="1443990" y="591311"/>
                  </a:moveTo>
                  <a:lnTo>
                    <a:pt x="1443228" y="591311"/>
                  </a:lnTo>
                  <a:lnTo>
                    <a:pt x="1443990" y="592073"/>
                  </a:lnTo>
                  <a:lnTo>
                    <a:pt x="1443990" y="591311"/>
                  </a:lnTo>
                  <a:close/>
                </a:path>
                <a:path w="1483360" h="633729">
                  <a:moveTo>
                    <a:pt x="4542" y="1523"/>
                  </a:moveTo>
                  <a:lnTo>
                    <a:pt x="3048" y="1523"/>
                  </a:lnTo>
                  <a:lnTo>
                    <a:pt x="3048" y="4616"/>
                  </a:lnTo>
                  <a:lnTo>
                    <a:pt x="39624" y="41909"/>
                  </a:lnTo>
                  <a:lnTo>
                    <a:pt x="39624" y="38861"/>
                  </a:lnTo>
                  <a:lnTo>
                    <a:pt x="41162" y="38861"/>
                  </a:lnTo>
                  <a:lnTo>
                    <a:pt x="4542" y="1523"/>
                  </a:lnTo>
                  <a:close/>
                </a:path>
                <a:path w="1483360" h="633729">
                  <a:moveTo>
                    <a:pt x="41162" y="38861"/>
                  </a:moveTo>
                  <a:lnTo>
                    <a:pt x="39624" y="38861"/>
                  </a:lnTo>
                  <a:lnTo>
                    <a:pt x="39624" y="41909"/>
                  </a:lnTo>
                  <a:lnTo>
                    <a:pt x="41910" y="39623"/>
                  </a:lnTo>
                  <a:lnTo>
                    <a:pt x="41162" y="38861"/>
                  </a:lnTo>
                  <a:close/>
                </a:path>
                <a:path w="1483360" h="633729">
                  <a:moveTo>
                    <a:pt x="42671" y="40385"/>
                  </a:moveTo>
                  <a:lnTo>
                    <a:pt x="41148" y="41909"/>
                  </a:lnTo>
                  <a:lnTo>
                    <a:pt x="42671" y="41909"/>
                  </a:lnTo>
                  <a:lnTo>
                    <a:pt x="42671" y="40385"/>
                  </a:lnTo>
                  <a:close/>
                </a:path>
                <a:path w="1483360" h="633729">
                  <a:moveTo>
                    <a:pt x="1440942" y="40385"/>
                  </a:moveTo>
                  <a:lnTo>
                    <a:pt x="42671" y="40385"/>
                  </a:lnTo>
                  <a:lnTo>
                    <a:pt x="42671" y="41909"/>
                  </a:lnTo>
                  <a:lnTo>
                    <a:pt x="1440942" y="41909"/>
                  </a:lnTo>
                  <a:lnTo>
                    <a:pt x="1440942" y="40385"/>
                  </a:lnTo>
                  <a:close/>
                </a:path>
                <a:path w="1483360" h="633729">
                  <a:moveTo>
                    <a:pt x="1441704" y="40385"/>
                  </a:moveTo>
                  <a:lnTo>
                    <a:pt x="1440942" y="40385"/>
                  </a:lnTo>
                  <a:lnTo>
                    <a:pt x="1442466" y="41909"/>
                  </a:lnTo>
                  <a:lnTo>
                    <a:pt x="1443228" y="41909"/>
                  </a:lnTo>
                  <a:lnTo>
                    <a:pt x="1441704" y="40385"/>
                  </a:lnTo>
                  <a:close/>
                </a:path>
                <a:path w="1483360" h="633729">
                  <a:moveTo>
                    <a:pt x="1480566" y="0"/>
                  </a:moveTo>
                  <a:lnTo>
                    <a:pt x="1440942" y="39623"/>
                  </a:lnTo>
                  <a:lnTo>
                    <a:pt x="1443228" y="41909"/>
                  </a:lnTo>
                  <a:lnTo>
                    <a:pt x="1443990" y="41147"/>
                  </a:lnTo>
                  <a:lnTo>
                    <a:pt x="1443990" y="38861"/>
                  </a:lnTo>
                  <a:lnTo>
                    <a:pt x="1446276" y="38861"/>
                  </a:lnTo>
                  <a:lnTo>
                    <a:pt x="1479804" y="5333"/>
                  </a:lnTo>
                  <a:lnTo>
                    <a:pt x="1479804" y="1523"/>
                  </a:lnTo>
                  <a:lnTo>
                    <a:pt x="1482090" y="1523"/>
                  </a:lnTo>
                  <a:lnTo>
                    <a:pt x="1480566" y="0"/>
                  </a:lnTo>
                  <a:close/>
                </a:path>
                <a:path w="1483360" h="633729">
                  <a:moveTo>
                    <a:pt x="1443990" y="41147"/>
                  </a:moveTo>
                  <a:lnTo>
                    <a:pt x="1443228" y="41909"/>
                  </a:lnTo>
                  <a:lnTo>
                    <a:pt x="1443990" y="41909"/>
                  </a:lnTo>
                  <a:lnTo>
                    <a:pt x="1443990" y="41147"/>
                  </a:lnTo>
                  <a:close/>
                </a:path>
                <a:path w="1483360" h="633729">
                  <a:moveTo>
                    <a:pt x="1446276" y="38861"/>
                  </a:moveTo>
                  <a:lnTo>
                    <a:pt x="1443990" y="38861"/>
                  </a:lnTo>
                  <a:lnTo>
                    <a:pt x="1443990" y="41147"/>
                  </a:lnTo>
                  <a:lnTo>
                    <a:pt x="1446276" y="38861"/>
                  </a:lnTo>
                  <a:close/>
                </a:path>
                <a:path w="1483360" h="633729">
                  <a:moveTo>
                    <a:pt x="1479804" y="1523"/>
                  </a:moveTo>
                  <a:lnTo>
                    <a:pt x="1479804" y="5333"/>
                  </a:lnTo>
                  <a:lnTo>
                    <a:pt x="1482090" y="3047"/>
                  </a:lnTo>
                  <a:lnTo>
                    <a:pt x="1481328" y="3047"/>
                  </a:lnTo>
                  <a:lnTo>
                    <a:pt x="1479804" y="1523"/>
                  </a:lnTo>
                  <a:close/>
                </a:path>
                <a:path w="1483360" h="633729">
                  <a:moveTo>
                    <a:pt x="3048" y="1523"/>
                  </a:moveTo>
                  <a:lnTo>
                    <a:pt x="1509" y="3047"/>
                  </a:lnTo>
                  <a:lnTo>
                    <a:pt x="3048" y="4616"/>
                  </a:lnTo>
                  <a:lnTo>
                    <a:pt x="3048" y="1523"/>
                  </a:lnTo>
                  <a:close/>
                </a:path>
                <a:path w="1483360" h="633729">
                  <a:moveTo>
                    <a:pt x="3048" y="0"/>
                  </a:moveTo>
                  <a:lnTo>
                    <a:pt x="762" y="2285"/>
                  </a:lnTo>
                  <a:lnTo>
                    <a:pt x="1509" y="3047"/>
                  </a:lnTo>
                  <a:lnTo>
                    <a:pt x="3048" y="1523"/>
                  </a:lnTo>
                  <a:lnTo>
                    <a:pt x="4542" y="1523"/>
                  </a:lnTo>
                  <a:lnTo>
                    <a:pt x="3048" y="0"/>
                  </a:lnTo>
                  <a:close/>
                </a:path>
                <a:path w="1483360" h="633729">
                  <a:moveTo>
                    <a:pt x="1480566" y="0"/>
                  </a:moveTo>
                  <a:lnTo>
                    <a:pt x="3048" y="0"/>
                  </a:lnTo>
                  <a:lnTo>
                    <a:pt x="6037" y="3047"/>
                  </a:lnTo>
                  <a:lnTo>
                    <a:pt x="1477518" y="3047"/>
                  </a:lnTo>
                  <a:lnTo>
                    <a:pt x="1480566" y="0"/>
                  </a:lnTo>
                  <a:close/>
                </a:path>
                <a:path w="1483360" h="633729">
                  <a:moveTo>
                    <a:pt x="1482090" y="1523"/>
                  </a:moveTo>
                  <a:lnTo>
                    <a:pt x="1479804" y="1523"/>
                  </a:lnTo>
                  <a:lnTo>
                    <a:pt x="1481328" y="3047"/>
                  </a:lnTo>
                  <a:lnTo>
                    <a:pt x="1482090" y="3047"/>
                  </a:lnTo>
                  <a:lnTo>
                    <a:pt x="1482852" y="2285"/>
                  </a:lnTo>
                  <a:lnTo>
                    <a:pt x="1482090" y="1523"/>
                  </a:lnTo>
                  <a:close/>
                </a:path>
                <a:path w="1483360" h="633729">
                  <a:moveTo>
                    <a:pt x="1482852" y="0"/>
                  </a:moveTo>
                  <a:lnTo>
                    <a:pt x="1480566" y="0"/>
                  </a:lnTo>
                  <a:lnTo>
                    <a:pt x="1482852" y="2285"/>
                  </a:lnTo>
                  <a:lnTo>
                    <a:pt x="1482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1671831" y="8329952"/>
            <a:ext cx="6985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i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1556511" y="8300929"/>
            <a:ext cx="1106805" cy="5708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20"/>
              </a:spcBef>
            </a:pPr>
            <a:r>
              <a:rPr sz="3300" baseline="-10101" dirty="0">
                <a:latin typeface="Symbol"/>
                <a:cs typeface="Symbol"/>
              </a:rPr>
              <a:t></a:t>
            </a:r>
            <a:r>
              <a:rPr sz="1300" dirty="0">
                <a:latin typeface="Times New Roman"/>
                <a:cs typeface="Times New Roman"/>
              </a:rPr>
              <a:t>(</a:t>
            </a:r>
            <a:r>
              <a:rPr sz="1300" i="1" dirty="0">
                <a:latin typeface="Times New Roman"/>
                <a:cs typeface="Times New Roman"/>
              </a:rPr>
              <a:t>U</a:t>
            </a:r>
            <a:r>
              <a:rPr sz="1350" i="1" baseline="-21604" dirty="0">
                <a:latin typeface="Times New Roman"/>
                <a:cs typeface="Times New Roman"/>
              </a:rPr>
              <a:t>i</a:t>
            </a:r>
            <a:r>
              <a:rPr sz="1350" i="1" spc="352" baseline="-2160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</a:t>
            </a:r>
            <a:r>
              <a:rPr sz="1300" dirty="0">
                <a:latin typeface="Times New Roman"/>
                <a:cs typeface="Times New Roman"/>
              </a:rPr>
              <a:t>1)</a:t>
            </a:r>
            <a:r>
              <a:rPr sz="1300" spc="4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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55"/>
              </a:spcBef>
            </a:pP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2" name="object 202"/>
          <p:cNvGrpSpPr/>
          <p:nvPr/>
        </p:nvGrpSpPr>
        <p:grpSpPr>
          <a:xfrm>
            <a:off x="4417314" y="7636002"/>
            <a:ext cx="548005" cy="678180"/>
            <a:chOff x="4417314" y="7636002"/>
            <a:chExt cx="548005" cy="678180"/>
          </a:xfrm>
        </p:grpSpPr>
        <p:pic>
          <p:nvPicPr>
            <p:cNvPr id="203" name="object 2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29506" y="7781544"/>
              <a:ext cx="533205" cy="532638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4417314" y="7636001"/>
              <a:ext cx="548005" cy="678815"/>
            </a:xfrm>
            <a:custGeom>
              <a:avLst/>
              <a:gdLst/>
              <a:ahLst/>
              <a:cxnLst/>
              <a:rect l="l" t="t" r="r" b="b"/>
              <a:pathLst>
                <a:path w="548004" h="678815">
                  <a:moveTo>
                    <a:pt x="547395" y="678192"/>
                  </a:moveTo>
                  <a:lnTo>
                    <a:pt x="14478" y="145542"/>
                  </a:lnTo>
                  <a:lnTo>
                    <a:pt x="14478" y="40386"/>
                  </a:lnTo>
                  <a:lnTo>
                    <a:pt x="24384" y="40386"/>
                  </a:lnTo>
                  <a:lnTo>
                    <a:pt x="22999" y="35814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893" y="40386"/>
                  </a:lnTo>
                  <a:lnTo>
                    <a:pt x="9893" y="678192"/>
                  </a:lnTo>
                  <a:lnTo>
                    <a:pt x="10668" y="678192"/>
                  </a:lnTo>
                  <a:lnTo>
                    <a:pt x="13716" y="678192"/>
                  </a:lnTo>
                  <a:lnTo>
                    <a:pt x="14478" y="678192"/>
                  </a:lnTo>
                  <a:lnTo>
                    <a:pt x="14478" y="149364"/>
                  </a:lnTo>
                  <a:lnTo>
                    <a:pt x="543306" y="678192"/>
                  </a:lnTo>
                  <a:lnTo>
                    <a:pt x="547395" y="678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27982" y="8092440"/>
              <a:ext cx="221892" cy="221742"/>
            </a:xfrm>
            <a:prstGeom prst="rect">
              <a:avLst/>
            </a:prstGeom>
          </p:spPr>
        </p:pic>
      </p:grpSp>
      <p:sp>
        <p:nvSpPr>
          <p:cNvPr id="206" name="object 206"/>
          <p:cNvSpPr txBox="1"/>
          <p:nvPr/>
        </p:nvSpPr>
        <p:spPr>
          <a:xfrm>
            <a:off x="4229608" y="7494365"/>
            <a:ext cx="184150" cy="3543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900" spc="-25" dirty="0">
                <a:latin typeface="Times New Roman"/>
                <a:cs typeface="Times New Roman"/>
              </a:rPr>
              <a:t>U</a:t>
            </a:r>
            <a:r>
              <a:rPr sz="900" spc="-37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285"/>
              </a:spcBef>
            </a:pPr>
            <a:r>
              <a:rPr sz="750" b="1" spc="-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4215384" y="8021824"/>
            <a:ext cx="1835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0" dirty="0">
                <a:latin typeface="Times New Roman"/>
                <a:cs typeface="Times New Roman"/>
              </a:rPr>
              <a:t>0.83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5616702" y="7755635"/>
            <a:ext cx="1070610" cy="559435"/>
            <a:chOff x="5616702" y="7755635"/>
            <a:chExt cx="1070610" cy="559435"/>
          </a:xfrm>
        </p:grpSpPr>
        <p:pic>
          <p:nvPicPr>
            <p:cNvPr id="209" name="object 20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8226" y="8120633"/>
              <a:ext cx="1067562" cy="193548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5616702" y="8119109"/>
              <a:ext cx="1070610" cy="195580"/>
            </a:xfrm>
            <a:custGeom>
              <a:avLst/>
              <a:gdLst/>
              <a:ahLst/>
              <a:cxnLst/>
              <a:rect l="l" t="t" r="r" b="b"/>
              <a:pathLst>
                <a:path w="1070609" h="195579">
                  <a:moveTo>
                    <a:pt x="1070610" y="0"/>
                  </a:moveTo>
                  <a:lnTo>
                    <a:pt x="1067562" y="0"/>
                  </a:lnTo>
                  <a:lnTo>
                    <a:pt x="1067562" y="1270"/>
                  </a:lnTo>
                  <a:lnTo>
                    <a:pt x="1067562" y="1524"/>
                  </a:lnTo>
                  <a:lnTo>
                    <a:pt x="3048" y="1524"/>
                  </a:lnTo>
                  <a:lnTo>
                    <a:pt x="2667" y="1905"/>
                  </a:lnTo>
                  <a:lnTo>
                    <a:pt x="2667" y="1270"/>
                  </a:lnTo>
                  <a:lnTo>
                    <a:pt x="1067562" y="1270"/>
                  </a:lnTo>
                  <a:lnTo>
                    <a:pt x="106756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95580"/>
                  </a:lnTo>
                  <a:lnTo>
                    <a:pt x="3048" y="195580"/>
                  </a:lnTo>
                  <a:lnTo>
                    <a:pt x="3048" y="3048"/>
                  </a:lnTo>
                  <a:lnTo>
                    <a:pt x="1067562" y="3048"/>
                  </a:lnTo>
                  <a:lnTo>
                    <a:pt x="1067562" y="195580"/>
                  </a:lnTo>
                  <a:lnTo>
                    <a:pt x="1070610" y="195580"/>
                  </a:lnTo>
                  <a:lnTo>
                    <a:pt x="1070610" y="3048"/>
                  </a:lnTo>
                  <a:lnTo>
                    <a:pt x="1070610" y="2540"/>
                  </a:lnTo>
                  <a:lnTo>
                    <a:pt x="1070610" y="1524"/>
                  </a:lnTo>
                  <a:lnTo>
                    <a:pt x="1068578" y="1524"/>
                  </a:lnTo>
                  <a:lnTo>
                    <a:pt x="1068578" y="2540"/>
                  </a:lnTo>
                  <a:lnTo>
                    <a:pt x="1067943" y="2540"/>
                  </a:lnTo>
                  <a:lnTo>
                    <a:pt x="1067943" y="1905"/>
                  </a:lnTo>
                  <a:lnTo>
                    <a:pt x="1068578" y="2540"/>
                  </a:lnTo>
                  <a:lnTo>
                    <a:pt x="1068578" y="1524"/>
                  </a:lnTo>
                  <a:lnTo>
                    <a:pt x="1067943" y="1524"/>
                  </a:lnTo>
                  <a:lnTo>
                    <a:pt x="1067943" y="1270"/>
                  </a:lnTo>
                  <a:lnTo>
                    <a:pt x="1070610" y="1270"/>
                  </a:lnTo>
                  <a:lnTo>
                    <a:pt x="1070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8226" y="7757159"/>
              <a:ext cx="704088" cy="339089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5616702" y="7755635"/>
              <a:ext cx="707390" cy="342265"/>
            </a:xfrm>
            <a:custGeom>
              <a:avLst/>
              <a:gdLst/>
              <a:ahLst/>
              <a:cxnLst/>
              <a:rect l="l" t="t" r="r" b="b"/>
              <a:pathLst>
                <a:path w="707389" h="342265">
                  <a:moveTo>
                    <a:pt x="707136" y="0"/>
                  </a:moveTo>
                  <a:lnTo>
                    <a:pt x="0" y="0"/>
                  </a:lnTo>
                  <a:lnTo>
                    <a:pt x="0" y="342137"/>
                  </a:lnTo>
                  <a:lnTo>
                    <a:pt x="707136" y="342137"/>
                  </a:lnTo>
                  <a:lnTo>
                    <a:pt x="707136" y="340613"/>
                  </a:lnTo>
                  <a:lnTo>
                    <a:pt x="3048" y="340613"/>
                  </a:lnTo>
                  <a:lnTo>
                    <a:pt x="1524" y="339089"/>
                  </a:lnTo>
                  <a:lnTo>
                    <a:pt x="3048" y="33908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707136" y="1523"/>
                  </a:lnTo>
                  <a:lnTo>
                    <a:pt x="707136" y="0"/>
                  </a:lnTo>
                  <a:close/>
                </a:path>
                <a:path w="707389" h="342265">
                  <a:moveTo>
                    <a:pt x="3048" y="339089"/>
                  </a:moveTo>
                  <a:lnTo>
                    <a:pt x="1524" y="339089"/>
                  </a:lnTo>
                  <a:lnTo>
                    <a:pt x="3048" y="340613"/>
                  </a:lnTo>
                  <a:lnTo>
                    <a:pt x="3048" y="339089"/>
                  </a:lnTo>
                  <a:close/>
                </a:path>
                <a:path w="707389" h="342265">
                  <a:moveTo>
                    <a:pt x="704088" y="339089"/>
                  </a:moveTo>
                  <a:lnTo>
                    <a:pt x="3048" y="339089"/>
                  </a:lnTo>
                  <a:lnTo>
                    <a:pt x="3048" y="340613"/>
                  </a:lnTo>
                  <a:lnTo>
                    <a:pt x="704088" y="340613"/>
                  </a:lnTo>
                  <a:lnTo>
                    <a:pt x="704088" y="339089"/>
                  </a:lnTo>
                  <a:close/>
                </a:path>
                <a:path w="707389" h="342265">
                  <a:moveTo>
                    <a:pt x="704088" y="1523"/>
                  </a:moveTo>
                  <a:lnTo>
                    <a:pt x="704088" y="340613"/>
                  </a:lnTo>
                  <a:lnTo>
                    <a:pt x="705612" y="339089"/>
                  </a:lnTo>
                  <a:lnTo>
                    <a:pt x="707136" y="339089"/>
                  </a:lnTo>
                  <a:lnTo>
                    <a:pt x="707136" y="3047"/>
                  </a:lnTo>
                  <a:lnTo>
                    <a:pt x="705612" y="3047"/>
                  </a:lnTo>
                  <a:lnTo>
                    <a:pt x="704088" y="1523"/>
                  </a:lnTo>
                  <a:close/>
                </a:path>
                <a:path w="707389" h="342265">
                  <a:moveTo>
                    <a:pt x="707136" y="339089"/>
                  </a:moveTo>
                  <a:lnTo>
                    <a:pt x="705612" y="339089"/>
                  </a:lnTo>
                  <a:lnTo>
                    <a:pt x="704088" y="340613"/>
                  </a:lnTo>
                  <a:lnTo>
                    <a:pt x="707136" y="340613"/>
                  </a:lnTo>
                  <a:lnTo>
                    <a:pt x="707136" y="339089"/>
                  </a:lnTo>
                  <a:close/>
                </a:path>
                <a:path w="707389" h="342265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707389" h="342265">
                  <a:moveTo>
                    <a:pt x="704088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704088" y="3047"/>
                  </a:lnTo>
                  <a:lnTo>
                    <a:pt x="704088" y="1523"/>
                  </a:lnTo>
                  <a:close/>
                </a:path>
                <a:path w="707389" h="342265">
                  <a:moveTo>
                    <a:pt x="707136" y="1523"/>
                  </a:moveTo>
                  <a:lnTo>
                    <a:pt x="704088" y="1523"/>
                  </a:lnTo>
                  <a:lnTo>
                    <a:pt x="705612" y="3047"/>
                  </a:lnTo>
                  <a:lnTo>
                    <a:pt x="707136" y="3047"/>
                  </a:lnTo>
                  <a:lnTo>
                    <a:pt x="707136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5775960" y="7752484"/>
            <a:ext cx="457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00" i="1" spc="-50" dirty="0">
                <a:latin typeface="Times New Roman"/>
                <a:cs typeface="Times New Roman"/>
              </a:rPr>
              <a:t>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532884" y="7238962"/>
            <a:ext cx="1711960" cy="8407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6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Schedulability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endParaRPr sz="1250">
              <a:latin typeface="Arial"/>
              <a:cs typeface="Arial"/>
            </a:endParaRPr>
          </a:p>
          <a:p>
            <a:pPr marR="62230" algn="ctr">
              <a:lnSpc>
                <a:spcPct val="100000"/>
              </a:lnSpc>
              <a:spcBef>
                <a:spcPts val="350"/>
              </a:spcBef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U-space</a:t>
            </a:r>
            <a:endParaRPr sz="900">
              <a:latin typeface="Arial"/>
              <a:cs typeface="Arial"/>
            </a:endParaRPr>
          </a:p>
          <a:p>
            <a:pPr marL="1198245">
              <a:lnSpc>
                <a:spcPct val="100000"/>
              </a:lnSpc>
              <a:spcBef>
                <a:spcPts val="710"/>
              </a:spcBef>
            </a:pPr>
            <a:r>
              <a:rPr sz="1950" baseline="-8547" dirty="0">
                <a:latin typeface="Symbol"/>
                <a:cs typeface="Symbol"/>
              </a:rPr>
              <a:t></a:t>
            </a:r>
            <a:r>
              <a:rPr sz="900" i="1" dirty="0">
                <a:latin typeface="Times New Roman"/>
                <a:cs typeface="Times New Roman"/>
              </a:rPr>
              <a:t>U</a:t>
            </a:r>
            <a:r>
              <a:rPr sz="750" i="1" baseline="-22222" dirty="0">
                <a:latin typeface="Times New Roman"/>
                <a:cs typeface="Times New Roman"/>
              </a:rPr>
              <a:t>i</a:t>
            </a:r>
            <a:r>
              <a:rPr sz="750" i="1" spc="607" baseline="-22222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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1216660">
              <a:lnSpc>
                <a:spcPct val="100000"/>
              </a:lnSpc>
              <a:spcBef>
                <a:spcPts val="95"/>
              </a:spcBef>
            </a:pPr>
            <a:r>
              <a:rPr sz="500" i="1" spc="-25" dirty="0">
                <a:latin typeface="Times New Roman"/>
                <a:cs typeface="Times New Roman"/>
              </a:rPr>
              <a:t>i</a:t>
            </a:r>
            <a:r>
              <a:rPr sz="500" spc="-25" dirty="0">
                <a:latin typeface="Symbol"/>
                <a:cs typeface="Symbol"/>
              </a:rPr>
              <a:t></a:t>
            </a:r>
            <a:r>
              <a:rPr sz="500" spc="-25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215" name="object 215"/>
          <p:cNvGrpSpPr/>
          <p:nvPr/>
        </p:nvGrpSpPr>
        <p:grpSpPr>
          <a:xfrm>
            <a:off x="3919728" y="7780019"/>
            <a:ext cx="2912110" cy="1626235"/>
            <a:chOff x="3919728" y="7780019"/>
            <a:chExt cx="2912110" cy="1626235"/>
          </a:xfrm>
        </p:grpSpPr>
        <p:sp>
          <p:nvSpPr>
            <p:cNvPr id="216" name="object 216"/>
            <p:cNvSpPr/>
            <p:nvPr/>
          </p:nvSpPr>
          <p:spPr>
            <a:xfrm>
              <a:off x="4405122" y="7780019"/>
              <a:ext cx="1213485" cy="534670"/>
            </a:xfrm>
            <a:custGeom>
              <a:avLst/>
              <a:gdLst/>
              <a:ahLst/>
              <a:cxnLst/>
              <a:rect l="l" t="t" r="r" b="b"/>
              <a:pathLst>
                <a:path w="1213485" h="534670">
                  <a:moveTo>
                    <a:pt x="24384" y="314706"/>
                  </a:moveTo>
                  <a:lnTo>
                    <a:pt x="0" y="314706"/>
                  </a:lnTo>
                  <a:lnTo>
                    <a:pt x="0" y="317754"/>
                  </a:lnTo>
                  <a:lnTo>
                    <a:pt x="24384" y="317754"/>
                  </a:lnTo>
                  <a:lnTo>
                    <a:pt x="24384" y="314706"/>
                  </a:lnTo>
                  <a:close/>
                </a:path>
                <a:path w="1213485" h="534670">
                  <a:moveTo>
                    <a:pt x="2438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4384" y="3048"/>
                  </a:lnTo>
                  <a:lnTo>
                    <a:pt x="24384" y="0"/>
                  </a:lnTo>
                  <a:close/>
                </a:path>
                <a:path w="1213485" h="534670">
                  <a:moveTo>
                    <a:pt x="1213104" y="509016"/>
                  </a:moveTo>
                  <a:lnTo>
                    <a:pt x="800862" y="509016"/>
                  </a:lnTo>
                  <a:lnTo>
                    <a:pt x="800862" y="510540"/>
                  </a:lnTo>
                  <a:lnTo>
                    <a:pt x="800100" y="509016"/>
                  </a:lnTo>
                  <a:lnTo>
                    <a:pt x="744664" y="534174"/>
                  </a:lnTo>
                  <a:lnTo>
                    <a:pt x="753122" y="534174"/>
                  </a:lnTo>
                  <a:lnTo>
                    <a:pt x="801624" y="512064"/>
                  </a:lnTo>
                  <a:lnTo>
                    <a:pt x="1213104" y="512064"/>
                  </a:lnTo>
                  <a:lnTo>
                    <a:pt x="1213104" y="509016"/>
                  </a:lnTo>
                  <a:close/>
                </a:path>
                <a:path w="1213485" h="534670">
                  <a:moveTo>
                    <a:pt x="1213104" y="145554"/>
                  </a:moveTo>
                  <a:lnTo>
                    <a:pt x="606552" y="145554"/>
                  </a:lnTo>
                  <a:lnTo>
                    <a:pt x="606552" y="146050"/>
                  </a:lnTo>
                  <a:lnTo>
                    <a:pt x="605790" y="144780"/>
                  </a:lnTo>
                  <a:lnTo>
                    <a:pt x="283108" y="329272"/>
                  </a:lnTo>
                  <a:lnTo>
                    <a:pt x="273596" y="321576"/>
                  </a:lnTo>
                  <a:lnTo>
                    <a:pt x="256794" y="323088"/>
                  </a:lnTo>
                  <a:lnTo>
                    <a:pt x="250698" y="328422"/>
                  </a:lnTo>
                  <a:lnTo>
                    <a:pt x="247650" y="335280"/>
                  </a:lnTo>
                  <a:lnTo>
                    <a:pt x="246964" y="342138"/>
                  </a:lnTo>
                  <a:lnTo>
                    <a:pt x="246888" y="342900"/>
                  </a:lnTo>
                  <a:lnTo>
                    <a:pt x="249936" y="350520"/>
                  </a:lnTo>
                  <a:lnTo>
                    <a:pt x="255270" y="356616"/>
                  </a:lnTo>
                  <a:lnTo>
                    <a:pt x="262128" y="360426"/>
                  </a:lnTo>
                  <a:lnTo>
                    <a:pt x="269748" y="360426"/>
                  </a:lnTo>
                  <a:lnTo>
                    <a:pt x="277368" y="358140"/>
                  </a:lnTo>
                  <a:lnTo>
                    <a:pt x="287045" y="344601"/>
                  </a:lnTo>
                  <a:lnTo>
                    <a:pt x="286753" y="342900"/>
                  </a:lnTo>
                  <a:lnTo>
                    <a:pt x="286639" y="342138"/>
                  </a:lnTo>
                  <a:lnTo>
                    <a:pt x="285051" y="332562"/>
                  </a:lnTo>
                  <a:lnTo>
                    <a:pt x="608076" y="148590"/>
                  </a:lnTo>
                  <a:lnTo>
                    <a:pt x="607618" y="147828"/>
                  </a:lnTo>
                  <a:lnTo>
                    <a:pt x="1213104" y="147828"/>
                  </a:lnTo>
                  <a:lnTo>
                    <a:pt x="1213104" y="145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919728" y="8314181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8" name="object 218"/>
          <p:cNvSpPr txBox="1"/>
          <p:nvPr/>
        </p:nvSpPr>
        <p:spPr>
          <a:xfrm>
            <a:off x="4488941" y="9230907"/>
            <a:ext cx="177228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4"/>
              </a:lnSpc>
            </a:pPr>
            <a:r>
              <a:rPr sz="450" spc="-10" dirty="0">
                <a:latin typeface="Times New Roman"/>
                <a:cs typeface="Times New Roman"/>
              </a:rPr>
              <a:t>Graduate </a:t>
            </a:r>
            <a:r>
              <a:rPr sz="450" dirty="0">
                <a:latin typeface="Times New Roman"/>
                <a:cs typeface="Times New Roman"/>
              </a:rPr>
              <a:t>Course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on </a:t>
            </a:r>
            <a:r>
              <a:rPr sz="450" spc="-10" dirty="0">
                <a:latin typeface="Times New Roman"/>
                <a:cs typeface="Times New Roman"/>
              </a:rPr>
              <a:t>Embedded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Real-Time</a:t>
            </a:r>
            <a:r>
              <a:rPr sz="450" spc="5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Control</a:t>
            </a:r>
            <a:r>
              <a:rPr sz="450" spc="1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Systems</a:t>
            </a:r>
            <a:r>
              <a:rPr sz="450" spc="12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-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Pisa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14-</a:t>
            </a:r>
            <a:r>
              <a:rPr sz="450" dirty="0">
                <a:latin typeface="Times New Roman"/>
                <a:cs typeface="Times New Roman"/>
              </a:rPr>
              <a:t>18</a:t>
            </a:r>
            <a:r>
              <a:rPr sz="450" spc="-10" dirty="0">
                <a:latin typeface="Times New Roman"/>
                <a:cs typeface="Times New Roman"/>
              </a:rPr>
              <a:t> </a:t>
            </a:r>
            <a:r>
              <a:rPr sz="450" spc="-20" dirty="0">
                <a:latin typeface="Times New Roman"/>
                <a:cs typeface="Times New Roman"/>
              </a:rPr>
              <a:t>June</a:t>
            </a:r>
            <a:endParaRPr sz="450">
              <a:latin typeface="Times New Roman"/>
              <a:cs typeface="Times New Roman"/>
            </a:endParaRPr>
          </a:p>
          <a:p>
            <a:pPr algn="ctr">
              <a:lnSpc>
                <a:spcPts val="535"/>
              </a:lnSpc>
            </a:pPr>
            <a:r>
              <a:rPr sz="450" spc="-20" dirty="0">
                <a:latin typeface="Times New Roman"/>
                <a:cs typeface="Times New Roman"/>
              </a:rPr>
              <a:t>2010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4344161" y="9231630"/>
            <a:ext cx="1995170" cy="114300"/>
          </a:xfrm>
          <a:custGeom>
            <a:avLst/>
            <a:gdLst/>
            <a:ahLst/>
            <a:cxnLst/>
            <a:rect l="l" t="t" r="r" b="b"/>
            <a:pathLst>
              <a:path w="1995170" h="114300">
                <a:moveTo>
                  <a:pt x="1994915" y="0"/>
                </a:moveTo>
                <a:lnTo>
                  <a:pt x="0" y="0"/>
                </a:lnTo>
                <a:lnTo>
                  <a:pt x="0" y="114300"/>
                </a:lnTo>
                <a:lnTo>
                  <a:pt x="1994915" y="114300"/>
                </a:lnTo>
                <a:lnTo>
                  <a:pt x="1994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6527292" y="9212067"/>
            <a:ext cx="6921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50" spc="-25" dirty="0">
                <a:latin typeface="Times New Roman"/>
                <a:cs typeface="Times New Roman"/>
              </a:rPr>
              <a:t>48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4427219" y="8314181"/>
            <a:ext cx="1750060" cy="909955"/>
            <a:chOff x="4427219" y="8314181"/>
            <a:chExt cx="1750060" cy="909955"/>
          </a:xfrm>
        </p:grpSpPr>
        <p:pic>
          <p:nvPicPr>
            <p:cNvPr id="222" name="object 2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9505" y="8314181"/>
              <a:ext cx="1431798" cy="897636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4427207" y="8314181"/>
              <a:ext cx="1750060" cy="909955"/>
            </a:xfrm>
            <a:custGeom>
              <a:avLst/>
              <a:gdLst/>
              <a:ahLst/>
              <a:cxnLst/>
              <a:rect l="l" t="t" r="r" b="b"/>
              <a:pathLst>
                <a:path w="1750060" h="909954">
                  <a:moveTo>
                    <a:pt x="1749564" y="897636"/>
                  </a:moveTo>
                  <a:lnTo>
                    <a:pt x="1744179" y="896112"/>
                  </a:lnTo>
                  <a:lnTo>
                    <a:pt x="1709178" y="886206"/>
                  </a:lnTo>
                  <a:lnTo>
                    <a:pt x="1709178" y="896112"/>
                  </a:lnTo>
                  <a:lnTo>
                    <a:pt x="1434058" y="896112"/>
                  </a:lnTo>
                  <a:lnTo>
                    <a:pt x="537502" y="0"/>
                  </a:lnTo>
                  <a:lnTo>
                    <a:pt x="533412" y="0"/>
                  </a:lnTo>
                  <a:lnTo>
                    <a:pt x="1429512" y="896112"/>
                  </a:lnTo>
                  <a:lnTo>
                    <a:pt x="4584" y="896112"/>
                  </a:lnTo>
                  <a:lnTo>
                    <a:pt x="4584" y="0"/>
                  </a:lnTo>
                  <a:lnTo>
                    <a:pt x="3822" y="0"/>
                  </a:lnTo>
                  <a:lnTo>
                    <a:pt x="774" y="0"/>
                  </a:lnTo>
                  <a:lnTo>
                    <a:pt x="0" y="0"/>
                  </a:lnTo>
                  <a:lnTo>
                    <a:pt x="0" y="897636"/>
                  </a:lnTo>
                  <a:lnTo>
                    <a:pt x="774" y="897636"/>
                  </a:lnTo>
                  <a:lnTo>
                    <a:pt x="774" y="899160"/>
                  </a:lnTo>
                  <a:lnTo>
                    <a:pt x="2298" y="899160"/>
                  </a:lnTo>
                  <a:lnTo>
                    <a:pt x="2298" y="899922"/>
                  </a:lnTo>
                  <a:lnTo>
                    <a:pt x="1709178" y="899922"/>
                  </a:lnTo>
                  <a:lnTo>
                    <a:pt x="1709178" y="909828"/>
                  </a:lnTo>
                  <a:lnTo>
                    <a:pt x="1741982" y="899922"/>
                  </a:lnTo>
                  <a:lnTo>
                    <a:pt x="1749564" y="897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429505" y="8314181"/>
              <a:ext cx="1116330" cy="897890"/>
            </a:xfrm>
            <a:custGeom>
              <a:avLst/>
              <a:gdLst/>
              <a:ahLst/>
              <a:cxnLst/>
              <a:rect l="l" t="t" r="r" b="b"/>
              <a:pathLst>
                <a:path w="1116329" h="897890">
                  <a:moveTo>
                    <a:pt x="218080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1116330" y="897636"/>
                  </a:lnTo>
                  <a:lnTo>
                    <a:pt x="21808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427981" y="8314181"/>
              <a:ext cx="1122045" cy="899160"/>
            </a:xfrm>
            <a:custGeom>
              <a:avLst/>
              <a:gdLst/>
              <a:ahLst/>
              <a:cxnLst/>
              <a:rect l="l" t="t" r="r" b="b"/>
              <a:pathLst>
                <a:path w="1122045" h="899159">
                  <a:moveTo>
                    <a:pt x="3047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116329" y="899160"/>
                  </a:lnTo>
                  <a:lnTo>
                    <a:pt x="1114805" y="897636"/>
                  </a:lnTo>
                  <a:lnTo>
                    <a:pt x="3047" y="897636"/>
                  </a:lnTo>
                  <a:lnTo>
                    <a:pt x="1523" y="896112"/>
                  </a:lnTo>
                  <a:lnTo>
                    <a:pt x="3047" y="896112"/>
                  </a:lnTo>
                  <a:lnTo>
                    <a:pt x="3047" y="0"/>
                  </a:lnTo>
                  <a:close/>
                </a:path>
                <a:path w="1122045" h="899159">
                  <a:moveTo>
                    <a:pt x="221892" y="0"/>
                  </a:moveTo>
                  <a:lnTo>
                    <a:pt x="217169" y="0"/>
                  </a:lnTo>
                  <a:lnTo>
                    <a:pt x="1116329" y="899160"/>
                  </a:lnTo>
                  <a:lnTo>
                    <a:pt x="1117853" y="896112"/>
                  </a:lnTo>
                  <a:lnTo>
                    <a:pt x="1118613" y="896112"/>
                  </a:lnTo>
                  <a:lnTo>
                    <a:pt x="221892" y="0"/>
                  </a:lnTo>
                  <a:close/>
                </a:path>
                <a:path w="1122045" h="899159">
                  <a:moveTo>
                    <a:pt x="1118613" y="896112"/>
                  </a:moveTo>
                  <a:lnTo>
                    <a:pt x="1117853" y="896112"/>
                  </a:lnTo>
                  <a:lnTo>
                    <a:pt x="1116329" y="899160"/>
                  </a:lnTo>
                  <a:lnTo>
                    <a:pt x="1121664" y="899160"/>
                  </a:lnTo>
                  <a:lnTo>
                    <a:pt x="1118613" y="896112"/>
                  </a:lnTo>
                  <a:close/>
                </a:path>
                <a:path w="1122045" h="899159">
                  <a:moveTo>
                    <a:pt x="3047" y="896112"/>
                  </a:moveTo>
                  <a:lnTo>
                    <a:pt x="1523" y="896112"/>
                  </a:lnTo>
                  <a:lnTo>
                    <a:pt x="3047" y="897636"/>
                  </a:lnTo>
                  <a:lnTo>
                    <a:pt x="3047" y="896112"/>
                  </a:lnTo>
                  <a:close/>
                </a:path>
                <a:path w="1122045" h="899159">
                  <a:moveTo>
                    <a:pt x="1113281" y="896112"/>
                  </a:moveTo>
                  <a:lnTo>
                    <a:pt x="3047" y="896112"/>
                  </a:lnTo>
                  <a:lnTo>
                    <a:pt x="3047" y="897636"/>
                  </a:lnTo>
                  <a:lnTo>
                    <a:pt x="1114805" y="897636"/>
                  </a:lnTo>
                  <a:lnTo>
                    <a:pt x="1113281" y="896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6"/>
          <p:cNvSpPr txBox="1"/>
          <p:nvPr/>
        </p:nvSpPr>
        <p:spPr>
          <a:xfrm>
            <a:off x="6092697" y="9043666"/>
            <a:ext cx="18415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Times New Roman"/>
                <a:cs typeface="Times New Roman"/>
              </a:rPr>
              <a:t>U</a:t>
            </a:r>
            <a:r>
              <a:rPr sz="900" spc="-37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477257" y="9210543"/>
            <a:ext cx="4159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53695" algn="l"/>
              </a:tabLst>
            </a:pPr>
            <a:r>
              <a:rPr sz="750" b="1" spc="-20" dirty="0">
                <a:latin typeface="Times New Roman"/>
                <a:cs typeface="Times New Roman"/>
              </a:rPr>
              <a:t>0.83</a:t>
            </a:r>
            <a:r>
              <a:rPr sz="750" b="1" dirty="0">
                <a:latin typeface="Times New Roman"/>
                <a:cs typeface="Times New Roman"/>
              </a:rPr>
              <a:t>	</a:t>
            </a:r>
            <a:r>
              <a:rPr sz="750" b="1" spc="-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228" name="object 228"/>
          <p:cNvGrpSpPr/>
          <p:nvPr/>
        </p:nvGrpSpPr>
        <p:grpSpPr>
          <a:xfrm>
            <a:off x="5616702" y="8314181"/>
            <a:ext cx="1070610" cy="147955"/>
            <a:chOff x="5616702" y="8314181"/>
            <a:chExt cx="1070610" cy="147955"/>
          </a:xfrm>
        </p:grpSpPr>
        <p:pic>
          <p:nvPicPr>
            <p:cNvPr id="229" name="object 2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8226" y="8314181"/>
              <a:ext cx="1067562" cy="146303"/>
            </a:xfrm>
            <a:prstGeom prst="rect">
              <a:avLst/>
            </a:prstGeom>
          </p:spPr>
        </p:pic>
        <p:sp>
          <p:nvSpPr>
            <p:cNvPr id="230" name="object 230"/>
            <p:cNvSpPr/>
            <p:nvPr/>
          </p:nvSpPr>
          <p:spPr>
            <a:xfrm>
              <a:off x="5616702" y="8314689"/>
              <a:ext cx="1070610" cy="147320"/>
            </a:xfrm>
            <a:custGeom>
              <a:avLst/>
              <a:gdLst/>
              <a:ahLst/>
              <a:cxnLst/>
              <a:rect l="l" t="t" r="r" b="b"/>
              <a:pathLst>
                <a:path w="1070609" h="147320">
                  <a:moveTo>
                    <a:pt x="1070610" y="0"/>
                  </a:moveTo>
                  <a:lnTo>
                    <a:pt x="1068578" y="0"/>
                  </a:lnTo>
                  <a:lnTo>
                    <a:pt x="1068578" y="144780"/>
                  </a:lnTo>
                  <a:lnTo>
                    <a:pt x="1067943" y="145415"/>
                  </a:lnTo>
                  <a:lnTo>
                    <a:pt x="1067943" y="144780"/>
                  </a:lnTo>
                  <a:lnTo>
                    <a:pt x="1068578" y="144780"/>
                  </a:lnTo>
                  <a:lnTo>
                    <a:pt x="1068578" y="0"/>
                  </a:lnTo>
                  <a:lnTo>
                    <a:pt x="1067562" y="0"/>
                  </a:lnTo>
                  <a:lnTo>
                    <a:pt x="1067562" y="144272"/>
                  </a:lnTo>
                  <a:lnTo>
                    <a:pt x="1067562" y="145796"/>
                  </a:lnTo>
                  <a:lnTo>
                    <a:pt x="1067562" y="146050"/>
                  </a:lnTo>
                  <a:lnTo>
                    <a:pt x="2654" y="146050"/>
                  </a:lnTo>
                  <a:lnTo>
                    <a:pt x="2654" y="145402"/>
                  </a:lnTo>
                  <a:lnTo>
                    <a:pt x="3048" y="145796"/>
                  </a:lnTo>
                  <a:lnTo>
                    <a:pt x="1067562" y="145796"/>
                  </a:lnTo>
                  <a:lnTo>
                    <a:pt x="1067562" y="144272"/>
                  </a:lnTo>
                  <a:lnTo>
                    <a:pt x="3048" y="14427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144780"/>
                  </a:lnTo>
                  <a:lnTo>
                    <a:pt x="0" y="146050"/>
                  </a:lnTo>
                  <a:lnTo>
                    <a:pt x="0" y="147320"/>
                  </a:lnTo>
                  <a:lnTo>
                    <a:pt x="1070610" y="147320"/>
                  </a:lnTo>
                  <a:lnTo>
                    <a:pt x="1070610" y="146050"/>
                  </a:lnTo>
                  <a:lnTo>
                    <a:pt x="1067943" y="146050"/>
                  </a:lnTo>
                  <a:lnTo>
                    <a:pt x="1067943" y="145796"/>
                  </a:lnTo>
                  <a:lnTo>
                    <a:pt x="1070610" y="145796"/>
                  </a:lnTo>
                  <a:lnTo>
                    <a:pt x="1070610" y="144780"/>
                  </a:lnTo>
                  <a:lnTo>
                    <a:pt x="1070610" y="144272"/>
                  </a:lnTo>
                  <a:lnTo>
                    <a:pt x="1070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5672835" y="8090442"/>
            <a:ext cx="969644" cy="366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025">
              <a:lnSpc>
                <a:spcPts val="425"/>
              </a:lnSpc>
              <a:spcBef>
                <a:spcPts val="90"/>
              </a:spcBef>
            </a:pPr>
            <a:r>
              <a:rPr sz="600" i="1" spc="-50" dirty="0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  <a:p>
            <a:pPr marL="25400">
              <a:lnSpc>
                <a:spcPts val="1445"/>
              </a:lnSpc>
            </a:pPr>
            <a:r>
              <a:rPr sz="2175" baseline="-9578" dirty="0">
                <a:latin typeface="Symbol"/>
                <a:cs typeface="Symbol"/>
              </a:rPr>
              <a:t></a:t>
            </a:r>
            <a:r>
              <a:rPr sz="900" i="1" dirty="0">
                <a:latin typeface="Times New Roman"/>
                <a:cs typeface="Times New Roman"/>
              </a:rPr>
              <a:t>U</a:t>
            </a:r>
            <a:r>
              <a:rPr sz="900" i="1" baseline="-18518" dirty="0">
                <a:latin typeface="Times New Roman"/>
                <a:cs typeface="Times New Roman"/>
              </a:rPr>
              <a:t>i</a:t>
            </a:r>
            <a:r>
              <a:rPr sz="900" i="1" spc="592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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n</a:t>
            </a:r>
            <a:r>
              <a:rPr sz="900" dirty="0">
                <a:latin typeface="Times New Roman"/>
                <a:cs typeface="Times New Roman"/>
              </a:rPr>
              <a:t>(2</a:t>
            </a:r>
            <a:r>
              <a:rPr sz="900" baseline="37037" dirty="0">
                <a:latin typeface="Times New Roman"/>
                <a:cs typeface="Times New Roman"/>
              </a:rPr>
              <a:t>1/</a:t>
            </a:r>
            <a:r>
              <a:rPr sz="900" spc="-60" baseline="37037" dirty="0">
                <a:latin typeface="Times New Roman"/>
                <a:cs typeface="Times New Roman"/>
              </a:rPr>
              <a:t> </a:t>
            </a:r>
            <a:r>
              <a:rPr sz="900" i="1" baseline="37037" dirty="0">
                <a:latin typeface="Times New Roman"/>
                <a:cs typeface="Times New Roman"/>
              </a:rPr>
              <a:t>n</a:t>
            </a:r>
            <a:r>
              <a:rPr sz="900" i="1" spc="157" baseline="37037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Symbol"/>
                <a:cs typeface="Symbol"/>
              </a:rPr>
              <a:t></a:t>
            </a:r>
            <a:r>
              <a:rPr sz="900" spc="-25" dirty="0">
                <a:latin typeface="Times New Roman"/>
                <a:cs typeface="Times New Roman"/>
              </a:rPr>
              <a:t>1)</a:t>
            </a:r>
            <a:endParaRPr sz="9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600" i="1" spc="-25" dirty="0">
                <a:latin typeface="Times New Roman"/>
                <a:cs typeface="Times New Roman"/>
              </a:rPr>
              <a:t>i</a:t>
            </a:r>
            <a:r>
              <a:rPr sz="600" spc="-25" dirty="0">
                <a:latin typeface="Symbol"/>
                <a:cs typeface="Symbol"/>
              </a:rPr>
              <a:t></a:t>
            </a:r>
            <a:r>
              <a:rPr sz="600" spc="-2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5544312" y="9211817"/>
            <a:ext cx="318770" cy="24765"/>
          </a:xfrm>
          <a:custGeom>
            <a:avLst/>
            <a:gdLst/>
            <a:ahLst/>
            <a:cxnLst/>
            <a:rect l="l" t="t" r="r" b="b"/>
            <a:pathLst>
              <a:path w="318770" h="24765">
                <a:moveTo>
                  <a:pt x="3035" y="0"/>
                </a:moveTo>
                <a:lnTo>
                  <a:pt x="0" y="0"/>
                </a:lnTo>
                <a:lnTo>
                  <a:pt x="0" y="24384"/>
                </a:lnTo>
                <a:lnTo>
                  <a:pt x="3035" y="24384"/>
                </a:lnTo>
                <a:lnTo>
                  <a:pt x="3035" y="0"/>
                </a:lnTo>
                <a:close/>
              </a:path>
              <a:path w="318770" h="24765">
                <a:moveTo>
                  <a:pt x="318516" y="0"/>
                </a:moveTo>
                <a:lnTo>
                  <a:pt x="315468" y="0"/>
                </a:lnTo>
                <a:lnTo>
                  <a:pt x="315468" y="24384"/>
                </a:lnTo>
                <a:lnTo>
                  <a:pt x="318516" y="24384"/>
                </a:lnTo>
                <a:lnTo>
                  <a:pt x="3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4652771" y="8746486"/>
            <a:ext cx="1746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RM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4652855" y="8314181"/>
            <a:ext cx="505459" cy="238125"/>
          </a:xfrm>
          <a:custGeom>
            <a:avLst/>
            <a:gdLst/>
            <a:ahLst/>
            <a:cxnLst/>
            <a:rect l="l" t="t" r="r" b="b"/>
            <a:pathLst>
              <a:path w="505460" h="238125">
                <a:moveTo>
                  <a:pt x="27653" y="200406"/>
                </a:moveTo>
                <a:lnTo>
                  <a:pt x="11346" y="200406"/>
                </a:lnTo>
                <a:lnTo>
                  <a:pt x="0" y="212886"/>
                </a:lnTo>
                <a:lnTo>
                  <a:pt x="1145" y="227476"/>
                </a:lnTo>
                <a:lnTo>
                  <a:pt x="11582" y="237674"/>
                </a:lnTo>
                <a:lnTo>
                  <a:pt x="28110" y="236982"/>
                </a:lnTo>
                <a:lnTo>
                  <a:pt x="38750" y="224623"/>
                </a:lnTo>
                <a:lnTo>
                  <a:pt x="38469" y="220980"/>
                </a:lnTo>
                <a:lnTo>
                  <a:pt x="20490" y="220980"/>
                </a:lnTo>
                <a:lnTo>
                  <a:pt x="18204" y="217170"/>
                </a:lnTo>
                <a:lnTo>
                  <a:pt x="36231" y="208992"/>
                </a:lnTo>
                <a:lnTo>
                  <a:pt x="27653" y="200406"/>
                </a:lnTo>
                <a:close/>
              </a:path>
              <a:path w="505460" h="238125">
                <a:moveTo>
                  <a:pt x="36231" y="208992"/>
                </a:moveTo>
                <a:lnTo>
                  <a:pt x="18204" y="217170"/>
                </a:lnTo>
                <a:lnTo>
                  <a:pt x="20490" y="220980"/>
                </a:lnTo>
                <a:lnTo>
                  <a:pt x="37858" y="213065"/>
                </a:lnTo>
                <a:lnTo>
                  <a:pt x="37654" y="210416"/>
                </a:lnTo>
                <a:lnTo>
                  <a:pt x="36231" y="208992"/>
                </a:lnTo>
                <a:close/>
              </a:path>
              <a:path w="505460" h="238125">
                <a:moveTo>
                  <a:pt x="37858" y="213065"/>
                </a:moveTo>
                <a:lnTo>
                  <a:pt x="20490" y="220980"/>
                </a:lnTo>
                <a:lnTo>
                  <a:pt x="38469" y="220980"/>
                </a:lnTo>
                <a:lnTo>
                  <a:pt x="37858" y="213065"/>
                </a:lnTo>
                <a:close/>
              </a:path>
              <a:path w="505460" h="238125">
                <a:moveTo>
                  <a:pt x="505399" y="0"/>
                </a:moveTo>
                <a:lnTo>
                  <a:pt x="496934" y="0"/>
                </a:lnTo>
                <a:lnTo>
                  <a:pt x="36231" y="208992"/>
                </a:lnTo>
                <a:lnTo>
                  <a:pt x="37654" y="210416"/>
                </a:lnTo>
                <a:lnTo>
                  <a:pt x="37845" y="212886"/>
                </a:lnTo>
                <a:lnTo>
                  <a:pt x="37858" y="213065"/>
                </a:lnTo>
                <a:lnTo>
                  <a:pt x="505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 txBox="1"/>
          <p:nvPr/>
        </p:nvSpPr>
        <p:spPr>
          <a:xfrm>
            <a:off x="5040629" y="8555986"/>
            <a:ext cx="20701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EDF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3010" y="1699260"/>
            <a:ext cx="548005" cy="678180"/>
            <a:chOff x="1223010" y="1699260"/>
            <a:chExt cx="548005" cy="678180"/>
          </a:xfrm>
        </p:grpSpPr>
        <p:sp>
          <p:nvSpPr>
            <p:cNvPr id="3" name="object 3"/>
            <p:cNvSpPr/>
            <p:nvPr/>
          </p:nvSpPr>
          <p:spPr>
            <a:xfrm>
              <a:off x="1235202" y="1844802"/>
              <a:ext cx="533400" cy="532765"/>
            </a:xfrm>
            <a:custGeom>
              <a:avLst/>
              <a:gdLst/>
              <a:ahLst/>
              <a:cxnLst/>
              <a:rect l="l" t="t" r="r" b="b"/>
              <a:pathLst>
                <a:path w="533400" h="532764">
                  <a:moveTo>
                    <a:pt x="0" y="0"/>
                  </a:moveTo>
                  <a:lnTo>
                    <a:pt x="0" y="532637"/>
                  </a:lnTo>
                  <a:lnTo>
                    <a:pt x="533205" y="532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3010" y="1699259"/>
              <a:ext cx="548005" cy="678180"/>
            </a:xfrm>
            <a:custGeom>
              <a:avLst/>
              <a:gdLst/>
              <a:ahLst/>
              <a:cxnLst/>
              <a:rect l="l" t="t" r="r" b="b"/>
              <a:pathLst>
                <a:path w="548005" h="678180">
                  <a:moveTo>
                    <a:pt x="547395" y="678180"/>
                  </a:moveTo>
                  <a:lnTo>
                    <a:pt x="14478" y="145542"/>
                  </a:lnTo>
                  <a:lnTo>
                    <a:pt x="14478" y="40386"/>
                  </a:lnTo>
                  <a:lnTo>
                    <a:pt x="24384" y="40386"/>
                  </a:lnTo>
                  <a:lnTo>
                    <a:pt x="22999" y="35814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678180"/>
                  </a:lnTo>
                  <a:lnTo>
                    <a:pt x="10668" y="678180"/>
                  </a:lnTo>
                  <a:lnTo>
                    <a:pt x="13716" y="678180"/>
                  </a:lnTo>
                  <a:lnTo>
                    <a:pt x="14478" y="678180"/>
                  </a:lnTo>
                  <a:lnTo>
                    <a:pt x="14478" y="149364"/>
                  </a:lnTo>
                  <a:lnTo>
                    <a:pt x="543293" y="678180"/>
                  </a:lnTo>
                  <a:lnTo>
                    <a:pt x="547395" y="678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35303" y="1557623"/>
            <a:ext cx="184150" cy="3543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20"/>
              </a:spcBef>
            </a:pPr>
            <a:r>
              <a:rPr sz="900" spc="-25" dirty="0">
                <a:latin typeface="Times New Roman"/>
                <a:cs typeface="Times New Roman"/>
              </a:rPr>
              <a:t>U</a:t>
            </a:r>
            <a:r>
              <a:rPr sz="900" spc="-37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285"/>
              </a:spcBef>
            </a:pPr>
            <a:r>
              <a:rPr sz="750" b="1" spc="-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080" y="2085082"/>
            <a:ext cx="1835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0" dirty="0">
                <a:latin typeface="Times New Roman"/>
                <a:cs typeface="Times New Roman"/>
              </a:rPr>
              <a:t>0.83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22398" y="1818894"/>
            <a:ext cx="1070610" cy="558800"/>
            <a:chOff x="2422398" y="1818894"/>
            <a:chExt cx="1070610" cy="5588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922" y="2183892"/>
              <a:ext cx="1067562" cy="1935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22398" y="2181859"/>
              <a:ext cx="1070610" cy="195580"/>
            </a:xfrm>
            <a:custGeom>
              <a:avLst/>
              <a:gdLst/>
              <a:ahLst/>
              <a:cxnLst/>
              <a:rect l="l" t="t" r="r" b="b"/>
              <a:pathLst>
                <a:path w="1070610" h="195580">
                  <a:moveTo>
                    <a:pt x="1070610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195580"/>
                  </a:lnTo>
                  <a:lnTo>
                    <a:pt x="3048" y="195580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1067562" y="3556"/>
                  </a:lnTo>
                  <a:lnTo>
                    <a:pt x="1067562" y="3810"/>
                  </a:lnTo>
                  <a:lnTo>
                    <a:pt x="1067562" y="195580"/>
                  </a:lnTo>
                  <a:lnTo>
                    <a:pt x="1070610" y="195580"/>
                  </a:lnTo>
                  <a:lnTo>
                    <a:pt x="1070610" y="3810"/>
                  </a:lnTo>
                  <a:lnTo>
                    <a:pt x="1068692" y="3810"/>
                  </a:lnTo>
                  <a:lnTo>
                    <a:pt x="1068692" y="3162"/>
                  </a:lnTo>
                  <a:lnTo>
                    <a:pt x="1069086" y="3556"/>
                  </a:lnTo>
                  <a:lnTo>
                    <a:pt x="1070610" y="3556"/>
                  </a:lnTo>
                  <a:lnTo>
                    <a:pt x="1070610" y="2540"/>
                  </a:lnTo>
                  <a:lnTo>
                    <a:pt x="1070610" y="2032"/>
                  </a:lnTo>
                  <a:lnTo>
                    <a:pt x="1070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922" y="1820418"/>
              <a:ext cx="704088" cy="3390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22398" y="1818894"/>
              <a:ext cx="707390" cy="342265"/>
            </a:xfrm>
            <a:custGeom>
              <a:avLst/>
              <a:gdLst/>
              <a:ahLst/>
              <a:cxnLst/>
              <a:rect l="l" t="t" r="r" b="b"/>
              <a:pathLst>
                <a:path w="707389" h="342264">
                  <a:moveTo>
                    <a:pt x="707136" y="0"/>
                  </a:moveTo>
                  <a:lnTo>
                    <a:pt x="0" y="0"/>
                  </a:lnTo>
                  <a:lnTo>
                    <a:pt x="0" y="342138"/>
                  </a:lnTo>
                  <a:lnTo>
                    <a:pt x="707136" y="342138"/>
                  </a:lnTo>
                  <a:lnTo>
                    <a:pt x="707136" y="340613"/>
                  </a:lnTo>
                  <a:lnTo>
                    <a:pt x="3047" y="340613"/>
                  </a:lnTo>
                  <a:lnTo>
                    <a:pt x="1524" y="339089"/>
                  </a:lnTo>
                  <a:lnTo>
                    <a:pt x="3047" y="3390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707136" y="1524"/>
                  </a:lnTo>
                  <a:lnTo>
                    <a:pt x="707136" y="0"/>
                  </a:lnTo>
                  <a:close/>
                </a:path>
                <a:path w="707389" h="342264">
                  <a:moveTo>
                    <a:pt x="3047" y="339089"/>
                  </a:moveTo>
                  <a:lnTo>
                    <a:pt x="1524" y="339089"/>
                  </a:lnTo>
                  <a:lnTo>
                    <a:pt x="3047" y="340613"/>
                  </a:lnTo>
                  <a:lnTo>
                    <a:pt x="3047" y="339089"/>
                  </a:lnTo>
                  <a:close/>
                </a:path>
                <a:path w="707389" h="342264">
                  <a:moveTo>
                    <a:pt x="704088" y="339089"/>
                  </a:moveTo>
                  <a:lnTo>
                    <a:pt x="3047" y="339089"/>
                  </a:lnTo>
                  <a:lnTo>
                    <a:pt x="3047" y="340613"/>
                  </a:lnTo>
                  <a:lnTo>
                    <a:pt x="704088" y="340613"/>
                  </a:lnTo>
                  <a:lnTo>
                    <a:pt x="704088" y="339089"/>
                  </a:lnTo>
                  <a:close/>
                </a:path>
                <a:path w="707389" h="342264">
                  <a:moveTo>
                    <a:pt x="704088" y="1524"/>
                  </a:moveTo>
                  <a:lnTo>
                    <a:pt x="704088" y="340613"/>
                  </a:lnTo>
                  <a:lnTo>
                    <a:pt x="705612" y="339089"/>
                  </a:lnTo>
                  <a:lnTo>
                    <a:pt x="707136" y="339089"/>
                  </a:lnTo>
                  <a:lnTo>
                    <a:pt x="707136" y="3048"/>
                  </a:lnTo>
                  <a:lnTo>
                    <a:pt x="705612" y="3048"/>
                  </a:lnTo>
                  <a:lnTo>
                    <a:pt x="704088" y="1524"/>
                  </a:lnTo>
                  <a:close/>
                </a:path>
                <a:path w="707389" h="342264">
                  <a:moveTo>
                    <a:pt x="707136" y="339089"/>
                  </a:moveTo>
                  <a:lnTo>
                    <a:pt x="705612" y="339089"/>
                  </a:lnTo>
                  <a:lnTo>
                    <a:pt x="704088" y="340613"/>
                  </a:lnTo>
                  <a:lnTo>
                    <a:pt x="707136" y="340613"/>
                  </a:lnTo>
                  <a:lnTo>
                    <a:pt x="707136" y="339089"/>
                  </a:lnTo>
                  <a:close/>
                </a:path>
                <a:path w="707389" h="3422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707389" h="342264">
                  <a:moveTo>
                    <a:pt x="70408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704088" y="3048"/>
                  </a:lnTo>
                  <a:lnTo>
                    <a:pt x="704088" y="1524"/>
                  </a:lnTo>
                  <a:close/>
                </a:path>
                <a:path w="707389" h="342264">
                  <a:moveTo>
                    <a:pt x="707136" y="1524"/>
                  </a:moveTo>
                  <a:lnTo>
                    <a:pt x="704088" y="1524"/>
                  </a:lnTo>
                  <a:lnTo>
                    <a:pt x="705612" y="3048"/>
                  </a:lnTo>
                  <a:lnTo>
                    <a:pt x="707136" y="3048"/>
                  </a:lnTo>
                  <a:lnTo>
                    <a:pt x="70713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81656" y="1815743"/>
            <a:ext cx="457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00" i="1" spc="-50" dirty="0">
                <a:latin typeface="Times New Roman"/>
                <a:cs typeface="Times New Roman"/>
              </a:rPr>
              <a:t>n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2060" y="1804546"/>
            <a:ext cx="538480" cy="3384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sz="1950" baseline="-8547" dirty="0">
                <a:latin typeface="Symbol"/>
                <a:cs typeface="Symbol"/>
              </a:rPr>
              <a:t></a:t>
            </a:r>
            <a:r>
              <a:rPr sz="900" i="1" dirty="0">
                <a:latin typeface="Times New Roman"/>
                <a:cs typeface="Times New Roman"/>
              </a:rPr>
              <a:t>U</a:t>
            </a:r>
            <a:r>
              <a:rPr sz="750" i="1" baseline="-22222" dirty="0">
                <a:latin typeface="Times New Roman"/>
                <a:cs typeface="Times New Roman"/>
              </a:rPr>
              <a:t>i</a:t>
            </a:r>
            <a:r>
              <a:rPr sz="750" i="1" spc="607" baseline="-22222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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90"/>
              </a:spcBef>
            </a:pPr>
            <a:r>
              <a:rPr sz="500" i="1" spc="-25" dirty="0">
                <a:latin typeface="Times New Roman"/>
                <a:cs typeface="Times New Roman"/>
              </a:rPr>
              <a:t>i</a:t>
            </a:r>
            <a:r>
              <a:rPr sz="500" spc="-25" dirty="0">
                <a:latin typeface="Symbol"/>
                <a:cs typeface="Symbol"/>
              </a:rPr>
              <a:t></a:t>
            </a:r>
            <a:r>
              <a:rPr sz="500" spc="-25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3980" y="1302220"/>
            <a:ext cx="1645285" cy="46418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Schedulability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endParaRPr sz="1250">
              <a:latin typeface="Arial"/>
              <a:cs typeface="Arial"/>
            </a:endParaRPr>
          </a:p>
          <a:p>
            <a:pPr marR="45720" algn="ctr">
              <a:lnSpc>
                <a:spcPct val="100000"/>
              </a:lnSpc>
              <a:spcBef>
                <a:spcPts val="350"/>
              </a:spcBef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U-space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5423" y="1843277"/>
            <a:ext cx="2912110" cy="1625600"/>
            <a:chOff x="725423" y="1843277"/>
            <a:chExt cx="2912110" cy="1625600"/>
          </a:xfrm>
        </p:grpSpPr>
        <p:sp>
          <p:nvSpPr>
            <p:cNvPr id="16" name="object 16"/>
            <p:cNvSpPr/>
            <p:nvPr/>
          </p:nvSpPr>
          <p:spPr>
            <a:xfrm>
              <a:off x="1210818" y="1843290"/>
              <a:ext cx="24765" cy="318135"/>
            </a:xfrm>
            <a:custGeom>
              <a:avLst/>
              <a:gdLst/>
              <a:ahLst/>
              <a:cxnLst/>
              <a:rect l="l" t="t" r="r" b="b"/>
              <a:pathLst>
                <a:path w="24765" h="318135">
                  <a:moveTo>
                    <a:pt x="24384" y="314706"/>
                  </a:moveTo>
                  <a:lnTo>
                    <a:pt x="0" y="314706"/>
                  </a:lnTo>
                  <a:lnTo>
                    <a:pt x="0" y="317741"/>
                  </a:lnTo>
                  <a:lnTo>
                    <a:pt x="24384" y="317741"/>
                  </a:lnTo>
                  <a:lnTo>
                    <a:pt x="24384" y="314706"/>
                  </a:lnTo>
                  <a:close/>
                </a:path>
                <a:path w="24765" h="318135">
                  <a:moveTo>
                    <a:pt x="24384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24384" y="3035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677" y="1843277"/>
              <a:ext cx="537209" cy="53416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33678" y="1844039"/>
              <a:ext cx="1190625" cy="533400"/>
            </a:xfrm>
            <a:custGeom>
              <a:avLst/>
              <a:gdLst/>
              <a:ahLst/>
              <a:cxnLst/>
              <a:rect l="l" t="t" r="r" b="b"/>
              <a:pathLst>
                <a:path w="1190625" h="533400">
                  <a:moveTo>
                    <a:pt x="215163" y="533400"/>
                  </a:moveTo>
                  <a:lnTo>
                    <a:pt x="8382" y="326898"/>
                  </a:lnTo>
                  <a:lnTo>
                    <a:pt x="6858" y="329184"/>
                  </a:lnTo>
                  <a:lnTo>
                    <a:pt x="211213" y="533400"/>
                  </a:lnTo>
                  <a:lnTo>
                    <a:pt x="215163" y="533400"/>
                  </a:lnTo>
                  <a:close/>
                </a:path>
                <a:path w="1190625" h="533400">
                  <a:moveTo>
                    <a:pt x="295910" y="533400"/>
                  </a:moveTo>
                  <a:lnTo>
                    <a:pt x="264464" y="481101"/>
                  </a:lnTo>
                  <a:lnTo>
                    <a:pt x="239610" y="438010"/>
                  </a:lnTo>
                  <a:lnTo>
                    <a:pt x="215265" y="394550"/>
                  </a:lnTo>
                  <a:lnTo>
                    <a:pt x="191350" y="350824"/>
                  </a:lnTo>
                  <a:lnTo>
                    <a:pt x="167754" y="306908"/>
                  </a:lnTo>
                  <a:lnTo>
                    <a:pt x="97853" y="174663"/>
                  </a:lnTo>
                  <a:lnTo>
                    <a:pt x="51015" y="86855"/>
                  </a:lnTo>
                  <a:lnTo>
                    <a:pt x="27216" y="43268"/>
                  </a:lnTo>
                  <a:lnTo>
                    <a:pt x="3048" y="0"/>
                  </a:lnTo>
                  <a:lnTo>
                    <a:pt x="0" y="1524"/>
                  </a:lnTo>
                  <a:lnTo>
                    <a:pt x="24371" y="44742"/>
                  </a:lnTo>
                  <a:lnTo>
                    <a:pt x="48336" y="88303"/>
                  </a:lnTo>
                  <a:lnTo>
                    <a:pt x="71983" y="132130"/>
                  </a:lnTo>
                  <a:lnTo>
                    <a:pt x="142049" y="264439"/>
                  </a:lnTo>
                  <a:lnTo>
                    <a:pt x="189090" y="352577"/>
                  </a:lnTo>
                  <a:lnTo>
                    <a:pt x="213017" y="396405"/>
                  </a:lnTo>
                  <a:lnTo>
                    <a:pt x="237363" y="439953"/>
                  </a:lnTo>
                  <a:lnTo>
                    <a:pt x="262229" y="483146"/>
                  </a:lnTo>
                  <a:lnTo>
                    <a:pt x="287705" y="525919"/>
                  </a:lnTo>
                  <a:lnTo>
                    <a:pt x="292354" y="533400"/>
                  </a:lnTo>
                  <a:lnTo>
                    <a:pt x="295910" y="533400"/>
                  </a:lnTo>
                  <a:close/>
                </a:path>
                <a:path w="1190625" h="533400">
                  <a:moveTo>
                    <a:pt x="1190231" y="144792"/>
                  </a:moveTo>
                  <a:lnTo>
                    <a:pt x="583692" y="144792"/>
                  </a:lnTo>
                  <a:lnTo>
                    <a:pt x="583692" y="145288"/>
                  </a:lnTo>
                  <a:lnTo>
                    <a:pt x="582930" y="144018"/>
                  </a:lnTo>
                  <a:lnTo>
                    <a:pt x="260248" y="328510"/>
                  </a:lnTo>
                  <a:lnTo>
                    <a:pt x="250736" y="320814"/>
                  </a:lnTo>
                  <a:lnTo>
                    <a:pt x="233934" y="322326"/>
                  </a:lnTo>
                  <a:lnTo>
                    <a:pt x="227838" y="327660"/>
                  </a:lnTo>
                  <a:lnTo>
                    <a:pt x="224790" y="334518"/>
                  </a:lnTo>
                  <a:lnTo>
                    <a:pt x="224104" y="341376"/>
                  </a:lnTo>
                  <a:lnTo>
                    <a:pt x="224028" y="342138"/>
                  </a:lnTo>
                  <a:lnTo>
                    <a:pt x="227076" y="349758"/>
                  </a:lnTo>
                  <a:lnTo>
                    <a:pt x="232410" y="355854"/>
                  </a:lnTo>
                  <a:lnTo>
                    <a:pt x="239268" y="359664"/>
                  </a:lnTo>
                  <a:lnTo>
                    <a:pt x="246888" y="359664"/>
                  </a:lnTo>
                  <a:lnTo>
                    <a:pt x="254508" y="357378"/>
                  </a:lnTo>
                  <a:lnTo>
                    <a:pt x="264185" y="343839"/>
                  </a:lnTo>
                  <a:lnTo>
                    <a:pt x="263893" y="342138"/>
                  </a:lnTo>
                  <a:lnTo>
                    <a:pt x="263779" y="341376"/>
                  </a:lnTo>
                  <a:lnTo>
                    <a:pt x="262191" y="331800"/>
                  </a:lnTo>
                  <a:lnTo>
                    <a:pt x="585216" y="147828"/>
                  </a:lnTo>
                  <a:lnTo>
                    <a:pt x="584758" y="147066"/>
                  </a:lnTo>
                  <a:lnTo>
                    <a:pt x="1190231" y="147066"/>
                  </a:lnTo>
                  <a:lnTo>
                    <a:pt x="1190231" y="144792"/>
                  </a:lnTo>
                  <a:close/>
                </a:path>
                <a:path w="1190625" h="533400">
                  <a:moveTo>
                    <a:pt x="1190244" y="508254"/>
                  </a:moveTo>
                  <a:lnTo>
                    <a:pt x="778002" y="508254"/>
                  </a:lnTo>
                  <a:lnTo>
                    <a:pt x="778002" y="509778"/>
                  </a:lnTo>
                  <a:lnTo>
                    <a:pt x="777240" y="508254"/>
                  </a:lnTo>
                  <a:lnTo>
                    <a:pt x="721804" y="533400"/>
                  </a:lnTo>
                  <a:lnTo>
                    <a:pt x="730262" y="533400"/>
                  </a:lnTo>
                  <a:lnTo>
                    <a:pt x="778764" y="511302"/>
                  </a:lnTo>
                  <a:lnTo>
                    <a:pt x="1190244" y="511302"/>
                  </a:lnTo>
                  <a:lnTo>
                    <a:pt x="1190244" y="508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5423" y="2377440"/>
              <a:ext cx="2912110" cy="1091565"/>
            </a:xfrm>
            <a:custGeom>
              <a:avLst/>
              <a:gdLst/>
              <a:ahLst/>
              <a:cxnLst/>
              <a:rect l="l" t="t" r="r" b="b"/>
              <a:pathLst>
                <a:path w="2912110" h="1091564">
                  <a:moveTo>
                    <a:pt x="2911602" y="0"/>
                  </a:moveTo>
                  <a:lnTo>
                    <a:pt x="0" y="0"/>
                  </a:lnTo>
                  <a:lnTo>
                    <a:pt x="0" y="1091183"/>
                  </a:lnTo>
                  <a:lnTo>
                    <a:pt x="2911602" y="1091183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94638" y="3294165"/>
            <a:ext cx="177228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4"/>
              </a:lnSpc>
            </a:pPr>
            <a:r>
              <a:rPr sz="450" spc="-10" dirty="0">
                <a:latin typeface="Times New Roman"/>
                <a:cs typeface="Times New Roman"/>
              </a:rPr>
              <a:t>Graduate </a:t>
            </a:r>
            <a:r>
              <a:rPr sz="450" dirty="0">
                <a:latin typeface="Times New Roman"/>
                <a:cs typeface="Times New Roman"/>
              </a:rPr>
              <a:t>Course</a:t>
            </a:r>
            <a:r>
              <a:rPr sz="450" spc="1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on </a:t>
            </a:r>
            <a:r>
              <a:rPr sz="450" spc="-10" dirty="0">
                <a:latin typeface="Times New Roman"/>
                <a:cs typeface="Times New Roman"/>
              </a:rPr>
              <a:t>Embedded</a:t>
            </a:r>
            <a:r>
              <a:rPr sz="450" spc="20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Real-Time</a:t>
            </a:r>
            <a:r>
              <a:rPr sz="450" spc="5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Control</a:t>
            </a:r>
            <a:r>
              <a:rPr sz="450" spc="1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Systems</a:t>
            </a:r>
            <a:r>
              <a:rPr sz="450" spc="120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-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Times New Roman"/>
                <a:cs typeface="Times New Roman"/>
              </a:rPr>
              <a:t>Pisa</a:t>
            </a:r>
            <a:r>
              <a:rPr sz="450" spc="-5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Times New Roman"/>
                <a:cs typeface="Times New Roman"/>
              </a:rPr>
              <a:t>14-</a:t>
            </a:r>
            <a:r>
              <a:rPr sz="450" dirty="0">
                <a:latin typeface="Times New Roman"/>
                <a:cs typeface="Times New Roman"/>
              </a:rPr>
              <a:t>18</a:t>
            </a:r>
            <a:r>
              <a:rPr sz="450" spc="-10" dirty="0">
                <a:latin typeface="Times New Roman"/>
                <a:cs typeface="Times New Roman"/>
              </a:rPr>
              <a:t> </a:t>
            </a:r>
            <a:r>
              <a:rPr sz="450" spc="-20" dirty="0">
                <a:latin typeface="Times New Roman"/>
                <a:cs typeface="Times New Roman"/>
              </a:rPr>
              <a:t>June</a:t>
            </a:r>
            <a:endParaRPr sz="450">
              <a:latin typeface="Times New Roman"/>
              <a:cs typeface="Times New Roman"/>
            </a:endParaRPr>
          </a:p>
          <a:p>
            <a:pPr algn="ctr">
              <a:lnSpc>
                <a:spcPts val="535"/>
              </a:lnSpc>
            </a:pPr>
            <a:r>
              <a:rPr sz="450" spc="-20" dirty="0">
                <a:latin typeface="Times New Roman"/>
                <a:cs typeface="Times New Roman"/>
              </a:rPr>
              <a:t>2010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9858" y="3294888"/>
            <a:ext cx="1995170" cy="114300"/>
          </a:xfrm>
          <a:custGeom>
            <a:avLst/>
            <a:gdLst/>
            <a:ahLst/>
            <a:cxnLst/>
            <a:rect l="l" t="t" r="r" b="b"/>
            <a:pathLst>
              <a:path w="1995170" h="114300">
                <a:moveTo>
                  <a:pt x="1994915" y="0"/>
                </a:moveTo>
                <a:lnTo>
                  <a:pt x="0" y="0"/>
                </a:lnTo>
                <a:lnTo>
                  <a:pt x="0" y="114300"/>
                </a:lnTo>
                <a:lnTo>
                  <a:pt x="1994915" y="114300"/>
                </a:lnTo>
                <a:lnTo>
                  <a:pt x="1994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32988" y="3275326"/>
            <a:ext cx="6921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25" dirty="0">
                <a:latin typeface="Times New Roman"/>
                <a:cs typeface="Times New Roman"/>
              </a:rPr>
              <a:t>49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32916" y="2377439"/>
            <a:ext cx="1750060" cy="909955"/>
            <a:chOff x="1232916" y="2377439"/>
            <a:chExt cx="1750060" cy="909955"/>
          </a:xfrm>
        </p:grpSpPr>
        <p:sp>
          <p:nvSpPr>
            <p:cNvPr id="24" name="object 24"/>
            <p:cNvSpPr/>
            <p:nvPr/>
          </p:nvSpPr>
          <p:spPr>
            <a:xfrm>
              <a:off x="1235202" y="2377439"/>
              <a:ext cx="1431925" cy="897890"/>
            </a:xfrm>
            <a:custGeom>
              <a:avLst/>
              <a:gdLst/>
              <a:ahLst/>
              <a:cxnLst/>
              <a:rect l="l" t="t" r="r" b="b"/>
              <a:pathLst>
                <a:path w="1431925" h="897889">
                  <a:moveTo>
                    <a:pt x="533205" y="0"/>
                  </a:moveTo>
                  <a:lnTo>
                    <a:pt x="0" y="0"/>
                  </a:lnTo>
                  <a:lnTo>
                    <a:pt x="0" y="897635"/>
                  </a:lnTo>
                  <a:lnTo>
                    <a:pt x="1431798" y="897635"/>
                  </a:lnTo>
                  <a:lnTo>
                    <a:pt x="533205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2916" y="2377439"/>
              <a:ext cx="1750060" cy="909955"/>
            </a:xfrm>
            <a:custGeom>
              <a:avLst/>
              <a:gdLst/>
              <a:ahLst/>
              <a:cxnLst/>
              <a:rect l="l" t="t" r="r" b="b"/>
              <a:pathLst>
                <a:path w="1750060" h="909954">
                  <a:moveTo>
                    <a:pt x="1749552" y="897636"/>
                  </a:moveTo>
                  <a:lnTo>
                    <a:pt x="1744154" y="896112"/>
                  </a:lnTo>
                  <a:lnTo>
                    <a:pt x="1709166" y="886206"/>
                  </a:lnTo>
                  <a:lnTo>
                    <a:pt x="1709166" y="896112"/>
                  </a:lnTo>
                  <a:lnTo>
                    <a:pt x="1434045" y="896112"/>
                  </a:lnTo>
                  <a:lnTo>
                    <a:pt x="537489" y="0"/>
                  </a:lnTo>
                  <a:lnTo>
                    <a:pt x="533400" y="0"/>
                  </a:lnTo>
                  <a:lnTo>
                    <a:pt x="1429499" y="896112"/>
                  </a:lnTo>
                  <a:lnTo>
                    <a:pt x="4572" y="896112"/>
                  </a:lnTo>
                  <a:lnTo>
                    <a:pt x="4572" y="0"/>
                  </a:lnTo>
                  <a:lnTo>
                    <a:pt x="3810" y="0"/>
                  </a:lnTo>
                  <a:lnTo>
                    <a:pt x="762" y="0"/>
                  </a:lnTo>
                  <a:lnTo>
                    <a:pt x="0" y="0"/>
                  </a:lnTo>
                  <a:lnTo>
                    <a:pt x="0" y="897636"/>
                  </a:lnTo>
                  <a:lnTo>
                    <a:pt x="762" y="897636"/>
                  </a:lnTo>
                  <a:lnTo>
                    <a:pt x="762" y="899160"/>
                  </a:lnTo>
                  <a:lnTo>
                    <a:pt x="2286" y="899160"/>
                  </a:lnTo>
                  <a:lnTo>
                    <a:pt x="2286" y="899934"/>
                  </a:lnTo>
                  <a:lnTo>
                    <a:pt x="1709166" y="899934"/>
                  </a:lnTo>
                  <a:lnTo>
                    <a:pt x="1709166" y="909828"/>
                  </a:lnTo>
                  <a:lnTo>
                    <a:pt x="1741970" y="899934"/>
                  </a:lnTo>
                  <a:lnTo>
                    <a:pt x="1749552" y="897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98394" y="3106924"/>
            <a:ext cx="18415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Times New Roman"/>
                <a:cs typeface="Times New Roman"/>
              </a:rPr>
              <a:t>U</a:t>
            </a:r>
            <a:r>
              <a:rPr sz="900" spc="-37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82953" y="3273802"/>
            <a:ext cx="4159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53695" algn="l"/>
              </a:tabLst>
            </a:pPr>
            <a:r>
              <a:rPr sz="750" b="1" spc="-20" dirty="0">
                <a:latin typeface="Times New Roman"/>
                <a:cs typeface="Times New Roman"/>
              </a:rPr>
              <a:t>0.83</a:t>
            </a:r>
            <a:r>
              <a:rPr sz="750" b="1" dirty="0">
                <a:latin typeface="Times New Roman"/>
                <a:cs typeface="Times New Roman"/>
              </a:rPr>
              <a:t>	</a:t>
            </a:r>
            <a:r>
              <a:rPr sz="750" b="1" spc="-50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50007" y="2377439"/>
            <a:ext cx="1143000" cy="922019"/>
            <a:chOff x="2350007" y="2377439"/>
            <a:chExt cx="1143000" cy="922019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921" y="2377439"/>
              <a:ext cx="1067562" cy="1463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50008" y="2377439"/>
              <a:ext cx="1143000" cy="922019"/>
            </a:xfrm>
            <a:custGeom>
              <a:avLst/>
              <a:gdLst/>
              <a:ahLst/>
              <a:cxnLst/>
              <a:rect l="l" t="t" r="r" b="b"/>
              <a:pathLst>
                <a:path w="1143000" h="922020">
                  <a:moveTo>
                    <a:pt x="3048" y="897636"/>
                  </a:moveTo>
                  <a:lnTo>
                    <a:pt x="0" y="897636"/>
                  </a:lnTo>
                  <a:lnTo>
                    <a:pt x="0" y="922020"/>
                  </a:lnTo>
                  <a:lnTo>
                    <a:pt x="3048" y="922020"/>
                  </a:lnTo>
                  <a:lnTo>
                    <a:pt x="3048" y="897636"/>
                  </a:lnTo>
                  <a:close/>
                </a:path>
                <a:path w="1143000" h="922020">
                  <a:moveTo>
                    <a:pt x="318516" y="897636"/>
                  </a:moveTo>
                  <a:lnTo>
                    <a:pt x="315468" y="897636"/>
                  </a:lnTo>
                  <a:lnTo>
                    <a:pt x="315468" y="922020"/>
                  </a:lnTo>
                  <a:lnTo>
                    <a:pt x="318516" y="922020"/>
                  </a:lnTo>
                  <a:lnTo>
                    <a:pt x="318516" y="897636"/>
                  </a:lnTo>
                  <a:close/>
                </a:path>
                <a:path w="1143000" h="922020">
                  <a:moveTo>
                    <a:pt x="1143000" y="0"/>
                  </a:moveTo>
                  <a:lnTo>
                    <a:pt x="1141476" y="0"/>
                  </a:lnTo>
                  <a:lnTo>
                    <a:pt x="1141476" y="144780"/>
                  </a:lnTo>
                  <a:lnTo>
                    <a:pt x="1140841" y="145415"/>
                  </a:lnTo>
                  <a:lnTo>
                    <a:pt x="1140841" y="144780"/>
                  </a:lnTo>
                  <a:lnTo>
                    <a:pt x="1141476" y="144780"/>
                  </a:lnTo>
                  <a:lnTo>
                    <a:pt x="1141476" y="0"/>
                  </a:lnTo>
                  <a:lnTo>
                    <a:pt x="1139952" y="0"/>
                  </a:lnTo>
                  <a:lnTo>
                    <a:pt x="1139952" y="144780"/>
                  </a:lnTo>
                  <a:lnTo>
                    <a:pt x="75438" y="144780"/>
                  </a:lnTo>
                  <a:lnTo>
                    <a:pt x="75438" y="0"/>
                  </a:lnTo>
                  <a:lnTo>
                    <a:pt x="75184" y="0"/>
                  </a:lnTo>
                  <a:lnTo>
                    <a:pt x="75184" y="146050"/>
                  </a:lnTo>
                  <a:lnTo>
                    <a:pt x="74536" y="146050"/>
                  </a:lnTo>
                  <a:lnTo>
                    <a:pt x="74536" y="145402"/>
                  </a:lnTo>
                  <a:lnTo>
                    <a:pt x="75184" y="146050"/>
                  </a:lnTo>
                  <a:lnTo>
                    <a:pt x="75184" y="0"/>
                  </a:lnTo>
                  <a:lnTo>
                    <a:pt x="72390" y="0"/>
                  </a:lnTo>
                  <a:lnTo>
                    <a:pt x="72390" y="144780"/>
                  </a:lnTo>
                  <a:lnTo>
                    <a:pt x="72390" y="146050"/>
                  </a:lnTo>
                  <a:lnTo>
                    <a:pt x="72390" y="147320"/>
                  </a:lnTo>
                  <a:lnTo>
                    <a:pt x="1143000" y="147320"/>
                  </a:lnTo>
                  <a:lnTo>
                    <a:pt x="1143000" y="146304"/>
                  </a:lnTo>
                  <a:lnTo>
                    <a:pt x="1143000" y="146050"/>
                  </a:lnTo>
                  <a:lnTo>
                    <a:pt x="1143000" y="14478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3921" y="2548127"/>
              <a:ext cx="1067562" cy="33909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22397" y="2546603"/>
              <a:ext cx="1070610" cy="342265"/>
            </a:xfrm>
            <a:custGeom>
              <a:avLst/>
              <a:gdLst/>
              <a:ahLst/>
              <a:cxnLst/>
              <a:rect l="l" t="t" r="r" b="b"/>
              <a:pathLst>
                <a:path w="1070610" h="342264">
                  <a:moveTo>
                    <a:pt x="1070610" y="0"/>
                  </a:moveTo>
                  <a:lnTo>
                    <a:pt x="0" y="0"/>
                  </a:lnTo>
                  <a:lnTo>
                    <a:pt x="0" y="342138"/>
                  </a:lnTo>
                  <a:lnTo>
                    <a:pt x="1070610" y="342138"/>
                  </a:lnTo>
                  <a:lnTo>
                    <a:pt x="1070610" y="340614"/>
                  </a:lnTo>
                  <a:lnTo>
                    <a:pt x="3047" y="340614"/>
                  </a:lnTo>
                  <a:lnTo>
                    <a:pt x="1524" y="339090"/>
                  </a:lnTo>
                  <a:lnTo>
                    <a:pt x="3047" y="33909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070610" y="1524"/>
                  </a:lnTo>
                  <a:lnTo>
                    <a:pt x="1070610" y="0"/>
                  </a:lnTo>
                  <a:close/>
                </a:path>
                <a:path w="1070610" h="342264">
                  <a:moveTo>
                    <a:pt x="3047" y="339090"/>
                  </a:moveTo>
                  <a:lnTo>
                    <a:pt x="1524" y="339090"/>
                  </a:lnTo>
                  <a:lnTo>
                    <a:pt x="3047" y="340614"/>
                  </a:lnTo>
                  <a:lnTo>
                    <a:pt x="3047" y="339090"/>
                  </a:lnTo>
                  <a:close/>
                </a:path>
                <a:path w="1070610" h="342264">
                  <a:moveTo>
                    <a:pt x="1067562" y="339090"/>
                  </a:moveTo>
                  <a:lnTo>
                    <a:pt x="3047" y="339090"/>
                  </a:lnTo>
                  <a:lnTo>
                    <a:pt x="3047" y="340614"/>
                  </a:lnTo>
                  <a:lnTo>
                    <a:pt x="1067562" y="340614"/>
                  </a:lnTo>
                  <a:lnTo>
                    <a:pt x="1067562" y="339090"/>
                  </a:lnTo>
                  <a:close/>
                </a:path>
                <a:path w="1070610" h="342264">
                  <a:moveTo>
                    <a:pt x="1067562" y="1524"/>
                  </a:moveTo>
                  <a:lnTo>
                    <a:pt x="1067562" y="340614"/>
                  </a:lnTo>
                  <a:lnTo>
                    <a:pt x="1069086" y="339090"/>
                  </a:lnTo>
                  <a:lnTo>
                    <a:pt x="1070610" y="339090"/>
                  </a:lnTo>
                  <a:lnTo>
                    <a:pt x="1070610" y="3048"/>
                  </a:lnTo>
                  <a:lnTo>
                    <a:pt x="1069086" y="3048"/>
                  </a:lnTo>
                  <a:lnTo>
                    <a:pt x="1067562" y="1524"/>
                  </a:lnTo>
                  <a:close/>
                </a:path>
                <a:path w="1070610" h="342264">
                  <a:moveTo>
                    <a:pt x="1070610" y="339090"/>
                  </a:moveTo>
                  <a:lnTo>
                    <a:pt x="1069086" y="339090"/>
                  </a:lnTo>
                  <a:lnTo>
                    <a:pt x="1067562" y="340614"/>
                  </a:lnTo>
                  <a:lnTo>
                    <a:pt x="1070610" y="340614"/>
                  </a:lnTo>
                  <a:lnTo>
                    <a:pt x="1070610" y="339090"/>
                  </a:lnTo>
                  <a:close/>
                </a:path>
                <a:path w="1070610" h="3422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070610" h="342264">
                  <a:moveTo>
                    <a:pt x="1067562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067562" y="3048"/>
                  </a:lnTo>
                  <a:lnTo>
                    <a:pt x="1067562" y="1524"/>
                  </a:lnTo>
                  <a:close/>
                </a:path>
                <a:path w="1070610" h="342264">
                  <a:moveTo>
                    <a:pt x="1070610" y="1524"/>
                  </a:moveTo>
                  <a:lnTo>
                    <a:pt x="1067562" y="1524"/>
                  </a:lnTo>
                  <a:lnTo>
                    <a:pt x="1069086" y="3048"/>
                  </a:lnTo>
                  <a:lnTo>
                    <a:pt x="1070610" y="3048"/>
                  </a:lnTo>
                  <a:lnTo>
                    <a:pt x="107061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78532" y="2153708"/>
            <a:ext cx="969644" cy="478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025">
              <a:lnSpc>
                <a:spcPts val="425"/>
              </a:lnSpc>
              <a:spcBef>
                <a:spcPts val="90"/>
              </a:spcBef>
            </a:pPr>
            <a:r>
              <a:rPr sz="600" i="1" spc="-50" dirty="0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  <a:p>
            <a:pPr marL="25400">
              <a:lnSpc>
                <a:spcPts val="1445"/>
              </a:lnSpc>
            </a:pPr>
            <a:r>
              <a:rPr sz="2175" baseline="-9578" dirty="0">
                <a:latin typeface="Symbol"/>
                <a:cs typeface="Symbol"/>
              </a:rPr>
              <a:t></a:t>
            </a:r>
            <a:r>
              <a:rPr sz="900" i="1" dirty="0">
                <a:latin typeface="Times New Roman"/>
                <a:cs typeface="Times New Roman"/>
              </a:rPr>
              <a:t>U</a:t>
            </a:r>
            <a:r>
              <a:rPr sz="900" i="1" baseline="-18518" dirty="0">
                <a:latin typeface="Times New Roman"/>
                <a:cs typeface="Times New Roman"/>
              </a:rPr>
              <a:t>i</a:t>
            </a:r>
            <a:r>
              <a:rPr sz="900" i="1" spc="592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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n</a:t>
            </a:r>
            <a:r>
              <a:rPr sz="900" dirty="0">
                <a:latin typeface="Times New Roman"/>
                <a:cs typeface="Times New Roman"/>
              </a:rPr>
              <a:t>(2</a:t>
            </a:r>
            <a:r>
              <a:rPr sz="900" baseline="37037" dirty="0">
                <a:latin typeface="Times New Roman"/>
                <a:cs typeface="Times New Roman"/>
              </a:rPr>
              <a:t>1/</a:t>
            </a:r>
            <a:r>
              <a:rPr sz="900" spc="-60" baseline="37037" dirty="0">
                <a:latin typeface="Times New Roman"/>
                <a:cs typeface="Times New Roman"/>
              </a:rPr>
              <a:t> </a:t>
            </a:r>
            <a:r>
              <a:rPr sz="900" i="1" baseline="37037" dirty="0">
                <a:latin typeface="Times New Roman"/>
                <a:cs typeface="Times New Roman"/>
              </a:rPr>
              <a:t>n</a:t>
            </a:r>
            <a:r>
              <a:rPr sz="900" i="1" spc="157" baseline="37037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Symbol"/>
                <a:cs typeface="Symbol"/>
              </a:rPr>
              <a:t></a:t>
            </a:r>
            <a:r>
              <a:rPr sz="900" spc="-25" dirty="0">
                <a:latin typeface="Times New Roman"/>
                <a:cs typeface="Times New Roman"/>
              </a:rPr>
              <a:t>1)</a:t>
            </a:r>
            <a:endParaRPr sz="900">
              <a:latin typeface="Times New Roman"/>
              <a:cs typeface="Times New Roman"/>
            </a:endParaRPr>
          </a:p>
          <a:p>
            <a:pPr marR="816610" algn="r">
              <a:lnSpc>
                <a:spcPct val="100000"/>
              </a:lnSpc>
              <a:spcBef>
                <a:spcPts val="95"/>
              </a:spcBef>
            </a:pPr>
            <a:r>
              <a:rPr sz="600" i="1" spc="-25" dirty="0">
                <a:latin typeface="Times New Roman"/>
                <a:cs typeface="Times New Roman"/>
              </a:rPr>
              <a:t>i</a:t>
            </a:r>
            <a:r>
              <a:rPr sz="600" spc="-25" dirty="0">
                <a:latin typeface="Symbol"/>
                <a:cs typeface="Symbol"/>
              </a:rPr>
              <a:t></a:t>
            </a:r>
            <a:r>
              <a:rPr sz="600" spc="-2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R="758190" algn="r">
              <a:lnSpc>
                <a:spcPct val="100000"/>
              </a:lnSpc>
              <a:spcBef>
                <a:spcPts val="170"/>
              </a:spcBef>
            </a:pPr>
            <a:r>
              <a:rPr sz="600" i="1" spc="-50" dirty="0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58542" y="2496316"/>
            <a:ext cx="808990" cy="3892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95"/>
              </a:spcBef>
            </a:pPr>
            <a:r>
              <a:rPr sz="2175" baseline="-9578" dirty="0">
                <a:latin typeface="Symbol"/>
                <a:cs typeface="Symbol"/>
              </a:rPr>
              <a:t>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U</a:t>
            </a:r>
            <a:r>
              <a:rPr sz="900" i="1" baseline="-18518" dirty="0">
                <a:latin typeface="Times New Roman"/>
                <a:cs typeface="Times New Roman"/>
              </a:rPr>
              <a:t>i</a:t>
            </a:r>
            <a:r>
              <a:rPr sz="900" i="1" spc="179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</a:t>
            </a:r>
            <a:r>
              <a:rPr sz="900" dirty="0">
                <a:latin typeface="Times New Roman"/>
                <a:cs typeface="Times New Roman"/>
              </a:rPr>
              <a:t>1)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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05"/>
              </a:spcBef>
            </a:pPr>
            <a:r>
              <a:rPr sz="600" i="1" spc="-25" dirty="0">
                <a:latin typeface="Times New Roman"/>
                <a:cs typeface="Times New Roman"/>
              </a:rPr>
              <a:t>i</a:t>
            </a:r>
            <a:r>
              <a:rPr sz="600" spc="-25" dirty="0">
                <a:latin typeface="Symbol"/>
                <a:cs typeface="Symbol"/>
              </a:rPr>
              <a:t></a:t>
            </a:r>
            <a:r>
              <a:rPr sz="600" spc="-2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26037" y="2377439"/>
            <a:ext cx="1141730" cy="899160"/>
            <a:chOff x="1526037" y="2377439"/>
            <a:chExt cx="1141730" cy="899160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6037" y="2377439"/>
              <a:ext cx="1141724" cy="89915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26037" y="2377439"/>
              <a:ext cx="1141730" cy="899160"/>
            </a:xfrm>
            <a:custGeom>
              <a:avLst/>
              <a:gdLst/>
              <a:ahLst/>
              <a:cxnLst/>
              <a:rect l="l" t="t" r="r" b="b"/>
              <a:pathLst>
                <a:path w="1141730" h="899160">
                  <a:moveTo>
                    <a:pt x="3556" y="0"/>
                  </a:moveTo>
                  <a:lnTo>
                    <a:pt x="0" y="0"/>
                  </a:lnTo>
                  <a:lnTo>
                    <a:pt x="21569" y="34782"/>
                  </a:lnTo>
                  <a:lnTo>
                    <a:pt x="48612" y="76474"/>
                  </a:lnTo>
                  <a:lnTo>
                    <a:pt x="76592" y="117508"/>
                  </a:lnTo>
                  <a:lnTo>
                    <a:pt x="105612" y="157809"/>
                  </a:lnTo>
                  <a:lnTo>
                    <a:pt x="135776" y="197299"/>
                  </a:lnTo>
                  <a:lnTo>
                    <a:pt x="167190" y="235901"/>
                  </a:lnTo>
                  <a:lnTo>
                    <a:pt x="199957" y="273538"/>
                  </a:lnTo>
                  <a:lnTo>
                    <a:pt x="234182" y="310133"/>
                  </a:lnTo>
                  <a:lnTo>
                    <a:pt x="271579" y="344841"/>
                  </a:lnTo>
                  <a:lnTo>
                    <a:pt x="310099" y="378379"/>
                  </a:lnTo>
                  <a:lnTo>
                    <a:pt x="349656" y="410827"/>
                  </a:lnTo>
                  <a:lnTo>
                    <a:pt x="390162" y="442264"/>
                  </a:lnTo>
                  <a:lnTo>
                    <a:pt x="431532" y="472770"/>
                  </a:lnTo>
                  <a:lnTo>
                    <a:pt x="473678" y="502425"/>
                  </a:lnTo>
                  <a:lnTo>
                    <a:pt x="516515" y="531308"/>
                  </a:lnTo>
                  <a:lnTo>
                    <a:pt x="559955" y="559499"/>
                  </a:lnTo>
                  <a:lnTo>
                    <a:pt x="603912" y="587077"/>
                  </a:lnTo>
                  <a:lnTo>
                    <a:pt x="648299" y="614121"/>
                  </a:lnTo>
                  <a:lnTo>
                    <a:pt x="693031" y="640712"/>
                  </a:lnTo>
                  <a:lnTo>
                    <a:pt x="738019" y="666929"/>
                  </a:lnTo>
                  <a:lnTo>
                    <a:pt x="783178" y="692850"/>
                  </a:lnTo>
                  <a:lnTo>
                    <a:pt x="918813" y="769643"/>
                  </a:lnTo>
                  <a:lnTo>
                    <a:pt x="1008501" y="820823"/>
                  </a:lnTo>
                  <a:lnTo>
                    <a:pt x="1052865" y="846646"/>
                  </a:lnTo>
                  <a:lnTo>
                    <a:pt x="1096794" y="872732"/>
                  </a:lnTo>
                  <a:lnTo>
                    <a:pt x="1140200" y="899159"/>
                  </a:lnTo>
                  <a:lnTo>
                    <a:pt x="1141724" y="896874"/>
                  </a:lnTo>
                  <a:lnTo>
                    <a:pt x="1098359" y="870348"/>
                  </a:lnTo>
                  <a:lnTo>
                    <a:pt x="1054474" y="844181"/>
                  </a:lnTo>
                  <a:lnTo>
                    <a:pt x="1010154" y="818292"/>
                  </a:lnTo>
                  <a:lnTo>
                    <a:pt x="965485" y="792600"/>
                  </a:lnTo>
                  <a:lnTo>
                    <a:pt x="830241" y="715901"/>
                  </a:lnTo>
                  <a:lnTo>
                    <a:pt x="739904" y="664276"/>
                  </a:lnTo>
                  <a:lnTo>
                    <a:pt x="694940" y="638074"/>
                  </a:lnTo>
                  <a:lnTo>
                    <a:pt x="650227" y="611504"/>
                  </a:lnTo>
                  <a:lnTo>
                    <a:pt x="605849" y="584485"/>
                  </a:lnTo>
                  <a:lnTo>
                    <a:pt x="561893" y="556939"/>
                  </a:lnTo>
                  <a:lnTo>
                    <a:pt x="518445" y="528782"/>
                  </a:lnTo>
                  <a:lnTo>
                    <a:pt x="475590" y="499936"/>
                  </a:lnTo>
                  <a:lnTo>
                    <a:pt x="433413" y="470319"/>
                  </a:lnTo>
                  <a:lnTo>
                    <a:pt x="392001" y="439850"/>
                  </a:lnTo>
                  <a:lnTo>
                    <a:pt x="351438" y="408449"/>
                  </a:lnTo>
                  <a:lnTo>
                    <a:pt x="311811" y="376036"/>
                  </a:lnTo>
                  <a:lnTo>
                    <a:pt x="273205" y="342529"/>
                  </a:lnTo>
                  <a:lnTo>
                    <a:pt x="235706" y="307848"/>
                  </a:lnTo>
                  <a:lnTo>
                    <a:pt x="201669" y="271182"/>
                  </a:lnTo>
                  <a:lnTo>
                    <a:pt x="169052" y="233508"/>
                  </a:lnTo>
                  <a:lnTo>
                    <a:pt x="137757" y="194897"/>
                  </a:lnTo>
                  <a:lnTo>
                    <a:pt x="107682" y="155424"/>
                  </a:lnTo>
                  <a:lnTo>
                    <a:pt x="78727" y="115163"/>
                  </a:lnTo>
                  <a:lnTo>
                    <a:pt x="50793" y="74186"/>
                  </a:lnTo>
                  <a:lnTo>
                    <a:pt x="23778" y="3256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58467" y="2809744"/>
            <a:ext cx="1746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RM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58544" y="2377439"/>
            <a:ext cx="1258570" cy="845185"/>
          </a:xfrm>
          <a:custGeom>
            <a:avLst/>
            <a:gdLst/>
            <a:ahLst/>
            <a:cxnLst/>
            <a:rect l="l" t="t" r="r" b="b"/>
            <a:pathLst>
              <a:path w="1258570" h="845185">
                <a:moveTo>
                  <a:pt x="505396" y="0"/>
                </a:moveTo>
                <a:lnTo>
                  <a:pt x="496938" y="0"/>
                </a:lnTo>
                <a:lnTo>
                  <a:pt x="36233" y="209003"/>
                </a:lnTo>
                <a:lnTo>
                  <a:pt x="27647" y="200406"/>
                </a:lnTo>
                <a:lnTo>
                  <a:pt x="11353" y="200406"/>
                </a:lnTo>
                <a:lnTo>
                  <a:pt x="0" y="212890"/>
                </a:lnTo>
                <a:lnTo>
                  <a:pt x="1143" y="227482"/>
                </a:lnTo>
                <a:lnTo>
                  <a:pt x="11582" y="237680"/>
                </a:lnTo>
                <a:lnTo>
                  <a:pt x="28117" y="236982"/>
                </a:lnTo>
                <a:lnTo>
                  <a:pt x="38747" y="224624"/>
                </a:lnTo>
                <a:lnTo>
                  <a:pt x="38468" y="220980"/>
                </a:lnTo>
                <a:lnTo>
                  <a:pt x="37858" y="213067"/>
                </a:lnTo>
                <a:lnTo>
                  <a:pt x="37655" y="210426"/>
                </a:lnTo>
                <a:lnTo>
                  <a:pt x="37846" y="212890"/>
                </a:lnTo>
                <a:lnTo>
                  <a:pt x="37858" y="213067"/>
                </a:lnTo>
                <a:lnTo>
                  <a:pt x="505396" y="0"/>
                </a:lnTo>
                <a:close/>
              </a:path>
              <a:path w="1258570" h="845185">
                <a:moveTo>
                  <a:pt x="1257985" y="509778"/>
                </a:moveTo>
                <a:lnTo>
                  <a:pt x="1254937" y="509778"/>
                </a:lnTo>
                <a:lnTo>
                  <a:pt x="1254937" y="605561"/>
                </a:lnTo>
                <a:lnTo>
                  <a:pt x="956424" y="812495"/>
                </a:lnTo>
                <a:lnTo>
                  <a:pt x="952423" y="808482"/>
                </a:lnTo>
                <a:lnTo>
                  <a:pt x="944803" y="805434"/>
                </a:lnTo>
                <a:lnTo>
                  <a:pt x="937183" y="805434"/>
                </a:lnTo>
                <a:lnTo>
                  <a:pt x="929563" y="808482"/>
                </a:lnTo>
                <a:lnTo>
                  <a:pt x="924229" y="814578"/>
                </a:lnTo>
                <a:lnTo>
                  <a:pt x="921181" y="821436"/>
                </a:lnTo>
                <a:lnTo>
                  <a:pt x="921943" y="829056"/>
                </a:lnTo>
                <a:lnTo>
                  <a:pt x="924991" y="836676"/>
                </a:lnTo>
                <a:lnTo>
                  <a:pt x="930325" y="842010"/>
                </a:lnTo>
                <a:lnTo>
                  <a:pt x="937945" y="845058"/>
                </a:lnTo>
                <a:lnTo>
                  <a:pt x="945565" y="845058"/>
                </a:lnTo>
                <a:lnTo>
                  <a:pt x="953185" y="842010"/>
                </a:lnTo>
                <a:lnTo>
                  <a:pt x="958519" y="835914"/>
                </a:lnTo>
                <a:lnTo>
                  <a:pt x="961567" y="829056"/>
                </a:lnTo>
                <a:lnTo>
                  <a:pt x="961339" y="826770"/>
                </a:lnTo>
                <a:lnTo>
                  <a:pt x="960805" y="821436"/>
                </a:lnTo>
                <a:lnTo>
                  <a:pt x="958507" y="815721"/>
                </a:lnTo>
                <a:lnTo>
                  <a:pt x="1257985" y="608838"/>
                </a:lnTo>
                <a:lnTo>
                  <a:pt x="1256614" y="606552"/>
                </a:lnTo>
                <a:lnTo>
                  <a:pt x="1257985" y="606552"/>
                </a:lnTo>
                <a:lnTo>
                  <a:pt x="1257985" y="50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46326" y="2619244"/>
            <a:ext cx="20701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EDF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25043" y="1285875"/>
            <a:ext cx="2912110" cy="2182495"/>
            <a:chOff x="725043" y="1285875"/>
            <a:chExt cx="2912110" cy="2182495"/>
          </a:xfrm>
        </p:grpSpPr>
        <p:sp>
          <p:nvSpPr>
            <p:cNvPr id="42" name="object 42"/>
            <p:cNvSpPr/>
            <p:nvPr/>
          </p:nvSpPr>
          <p:spPr>
            <a:xfrm>
              <a:off x="1444893" y="2377439"/>
              <a:ext cx="898525" cy="895350"/>
            </a:xfrm>
            <a:custGeom>
              <a:avLst/>
              <a:gdLst/>
              <a:ahLst/>
              <a:cxnLst/>
              <a:rect l="l" t="t" r="r" b="b"/>
              <a:pathLst>
                <a:path w="898525" h="895350">
                  <a:moveTo>
                    <a:pt x="3954" y="0"/>
                  </a:moveTo>
                  <a:lnTo>
                    <a:pt x="0" y="0"/>
                  </a:lnTo>
                  <a:lnTo>
                    <a:pt x="895970" y="895350"/>
                  </a:lnTo>
                  <a:lnTo>
                    <a:pt x="898256" y="89306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1520" y="1292351"/>
              <a:ext cx="2898775" cy="2169795"/>
            </a:xfrm>
            <a:custGeom>
              <a:avLst/>
              <a:gdLst/>
              <a:ahLst/>
              <a:cxnLst/>
              <a:rect l="l" t="t" r="r" b="b"/>
              <a:pathLst>
                <a:path w="2898775" h="2169795">
                  <a:moveTo>
                    <a:pt x="2898648" y="0"/>
                  </a:moveTo>
                  <a:lnTo>
                    <a:pt x="0" y="0"/>
                  </a:lnTo>
                  <a:lnTo>
                    <a:pt x="0" y="2169413"/>
                  </a:lnTo>
                  <a:lnTo>
                    <a:pt x="2898648" y="2169413"/>
                  </a:lnTo>
                  <a:lnTo>
                    <a:pt x="2898648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3919728" y="2377439"/>
            <a:ext cx="2912110" cy="1091565"/>
          </a:xfrm>
          <a:custGeom>
            <a:avLst/>
            <a:gdLst/>
            <a:ahLst/>
            <a:cxnLst/>
            <a:rect l="l" t="t" r="r" b="b"/>
            <a:pathLst>
              <a:path w="2912109" h="1091564">
                <a:moveTo>
                  <a:pt x="2911602" y="0"/>
                </a:moveTo>
                <a:lnTo>
                  <a:pt x="0" y="0"/>
                </a:lnTo>
                <a:lnTo>
                  <a:pt x="0" y="1091183"/>
                </a:lnTo>
                <a:lnTo>
                  <a:pt x="2911602" y="1091183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50" b="1" spc="-10" dirty="0">
                <a:solidFill>
                  <a:srgbClr val="0000FF"/>
                </a:solidFill>
                <a:latin typeface="Arial"/>
                <a:cs typeface="Arial"/>
              </a:rPr>
              <a:t>[Audsley</a:t>
            </a:r>
            <a:r>
              <a:rPr sz="115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0000FF"/>
                </a:solidFill>
                <a:latin typeface="Arial"/>
                <a:cs typeface="Arial"/>
              </a:rPr>
              <a:t>‘90]</a:t>
            </a:r>
            <a:endParaRPr sz="1150">
              <a:latin typeface="Arial"/>
              <a:cs typeface="Arial"/>
            </a:endParaRPr>
          </a:p>
          <a:p>
            <a:pPr marL="422275" marR="257810" indent="-109220">
              <a:lnSpc>
                <a:spcPts val="1120"/>
              </a:lnSpc>
              <a:spcBef>
                <a:spcPts val="1015"/>
              </a:spcBef>
              <a:buClr>
                <a:srgbClr val="0000FF"/>
              </a:buClr>
              <a:buFont typeface="Symbol"/>
              <a:buChar char=""/>
              <a:tabLst>
                <a:tab pos="422275" algn="l"/>
              </a:tabLst>
            </a:pPr>
            <a:r>
              <a:rPr sz="900" dirty="0">
                <a:latin typeface="Arial MT"/>
                <a:cs typeface="Arial MT"/>
              </a:rPr>
              <a:t>For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each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115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315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compute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interference </a:t>
            </a:r>
            <a:r>
              <a:rPr sz="900" dirty="0">
                <a:latin typeface="Arial MT"/>
                <a:cs typeface="Arial MT"/>
              </a:rPr>
              <a:t>due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higher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tasks:</a:t>
            </a:r>
            <a:endParaRPr sz="900">
              <a:latin typeface="Arial MT"/>
              <a:cs typeface="Arial MT"/>
            </a:endParaRPr>
          </a:p>
          <a:p>
            <a:pPr algn="ctr">
              <a:lnSpc>
                <a:spcPts val="1780"/>
              </a:lnSpc>
            </a:pPr>
            <a:r>
              <a:rPr sz="1050" i="1" dirty="0">
                <a:latin typeface="Times New Roman"/>
                <a:cs typeface="Times New Roman"/>
              </a:rPr>
              <a:t>I</a:t>
            </a:r>
            <a:r>
              <a:rPr sz="900" i="1" baseline="-23148" dirty="0">
                <a:latin typeface="Times New Roman"/>
                <a:cs typeface="Times New Roman"/>
              </a:rPr>
              <a:t>i</a:t>
            </a:r>
            <a:r>
              <a:rPr sz="900" i="1" spc="727" baseline="-23148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225" dirty="0">
                <a:latin typeface="Times New Roman"/>
                <a:cs typeface="Times New Roman"/>
              </a:rPr>
              <a:t> </a:t>
            </a:r>
            <a:r>
              <a:rPr sz="2400" spc="-37" baseline="-8680" dirty="0">
                <a:latin typeface="Symbol"/>
                <a:cs typeface="Symbol"/>
              </a:rPr>
              <a:t></a:t>
            </a:r>
            <a:r>
              <a:rPr sz="1050" i="1" spc="-25" dirty="0">
                <a:latin typeface="Times New Roman"/>
                <a:cs typeface="Times New Roman"/>
              </a:rPr>
              <a:t>C</a:t>
            </a:r>
            <a:r>
              <a:rPr sz="900" i="1" spc="-37" baseline="-23148" dirty="0">
                <a:latin typeface="Times New Roman"/>
                <a:cs typeface="Times New Roman"/>
              </a:rPr>
              <a:t>k</a:t>
            </a:r>
            <a:endParaRPr sz="900" baseline="-23148">
              <a:latin typeface="Times New Roman"/>
              <a:cs typeface="Times New Roman"/>
            </a:endParaRPr>
          </a:p>
          <a:p>
            <a:pPr marL="132080" algn="ctr">
              <a:lnSpc>
                <a:spcPct val="100000"/>
              </a:lnSpc>
              <a:spcBef>
                <a:spcPts val="100"/>
              </a:spcBef>
            </a:pPr>
            <a:r>
              <a:rPr sz="600" i="1" spc="-20" dirty="0">
                <a:latin typeface="Times New Roman"/>
                <a:cs typeface="Times New Roman"/>
              </a:rPr>
              <a:t>P</a:t>
            </a:r>
            <a:r>
              <a:rPr sz="675" i="1" spc="-30" baseline="-18518" dirty="0">
                <a:latin typeface="Times New Roman"/>
                <a:cs typeface="Times New Roman"/>
              </a:rPr>
              <a:t>k</a:t>
            </a:r>
            <a:r>
              <a:rPr sz="675" i="1" spc="22" baseline="-18518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</a:t>
            </a:r>
            <a:r>
              <a:rPr sz="600" spc="-100" dirty="0">
                <a:latin typeface="Times New Roman"/>
                <a:cs typeface="Times New Roman"/>
              </a:rPr>
              <a:t> </a:t>
            </a:r>
            <a:r>
              <a:rPr sz="600" i="1" spc="-25" dirty="0">
                <a:latin typeface="Times New Roman"/>
                <a:cs typeface="Times New Roman"/>
              </a:rPr>
              <a:t>P</a:t>
            </a:r>
            <a:r>
              <a:rPr sz="675" i="1" spc="-37" baseline="-18518" dirty="0">
                <a:latin typeface="Times New Roman"/>
                <a:cs typeface="Times New Roman"/>
              </a:rPr>
              <a:t>i</a:t>
            </a:r>
            <a:endParaRPr sz="675" baseline="-18518">
              <a:latin typeface="Times New Roman"/>
              <a:cs typeface="Times New Roman"/>
            </a:endParaRPr>
          </a:p>
          <a:p>
            <a:pPr marL="422275" indent="-108585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Font typeface="Symbol"/>
              <a:buChar char=""/>
              <a:tabLst>
                <a:tab pos="422275" algn="l"/>
              </a:tabLst>
            </a:pPr>
            <a:r>
              <a:rPr sz="900" dirty="0">
                <a:latin typeface="Arial MT"/>
                <a:cs typeface="Arial MT"/>
              </a:rPr>
              <a:t>compute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response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time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as</a:t>
            </a:r>
            <a:endParaRPr sz="900">
              <a:latin typeface="Arial MT"/>
              <a:cs typeface="Arial MT"/>
            </a:endParaRPr>
          </a:p>
          <a:p>
            <a:pPr marL="46355" algn="ctr">
              <a:lnSpc>
                <a:spcPct val="100000"/>
              </a:lnSpc>
              <a:spcBef>
                <a:spcPts val="300"/>
              </a:spcBef>
            </a:pPr>
            <a:r>
              <a:rPr sz="900" i="1" dirty="0">
                <a:latin typeface="Times New Roman"/>
                <a:cs typeface="Times New Roman"/>
              </a:rPr>
              <a:t>R</a:t>
            </a:r>
            <a:r>
              <a:rPr sz="900" i="1" baseline="-18518" dirty="0">
                <a:latin typeface="Times New Roman"/>
                <a:cs typeface="Times New Roman"/>
              </a:rPr>
              <a:t>i</a:t>
            </a:r>
            <a:r>
              <a:rPr sz="900" i="1" spc="405" baseline="-18518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=</a:t>
            </a:r>
            <a:r>
              <a:rPr sz="900" i="1" spc="204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C</a:t>
            </a:r>
            <a:r>
              <a:rPr sz="900" i="1" baseline="-18518" dirty="0">
                <a:latin typeface="Times New Roman"/>
                <a:cs typeface="Times New Roman"/>
              </a:rPr>
              <a:t>i</a:t>
            </a:r>
            <a:r>
              <a:rPr sz="900" i="1" spc="82" baseline="-18518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+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imes New Roman"/>
                <a:cs typeface="Times New Roman"/>
              </a:rPr>
              <a:t>I</a:t>
            </a:r>
            <a:r>
              <a:rPr sz="900" i="1" spc="-37" baseline="-18518" dirty="0">
                <a:latin typeface="Times New Roman"/>
                <a:cs typeface="Times New Roman"/>
              </a:rPr>
              <a:t>i</a:t>
            </a:r>
            <a:endParaRPr sz="900" baseline="-18518">
              <a:latin typeface="Times New Roman"/>
              <a:cs typeface="Times New Roman"/>
            </a:endParaRPr>
          </a:p>
          <a:p>
            <a:pPr marL="422275" indent="-108585">
              <a:lnSpc>
                <a:spcPct val="100000"/>
              </a:lnSpc>
              <a:spcBef>
                <a:spcPts val="1015"/>
              </a:spcBef>
              <a:buClr>
                <a:srgbClr val="0000FF"/>
              </a:buClr>
              <a:buFont typeface="Symbol"/>
              <a:buChar char=""/>
              <a:tabLst>
                <a:tab pos="422275" algn="l"/>
              </a:tabLst>
            </a:pPr>
            <a:r>
              <a:rPr sz="900" dirty="0">
                <a:latin typeface="Arial MT"/>
                <a:cs typeface="Arial MT"/>
              </a:rPr>
              <a:t>verify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if</a:t>
            </a:r>
            <a:r>
              <a:rPr sz="900" spc="220" dirty="0">
                <a:latin typeface="Arial MT"/>
                <a:cs typeface="Arial MT"/>
              </a:rPr>
              <a:t>  </a:t>
            </a:r>
            <a:r>
              <a:rPr sz="900" i="1" dirty="0">
                <a:latin typeface="Times New Roman"/>
                <a:cs typeface="Times New Roman"/>
              </a:rPr>
              <a:t>R</a:t>
            </a:r>
            <a:r>
              <a:rPr sz="900" i="1" baseline="-18518" dirty="0">
                <a:latin typeface="Times New Roman"/>
                <a:cs typeface="Times New Roman"/>
              </a:rPr>
              <a:t>i</a:t>
            </a:r>
            <a:r>
              <a:rPr sz="900" i="1" spc="427" baseline="-18518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Symbol"/>
                <a:cs typeface="Symbol"/>
              </a:rPr>
              <a:t></a:t>
            </a:r>
            <a:r>
              <a:rPr sz="950" spc="19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imes New Roman"/>
                <a:cs typeface="Times New Roman"/>
              </a:rPr>
              <a:t>D</a:t>
            </a:r>
            <a:r>
              <a:rPr sz="900" i="1" spc="-37" baseline="-18518" dirty="0">
                <a:latin typeface="Times New Roman"/>
                <a:cs typeface="Times New Roman"/>
              </a:rPr>
              <a:t>i</a:t>
            </a:r>
            <a:endParaRPr sz="900" baseline="-18518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06246" y="4706111"/>
            <a:ext cx="2067560" cy="485140"/>
            <a:chOff x="1206246" y="4706111"/>
            <a:chExt cx="2067560" cy="485140"/>
          </a:xfrm>
        </p:grpSpPr>
        <p:sp>
          <p:nvSpPr>
            <p:cNvPr id="47" name="object 47"/>
            <p:cNvSpPr/>
            <p:nvPr/>
          </p:nvSpPr>
          <p:spPr>
            <a:xfrm>
              <a:off x="1210818" y="4863845"/>
              <a:ext cx="2063114" cy="314960"/>
            </a:xfrm>
            <a:custGeom>
              <a:avLst/>
              <a:gdLst/>
              <a:ahLst/>
              <a:cxnLst/>
              <a:rect l="l" t="t" r="r" b="b"/>
              <a:pathLst>
                <a:path w="2063114" h="314960">
                  <a:moveTo>
                    <a:pt x="2062734" y="302514"/>
                  </a:moveTo>
                  <a:lnTo>
                    <a:pt x="2057679" y="300990"/>
                  </a:lnTo>
                  <a:lnTo>
                    <a:pt x="2022348" y="290322"/>
                  </a:lnTo>
                  <a:lnTo>
                    <a:pt x="2022348" y="300990"/>
                  </a:lnTo>
                  <a:lnTo>
                    <a:pt x="0" y="300990"/>
                  </a:lnTo>
                  <a:lnTo>
                    <a:pt x="0" y="304800"/>
                  </a:lnTo>
                  <a:lnTo>
                    <a:pt x="2022348" y="304800"/>
                  </a:lnTo>
                  <a:lnTo>
                    <a:pt x="2022348" y="314706"/>
                  </a:lnTo>
                  <a:lnTo>
                    <a:pt x="2055152" y="304800"/>
                  </a:lnTo>
                  <a:lnTo>
                    <a:pt x="2062734" y="302514"/>
                  </a:lnTo>
                  <a:close/>
                </a:path>
                <a:path w="2063114" h="314960">
                  <a:moveTo>
                    <a:pt x="2062734" y="11430"/>
                  </a:moveTo>
                  <a:lnTo>
                    <a:pt x="2057336" y="9906"/>
                  </a:lnTo>
                  <a:lnTo>
                    <a:pt x="2022348" y="0"/>
                  </a:lnTo>
                  <a:lnTo>
                    <a:pt x="2022348" y="9906"/>
                  </a:lnTo>
                  <a:lnTo>
                    <a:pt x="0" y="9906"/>
                  </a:lnTo>
                  <a:lnTo>
                    <a:pt x="0" y="13728"/>
                  </a:lnTo>
                  <a:lnTo>
                    <a:pt x="2022348" y="13728"/>
                  </a:lnTo>
                  <a:lnTo>
                    <a:pt x="2022348" y="23622"/>
                  </a:lnTo>
                  <a:lnTo>
                    <a:pt x="2055152" y="13728"/>
                  </a:lnTo>
                  <a:lnTo>
                    <a:pt x="2062734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10818" y="4802885"/>
              <a:ext cx="170180" cy="72390"/>
            </a:xfrm>
            <a:custGeom>
              <a:avLst/>
              <a:gdLst/>
              <a:ahLst/>
              <a:cxnLst/>
              <a:rect l="l" t="t" r="r" b="b"/>
              <a:pathLst>
                <a:path w="170180" h="72389">
                  <a:moveTo>
                    <a:pt x="169925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925" y="7238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09294" y="4801361"/>
              <a:ext cx="173355" cy="75565"/>
            </a:xfrm>
            <a:custGeom>
              <a:avLst/>
              <a:gdLst/>
              <a:ahLst/>
              <a:cxnLst/>
              <a:rect l="l" t="t" r="r" b="b"/>
              <a:pathLst>
                <a:path w="173355" h="75564">
                  <a:moveTo>
                    <a:pt x="172974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72974" y="75437"/>
                  </a:lnTo>
                  <a:lnTo>
                    <a:pt x="172974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72974" y="1524"/>
                  </a:lnTo>
                  <a:lnTo>
                    <a:pt x="172974" y="0"/>
                  </a:lnTo>
                  <a:close/>
                </a:path>
                <a:path w="173355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73355" h="75564">
                  <a:moveTo>
                    <a:pt x="169925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69925" y="73913"/>
                  </a:lnTo>
                  <a:lnTo>
                    <a:pt x="169925" y="72389"/>
                  </a:lnTo>
                  <a:close/>
                </a:path>
                <a:path w="173355" h="75564">
                  <a:moveTo>
                    <a:pt x="169925" y="1524"/>
                  </a:moveTo>
                  <a:lnTo>
                    <a:pt x="169925" y="73913"/>
                  </a:lnTo>
                  <a:lnTo>
                    <a:pt x="171450" y="72389"/>
                  </a:lnTo>
                  <a:lnTo>
                    <a:pt x="172974" y="72389"/>
                  </a:lnTo>
                  <a:lnTo>
                    <a:pt x="172974" y="3048"/>
                  </a:lnTo>
                  <a:lnTo>
                    <a:pt x="171450" y="3048"/>
                  </a:lnTo>
                  <a:lnTo>
                    <a:pt x="169925" y="1524"/>
                  </a:lnTo>
                  <a:close/>
                </a:path>
                <a:path w="173355" h="75564">
                  <a:moveTo>
                    <a:pt x="172974" y="72389"/>
                  </a:moveTo>
                  <a:lnTo>
                    <a:pt x="171450" y="72389"/>
                  </a:lnTo>
                  <a:lnTo>
                    <a:pt x="169925" y="73913"/>
                  </a:lnTo>
                  <a:lnTo>
                    <a:pt x="172974" y="73913"/>
                  </a:lnTo>
                  <a:lnTo>
                    <a:pt x="172974" y="72389"/>
                  </a:lnTo>
                  <a:close/>
                </a:path>
                <a:path w="173355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73355" h="75564">
                  <a:moveTo>
                    <a:pt x="169925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69925" y="3048"/>
                  </a:lnTo>
                  <a:lnTo>
                    <a:pt x="169925" y="1524"/>
                  </a:lnTo>
                  <a:close/>
                </a:path>
                <a:path w="173355" h="75564">
                  <a:moveTo>
                    <a:pt x="172974" y="1524"/>
                  </a:moveTo>
                  <a:lnTo>
                    <a:pt x="169925" y="1524"/>
                  </a:lnTo>
                  <a:lnTo>
                    <a:pt x="171450" y="3048"/>
                  </a:lnTo>
                  <a:lnTo>
                    <a:pt x="172974" y="3048"/>
                  </a:lnTo>
                  <a:lnTo>
                    <a:pt x="17297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47444" y="4802885"/>
              <a:ext cx="170180" cy="72390"/>
            </a:xfrm>
            <a:custGeom>
              <a:avLst/>
              <a:gdLst/>
              <a:ahLst/>
              <a:cxnLst/>
              <a:rect l="l" t="t" r="r" b="b"/>
              <a:pathLst>
                <a:path w="170180" h="72389">
                  <a:moveTo>
                    <a:pt x="169925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925" y="7238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45920" y="4801361"/>
              <a:ext cx="173355" cy="75565"/>
            </a:xfrm>
            <a:custGeom>
              <a:avLst/>
              <a:gdLst/>
              <a:ahLst/>
              <a:cxnLst/>
              <a:rect l="l" t="t" r="r" b="b"/>
              <a:pathLst>
                <a:path w="173355" h="75564">
                  <a:moveTo>
                    <a:pt x="172974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72974" y="75437"/>
                  </a:lnTo>
                  <a:lnTo>
                    <a:pt x="172974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72974" y="1524"/>
                  </a:lnTo>
                  <a:lnTo>
                    <a:pt x="172974" y="0"/>
                  </a:lnTo>
                  <a:close/>
                </a:path>
                <a:path w="173355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73355" h="75564">
                  <a:moveTo>
                    <a:pt x="169925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69925" y="73913"/>
                  </a:lnTo>
                  <a:lnTo>
                    <a:pt x="169925" y="72389"/>
                  </a:lnTo>
                  <a:close/>
                </a:path>
                <a:path w="173355" h="75564">
                  <a:moveTo>
                    <a:pt x="169925" y="1524"/>
                  </a:moveTo>
                  <a:lnTo>
                    <a:pt x="169925" y="73913"/>
                  </a:lnTo>
                  <a:lnTo>
                    <a:pt x="171450" y="72389"/>
                  </a:lnTo>
                  <a:lnTo>
                    <a:pt x="172974" y="72389"/>
                  </a:lnTo>
                  <a:lnTo>
                    <a:pt x="172974" y="3048"/>
                  </a:lnTo>
                  <a:lnTo>
                    <a:pt x="171450" y="3048"/>
                  </a:lnTo>
                  <a:lnTo>
                    <a:pt x="169925" y="1524"/>
                  </a:lnTo>
                  <a:close/>
                </a:path>
                <a:path w="173355" h="75564">
                  <a:moveTo>
                    <a:pt x="172974" y="72389"/>
                  </a:moveTo>
                  <a:lnTo>
                    <a:pt x="171450" y="72389"/>
                  </a:lnTo>
                  <a:lnTo>
                    <a:pt x="169925" y="73913"/>
                  </a:lnTo>
                  <a:lnTo>
                    <a:pt x="172974" y="73913"/>
                  </a:lnTo>
                  <a:lnTo>
                    <a:pt x="172974" y="72389"/>
                  </a:lnTo>
                  <a:close/>
                </a:path>
                <a:path w="17335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73355" h="75564">
                  <a:moveTo>
                    <a:pt x="16992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9925" y="3048"/>
                  </a:lnTo>
                  <a:lnTo>
                    <a:pt x="169925" y="1524"/>
                  </a:lnTo>
                  <a:close/>
                </a:path>
                <a:path w="173355" h="75564">
                  <a:moveTo>
                    <a:pt x="172974" y="1524"/>
                  </a:moveTo>
                  <a:lnTo>
                    <a:pt x="169925" y="1524"/>
                  </a:lnTo>
                  <a:lnTo>
                    <a:pt x="171450" y="3048"/>
                  </a:lnTo>
                  <a:lnTo>
                    <a:pt x="172974" y="3048"/>
                  </a:lnTo>
                  <a:lnTo>
                    <a:pt x="17297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84832" y="4802885"/>
              <a:ext cx="169545" cy="72390"/>
            </a:xfrm>
            <a:custGeom>
              <a:avLst/>
              <a:gdLst/>
              <a:ahLst/>
              <a:cxnLst/>
              <a:rect l="l" t="t" r="r" b="b"/>
              <a:pathLst>
                <a:path w="169544" h="72389">
                  <a:moveTo>
                    <a:pt x="169163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163" y="72389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83308" y="4801361"/>
              <a:ext cx="172720" cy="75565"/>
            </a:xfrm>
            <a:custGeom>
              <a:avLst/>
              <a:gdLst/>
              <a:ahLst/>
              <a:cxnLst/>
              <a:rect l="l" t="t" r="r" b="b"/>
              <a:pathLst>
                <a:path w="172719" h="75564">
                  <a:moveTo>
                    <a:pt x="17221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72212" y="75437"/>
                  </a:lnTo>
                  <a:lnTo>
                    <a:pt x="17221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72212" y="1524"/>
                  </a:lnTo>
                  <a:lnTo>
                    <a:pt x="172212" y="0"/>
                  </a:lnTo>
                  <a:close/>
                </a:path>
                <a:path w="172719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72719" h="75564">
                  <a:moveTo>
                    <a:pt x="16916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69164" y="73913"/>
                  </a:lnTo>
                  <a:lnTo>
                    <a:pt x="169164" y="72389"/>
                  </a:lnTo>
                  <a:close/>
                </a:path>
                <a:path w="172719" h="75564">
                  <a:moveTo>
                    <a:pt x="169164" y="1524"/>
                  </a:moveTo>
                  <a:lnTo>
                    <a:pt x="169164" y="73913"/>
                  </a:lnTo>
                  <a:lnTo>
                    <a:pt x="170687" y="72389"/>
                  </a:lnTo>
                  <a:lnTo>
                    <a:pt x="172212" y="72389"/>
                  </a:lnTo>
                  <a:lnTo>
                    <a:pt x="172212" y="3048"/>
                  </a:lnTo>
                  <a:lnTo>
                    <a:pt x="170687" y="3048"/>
                  </a:lnTo>
                  <a:lnTo>
                    <a:pt x="169164" y="1524"/>
                  </a:lnTo>
                  <a:close/>
                </a:path>
                <a:path w="172719" h="75564">
                  <a:moveTo>
                    <a:pt x="172212" y="72389"/>
                  </a:moveTo>
                  <a:lnTo>
                    <a:pt x="170687" y="72389"/>
                  </a:lnTo>
                  <a:lnTo>
                    <a:pt x="169164" y="73913"/>
                  </a:lnTo>
                  <a:lnTo>
                    <a:pt x="172212" y="73913"/>
                  </a:lnTo>
                  <a:lnTo>
                    <a:pt x="172212" y="72389"/>
                  </a:lnTo>
                  <a:close/>
                </a:path>
                <a:path w="172719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72719" h="75564">
                  <a:moveTo>
                    <a:pt x="16916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9164" y="3048"/>
                  </a:lnTo>
                  <a:lnTo>
                    <a:pt x="169164" y="1524"/>
                  </a:lnTo>
                  <a:close/>
                </a:path>
                <a:path w="172719" h="75564">
                  <a:moveTo>
                    <a:pt x="172212" y="1524"/>
                  </a:moveTo>
                  <a:lnTo>
                    <a:pt x="169164" y="1524"/>
                  </a:lnTo>
                  <a:lnTo>
                    <a:pt x="170687" y="3048"/>
                  </a:lnTo>
                  <a:lnTo>
                    <a:pt x="172212" y="3048"/>
                  </a:lnTo>
                  <a:lnTo>
                    <a:pt x="17221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21458" y="4802885"/>
              <a:ext cx="170180" cy="72390"/>
            </a:xfrm>
            <a:custGeom>
              <a:avLst/>
              <a:gdLst/>
              <a:ahLst/>
              <a:cxnLst/>
              <a:rect l="l" t="t" r="r" b="b"/>
              <a:pathLst>
                <a:path w="170180" h="72389">
                  <a:moveTo>
                    <a:pt x="169925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925" y="7238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19934" y="4801361"/>
              <a:ext cx="173355" cy="75565"/>
            </a:xfrm>
            <a:custGeom>
              <a:avLst/>
              <a:gdLst/>
              <a:ahLst/>
              <a:cxnLst/>
              <a:rect l="l" t="t" r="r" b="b"/>
              <a:pathLst>
                <a:path w="173355" h="75564">
                  <a:moveTo>
                    <a:pt x="172974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72974" y="75437"/>
                  </a:lnTo>
                  <a:lnTo>
                    <a:pt x="172974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72974" y="1524"/>
                  </a:lnTo>
                  <a:lnTo>
                    <a:pt x="172974" y="0"/>
                  </a:lnTo>
                  <a:close/>
                </a:path>
                <a:path w="173355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73355" h="75564">
                  <a:moveTo>
                    <a:pt x="169926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69926" y="73913"/>
                  </a:lnTo>
                  <a:lnTo>
                    <a:pt x="169926" y="72389"/>
                  </a:lnTo>
                  <a:close/>
                </a:path>
                <a:path w="173355" h="75564">
                  <a:moveTo>
                    <a:pt x="169926" y="1524"/>
                  </a:moveTo>
                  <a:lnTo>
                    <a:pt x="169926" y="73913"/>
                  </a:lnTo>
                  <a:lnTo>
                    <a:pt x="171450" y="72389"/>
                  </a:lnTo>
                  <a:lnTo>
                    <a:pt x="172974" y="72389"/>
                  </a:lnTo>
                  <a:lnTo>
                    <a:pt x="172974" y="3048"/>
                  </a:lnTo>
                  <a:lnTo>
                    <a:pt x="171450" y="3048"/>
                  </a:lnTo>
                  <a:lnTo>
                    <a:pt x="169926" y="1524"/>
                  </a:lnTo>
                  <a:close/>
                </a:path>
                <a:path w="173355" h="75564">
                  <a:moveTo>
                    <a:pt x="172974" y="72389"/>
                  </a:moveTo>
                  <a:lnTo>
                    <a:pt x="171450" y="72389"/>
                  </a:lnTo>
                  <a:lnTo>
                    <a:pt x="169926" y="73913"/>
                  </a:lnTo>
                  <a:lnTo>
                    <a:pt x="172974" y="73913"/>
                  </a:lnTo>
                  <a:lnTo>
                    <a:pt x="172974" y="72389"/>
                  </a:lnTo>
                  <a:close/>
                </a:path>
                <a:path w="17335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73355" h="75564">
                  <a:moveTo>
                    <a:pt x="16992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9926" y="3048"/>
                  </a:lnTo>
                  <a:lnTo>
                    <a:pt x="169926" y="1524"/>
                  </a:lnTo>
                  <a:close/>
                </a:path>
                <a:path w="173355" h="75564">
                  <a:moveTo>
                    <a:pt x="172974" y="1524"/>
                  </a:moveTo>
                  <a:lnTo>
                    <a:pt x="169926" y="1524"/>
                  </a:lnTo>
                  <a:lnTo>
                    <a:pt x="171450" y="3048"/>
                  </a:lnTo>
                  <a:lnTo>
                    <a:pt x="172974" y="3048"/>
                  </a:lnTo>
                  <a:lnTo>
                    <a:pt x="17297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06246" y="4706111"/>
              <a:ext cx="1756410" cy="169545"/>
            </a:xfrm>
            <a:custGeom>
              <a:avLst/>
              <a:gdLst/>
              <a:ahLst/>
              <a:cxnLst/>
              <a:rect l="l" t="t" r="r" b="b"/>
              <a:pathLst>
                <a:path w="1756410" h="169545">
                  <a:moveTo>
                    <a:pt x="9144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9144" y="169164"/>
                  </a:lnTo>
                  <a:lnTo>
                    <a:pt x="9144" y="0"/>
                  </a:lnTo>
                  <a:close/>
                </a:path>
                <a:path w="1756410" h="169545">
                  <a:moveTo>
                    <a:pt x="445770" y="0"/>
                  </a:moveTo>
                  <a:lnTo>
                    <a:pt x="436626" y="0"/>
                  </a:lnTo>
                  <a:lnTo>
                    <a:pt x="436626" y="169164"/>
                  </a:lnTo>
                  <a:lnTo>
                    <a:pt x="445770" y="169164"/>
                  </a:lnTo>
                  <a:lnTo>
                    <a:pt x="445770" y="0"/>
                  </a:lnTo>
                  <a:close/>
                </a:path>
                <a:path w="1756410" h="169545">
                  <a:moveTo>
                    <a:pt x="882396" y="0"/>
                  </a:moveTo>
                  <a:lnTo>
                    <a:pt x="874014" y="0"/>
                  </a:lnTo>
                  <a:lnTo>
                    <a:pt x="874014" y="169164"/>
                  </a:lnTo>
                  <a:lnTo>
                    <a:pt x="882396" y="169164"/>
                  </a:lnTo>
                  <a:lnTo>
                    <a:pt x="882396" y="0"/>
                  </a:lnTo>
                  <a:close/>
                </a:path>
                <a:path w="1756410" h="169545">
                  <a:moveTo>
                    <a:pt x="1319784" y="0"/>
                  </a:moveTo>
                  <a:lnTo>
                    <a:pt x="1310640" y="0"/>
                  </a:lnTo>
                  <a:lnTo>
                    <a:pt x="1310640" y="169164"/>
                  </a:lnTo>
                  <a:lnTo>
                    <a:pt x="1319784" y="169164"/>
                  </a:lnTo>
                  <a:lnTo>
                    <a:pt x="1319784" y="0"/>
                  </a:lnTo>
                  <a:close/>
                </a:path>
                <a:path w="1756410" h="169545">
                  <a:moveTo>
                    <a:pt x="1756410" y="0"/>
                  </a:moveTo>
                  <a:lnTo>
                    <a:pt x="1747266" y="0"/>
                  </a:lnTo>
                  <a:lnTo>
                    <a:pt x="1747266" y="169164"/>
                  </a:lnTo>
                  <a:lnTo>
                    <a:pt x="1756410" y="169164"/>
                  </a:lnTo>
                  <a:lnTo>
                    <a:pt x="17564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91030" y="4729733"/>
              <a:ext cx="1327785" cy="436880"/>
            </a:xfrm>
            <a:custGeom>
              <a:avLst/>
              <a:gdLst/>
              <a:ahLst/>
              <a:cxnLst/>
              <a:rect l="l" t="t" r="r" b="b"/>
              <a:pathLst>
                <a:path w="1327785" h="436879">
                  <a:moveTo>
                    <a:pt x="17551" y="118872"/>
                  </a:moveTo>
                  <a:lnTo>
                    <a:pt x="12979" y="118872"/>
                  </a:lnTo>
                  <a:lnTo>
                    <a:pt x="12979" y="0"/>
                  </a:lnTo>
                  <a:lnTo>
                    <a:pt x="3835" y="0"/>
                  </a:lnTo>
                  <a:lnTo>
                    <a:pt x="3835" y="119126"/>
                  </a:lnTo>
                  <a:lnTo>
                    <a:pt x="0" y="119126"/>
                  </a:lnTo>
                  <a:lnTo>
                    <a:pt x="0" y="122936"/>
                  </a:lnTo>
                  <a:lnTo>
                    <a:pt x="3835" y="122936"/>
                  </a:lnTo>
                  <a:lnTo>
                    <a:pt x="3835" y="123456"/>
                  </a:lnTo>
                  <a:lnTo>
                    <a:pt x="4572" y="123456"/>
                  </a:lnTo>
                  <a:lnTo>
                    <a:pt x="4572" y="145796"/>
                  </a:lnTo>
                  <a:lnTo>
                    <a:pt x="12230" y="145796"/>
                  </a:lnTo>
                  <a:lnTo>
                    <a:pt x="12230" y="123456"/>
                  </a:lnTo>
                  <a:lnTo>
                    <a:pt x="12979" y="123456"/>
                  </a:lnTo>
                  <a:lnTo>
                    <a:pt x="15976" y="123456"/>
                  </a:lnTo>
                  <a:lnTo>
                    <a:pt x="17551" y="118872"/>
                  </a:lnTo>
                  <a:close/>
                </a:path>
                <a:path w="1327785" h="436879">
                  <a:moveTo>
                    <a:pt x="454177" y="118872"/>
                  </a:moveTo>
                  <a:lnTo>
                    <a:pt x="449605" y="118872"/>
                  </a:lnTo>
                  <a:lnTo>
                    <a:pt x="449605" y="0"/>
                  </a:lnTo>
                  <a:lnTo>
                    <a:pt x="440461" y="0"/>
                  </a:lnTo>
                  <a:lnTo>
                    <a:pt x="440461" y="119126"/>
                  </a:lnTo>
                  <a:lnTo>
                    <a:pt x="436626" y="119126"/>
                  </a:lnTo>
                  <a:lnTo>
                    <a:pt x="436626" y="122936"/>
                  </a:lnTo>
                  <a:lnTo>
                    <a:pt x="440461" y="122936"/>
                  </a:lnTo>
                  <a:lnTo>
                    <a:pt x="440461" y="123456"/>
                  </a:lnTo>
                  <a:lnTo>
                    <a:pt x="441198" y="123456"/>
                  </a:lnTo>
                  <a:lnTo>
                    <a:pt x="441198" y="145796"/>
                  </a:lnTo>
                  <a:lnTo>
                    <a:pt x="448856" y="145796"/>
                  </a:lnTo>
                  <a:lnTo>
                    <a:pt x="448856" y="123456"/>
                  </a:lnTo>
                  <a:lnTo>
                    <a:pt x="449605" y="123456"/>
                  </a:lnTo>
                  <a:lnTo>
                    <a:pt x="452602" y="123456"/>
                  </a:lnTo>
                  <a:lnTo>
                    <a:pt x="454177" y="118872"/>
                  </a:lnTo>
                  <a:close/>
                </a:path>
                <a:path w="1327785" h="436879">
                  <a:moveTo>
                    <a:pt x="890803" y="118872"/>
                  </a:moveTo>
                  <a:lnTo>
                    <a:pt x="886231" y="118872"/>
                  </a:lnTo>
                  <a:lnTo>
                    <a:pt x="886231" y="0"/>
                  </a:lnTo>
                  <a:lnTo>
                    <a:pt x="877087" y="0"/>
                  </a:lnTo>
                  <a:lnTo>
                    <a:pt x="877087" y="119126"/>
                  </a:lnTo>
                  <a:lnTo>
                    <a:pt x="873252" y="119126"/>
                  </a:lnTo>
                  <a:lnTo>
                    <a:pt x="873252" y="122936"/>
                  </a:lnTo>
                  <a:lnTo>
                    <a:pt x="877087" y="122936"/>
                  </a:lnTo>
                  <a:lnTo>
                    <a:pt x="877087" y="123456"/>
                  </a:lnTo>
                  <a:lnTo>
                    <a:pt x="877824" y="123456"/>
                  </a:lnTo>
                  <a:lnTo>
                    <a:pt x="877824" y="145796"/>
                  </a:lnTo>
                  <a:lnTo>
                    <a:pt x="885482" y="145796"/>
                  </a:lnTo>
                  <a:lnTo>
                    <a:pt x="885482" y="123456"/>
                  </a:lnTo>
                  <a:lnTo>
                    <a:pt x="886231" y="123456"/>
                  </a:lnTo>
                  <a:lnTo>
                    <a:pt x="889228" y="123456"/>
                  </a:lnTo>
                  <a:lnTo>
                    <a:pt x="890803" y="118872"/>
                  </a:lnTo>
                  <a:close/>
                </a:path>
                <a:path w="1327785" h="436879">
                  <a:moveTo>
                    <a:pt x="1176439" y="415036"/>
                  </a:moveTo>
                  <a:lnTo>
                    <a:pt x="1169035" y="415036"/>
                  </a:lnTo>
                  <a:lnTo>
                    <a:pt x="1169035" y="436626"/>
                  </a:lnTo>
                  <a:lnTo>
                    <a:pt x="1176439" y="436626"/>
                  </a:lnTo>
                  <a:lnTo>
                    <a:pt x="1176439" y="415036"/>
                  </a:lnTo>
                  <a:close/>
                </a:path>
                <a:path w="1327785" h="436879">
                  <a:moveTo>
                    <a:pt x="1181887" y="409956"/>
                  </a:moveTo>
                  <a:lnTo>
                    <a:pt x="1177315" y="409956"/>
                  </a:lnTo>
                  <a:lnTo>
                    <a:pt x="1177315" y="291084"/>
                  </a:lnTo>
                  <a:lnTo>
                    <a:pt x="1168171" y="291084"/>
                  </a:lnTo>
                  <a:lnTo>
                    <a:pt x="1168171" y="409956"/>
                  </a:lnTo>
                  <a:lnTo>
                    <a:pt x="1164463" y="409956"/>
                  </a:lnTo>
                  <a:lnTo>
                    <a:pt x="1164463" y="415036"/>
                  </a:lnTo>
                  <a:lnTo>
                    <a:pt x="1168171" y="415036"/>
                  </a:lnTo>
                  <a:lnTo>
                    <a:pt x="1168171" y="414528"/>
                  </a:lnTo>
                  <a:lnTo>
                    <a:pt x="1177315" y="414528"/>
                  </a:lnTo>
                  <a:lnTo>
                    <a:pt x="1180312" y="414528"/>
                  </a:lnTo>
                  <a:lnTo>
                    <a:pt x="1181887" y="409956"/>
                  </a:lnTo>
                  <a:close/>
                </a:path>
                <a:path w="1327785" h="436879">
                  <a:moveTo>
                    <a:pt x="1327429" y="118872"/>
                  </a:moveTo>
                  <a:lnTo>
                    <a:pt x="1322857" y="118872"/>
                  </a:lnTo>
                  <a:lnTo>
                    <a:pt x="1322857" y="0"/>
                  </a:lnTo>
                  <a:lnTo>
                    <a:pt x="1313713" y="0"/>
                  </a:lnTo>
                  <a:lnTo>
                    <a:pt x="1313713" y="119126"/>
                  </a:lnTo>
                  <a:lnTo>
                    <a:pt x="1309878" y="119126"/>
                  </a:lnTo>
                  <a:lnTo>
                    <a:pt x="1309878" y="122936"/>
                  </a:lnTo>
                  <a:lnTo>
                    <a:pt x="1313713" y="122936"/>
                  </a:lnTo>
                  <a:lnTo>
                    <a:pt x="1313713" y="123456"/>
                  </a:lnTo>
                  <a:lnTo>
                    <a:pt x="1314450" y="123456"/>
                  </a:lnTo>
                  <a:lnTo>
                    <a:pt x="1314450" y="145796"/>
                  </a:lnTo>
                  <a:lnTo>
                    <a:pt x="1322108" y="145796"/>
                  </a:lnTo>
                  <a:lnTo>
                    <a:pt x="1322108" y="123456"/>
                  </a:lnTo>
                  <a:lnTo>
                    <a:pt x="1322857" y="123456"/>
                  </a:lnTo>
                  <a:lnTo>
                    <a:pt x="1325854" y="123456"/>
                  </a:lnTo>
                  <a:lnTo>
                    <a:pt x="1327429" y="1188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32353" y="4997195"/>
              <a:ext cx="9525" cy="169545"/>
            </a:xfrm>
            <a:custGeom>
              <a:avLst/>
              <a:gdLst/>
              <a:ahLst/>
              <a:cxnLst/>
              <a:rect l="l" t="t" r="r" b="b"/>
              <a:pathLst>
                <a:path w="9525" h="169545">
                  <a:moveTo>
                    <a:pt x="9143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9143" y="16916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79220" y="4873751"/>
              <a:ext cx="876300" cy="288925"/>
            </a:xfrm>
            <a:custGeom>
              <a:avLst/>
              <a:gdLst/>
              <a:ahLst/>
              <a:cxnLst/>
              <a:rect l="l" t="t" r="r" b="b"/>
              <a:pathLst>
                <a:path w="876300" h="288925">
                  <a:moveTo>
                    <a:pt x="3048" y="287274"/>
                  </a:moveTo>
                  <a:lnTo>
                    <a:pt x="1524" y="285750"/>
                  </a:lnTo>
                  <a:lnTo>
                    <a:pt x="0" y="287274"/>
                  </a:lnTo>
                  <a:lnTo>
                    <a:pt x="1524" y="288798"/>
                  </a:lnTo>
                  <a:lnTo>
                    <a:pt x="3048" y="287274"/>
                  </a:lnTo>
                  <a:close/>
                </a:path>
                <a:path w="876300" h="288925">
                  <a:moveTo>
                    <a:pt x="3048" y="281178"/>
                  </a:moveTo>
                  <a:lnTo>
                    <a:pt x="1524" y="279654"/>
                  </a:lnTo>
                  <a:lnTo>
                    <a:pt x="0" y="281178"/>
                  </a:lnTo>
                  <a:lnTo>
                    <a:pt x="1524" y="282702"/>
                  </a:lnTo>
                  <a:lnTo>
                    <a:pt x="3048" y="281178"/>
                  </a:lnTo>
                  <a:close/>
                </a:path>
                <a:path w="876300" h="288925">
                  <a:moveTo>
                    <a:pt x="3048" y="275082"/>
                  </a:moveTo>
                  <a:lnTo>
                    <a:pt x="1524" y="273558"/>
                  </a:lnTo>
                  <a:lnTo>
                    <a:pt x="0" y="275082"/>
                  </a:lnTo>
                  <a:lnTo>
                    <a:pt x="1524" y="276606"/>
                  </a:lnTo>
                  <a:lnTo>
                    <a:pt x="3048" y="275082"/>
                  </a:lnTo>
                  <a:close/>
                </a:path>
                <a:path w="876300" h="288925">
                  <a:moveTo>
                    <a:pt x="3048" y="268986"/>
                  </a:moveTo>
                  <a:lnTo>
                    <a:pt x="1524" y="267462"/>
                  </a:lnTo>
                  <a:lnTo>
                    <a:pt x="0" y="268986"/>
                  </a:lnTo>
                  <a:lnTo>
                    <a:pt x="1524" y="270510"/>
                  </a:lnTo>
                  <a:lnTo>
                    <a:pt x="3048" y="268986"/>
                  </a:lnTo>
                  <a:close/>
                </a:path>
                <a:path w="876300" h="28892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876300" h="28892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876300" h="28892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876300" h="28892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876300" h="28892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876300" h="28892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876300" h="28892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876300" h="28892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876300" h="28892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876300" h="28892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876300" h="28892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876300" h="28892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876300" h="28892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876300" h="28892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876300" h="28892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876300" h="28892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876300" h="28892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876300" h="28892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876300" h="28892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876300" h="288925">
                  <a:moveTo>
                    <a:pt x="3048" y="147828"/>
                  </a:moveTo>
                  <a:lnTo>
                    <a:pt x="1524" y="146304"/>
                  </a:lnTo>
                  <a:lnTo>
                    <a:pt x="0" y="147828"/>
                  </a:lnTo>
                  <a:lnTo>
                    <a:pt x="1524" y="148590"/>
                  </a:lnTo>
                  <a:lnTo>
                    <a:pt x="3048" y="147828"/>
                  </a:lnTo>
                  <a:close/>
                </a:path>
                <a:path w="876300" h="28892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876300" h="28892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876300" h="28892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876300" h="28892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876300" h="28892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876300" h="28892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876300" h="28892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876300" h="28892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876300" h="28892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876300" h="28892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876300" h="28892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876300" h="28892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876300" h="28892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876300" h="28892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876300" h="28892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876300" h="28892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876300" h="28892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876300" h="28892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876300" h="28892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876300" h="28892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876300" h="28892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876300" h="28892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876300" h="28892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876300" h="28892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876300" h="288925">
                  <a:moveTo>
                    <a:pt x="269748" y="287274"/>
                  </a:moveTo>
                  <a:lnTo>
                    <a:pt x="268224" y="285750"/>
                  </a:lnTo>
                  <a:lnTo>
                    <a:pt x="266700" y="287274"/>
                  </a:lnTo>
                  <a:lnTo>
                    <a:pt x="268224" y="288798"/>
                  </a:lnTo>
                  <a:lnTo>
                    <a:pt x="269748" y="287274"/>
                  </a:lnTo>
                  <a:close/>
                </a:path>
                <a:path w="876300" h="288925">
                  <a:moveTo>
                    <a:pt x="269748" y="281178"/>
                  </a:moveTo>
                  <a:lnTo>
                    <a:pt x="268224" y="279654"/>
                  </a:lnTo>
                  <a:lnTo>
                    <a:pt x="266700" y="281178"/>
                  </a:lnTo>
                  <a:lnTo>
                    <a:pt x="268224" y="282702"/>
                  </a:lnTo>
                  <a:lnTo>
                    <a:pt x="269748" y="281178"/>
                  </a:lnTo>
                  <a:close/>
                </a:path>
                <a:path w="876300" h="288925">
                  <a:moveTo>
                    <a:pt x="269748" y="275082"/>
                  </a:moveTo>
                  <a:lnTo>
                    <a:pt x="268224" y="273558"/>
                  </a:lnTo>
                  <a:lnTo>
                    <a:pt x="266700" y="275082"/>
                  </a:lnTo>
                  <a:lnTo>
                    <a:pt x="268224" y="276606"/>
                  </a:lnTo>
                  <a:lnTo>
                    <a:pt x="269748" y="275082"/>
                  </a:lnTo>
                  <a:close/>
                </a:path>
                <a:path w="876300" h="288925">
                  <a:moveTo>
                    <a:pt x="269748" y="268986"/>
                  </a:moveTo>
                  <a:lnTo>
                    <a:pt x="268224" y="267462"/>
                  </a:lnTo>
                  <a:lnTo>
                    <a:pt x="266700" y="268986"/>
                  </a:lnTo>
                  <a:lnTo>
                    <a:pt x="268224" y="270510"/>
                  </a:lnTo>
                  <a:lnTo>
                    <a:pt x="269748" y="268986"/>
                  </a:lnTo>
                  <a:close/>
                </a:path>
                <a:path w="876300" h="288925">
                  <a:moveTo>
                    <a:pt x="269748" y="262890"/>
                  </a:moveTo>
                  <a:lnTo>
                    <a:pt x="268224" y="261366"/>
                  </a:lnTo>
                  <a:lnTo>
                    <a:pt x="266700" y="262890"/>
                  </a:lnTo>
                  <a:lnTo>
                    <a:pt x="268224" y="264414"/>
                  </a:lnTo>
                  <a:lnTo>
                    <a:pt x="269748" y="262890"/>
                  </a:lnTo>
                  <a:close/>
                </a:path>
                <a:path w="876300" h="288925">
                  <a:moveTo>
                    <a:pt x="269748" y="256794"/>
                  </a:moveTo>
                  <a:lnTo>
                    <a:pt x="268224" y="255270"/>
                  </a:lnTo>
                  <a:lnTo>
                    <a:pt x="266700" y="256794"/>
                  </a:lnTo>
                  <a:lnTo>
                    <a:pt x="268224" y="258318"/>
                  </a:lnTo>
                  <a:lnTo>
                    <a:pt x="269748" y="256794"/>
                  </a:lnTo>
                  <a:close/>
                </a:path>
                <a:path w="876300" h="288925">
                  <a:moveTo>
                    <a:pt x="269748" y="250698"/>
                  </a:moveTo>
                  <a:lnTo>
                    <a:pt x="268224" y="249174"/>
                  </a:lnTo>
                  <a:lnTo>
                    <a:pt x="266700" y="250698"/>
                  </a:lnTo>
                  <a:lnTo>
                    <a:pt x="268224" y="252222"/>
                  </a:lnTo>
                  <a:lnTo>
                    <a:pt x="269748" y="250698"/>
                  </a:lnTo>
                  <a:close/>
                </a:path>
                <a:path w="876300" h="288925">
                  <a:moveTo>
                    <a:pt x="269748" y="244602"/>
                  </a:moveTo>
                  <a:lnTo>
                    <a:pt x="268224" y="243078"/>
                  </a:lnTo>
                  <a:lnTo>
                    <a:pt x="266700" y="244602"/>
                  </a:lnTo>
                  <a:lnTo>
                    <a:pt x="268224" y="246126"/>
                  </a:lnTo>
                  <a:lnTo>
                    <a:pt x="269748" y="244602"/>
                  </a:lnTo>
                  <a:close/>
                </a:path>
                <a:path w="876300" h="288925">
                  <a:moveTo>
                    <a:pt x="269748" y="238506"/>
                  </a:moveTo>
                  <a:lnTo>
                    <a:pt x="268224" y="236982"/>
                  </a:lnTo>
                  <a:lnTo>
                    <a:pt x="266700" y="238506"/>
                  </a:lnTo>
                  <a:lnTo>
                    <a:pt x="268224" y="240030"/>
                  </a:lnTo>
                  <a:lnTo>
                    <a:pt x="269748" y="238506"/>
                  </a:lnTo>
                  <a:close/>
                </a:path>
                <a:path w="876300" h="288925">
                  <a:moveTo>
                    <a:pt x="269748" y="232410"/>
                  </a:moveTo>
                  <a:lnTo>
                    <a:pt x="268224" y="230886"/>
                  </a:lnTo>
                  <a:lnTo>
                    <a:pt x="266700" y="232410"/>
                  </a:lnTo>
                  <a:lnTo>
                    <a:pt x="268224" y="233934"/>
                  </a:lnTo>
                  <a:lnTo>
                    <a:pt x="269748" y="232410"/>
                  </a:lnTo>
                  <a:close/>
                </a:path>
                <a:path w="876300" h="288925">
                  <a:moveTo>
                    <a:pt x="269748" y="226314"/>
                  </a:moveTo>
                  <a:lnTo>
                    <a:pt x="268224" y="224790"/>
                  </a:lnTo>
                  <a:lnTo>
                    <a:pt x="266700" y="226314"/>
                  </a:lnTo>
                  <a:lnTo>
                    <a:pt x="268224" y="227838"/>
                  </a:lnTo>
                  <a:lnTo>
                    <a:pt x="269748" y="226314"/>
                  </a:lnTo>
                  <a:close/>
                </a:path>
                <a:path w="876300" h="288925">
                  <a:moveTo>
                    <a:pt x="269748" y="220218"/>
                  </a:moveTo>
                  <a:lnTo>
                    <a:pt x="268224" y="218694"/>
                  </a:lnTo>
                  <a:lnTo>
                    <a:pt x="266700" y="220218"/>
                  </a:lnTo>
                  <a:lnTo>
                    <a:pt x="268224" y="221742"/>
                  </a:lnTo>
                  <a:lnTo>
                    <a:pt x="269748" y="220218"/>
                  </a:lnTo>
                  <a:close/>
                </a:path>
                <a:path w="876300" h="288925">
                  <a:moveTo>
                    <a:pt x="269748" y="214122"/>
                  </a:moveTo>
                  <a:lnTo>
                    <a:pt x="268224" y="212598"/>
                  </a:lnTo>
                  <a:lnTo>
                    <a:pt x="266700" y="214122"/>
                  </a:lnTo>
                  <a:lnTo>
                    <a:pt x="268224" y="215646"/>
                  </a:lnTo>
                  <a:lnTo>
                    <a:pt x="269748" y="214122"/>
                  </a:lnTo>
                  <a:close/>
                </a:path>
                <a:path w="876300" h="288925">
                  <a:moveTo>
                    <a:pt x="269748" y="208026"/>
                  </a:moveTo>
                  <a:lnTo>
                    <a:pt x="268224" y="206502"/>
                  </a:lnTo>
                  <a:lnTo>
                    <a:pt x="266700" y="208026"/>
                  </a:lnTo>
                  <a:lnTo>
                    <a:pt x="268224" y="209550"/>
                  </a:lnTo>
                  <a:lnTo>
                    <a:pt x="269748" y="208026"/>
                  </a:lnTo>
                  <a:close/>
                </a:path>
                <a:path w="876300" h="288925">
                  <a:moveTo>
                    <a:pt x="269748" y="201930"/>
                  </a:moveTo>
                  <a:lnTo>
                    <a:pt x="268224" y="200406"/>
                  </a:lnTo>
                  <a:lnTo>
                    <a:pt x="266700" y="201930"/>
                  </a:lnTo>
                  <a:lnTo>
                    <a:pt x="268224" y="203454"/>
                  </a:lnTo>
                  <a:lnTo>
                    <a:pt x="269748" y="201930"/>
                  </a:lnTo>
                  <a:close/>
                </a:path>
                <a:path w="876300" h="288925">
                  <a:moveTo>
                    <a:pt x="269748" y="195834"/>
                  </a:moveTo>
                  <a:lnTo>
                    <a:pt x="268224" y="194310"/>
                  </a:lnTo>
                  <a:lnTo>
                    <a:pt x="266700" y="195834"/>
                  </a:lnTo>
                  <a:lnTo>
                    <a:pt x="268224" y="197358"/>
                  </a:lnTo>
                  <a:lnTo>
                    <a:pt x="269748" y="195834"/>
                  </a:lnTo>
                  <a:close/>
                </a:path>
                <a:path w="876300" h="288925">
                  <a:moveTo>
                    <a:pt x="269748" y="189738"/>
                  </a:moveTo>
                  <a:lnTo>
                    <a:pt x="268224" y="188214"/>
                  </a:lnTo>
                  <a:lnTo>
                    <a:pt x="266700" y="189738"/>
                  </a:lnTo>
                  <a:lnTo>
                    <a:pt x="268224" y="191262"/>
                  </a:lnTo>
                  <a:lnTo>
                    <a:pt x="269748" y="189738"/>
                  </a:lnTo>
                  <a:close/>
                </a:path>
                <a:path w="876300" h="288925">
                  <a:moveTo>
                    <a:pt x="269748" y="183642"/>
                  </a:moveTo>
                  <a:lnTo>
                    <a:pt x="268224" y="182118"/>
                  </a:lnTo>
                  <a:lnTo>
                    <a:pt x="266700" y="183642"/>
                  </a:lnTo>
                  <a:lnTo>
                    <a:pt x="268224" y="185166"/>
                  </a:lnTo>
                  <a:lnTo>
                    <a:pt x="269748" y="183642"/>
                  </a:lnTo>
                  <a:close/>
                </a:path>
                <a:path w="876300" h="288925">
                  <a:moveTo>
                    <a:pt x="269748" y="177546"/>
                  </a:moveTo>
                  <a:lnTo>
                    <a:pt x="268224" y="176022"/>
                  </a:lnTo>
                  <a:lnTo>
                    <a:pt x="266700" y="177546"/>
                  </a:lnTo>
                  <a:lnTo>
                    <a:pt x="268224" y="179070"/>
                  </a:lnTo>
                  <a:lnTo>
                    <a:pt x="269748" y="177546"/>
                  </a:lnTo>
                  <a:close/>
                </a:path>
                <a:path w="876300" h="288925">
                  <a:moveTo>
                    <a:pt x="269748" y="171450"/>
                  </a:moveTo>
                  <a:lnTo>
                    <a:pt x="268224" y="169926"/>
                  </a:lnTo>
                  <a:lnTo>
                    <a:pt x="266700" y="171450"/>
                  </a:lnTo>
                  <a:lnTo>
                    <a:pt x="268224" y="172974"/>
                  </a:lnTo>
                  <a:lnTo>
                    <a:pt x="269748" y="171450"/>
                  </a:lnTo>
                  <a:close/>
                </a:path>
                <a:path w="876300" h="288925">
                  <a:moveTo>
                    <a:pt x="269748" y="165354"/>
                  </a:moveTo>
                  <a:lnTo>
                    <a:pt x="268224" y="163830"/>
                  </a:lnTo>
                  <a:lnTo>
                    <a:pt x="266700" y="165354"/>
                  </a:lnTo>
                  <a:lnTo>
                    <a:pt x="268224" y="166878"/>
                  </a:lnTo>
                  <a:lnTo>
                    <a:pt x="269748" y="165354"/>
                  </a:lnTo>
                  <a:close/>
                </a:path>
                <a:path w="876300" h="288925">
                  <a:moveTo>
                    <a:pt x="269748" y="159258"/>
                  </a:moveTo>
                  <a:lnTo>
                    <a:pt x="268224" y="157734"/>
                  </a:lnTo>
                  <a:lnTo>
                    <a:pt x="266700" y="159258"/>
                  </a:lnTo>
                  <a:lnTo>
                    <a:pt x="268224" y="160782"/>
                  </a:lnTo>
                  <a:lnTo>
                    <a:pt x="269748" y="159258"/>
                  </a:lnTo>
                  <a:close/>
                </a:path>
                <a:path w="876300" h="288925">
                  <a:moveTo>
                    <a:pt x="269748" y="153162"/>
                  </a:moveTo>
                  <a:lnTo>
                    <a:pt x="268224" y="151638"/>
                  </a:lnTo>
                  <a:lnTo>
                    <a:pt x="266700" y="153162"/>
                  </a:lnTo>
                  <a:lnTo>
                    <a:pt x="268224" y="154686"/>
                  </a:lnTo>
                  <a:lnTo>
                    <a:pt x="269748" y="153162"/>
                  </a:lnTo>
                  <a:close/>
                </a:path>
                <a:path w="876300" h="288925">
                  <a:moveTo>
                    <a:pt x="269748" y="147828"/>
                  </a:moveTo>
                  <a:lnTo>
                    <a:pt x="268224" y="146304"/>
                  </a:lnTo>
                  <a:lnTo>
                    <a:pt x="266700" y="147828"/>
                  </a:lnTo>
                  <a:lnTo>
                    <a:pt x="268224" y="148590"/>
                  </a:lnTo>
                  <a:lnTo>
                    <a:pt x="269748" y="147828"/>
                  </a:lnTo>
                  <a:close/>
                </a:path>
                <a:path w="876300" h="288925">
                  <a:moveTo>
                    <a:pt x="269748" y="141732"/>
                  </a:moveTo>
                  <a:lnTo>
                    <a:pt x="268224" y="140208"/>
                  </a:lnTo>
                  <a:lnTo>
                    <a:pt x="266700" y="141732"/>
                  </a:lnTo>
                  <a:lnTo>
                    <a:pt x="268224" y="143256"/>
                  </a:lnTo>
                  <a:lnTo>
                    <a:pt x="269748" y="141732"/>
                  </a:lnTo>
                  <a:close/>
                </a:path>
                <a:path w="876300" h="288925">
                  <a:moveTo>
                    <a:pt x="269748" y="135636"/>
                  </a:moveTo>
                  <a:lnTo>
                    <a:pt x="268224" y="134112"/>
                  </a:lnTo>
                  <a:lnTo>
                    <a:pt x="266700" y="135636"/>
                  </a:lnTo>
                  <a:lnTo>
                    <a:pt x="268224" y="137160"/>
                  </a:lnTo>
                  <a:lnTo>
                    <a:pt x="269748" y="135636"/>
                  </a:lnTo>
                  <a:close/>
                </a:path>
                <a:path w="876300" h="288925">
                  <a:moveTo>
                    <a:pt x="269748" y="129540"/>
                  </a:moveTo>
                  <a:lnTo>
                    <a:pt x="268224" y="128016"/>
                  </a:lnTo>
                  <a:lnTo>
                    <a:pt x="266700" y="129540"/>
                  </a:lnTo>
                  <a:lnTo>
                    <a:pt x="268224" y="131064"/>
                  </a:lnTo>
                  <a:lnTo>
                    <a:pt x="269748" y="129540"/>
                  </a:lnTo>
                  <a:close/>
                </a:path>
                <a:path w="876300" h="288925">
                  <a:moveTo>
                    <a:pt x="269748" y="123444"/>
                  </a:moveTo>
                  <a:lnTo>
                    <a:pt x="268224" y="121920"/>
                  </a:lnTo>
                  <a:lnTo>
                    <a:pt x="266700" y="123444"/>
                  </a:lnTo>
                  <a:lnTo>
                    <a:pt x="268224" y="124968"/>
                  </a:lnTo>
                  <a:lnTo>
                    <a:pt x="269748" y="123444"/>
                  </a:lnTo>
                  <a:close/>
                </a:path>
                <a:path w="876300" h="288925">
                  <a:moveTo>
                    <a:pt x="269748" y="117348"/>
                  </a:moveTo>
                  <a:lnTo>
                    <a:pt x="268224" y="115824"/>
                  </a:lnTo>
                  <a:lnTo>
                    <a:pt x="266700" y="117348"/>
                  </a:lnTo>
                  <a:lnTo>
                    <a:pt x="268224" y="118872"/>
                  </a:lnTo>
                  <a:lnTo>
                    <a:pt x="269748" y="117348"/>
                  </a:lnTo>
                  <a:close/>
                </a:path>
                <a:path w="876300" h="288925">
                  <a:moveTo>
                    <a:pt x="269748" y="111252"/>
                  </a:moveTo>
                  <a:lnTo>
                    <a:pt x="268224" y="109728"/>
                  </a:lnTo>
                  <a:lnTo>
                    <a:pt x="266700" y="111252"/>
                  </a:lnTo>
                  <a:lnTo>
                    <a:pt x="268224" y="112776"/>
                  </a:lnTo>
                  <a:lnTo>
                    <a:pt x="269748" y="111252"/>
                  </a:lnTo>
                  <a:close/>
                </a:path>
                <a:path w="876300" h="288925">
                  <a:moveTo>
                    <a:pt x="269748" y="105156"/>
                  </a:moveTo>
                  <a:lnTo>
                    <a:pt x="268224" y="103632"/>
                  </a:lnTo>
                  <a:lnTo>
                    <a:pt x="266700" y="105156"/>
                  </a:lnTo>
                  <a:lnTo>
                    <a:pt x="268224" y="106680"/>
                  </a:lnTo>
                  <a:lnTo>
                    <a:pt x="269748" y="105156"/>
                  </a:lnTo>
                  <a:close/>
                </a:path>
                <a:path w="876300" h="288925">
                  <a:moveTo>
                    <a:pt x="269748" y="99060"/>
                  </a:moveTo>
                  <a:lnTo>
                    <a:pt x="268224" y="97536"/>
                  </a:lnTo>
                  <a:lnTo>
                    <a:pt x="266700" y="99060"/>
                  </a:lnTo>
                  <a:lnTo>
                    <a:pt x="268224" y="100584"/>
                  </a:lnTo>
                  <a:lnTo>
                    <a:pt x="269748" y="99060"/>
                  </a:lnTo>
                  <a:close/>
                </a:path>
                <a:path w="876300" h="288925">
                  <a:moveTo>
                    <a:pt x="269748" y="92964"/>
                  </a:moveTo>
                  <a:lnTo>
                    <a:pt x="268224" y="91440"/>
                  </a:lnTo>
                  <a:lnTo>
                    <a:pt x="266700" y="92964"/>
                  </a:lnTo>
                  <a:lnTo>
                    <a:pt x="268224" y="94488"/>
                  </a:lnTo>
                  <a:lnTo>
                    <a:pt x="269748" y="92964"/>
                  </a:lnTo>
                  <a:close/>
                </a:path>
                <a:path w="876300" h="288925">
                  <a:moveTo>
                    <a:pt x="269748" y="86868"/>
                  </a:moveTo>
                  <a:lnTo>
                    <a:pt x="268224" y="85344"/>
                  </a:lnTo>
                  <a:lnTo>
                    <a:pt x="266700" y="86868"/>
                  </a:lnTo>
                  <a:lnTo>
                    <a:pt x="268224" y="88392"/>
                  </a:lnTo>
                  <a:lnTo>
                    <a:pt x="269748" y="86868"/>
                  </a:lnTo>
                  <a:close/>
                </a:path>
                <a:path w="876300" h="288925">
                  <a:moveTo>
                    <a:pt x="269748" y="80772"/>
                  </a:moveTo>
                  <a:lnTo>
                    <a:pt x="268224" y="79248"/>
                  </a:lnTo>
                  <a:lnTo>
                    <a:pt x="266700" y="80772"/>
                  </a:lnTo>
                  <a:lnTo>
                    <a:pt x="268224" y="82296"/>
                  </a:lnTo>
                  <a:lnTo>
                    <a:pt x="269748" y="80772"/>
                  </a:lnTo>
                  <a:close/>
                </a:path>
                <a:path w="876300" h="288925">
                  <a:moveTo>
                    <a:pt x="269748" y="74676"/>
                  </a:moveTo>
                  <a:lnTo>
                    <a:pt x="268224" y="73152"/>
                  </a:lnTo>
                  <a:lnTo>
                    <a:pt x="266700" y="74676"/>
                  </a:lnTo>
                  <a:lnTo>
                    <a:pt x="268224" y="76200"/>
                  </a:lnTo>
                  <a:lnTo>
                    <a:pt x="269748" y="74676"/>
                  </a:lnTo>
                  <a:close/>
                </a:path>
                <a:path w="876300" h="288925">
                  <a:moveTo>
                    <a:pt x="269748" y="68580"/>
                  </a:moveTo>
                  <a:lnTo>
                    <a:pt x="268224" y="67056"/>
                  </a:lnTo>
                  <a:lnTo>
                    <a:pt x="266700" y="68580"/>
                  </a:lnTo>
                  <a:lnTo>
                    <a:pt x="268224" y="70104"/>
                  </a:lnTo>
                  <a:lnTo>
                    <a:pt x="269748" y="68580"/>
                  </a:lnTo>
                  <a:close/>
                </a:path>
                <a:path w="876300" h="288925">
                  <a:moveTo>
                    <a:pt x="269748" y="62484"/>
                  </a:moveTo>
                  <a:lnTo>
                    <a:pt x="268224" y="60960"/>
                  </a:lnTo>
                  <a:lnTo>
                    <a:pt x="266700" y="62484"/>
                  </a:lnTo>
                  <a:lnTo>
                    <a:pt x="268224" y="64008"/>
                  </a:lnTo>
                  <a:lnTo>
                    <a:pt x="269748" y="62484"/>
                  </a:lnTo>
                  <a:close/>
                </a:path>
                <a:path w="876300" h="288925">
                  <a:moveTo>
                    <a:pt x="269748" y="56388"/>
                  </a:moveTo>
                  <a:lnTo>
                    <a:pt x="268224" y="54864"/>
                  </a:lnTo>
                  <a:lnTo>
                    <a:pt x="266700" y="56388"/>
                  </a:lnTo>
                  <a:lnTo>
                    <a:pt x="268224" y="57912"/>
                  </a:lnTo>
                  <a:lnTo>
                    <a:pt x="269748" y="56388"/>
                  </a:lnTo>
                  <a:close/>
                </a:path>
                <a:path w="876300" h="288925">
                  <a:moveTo>
                    <a:pt x="269748" y="50292"/>
                  </a:moveTo>
                  <a:lnTo>
                    <a:pt x="268224" y="48768"/>
                  </a:lnTo>
                  <a:lnTo>
                    <a:pt x="266700" y="50292"/>
                  </a:lnTo>
                  <a:lnTo>
                    <a:pt x="268224" y="51816"/>
                  </a:lnTo>
                  <a:lnTo>
                    <a:pt x="269748" y="50292"/>
                  </a:lnTo>
                  <a:close/>
                </a:path>
                <a:path w="876300" h="288925">
                  <a:moveTo>
                    <a:pt x="269748" y="44196"/>
                  </a:moveTo>
                  <a:lnTo>
                    <a:pt x="268224" y="42672"/>
                  </a:lnTo>
                  <a:lnTo>
                    <a:pt x="266700" y="44196"/>
                  </a:lnTo>
                  <a:lnTo>
                    <a:pt x="268224" y="45720"/>
                  </a:lnTo>
                  <a:lnTo>
                    <a:pt x="269748" y="44196"/>
                  </a:lnTo>
                  <a:close/>
                </a:path>
                <a:path w="876300" h="288925">
                  <a:moveTo>
                    <a:pt x="269748" y="38100"/>
                  </a:moveTo>
                  <a:lnTo>
                    <a:pt x="268224" y="36576"/>
                  </a:lnTo>
                  <a:lnTo>
                    <a:pt x="266700" y="38100"/>
                  </a:lnTo>
                  <a:lnTo>
                    <a:pt x="268224" y="39624"/>
                  </a:lnTo>
                  <a:lnTo>
                    <a:pt x="269748" y="38100"/>
                  </a:lnTo>
                  <a:close/>
                </a:path>
                <a:path w="876300" h="288925">
                  <a:moveTo>
                    <a:pt x="269748" y="32004"/>
                  </a:moveTo>
                  <a:lnTo>
                    <a:pt x="268224" y="30480"/>
                  </a:lnTo>
                  <a:lnTo>
                    <a:pt x="266700" y="32004"/>
                  </a:lnTo>
                  <a:lnTo>
                    <a:pt x="268224" y="33528"/>
                  </a:lnTo>
                  <a:lnTo>
                    <a:pt x="269748" y="32004"/>
                  </a:lnTo>
                  <a:close/>
                </a:path>
                <a:path w="876300" h="288925">
                  <a:moveTo>
                    <a:pt x="269748" y="25908"/>
                  </a:moveTo>
                  <a:lnTo>
                    <a:pt x="268224" y="24384"/>
                  </a:lnTo>
                  <a:lnTo>
                    <a:pt x="266700" y="25908"/>
                  </a:lnTo>
                  <a:lnTo>
                    <a:pt x="268224" y="27432"/>
                  </a:lnTo>
                  <a:lnTo>
                    <a:pt x="269748" y="25908"/>
                  </a:lnTo>
                  <a:close/>
                </a:path>
                <a:path w="876300" h="288925">
                  <a:moveTo>
                    <a:pt x="269748" y="19812"/>
                  </a:moveTo>
                  <a:lnTo>
                    <a:pt x="268224" y="18288"/>
                  </a:lnTo>
                  <a:lnTo>
                    <a:pt x="266700" y="19812"/>
                  </a:lnTo>
                  <a:lnTo>
                    <a:pt x="268224" y="21336"/>
                  </a:lnTo>
                  <a:lnTo>
                    <a:pt x="269748" y="19812"/>
                  </a:lnTo>
                  <a:close/>
                </a:path>
                <a:path w="876300" h="288925">
                  <a:moveTo>
                    <a:pt x="269748" y="13716"/>
                  </a:moveTo>
                  <a:lnTo>
                    <a:pt x="268224" y="12192"/>
                  </a:lnTo>
                  <a:lnTo>
                    <a:pt x="266700" y="13716"/>
                  </a:lnTo>
                  <a:lnTo>
                    <a:pt x="268224" y="15240"/>
                  </a:lnTo>
                  <a:lnTo>
                    <a:pt x="269748" y="13716"/>
                  </a:lnTo>
                  <a:close/>
                </a:path>
                <a:path w="876300" h="288925">
                  <a:moveTo>
                    <a:pt x="269748" y="7620"/>
                  </a:moveTo>
                  <a:lnTo>
                    <a:pt x="268224" y="6096"/>
                  </a:lnTo>
                  <a:lnTo>
                    <a:pt x="266700" y="7620"/>
                  </a:lnTo>
                  <a:lnTo>
                    <a:pt x="268224" y="9144"/>
                  </a:lnTo>
                  <a:lnTo>
                    <a:pt x="269748" y="7620"/>
                  </a:lnTo>
                  <a:close/>
                </a:path>
                <a:path w="876300" h="288925">
                  <a:moveTo>
                    <a:pt x="269748" y="1524"/>
                  </a:moveTo>
                  <a:lnTo>
                    <a:pt x="268224" y="0"/>
                  </a:lnTo>
                  <a:lnTo>
                    <a:pt x="266700" y="1524"/>
                  </a:lnTo>
                  <a:lnTo>
                    <a:pt x="268224" y="3048"/>
                  </a:lnTo>
                  <a:lnTo>
                    <a:pt x="269748" y="1524"/>
                  </a:lnTo>
                  <a:close/>
                </a:path>
                <a:path w="876300" h="288925">
                  <a:moveTo>
                    <a:pt x="439674" y="287274"/>
                  </a:moveTo>
                  <a:lnTo>
                    <a:pt x="438150" y="285750"/>
                  </a:lnTo>
                  <a:lnTo>
                    <a:pt x="436626" y="287274"/>
                  </a:lnTo>
                  <a:lnTo>
                    <a:pt x="438150" y="288798"/>
                  </a:lnTo>
                  <a:lnTo>
                    <a:pt x="439674" y="287274"/>
                  </a:lnTo>
                  <a:close/>
                </a:path>
                <a:path w="876300" h="288925">
                  <a:moveTo>
                    <a:pt x="439674" y="281178"/>
                  </a:moveTo>
                  <a:lnTo>
                    <a:pt x="438150" y="279654"/>
                  </a:lnTo>
                  <a:lnTo>
                    <a:pt x="436626" y="281178"/>
                  </a:lnTo>
                  <a:lnTo>
                    <a:pt x="438150" y="282702"/>
                  </a:lnTo>
                  <a:lnTo>
                    <a:pt x="439674" y="281178"/>
                  </a:lnTo>
                  <a:close/>
                </a:path>
                <a:path w="876300" h="288925">
                  <a:moveTo>
                    <a:pt x="439674" y="275082"/>
                  </a:moveTo>
                  <a:lnTo>
                    <a:pt x="438150" y="273558"/>
                  </a:lnTo>
                  <a:lnTo>
                    <a:pt x="436626" y="275082"/>
                  </a:lnTo>
                  <a:lnTo>
                    <a:pt x="438150" y="276606"/>
                  </a:lnTo>
                  <a:lnTo>
                    <a:pt x="439674" y="275082"/>
                  </a:lnTo>
                  <a:close/>
                </a:path>
                <a:path w="876300" h="288925">
                  <a:moveTo>
                    <a:pt x="439674" y="268986"/>
                  </a:moveTo>
                  <a:lnTo>
                    <a:pt x="438150" y="267462"/>
                  </a:lnTo>
                  <a:lnTo>
                    <a:pt x="436626" y="268986"/>
                  </a:lnTo>
                  <a:lnTo>
                    <a:pt x="438150" y="270510"/>
                  </a:lnTo>
                  <a:lnTo>
                    <a:pt x="439674" y="268986"/>
                  </a:lnTo>
                  <a:close/>
                </a:path>
                <a:path w="876300" h="288925">
                  <a:moveTo>
                    <a:pt x="439674" y="262890"/>
                  </a:moveTo>
                  <a:lnTo>
                    <a:pt x="438150" y="261366"/>
                  </a:lnTo>
                  <a:lnTo>
                    <a:pt x="436626" y="262890"/>
                  </a:lnTo>
                  <a:lnTo>
                    <a:pt x="438150" y="264414"/>
                  </a:lnTo>
                  <a:lnTo>
                    <a:pt x="439674" y="262890"/>
                  </a:lnTo>
                  <a:close/>
                </a:path>
                <a:path w="876300" h="288925">
                  <a:moveTo>
                    <a:pt x="439674" y="256794"/>
                  </a:moveTo>
                  <a:lnTo>
                    <a:pt x="438150" y="255270"/>
                  </a:lnTo>
                  <a:lnTo>
                    <a:pt x="436626" y="256794"/>
                  </a:lnTo>
                  <a:lnTo>
                    <a:pt x="438150" y="258318"/>
                  </a:lnTo>
                  <a:lnTo>
                    <a:pt x="439674" y="256794"/>
                  </a:lnTo>
                  <a:close/>
                </a:path>
                <a:path w="876300" h="288925">
                  <a:moveTo>
                    <a:pt x="439674" y="250698"/>
                  </a:moveTo>
                  <a:lnTo>
                    <a:pt x="438150" y="249174"/>
                  </a:lnTo>
                  <a:lnTo>
                    <a:pt x="436626" y="250698"/>
                  </a:lnTo>
                  <a:lnTo>
                    <a:pt x="438150" y="252222"/>
                  </a:lnTo>
                  <a:lnTo>
                    <a:pt x="439674" y="250698"/>
                  </a:lnTo>
                  <a:close/>
                </a:path>
                <a:path w="876300" h="288925">
                  <a:moveTo>
                    <a:pt x="439674" y="244602"/>
                  </a:moveTo>
                  <a:lnTo>
                    <a:pt x="438150" y="243078"/>
                  </a:lnTo>
                  <a:lnTo>
                    <a:pt x="436626" y="244602"/>
                  </a:lnTo>
                  <a:lnTo>
                    <a:pt x="438150" y="246126"/>
                  </a:lnTo>
                  <a:lnTo>
                    <a:pt x="439674" y="244602"/>
                  </a:lnTo>
                  <a:close/>
                </a:path>
                <a:path w="876300" h="288925">
                  <a:moveTo>
                    <a:pt x="439674" y="238506"/>
                  </a:moveTo>
                  <a:lnTo>
                    <a:pt x="438150" y="236982"/>
                  </a:lnTo>
                  <a:lnTo>
                    <a:pt x="436626" y="238506"/>
                  </a:lnTo>
                  <a:lnTo>
                    <a:pt x="438150" y="240030"/>
                  </a:lnTo>
                  <a:lnTo>
                    <a:pt x="439674" y="238506"/>
                  </a:lnTo>
                  <a:close/>
                </a:path>
                <a:path w="876300" h="288925">
                  <a:moveTo>
                    <a:pt x="439674" y="232410"/>
                  </a:moveTo>
                  <a:lnTo>
                    <a:pt x="438150" y="230886"/>
                  </a:lnTo>
                  <a:lnTo>
                    <a:pt x="436626" y="232410"/>
                  </a:lnTo>
                  <a:lnTo>
                    <a:pt x="438150" y="233934"/>
                  </a:lnTo>
                  <a:lnTo>
                    <a:pt x="439674" y="232410"/>
                  </a:lnTo>
                  <a:close/>
                </a:path>
                <a:path w="876300" h="288925">
                  <a:moveTo>
                    <a:pt x="439674" y="226314"/>
                  </a:moveTo>
                  <a:lnTo>
                    <a:pt x="438150" y="224790"/>
                  </a:lnTo>
                  <a:lnTo>
                    <a:pt x="436626" y="226314"/>
                  </a:lnTo>
                  <a:lnTo>
                    <a:pt x="438150" y="227838"/>
                  </a:lnTo>
                  <a:lnTo>
                    <a:pt x="439674" y="226314"/>
                  </a:lnTo>
                  <a:close/>
                </a:path>
                <a:path w="876300" h="288925">
                  <a:moveTo>
                    <a:pt x="439674" y="220218"/>
                  </a:moveTo>
                  <a:lnTo>
                    <a:pt x="438150" y="218694"/>
                  </a:lnTo>
                  <a:lnTo>
                    <a:pt x="436626" y="220218"/>
                  </a:lnTo>
                  <a:lnTo>
                    <a:pt x="438150" y="221742"/>
                  </a:lnTo>
                  <a:lnTo>
                    <a:pt x="439674" y="220218"/>
                  </a:lnTo>
                  <a:close/>
                </a:path>
                <a:path w="876300" h="288925">
                  <a:moveTo>
                    <a:pt x="439674" y="214122"/>
                  </a:moveTo>
                  <a:lnTo>
                    <a:pt x="438150" y="212598"/>
                  </a:lnTo>
                  <a:lnTo>
                    <a:pt x="436626" y="214122"/>
                  </a:lnTo>
                  <a:lnTo>
                    <a:pt x="438150" y="215646"/>
                  </a:lnTo>
                  <a:lnTo>
                    <a:pt x="439674" y="214122"/>
                  </a:lnTo>
                  <a:close/>
                </a:path>
                <a:path w="876300" h="288925">
                  <a:moveTo>
                    <a:pt x="439674" y="208026"/>
                  </a:moveTo>
                  <a:lnTo>
                    <a:pt x="438150" y="206502"/>
                  </a:lnTo>
                  <a:lnTo>
                    <a:pt x="436626" y="208026"/>
                  </a:lnTo>
                  <a:lnTo>
                    <a:pt x="438150" y="209550"/>
                  </a:lnTo>
                  <a:lnTo>
                    <a:pt x="439674" y="208026"/>
                  </a:lnTo>
                  <a:close/>
                </a:path>
                <a:path w="876300" h="288925">
                  <a:moveTo>
                    <a:pt x="439674" y="201930"/>
                  </a:moveTo>
                  <a:lnTo>
                    <a:pt x="438150" y="200406"/>
                  </a:lnTo>
                  <a:lnTo>
                    <a:pt x="436626" y="201930"/>
                  </a:lnTo>
                  <a:lnTo>
                    <a:pt x="438150" y="203454"/>
                  </a:lnTo>
                  <a:lnTo>
                    <a:pt x="439674" y="201930"/>
                  </a:lnTo>
                  <a:close/>
                </a:path>
                <a:path w="876300" h="288925">
                  <a:moveTo>
                    <a:pt x="439674" y="195834"/>
                  </a:moveTo>
                  <a:lnTo>
                    <a:pt x="438150" y="194310"/>
                  </a:lnTo>
                  <a:lnTo>
                    <a:pt x="436626" y="195834"/>
                  </a:lnTo>
                  <a:lnTo>
                    <a:pt x="438150" y="197358"/>
                  </a:lnTo>
                  <a:lnTo>
                    <a:pt x="439674" y="195834"/>
                  </a:lnTo>
                  <a:close/>
                </a:path>
                <a:path w="876300" h="288925">
                  <a:moveTo>
                    <a:pt x="439674" y="189738"/>
                  </a:moveTo>
                  <a:lnTo>
                    <a:pt x="438150" y="188214"/>
                  </a:lnTo>
                  <a:lnTo>
                    <a:pt x="436626" y="189738"/>
                  </a:lnTo>
                  <a:lnTo>
                    <a:pt x="438150" y="191262"/>
                  </a:lnTo>
                  <a:lnTo>
                    <a:pt x="439674" y="189738"/>
                  </a:lnTo>
                  <a:close/>
                </a:path>
                <a:path w="876300" h="288925">
                  <a:moveTo>
                    <a:pt x="439674" y="183642"/>
                  </a:moveTo>
                  <a:lnTo>
                    <a:pt x="438150" y="182118"/>
                  </a:lnTo>
                  <a:lnTo>
                    <a:pt x="436626" y="183642"/>
                  </a:lnTo>
                  <a:lnTo>
                    <a:pt x="438150" y="185166"/>
                  </a:lnTo>
                  <a:lnTo>
                    <a:pt x="439674" y="183642"/>
                  </a:lnTo>
                  <a:close/>
                </a:path>
                <a:path w="876300" h="288925">
                  <a:moveTo>
                    <a:pt x="439674" y="177546"/>
                  </a:moveTo>
                  <a:lnTo>
                    <a:pt x="438150" y="176022"/>
                  </a:lnTo>
                  <a:lnTo>
                    <a:pt x="436626" y="177546"/>
                  </a:lnTo>
                  <a:lnTo>
                    <a:pt x="438150" y="179070"/>
                  </a:lnTo>
                  <a:lnTo>
                    <a:pt x="439674" y="177546"/>
                  </a:lnTo>
                  <a:close/>
                </a:path>
                <a:path w="876300" h="288925">
                  <a:moveTo>
                    <a:pt x="439674" y="171450"/>
                  </a:moveTo>
                  <a:lnTo>
                    <a:pt x="438150" y="169926"/>
                  </a:lnTo>
                  <a:lnTo>
                    <a:pt x="436626" y="171450"/>
                  </a:lnTo>
                  <a:lnTo>
                    <a:pt x="438150" y="172974"/>
                  </a:lnTo>
                  <a:lnTo>
                    <a:pt x="439674" y="171450"/>
                  </a:lnTo>
                  <a:close/>
                </a:path>
                <a:path w="876300" h="288925">
                  <a:moveTo>
                    <a:pt x="439674" y="165354"/>
                  </a:moveTo>
                  <a:lnTo>
                    <a:pt x="438150" y="163830"/>
                  </a:lnTo>
                  <a:lnTo>
                    <a:pt x="436626" y="165354"/>
                  </a:lnTo>
                  <a:lnTo>
                    <a:pt x="438150" y="166878"/>
                  </a:lnTo>
                  <a:lnTo>
                    <a:pt x="439674" y="165354"/>
                  </a:lnTo>
                  <a:close/>
                </a:path>
                <a:path w="876300" h="288925">
                  <a:moveTo>
                    <a:pt x="439674" y="159258"/>
                  </a:moveTo>
                  <a:lnTo>
                    <a:pt x="438150" y="157734"/>
                  </a:lnTo>
                  <a:lnTo>
                    <a:pt x="436626" y="159258"/>
                  </a:lnTo>
                  <a:lnTo>
                    <a:pt x="438150" y="160782"/>
                  </a:lnTo>
                  <a:lnTo>
                    <a:pt x="439674" y="159258"/>
                  </a:lnTo>
                  <a:close/>
                </a:path>
                <a:path w="876300" h="288925">
                  <a:moveTo>
                    <a:pt x="439674" y="153162"/>
                  </a:moveTo>
                  <a:lnTo>
                    <a:pt x="438150" y="151638"/>
                  </a:lnTo>
                  <a:lnTo>
                    <a:pt x="436626" y="153162"/>
                  </a:lnTo>
                  <a:lnTo>
                    <a:pt x="438150" y="154686"/>
                  </a:lnTo>
                  <a:lnTo>
                    <a:pt x="439674" y="153162"/>
                  </a:lnTo>
                  <a:close/>
                </a:path>
                <a:path w="876300" h="288925">
                  <a:moveTo>
                    <a:pt x="439674" y="147828"/>
                  </a:moveTo>
                  <a:lnTo>
                    <a:pt x="438150" y="146304"/>
                  </a:lnTo>
                  <a:lnTo>
                    <a:pt x="436626" y="147828"/>
                  </a:lnTo>
                  <a:lnTo>
                    <a:pt x="438150" y="148590"/>
                  </a:lnTo>
                  <a:lnTo>
                    <a:pt x="439674" y="147828"/>
                  </a:lnTo>
                  <a:close/>
                </a:path>
                <a:path w="876300" h="288925">
                  <a:moveTo>
                    <a:pt x="439674" y="141732"/>
                  </a:moveTo>
                  <a:lnTo>
                    <a:pt x="438150" y="140208"/>
                  </a:lnTo>
                  <a:lnTo>
                    <a:pt x="436626" y="141732"/>
                  </a:lnTo>
                  <a:lnTo>
                    <a:pt x="438150" y="143256"/>
                  </a:lnTo>
                  <a:lnTo>
                    <a:pt x="439674" y="141732"/>
                  </a:lnTo>
                  <a:close/>
                </a:path>
                <a:path w="876300" h="288925">
                  <a:moveTo>
                    <a:pt x="439674" y="135636"/>
                  </a:moveTo>
                  <a:lnTo>
                    <a:pt x="438150" y="134112"/>
                  </a:lnTo>
                  <a:lnTo>
                    <a:pt x="436626" y="135636"/>
                  </a:lnTo>
                  <a:lnTo>
                    <a:pt x="438150" y="137160"/>
                  </a:lnTo>
                  <a:lnTo>
                    <a:pt x="439674" y="135636"/>
                  </a:lnTo>
                  <a:close/>
                </a:path>
                <a:path w="876300" h="288925">
                  <a:moveTo>
                    <a:pt x="439674" y="129540"/>
                  </a:moveTo>
                  <a:lnTo>
                    <a:pt x="438150" y="128016"/>
                  </a:lnTo>
                  <a:lnTo>
                    <a:pt x="436626" y="129540"/>
                  </a:lnTo>
                  <a:lnTo>
                    <a:pt x="438150" y="131064"/>
                  </a:lnTo>
                  <a:lnTo>
                    <a:pt x="439674" y="129540"/>
                  </a:lnTo>
                  <a:close/>
                </a:path>
                <a:path w="876300" h="288925">
                  <a:moveTo>
                    <a:pt x="439674" y="123444"/>
                  </a:moveTo>
                  <a:lnTo>
                    <a:pt x="438150" y="121920"/>
                  </a:lnTo>
                  <a:lnTo>
                    <a:pt x="436626" y="123444"/>
                  </a:lnTo>
                  <a:lnTo>
                    <a:pt x="438150" y="124968"/>
                  </a:lnTo>
                  <a:lnTo>
                    <a:pt x="439674" y="123444"/>
                  </a:lnTo>
                  <a:close/>
                </a:path>
                <a:path w="876300" h="288925">
                  <a:moveTo>
                    <a:pt x="439674" y="117348"/>
                  </a:moveTo>
                  <a:lnTo>
                    <a:pt x="438150" y="115824"/>
                  </a:lnTo>
                  <a:lnTo>
                    <a:pt x="436626" y="117348"/>
                  </a:lnTo>
                  <a:lnTo>
                    <a:pt x="438150" y="118872"/>
                  </a:lnTo>
                  <a:lnTo>
                    <a:pt x="439674" y="117348"/>
                  </a:lnTo>
                  <a:close/>
                </a:path>
                <a:path w="876300" h="288925">
                  <a:moveTo>
                    <a:pt x="439674" y="111252"/>
                  </a:moveTo>
                  <a:lnTo>
                    <a:pt x="438150" y="109728"/>
                  </a:lnTo>
                  <a:lnTo>
                    <a:pt x="436626" y="111252"/>
                  </a:lnTo>
                  <a:lnTo>
                    <a:pt x="438150" y="112776"/>
                  </a:lnTo>
                  <a:lnTo>
                    <a:pt x="439674" y="111252"/>
                  </a:lnTo>
                  <a:close/>
                </a:path>
                <a:path w="876300" h="288925">
                  <a:moveTo>
                    <a:pt x="439674" y="105156"/>
                  </a:moveTo>
                  <a:lnTo>
                    <a:pt x="438150" y="103632"/>
                  </a:lnTo>
                  <a:lnTo>
                    <a:pt x="436626" y="105156"/>
                  </a:lnTo>
                  <a:lnTo>
                    <a:pt x="438150" y="106680"/>
                  </a:lnTo>
                  <a:lnTo>
                    <a:pt x="439674" y="105156"/>
                  </a:lnTo>
                  <a:close/>
                </a:path>
                <a:path w="876300" h="288925">
                  <a:moveTo>
                    <a:pt x="439674" y="99060"/>
                  </a:moveTo>
                  <a:lnTo>
                    <a:pt x="438150" y="97536"/>
                  </a:lnTo>
                  <a:lnTo>
                    <a:pt x="436626" y="99060"/>
                  </a:lnTo>
                  <a:lnTo>
                    <a:pt x="438150" y="100584"/>
                  </a:lnTo>
                  <a:lnTo>
                    <a:pt x="439674" y="99060"/>
                  </a:lnTo>
                  <a:close/>
                </a:path>
                <a:path w="876300" h="288925">
                  <a:moveTo>
                    <a:pt x="439674" y="92964"/>
                  </a:moveTo>
                  <a:lnTo>
                    <a:pt x="438150" y="91440"/>
                  </a:lnTo>
                  <a:lnTo>
                    <a:pt x="436626" y="92964"/>
                  </a:lnTo>
                  <a:lnTo>
                    <a:pt x="438150" y="94488"/>
                  </a:lnTo>
                  <a:lnTo>
                    <a:pt x="439674" y="92964"/>
                  </a:lnTo>
                  <a:close/>
                </a:path>
                <a:path w="876300" h="288925">
                  <a:moveTo>
                    <a:pt x="439674" y="86868"/>
                  </a:moveTo>
                  <a:lnTo>
                    <a:pt x="438150" y="85344"/>
                  </a:lnTo>
                  <a:lnTo>
                    <a:pt x="436626" y="86868"/>
                  </a:lnTo>
                  <a:lnTo>
                    <a:pt x="438150" y="88392"/>
                  </a:lnTo>
                  <a:lnTo>
                    <a:pt x="439674" y="86868"/>
                  </a:lnTo>
                  <a:close/>
                </a:path>
                <a:path w="876300" h="288925">
                  <a:moveTo>
                    <a:pt x="439674" y="80772"/>
                  </a:moveTo>
                  <a:lnTo>
                    <a:pt x="438150" y="79248"/>
                  </a:lnTo>
                  <a:lnTo>
                    <a:pt x="436626" y="80772"/>
                  </a:lnTo>
                  <a:lnTo>
                    <a:pt x="438150" y="82296"/>
                  </a:lnTo>
                  <a:lnTo>
                    <a:pt x="439674" y="80772"/>
                  </a:lnTo>
                  <a:close/>
                </a:path>
                <a:path w="876300" h="288925">
                  <a:moveTo>
                    <a:pt x="439674" y="74676"/>
                  </a:moveTo>
                  <a:lnTo>
                    <a:pt x="438150" y="73152"/>
                  </a:lnTo>
                  <a:lnTo>
                    <a:pt x="436626" y="74676"/>
                  </a:lnTo>
                  <a:lnTo>
                    <a:pt x="438150" y="76200"/>
                  </a:lnTo>
                  <a:lnTo>
                    <a:pt x="439674" y="74676"/>
                  </a:lnTo>
                  <a:close/>
                </a:path>
                <a:path w="876300" h="288925">
                  <a:moveTo>
                    <a:pt x="439674" y="68580"/>
                  </a:moveTo>
                  <a:lnTo>
                    <a:pt x="438150" y="67056"/>
                  </a:lnTo>
                  <a:lnTo>
                    <a:pt x="436626" y="68580"/>
                  </a:lnTo>
                  <a:lnTo>
                    <a:pt x="438150" y="70104"/>
                  </a:lnTo>
                  <a:lnTo>
                    <a:pt x="439674" y="68580"/>
                  </a:lnTo>
                  <a:close/>
                </a:path>
                <a:path w="876300" h="288925">
                  <a:moveTo>
                    <a:pt x="439674" y="62484"/>
                  </a:moveTo>
                  <a:lnTo>
                    <a:pt x="438150" y="60960"/>
                  </a:lnTo>
                  <a:lnTo>
                    <a:pt x="436626" y="62484"/>
                  </a:lnTo>
                  <a:lnTo>
                    <a:pt x="438150" y="64008"/>
                  </a:lnTo>
                  <a:lnTo>
                    <a:pt x="439674" y="62484"/>
                  </a:lnTo>
                  <a:close/>
                </a:path>
                <a:path w="876300" h="288925">
                  <a:moveTo>
                    <a:pt x="439674" y="56388"/>
                  </a:moveTo>
                  <a:lnTo>
                    <a:pt x="438150" y="54864"/>
                  </a:lnTo>
                  <a:lnTo>
                    <a:pt x="436626" y="56388"/>
                  </a:lnTo>
                  <a:lnTo>
                    <a:pt x="438150" y="57912"/>
                  </a:lnTo>
                  <a:lnTo>
                    <a:pt x="439674" y="56388"/>
                  </a:lnTo>
                  <a:close/>
                </a:path>
                <a:path w="876300" h="288925">
                  <a:moveTo>
                    <a:pt x="439674" y="50292"/>
                  </a:moveTo>
                  <a:lnTo>
                    <a:pt x="438150" y="48768"/>
                  </a:lnTo>
                  <a:lnTo>
                    <a:pt x="436626" y="50292"/>
                  </a:lnTo>
                  <a:lnTo>
                    <a:pt x="438150" y="51816"/>
                  </a:lnTo>
                  <a:lnTo>
                    <a:pt x="439674" y="50292"/>
                  </a:lnTo>
                  <a:close/>
                </a:path>
                <a:path w="876300" h="288925">
                  <a:moveTo>
                    <a:pt x="439674" y="44196"/>
                  </a:moveTo>
                  <a:lnTo>
                    <a:pt x="438150" y="42672"/>
                  </a:lnTo>
                  <a:lnTo>
                    <a:pt x="436626" y="44196"/>
                  </a:lnTo>
                  <a:lnTo>
                    <a:pt x="438150" y="45720"/>
                  </a:lnTo>
                  <a:lnTo>
                    <a:pt x="439674" y="44196"/>
                  </a:lnTo>
                  <a:close/>
                </a:path>
                <a:path w="876300" h="288925">
                  <a:moveTo>
                    <a:pt x="439674" y="38100"/>
                  </a:moveTo>
                  <a:lnTo>
                    <a:pt x="438150" y="36576"/>
                  </a:lnTo>
                  <a:lnTo>
                    <a:pt x="436626" y="38100"/>
                  </a:lnTo>
                  <a:lnTo>
                    <a:pt x="438150" y="39624"/>
                  </a:lnTo>
                  <a:lnTo>
                    <a:pt x="439674" y="38100"/>
                  </a:lnTo>
                  <a:close/>
                </a:path>
                <a:path w="876300" h="288925">
                  <a:moveTo>
                    <a:pt x="439674" y="32004"/>
                  </a:moveTo>
                  <a:lnTo>
                    <a:pt x="438150" y="30480"/>
                  </a:lnTo>
                  <a:lnTo>
                    <a:pt x="436626" y="32004"/>
                  </a:lnTo>
                  <a:lnTo>
                    <a:pt x="438150" y="33528"/>
                  </a:lnTo>
                  <a:lnTo>
                    <a:pt x="439674" y="32004"/>
                  </a:lnTo>
                  <a:close/>
                </a:path>
                <a:path w="876300" h="288925">
                  <a:moveTo>
                    <a:pt x="439674" y="25908"/>
                  </a:moveTo>
                  <a:lnTo>
                    <a:pt x="438150" y="24384"/>
                  </a:lnTo>
                  <a:lnTo>
                    <a:pt x="436626" y="25908"/>
                  </a:lnTo>
                  <a:lnTo>
                    <a:pt x="438150" y="27432"/>
                  </a:lnTo>
                  <a:lnTo>
                    <a:pt x="439674" y="25908"/>
                  </a:lnTo>
                  <a:close/>
                </a:path>
                <a:path w="876300" h="288925">
                  <a:moveTo>
                    <a:pt x="439674" y="19812"/>
                  </a:moveTo>
                  <a:lnTo>
                    <a:pt x="438150" y="18288"/>
                  </a:lnTo>
                  <a:lnTo>
                    <a:pt x="436626" y="19812"/>
                  </a:lnTo>
                  <a:lnTo>
                    <a:pt x="438150" y="21336"/>
                  </a:lnTo>
                  <a:lnTo>
                    <a:pt x="439674" y="19812"/>
                  </a:lnTo>
                  <a:close/>
                </a:path>
                <a:path w="876300" h="288925">
                  <a:moveTo>
                    <a:pt x="439674" y="13716"/>
                  </a:moveTo>
                  <a:lnTo>
                    <a:pt x="438150" y="12192"/>
                  </a:lnTo>
                  <a:lnTo>
                    <a:pt x="436626" y="13716"/>
                  </a:lnTo>
                  <a:lnTo>
                    <a:pt x="438150" y="15240"/>
                  </a:lnTo>
                  <a:lnTo>
                    <a:pt x="439674" y="13716"/>
                  </a:lnTo>
                  <a:close/>
                </a:path>
                <a:path w="876300" h="288925">
                  <a:moveTo>
                    <a:pt x="439674" y="7620"/>
                  </a:moveTo>
                  <a:lnTo>
                    <a:pt x="438150" y="6096"/>
                  </a:lnTo>
                  <a:lnTo>
                    <a:pt x="436626" y="7620"/>
                  </a:lnTo>
                  <a:lnTo>
                    <a:pt x="438150" y="9144"/>
                  </a:lnTo>
                  <a:lnTo>
                    <a:pt x="439674" y="7620"/>
                  </a:lnTo>
                  <a:close/>
                </a:path>
                <a:path w="876300" h="288925">
                  <a:moveTo>
                    <a:pt x="439674" y="1524"/>
                  </a:moveTo>
                  <a:lnTo>
                    <a:pt x="438150" y="0"/>
                  </a:lnTo>
                  <a:lnTo>
                    <a:pt x="436626" y="1524"/>
                  </a:lnTo>
                  <a:lnTo>
                    <a:pt x="438150" y="3048"/>
                  </a:lnTo>
                  <a:lnTo>
                    <a:pt x="439674" y="1524"/>
                  </a:lnTo>
                  <a:close/>
                </a:path>
                <a:path w="876300" h="288925">
                  <a:moveTo>
                    <a:pt x="707136" y="287274"/>
                  </a:moveTo>
                  <a:lnTo>
                    <a:pt x="705612" y="285750"/>
                  </a:lnTo>
                  <a:lnTo>
                    <a:pt x="704088" y="287274"/>
                  </a:lnTo>
                  <a:lnTo>
                    <a:pt x="705612" y="288798"/>
                  </a:lnTo>
                  <a:lnTo>
                    <a:pt x="707136" y="287274"/>
                  </a:lnTo>
                  <a:close/>
                </a:path>
                <a:path w="876300" h="288925">
                  <a:moveTo>
                    <a:pt x="707136" y="281178"/>
                  </a:moveTo>
                  <a:lnTo>
                    <a:pt x="705612" y="279654"/>
                  </a:lnTo>
                  <a:lnTo>
                    <a:pt x="704088" y="281178"/>
                  </a:lnTo>
                  <a:lnTo>
                    <a:pt x="705612" y="282702"/>
                  </a:lnTo>
                  <a:lnTo>
                    <a:pt x="707136" y="281178"/>
                  </a:lnTo>
                  <a:close/>
                </a:path>
                <a:path w="876300" h="288925">
                  <a:moveTo>
                    <a:pt x="707136" y="275082"/>
                  </a:moveTo>
                  <a:lnTo>
                    <a:pt x="705612" y="273558"/>
                  </a:lnTo>
                  <a:lnTo>
                    <a:pt x="704088" y="275082"/>
                  </a:lnTo>
                  <a:lnTo>
                    <a:pt x="705612" y="276606"/>
                  </a:lnTo>
                  <a:lnTo>
                    <a:pt x="707136" y="275082"/>
                  </a:lnTo>
                  <a:close/>
                </a:path>
                <a:path w="876300" h="288925">
                  <a:moveTo>
                    <a:pt x="707136" y="268986"/>
                  </a:moveTo>
                  <a:lnTo>
                    <a:pt x="705612" y="267462"/>
                  </a:lnTo>
                  <a:lnTo>
                    <a:pt x="704088" y="268986"/>
                  </a:lnTo>
                  <a:lnTo>
                    <a:pt x="705612" y="270510"/>
                  </a:lnTo>
                  <a:lnTo>
                    <a:pt x="707136" y="268986"/>
                  </a:lnTo>
                  <a:close/>
                </a:path>
                <a:path w="876300" h="288925">
                  <a:moveTo>
                    <a:pt x="707136" y="262890"/>
                  </a:moveTo>
                  <a:lnTo>
                    <a:pt x="705612" y="261366"/>
                  </a:lnTo>
                  <a:lnTo>
                    <a:pt x="704088" y="262890"/>
                  </a:lnTo>
                  <a:lnTo>
                    <a:pt x="705612" y="264414"/>
                  </a:lnTo>
                  <a:lnTo>
                    <a:pt x="707136" y="262890"/>
                  </a:lnTo>
                  <a:close/>
                </a:path>
                <a:path w="876300" h="288925">
                  <a:moveTo>
                    <a:pt x="707136" y="256794"/>
                  </a:moveTo>
                  <a:lnTo>
                    <a:pt x="705612" y="255270"/>
                  </a:lnTo>
                  <a:lnTo>
                    <a:pt x="704088" y="256794"/>
                  </a:lnTo>
                  <a:lnTo>
                    <a:pt x="705612" y="258318"/>
                  </a:lnTo>
                  <a:lnTo>
                    <a:pt x="707136" y="256794"/>
                  </a:lnTo>
                  <a:close/>
                </a:path>
                <a:path w="876300" h="288925">
                  <a:moveTo>
                    <a:pt x="707136" y="250698"/>
                  </a:moveTo>
                  <a:lnTo>
                    <a:pt x="705612" y="249174"/>
                  </a:lnTo>
                  <a:lnTo>
                    <a:pt x="704088" y="250698"/>
                  </a:lnTo>
                  <a:lnTo>
                    <a:pt x="705612" y="252222"/>
                  </a:lnTo>
                  <a:lnTo>
                    <a:pt x="707136" y="250698"/>
                  </a:lnTo>
                  <a:close/>
                </a:path>
                <a:path w="876300" h="288925">
                  <a:moveTo>
                    <a:pt x="707136" y="244602"/>
                  </a:moveTo>
                  <a:lnTo>
                    <a:pt x="705612" y="243078"/>
                  </a:lnTo>
                  <a:lnTo>
                    <a:pt x="704088" y="244602"/>
                  </a:lnTo>
                  <a:lnTo>
                    <a:pt x="705612" y="246126"/>
                  </a:lnTo>
                  <a:lnTo>
                    <a:pt x="707136" y="244602"/>
                  </a:lnTo>
                  <a:close/>
                </a:path>
                <a:path w="876300" h="288925">
                  <a:moveTo>
                    <a:pt x="707136" y="238506"/>
                  </a:moveTo>
                  <a:lnTo>
                    <a:pt x="705612" y="236982"/>
                  </a:lnTo>
                  <a:lnTo>
                    <a:pt x="704088" y="238506"/>
                  </a:lnTo>
                  <a:lnTo>
                    <a:pt x="705612" y="240030"/>
                  </a:lnTo>
                  <a:lnTo>
                    <a:pt x="707136" y="238506"/>
                  </a:lnTo>
                  <a:close/>
                </a:path>
                <a:path w="876300" h="288925">
                  <a:moveTo>
                    <a:pt x="707136" y="232410"/>
                  </a:moveTo>
                  <a:lnTo>
                    <a:pt x="705612" y="230886"/>
                  </a:lnTo>
                  <a:lnTo>
                    <a:pt x="704088" y="232410"/>
                  </a:lnTo>
                  <a:lnTo>
                    <a:pt x="705612" y="233934"/>
                  </a:lnTo>
                  <a:lnTo>
                    <a:pt x="707136" y="232410"/>
                  </a:lnTo>
                  <a:close/>
                </a:path>
                <a:path w="876300" h="288925">
                  <a:moveTo>
                    <a:pt x="707136" y="226314"/>
                  </a:moveTo>
                  <a:lnTo>
                    <a:pt x="705612" y="224790"/>
                  </a:lnTo>
                  <a:lnTo>
                    <a:pt x="704088" y="226314"/>
                  </a:lnTo>
                  <a:lnTo>
                    <a:pt x="705612" y="227838"/>
                  </a:lnTo>
                  <a:lnTo>
                    <a:pt x="707136" y="226314"/>
                  </a:lnTo>
                  <a:close/>
                </a:path>
                <a:path w="876300" h="288925">
                  <a:moveTo>
                    <a:pt x="707136" y="220218"/>
                  </a:moveTo>
                  <a:lnTo>
                    <a:pt x="705612" y="218694"/>
                  </a:lnTo>
                  <a:lnTo>
                    <a:pt x="704088" y="220218"/>
                  </a:lnTo>
                  <a:lnTo>
                    <a:pt x="705612" y="221742"/>
                  </a:lnTo>
                  <a:lnTo>
                    <a:pt x="707136" y="220218"/>
                  </a:lnTo>
                  <a:close/>
                </a:path>
                <a:path w="876300" h="288925">
                  <a:moveTo>
                    <a:pt x="707136" y="214122"/>
                  </a:moveTo>
                  <a:lnTo>
                    <a:pt x="705612" y="212598"/>
                  </a:lnTo>
                  <a:lnTo>
                    <a:pt x="704088" y="214122"/>
                  </a:lnTo>
                  <a:lnTo>
                    <a:pt x="705612" y="215646"/>
                  </a:lnTo>
                  <a:lnTo>
                    <a:pt x="707136" y="214122"/>
                  </a:lnTo>
                  <a:close/>
                </a:path>
                <a:path w="876300" h="288925">
                  <a:moveTo>
                    <a:pt x="707136" y="208026"/>
                  </a:moveTo>
                  <a:lnTo>
                    <a:pt x="705612" y="206502"/>
                  </a:lnTo>
                  <a:lnTo>
                    <a:pt x="704088" y="208026"/>
                  </a:lnTo>
                  <a:lnTo>
                    <a:pt x="705612" y="209550"/>
                  </a:lnTo>
                  <a:lnTo>
                    <a:pt x="707136" y="208026"/>
                  </a:lnTo>
                  <a:close/>
                </a:path>
                <a:path w="876300" h="288925">
                  <a:moveTo>
                    <a:pt x="707136" y="201930"/>
                  </a:moveTo>
                  <a:lnTo>
                    <a:pt x="705612" y="200406"/>
                  </a:lnTo>
                  <a:lnTo>
                    <a:pt x="704088" y="201930"/>
                  </a:lnTo>
                  <a:lnTo>
                    <a:pt x="705612" y="203454"/>
                  </a:lnTo>
                  <a:lnTo>
                    <a:pt x="707136" y="201930"/>
                  </a:lnTo>
                  <a:close/>
                </a:path>
                <a:path w="876300" h="288925">
                  <a:moveTo>
                    <a:pt x="707136" y="195834"/>
                  </a:moveTo>
                  <a:lnTo>
                    <a:pt x="705612" y="194310"/>
                  </a:lnTo>
                  <a:lnTo>
                    <a:pt x="704088" y="195834"/>
                  </a:lnTo>
                  <a:lnTo>
                    <a:pt x="705612" y="197358"/>
                  </a:lnTo>
                  <a:lnTo>
                    <a:pt x="707136" y="195834"/>
                  </a:lnTo>
                  <a:close/>
                </a:path>
                <a:path w="876300" h="288925">
                  <a:moveTo>
                    <a:pt x="707136" y="189738"/>
                  </a:moveTo>
                  <a:lnTo>
                    <a:pt x="705612" y="188214"/>
                  </a:lnTo>
                  <a:lnTo>
                    <a:pt x="704088" y="189738"/>
                  </a:lnTo>
                  <a:lnTo>
                    <a:pt x="705612" y="191262"/>
                  </a:lnTo>
                  <a:lnTo>
                    <a:pt x="707136" y="189738"/>
                  </a:lnTo>
                  <a:close/>
                </a:path>
                <a:path w="876300" h="288925">
                  <a:moveTo>
                    <a:pt x="707136" y="183642"/>
                  </a:moveTo>
                  <a:lnTo>
                    <a:pt x="705612" y="182118"/>
                  </a:lnTo>
                  <a:lnTo>
                    <a:pt x="704088" y="183642"/>
                  </a:lnTo>
                  <a:lnTo>
                    <a:pt x="705612" y="185166"/>
                  </a:lnTo>
                  <a:lnTo>
                    <a:pt x="707136" y="183642"/>
                  </a:lnTo>
                  <a:close/>
                </a:path>
                <a:path w="876300" h="288925">
                  <a:moveTo>
                    <a:pt x="707136" y="177546"/>
                  </a:moveTo>
                  <a:lnTo>
                    <a:pt x="705612" y="176022"/>
                  </a:lnTo>
                  <a:lnTo>
                    <a:pt x="704088" y="177546"/>
                  </a:lnTo>
                  <a:lnTo>
                    <a:pt x="705612" y="179070"/>
                  </a:lnTo>
                  <a:lnTo>
                    <a:pt x="707136" y="177546"/>
                  </a:lnTo>
                  <a:close/>
                </a:path>
                <a:path w="876300" h="288925">
                  <a:moveTo>
                    <a:pt x="707136" y="171450"/>
                  </a:moveTo>
                  <a:lnTo>
                    <a:pt x="705612" y="169926"/>
                  </a:lnTo>
                  <a:lnTo>
                    <a:pt x="704088" y="171450"/>
                  </a:lnTo>
                  <a:lnTo>
                    <a:pt x="705612" y="172974"/>
                  </a:lnTo>
                  <a:lnTo>
                    <a:pt x="707136" y="171450"/>
                  </a:lnTo>
                  <a:close/>
                </a:path>
                <a:path w="876300" h="288925">
                  <a:moveTo>
                    <a:pt x="707136" y="165354"/>
                  </a:moveTo>
                  <a:lnTo>
                    <a:pt x="705612" y="163830"/>
                  </a:lnTo>
                  <a:lnTo>
                    <a:pt x="704088" y="165354"/>
                  </a:lnTo>
                  <a:lnTo>
                    <a:pt x="705612" y="166878"/>
                  </a:lnTo>
                  <a:lnTo>
                    <a:pt x="707136" y="165354"/>
                  </a:lnTo>
                  <a:close/>
                </a:path>
                <a:path w="876300" h="288925">
                  <a:moveTo>
                    <a:pt x="707136" y="159258"/>
                  </a:moveTo>
                  <a:lnTo>
                    <a:pt x="705612" y="157734"/>
                  </a:lnTo>
                  <a:lnTo>
                    <a:pt x="704088" y="159258"/>
                  </a:lnTo>
                  <a:lnTo>
                    <a:pt x="705612" y="160782"/>
                  </a:lnTo>
                  <a:lnTo>
                    <a:pt x="707136" y="159258"/>
                  </a:lnTo>
                  <a:close/>
                </a:path>
                <a:path w="876300" h="288925">
                  <a:moveTo>
                    <a:pt x="707136" y="153162"/>
                  </a:moveTo>
                  <a:lnTo>
                    <a:pt x="705612" y="151638"/>
                  </a:lnTo>
                  <a:lnTo>
                    <a:pt x="704088" y="153162"/>
                  </a:lnTo>
                  <a:lnTo>
                    <a:pt x="705612" y="154686"/>
                  </a:lnTo>
                  <a:lnTo>
                    <a:pt x="707136" y="153162"/>
                  </a:lnTo>
                  <a:close/>
                </a:path>
                <a:path w="876300" h="288925">
                  <a:moveTo>
                    <a:pt x="707136" y="147828"/>
                  </a:moveTo>
                  <a:lnTo>
                    <a:pt x="705612" y="146304"/>
                  </a:lnTo>
                  <a:lnTo>
                    <a:pt x="704088" y="147828"/>
                  </a:lnTo>
                  <a:lnTo>
                    <a:pt x="705612" y="148590"/>
                  </a:lnTo>
                  <a:lnTo>
                    <a:pt x="707136" y="147828"/>
                  </a:lnTo>
                  <a:close/>
                </a:path>
                <a:path w="876300" h="288925">
                  <a:moveTo>
                    <a:pt x="707136" y="141732"/>
                  </a:moveTo>
                  <a:lnTo>
                    <a:pt x="705612" y="140208"/>
                  </a:lnTo>
                  <a:lnTo>
                    <a:pt x="704088" y="141732"/>
                  </a:lnTo>
                  <a:lnTo>
                    <a:pt x="705612" y="143256"/>
                  </a:lnTo>
                  <a:lnTo>
                    <a:pt x="707136" y="141732"/>
                  </a:lnTo>
                  <a:close/>
                </a:path>
                <a:path w="876300" h="288925">
                  <a:moveTo>
                    <a:pt x="707136" y="135636"/>
                  </a:moveTo>
                  <a:lnTo>
                    <a:pt x="705612" y="134112"/>
                  </a:lnTo>
                  <a:lnTo>
                    <a:pt x="704088" y="135636"/>
                  </a:lnTo>
                  <a:lnTo>
                    <a:pt x="705612" y="137160"/>
                  </a:lnTo>
                  <a:lnTo>
                    <a:pt x="707136" y="135636"/>
                  </a:lnTo>
                  <a:close/>
                </a:path>
                <a:path w="876300" h="288925">
                  <a:moveTo>
                    <a:pt x="707136" y="129540"/>
                  </a:moveTo>
                  <a:lnTo>
                    <a:pt x="705612" y="128016"/>
                  </a:lnTo>
                  <a:lnTo>
                    <a:pt x="704088" y="129540"/>
                  </a:lnTo>
                  <a:lnTo>
                    <a:pt x="705612" y="131064"/>
                  </a:lnTo>
                  <a:lnTo>
                    <a:pt x="707136" y="129540"/>
                  </a:lnTo>
                  <a:close/>
                </a:path>
                <a:path w="876300" h="288925">
                  <a:moveTo>
                    <a:pt x="707136" y="123444"/>
                  </a:moveTo>
                  <a:lnTo>
                    <a:pt x="705612" y="121920"/>
                  </a:lnTo>
                  <a:lnTo>
                    <a:pt x="704088" y="123444"/>
                  </a:lnTo>
                  <a:lnTo>
                    <a:pt x="705612" y="124968"/>
                  </a:lnTo>
                  <a:lnTo>
                    <a:pt x="707136" y="123444"/>
                  </a:lnTo>
                  <a:close/>
                </a:path>
                <a:path w="876300" h="288925">
                  <a:moveTo>
                    <a:pt x="707136" y="117348"/>
                  </a:moveTo>
                  <a:lnTo>
                    <a:pt x="705612" y="115824"/>
                  </a:lnTo>
                  <a:lnTo>
                    <a:pt x="704088" y="117348"/>
                  </a:lnTo>
                  <a:lnTo>
                    <a:pt x="705612" y="118872"/>
                  </a:lnTo>
                  <a:lnTo>
                    <a:pt x="707136" y="117348"/>
                  </a:lnTo>
                  <a:close/>
                </a:path>
                <a:path w="876300" h="288925">
                  <a:moveTo>
                    <a:pt x="707136" y="111252"/>
                  </a:moveTo>
                  <a:lnTo>
                    <a:pt x="705612" y="109728"/>
                  </a:lnTo>
                  <a:lnTo>
                    <a:pt x="704088" y="111252"/>
                  </a:lnTo>
                  <a:lnTo>
                    <a:pt x="705612" y="112776"/>
                  </a:lnTo>
                  <a:lnTo>
                    <a:pt x="707136" y="111252"/>
                  </a:lnTo>
                  <a:close/>
                </a:path>
                <a:path w="876300" h="288925">
                  <a:moveTo>
                    <a:pt x="707136" y="105156"/>
                  </a:moveTo>
                  <a:lnTo>
                    <a:pt x="705612" y="103632"/>
                  </a:lnTo>
                  <a:lnTo>
                    <a:pt x="704088" y="105156"/>
                  </a:lnTo>
                  <a:lnTo>
                    <a:pt x="705612" y="106680"/>
                  </a:lnTo>
                  <a:lnTo>
                    <a:pt x="707136" y="105156"/>
                  </a:lnTo>
                  <a:close/>
                </a:path>
                <a:path w="876300" h="288925">
                  <a:moveTo>
                    <a:pt x="707136" y="99060"/>
                  </a:moveTo>
                  <a:lnTo>
                    <a:pt x="705612" y="97536"/>
                  </a:lnTo>
                  <a:lnTo>
                    <a:pt x="704088" y="99060"/>
                  </a:lnTo>
                  <a:lnTo>
                    <a:pt x="705612" y="100584"/>
                  </a:lnTo>
                  <a:lnTo>
                    <a:pt x="707136" y="99060"/>
                  </a:lnTo>
                  <a:close/>
                </a:path>
                <a:path w="876300" h="288925">
                  <a:moveTo>
                    <a:pt x="707136" y="92964"/>
                  </a:moveTo>
                  <a:lnTo>
                    <a:pt x="705612" y="91440"/>
                  </a:lnTo>
                  <a:lnTo>
                    <a:pt x="704088" y="92964"/>
                  </a:lnTo>
                  <a:lnTo>
                    <a:pt x="705612" y="94488"/>
                  </a:lnTo>
                  <a:lnTo>
                    <a:pt x="707136" y="92964"/>
                  </a:lnTo>
                  <a:close/>
                </a:path>
                <a:path w="876300" h="288925">
                  <a:moveTo>
                    <a:pt x="707136" y="86868"/>
                  </a:moveTo>
                  <a:lnTo>
                    <a:pt x="705612" y="85344"/>
                  </a:lnTo>
                  <a:lnTo>
                    <a:pt x="704088" y="86868"/>
                  </a:lnTo>
                  <a:lnTo>
                    <a:pt x="705612" y="88392"/>
                  </a:lnTo>
                  <a:lnTo>
                    <a:pt x="707136" y="86868"/>
                  </a:lnTo>
                  <a:close/>
                </a:path>
                <a:path w="876300" h="288925">
                  <a:moveTo>
                    <a:pt x="707136" y="80772"/>
                  </a:moveTo>
                  <a:lnTo>
                    <a:pt x="705612" y="79248"/>
                  </a:lnTo>
                  <a:lnTo>
                    <a:pt x="704088" y="80772"/>
                  </a:lnTo>
                  <a:lnTo>
                    <a:pt x="705612" y="82296"/>
                  </a:lnTo>
                  <a:lnTo>
                    <a:pt x="707136" y="80772"/>
                  </a:lnTo>
                  <a:close/>
                </a:path>
                <a:path w="876300" h="288925">
                  <a:moveTo>
                    <a:pt x="707136" y="74676"/>
                  </a:moveTo>
                  <a:lnTo>
                    <a:pt x="705612" y="73152"/>
                  </a:lnTo>
                  <a:lnTo>
                    <a:pt x="704088" y="74676"/>
                  </a:lnTo>
                  <a:lnTo>
                    <a:pt x="705612" y="76200"/>
                  </a:lnTo>
                  <a:lnTo>
                    <a:pt x="707136" y="74676"/>
                  </a:lnTo>
                  <a:close/>
                </a:path>
                <a:path w="876300" h="288925">
                  <a:moveTo>
                    <a:pt x="707136" y="68580"/>
                  </a:moveTo>
                  <a:lnTo>
                    <a:pt x="705612" y="67056"/>
                  </a:lnTo>
                  <a:lnTo>
                    <a:pt x="704088" y="68580"/>
                  </a:lnTo>
                  <a:lnTo>
                    <a:pt x="705612" y="70104"/>
                  </a:lnTo>
                  <a:lnTo>
                    <a:pt x="707136" y="68580"/>
                  </a:lnTo>
                  <a:close/>
                </a:path>
                <a:path w="876300" h="288925">
                  <a:moveTo>
                    <a:pt x="707136" y="62484"/>
                  </a:moveTo>
                  <a:lnTo>
                    <a:pt x="705612" y="60960"/>
                  </a:lnTo>
                  <a:lnTo>
                    <a:pt x="704088" y="62484"/>
                  </a:lnTo>
                  <a:lnTo>
                    <a:pt x="705612" y="64008"/>
                  </a:lnTo>
                  <a:lnTo>
                    <a:pt x="707136" y="62484"/>
                  </a:lnTo>
                  <a:close/>
                </a:path>
                <a:path w="876300" h="288925">
                  <a:moveTo>
                    <a:pt x="707136" y="56388"/>
                  </a:moveTo>
                  <a:lnTo>
                    <a:pt x="705612" y="54864"/>
                  </a:lnTo>
                  <a:lnTo>
                    <a:pt x="704088" y="56388"/>
                  </a:lnTo>
                  <a:lnTo>
                    <a:pt x="705612" y="57912"/>
                  </a:lnTo>
                  <a:lnTo>
                    <a:pt x="707136" y="56388"/>
                  </a:lnTo>
                  <a:close/>
                </a:path>
                <a:path w="876300" h="288925">
                  <a:moveTo>
                    <a:pt x="707136" y="50292"/>
                  </a:moveTo>
                  <a:lnTo>
                    <a:pt x="705612" y="48768"/>
                  </a:lnTo>
                  <a:lnTo>
                    <a:pt x="704088" y="50292"/>
                  </a:lnTo>
                  <a:lnTo>
                    <a:pt x="705612" y="51816"/>
                  </a:lnTo>
                  <a:lnTo>
                    <a:pt x="707136" y="50292"/>
                  </a:lnTo>
                  <a:close/>
                </a:path>
                <a:path w="876300" h="288925">
                  <a:moveTo>
                    <a:pt x="707136" y="44196"/>
                  </a:moveTo>
                  <a:lnTo>
                    <a:pt x="705612" y="42672"/>
                  </a:lnTo>
                  <a:lnTo>
                    <a:pt x="704088" y="44196"/>
                  </a:lnTo>
                  <a:lnTo>
                    <a:pt x="705612" y="45720"/>
                  </a:lnTo>
                  <a:lnTo>
                    <a:pt x="707136" y="44196"/>
                  </a:lnTo>
                  <a:close/>
                </a:path>
                <a:path w="876300" h="288925">
                  <a:moveTo>
                    <a:pt x="707136" y="38100"/>
                  </a:moveTo>
                  <a:lnTo>
                    <a:pt x="705612" y="36576"/>
                  </a:lnTo>
                  <a:lnTo>
                    <a:pt x="704088" y="38100"/>
                  </a:lnTo>
                  <a:lnTo>
                    <a:pt x="705612" y="39624"/>
                  </a:lnTo>
                  <a:lnTo>
                    <a:pt x="707136" y="38100"/>
                  </a:lnTo>
                  <a:close/>
                </a:path>
                <a:path w="876300" h="288925">
                  <a:moveTo>
                    <a:pt x="707136" y="32004"/>
                  </a:moveTo>
                  <a:lnTo>
                    <a:pt x="705612" y="30480"/>
                  </a:lnTo>
                  <a:lnTo>
                    <a:pt x="704088" y="32004"/>
                  </a:lnTo>
                  <a:lnTo>
                    <a:pt x="705612" y="33528"/>
                  </a:lnTo>
                  <a:lnTo>
                    <a:pt x="707136" y="32004"/>
                  </a:lnTo>
                  <a:close/>
                </a:path>
                <a:path w="876300" h="288925">
                  <a:moveTo>
                    <a:pt x="707136" y="25908"/>
                  </a:moveTo>
                  <a:lnTo>
                    <a:pt x="705612" y="24384"/>
                  </a:lnTo>
                  <a:lnTo>
                    <a:pt x="704088" y="25908"/>
                  </a:lnTo>
                  <a:lnTo>
                    <a:pt x="705612" y="27432"/>
                  </a:lnTo>
                  <a:lnTo>
                    <a:pt x="707136" y="25908"/>
                  </a:lnTo>
                  <a:close/>
                </a:path>
                <a:path w="876300" h="288925">
                  <a:moveTo>
                    <a:pt x="707136" y="19812"/>
                  </a:moveTo>
                  <a:lnTo>
                    <a:pt x="705612" y="18288"/>
                  </a:lnTo>
                  <a:lnTo>
                    <a:pt x="704088" y="19812"/>
                  </a:lnTo>
                  <a:lnTo>
                    <a:pt x="705612" y="21336"/>
                  </a:lnTo>
                  <a:lnTo>
                    <a:pt x="707136" y="19812"/>
                  </a:lnTo>
                  <a:close/>
                </a:path>
                <a:path w="876300" h="288925">
                  <a:moveTo>
                    <a:pt x="707136" y="13716"/>
                  </a:moveTo>
                  <a:lnTo>
                    <a:pt x="705612" y="12192"/>
                  </a:lnTo>
                  <a:lnTo>
                    <a:pt x="704088" y="13716"/>
                  </a:lnTo>
                  <a:lnTo>
                    <a:pt x="705612" y="15240"/>
                  </a:lnTo>
                  <a:lnTo>
                    <a:pt x="707136" y="13716"/>
                  </a:lnTo>
                  <a:close/>
                </a:path>
                <a:path w="876300" h="288925">
                  <a:moveTo>
                    <a:pt x="707136" y="7620"/>
                  </a:moveTo>
                  <a:lnTo>
                    <a:pt x="705612" y="6096"/>
                  </a:lnTo>
                  <a:lnTo>
                    <a:pt x="704088" y="7620"/>
                  </a:lnTo>
                  <a:lnTo>
                    <a:pt x="705612" y="9144"/>
                  </a:lnTo>
                  <a:lnTo>
                    <a:pt x="707136" y="7620"/>
                  </a:lnTo>
                  <a:close/>
                </a:path>
                <a:path w="876300" h="288925">
                  <a:moveTo>
                    <a:pt x="707136" y="1524"/>
                  </a:moveTo>
                  <a:lnTo>
                    <a:pt x="705612" y="0"/>
                  </a:lnTo>
                  <a:lnTo>
                    <a:pt x="704088" y="1524"/>
                  </a:lnTo>
                  <a:lnTo>
                    <a:pt x="705612" y="3048"/>
                  </a:lnTo>
                  <a:lnTo>
                    <a:pt x="707136" y="1524"/>
                  </a:lnTo>
                  <a:close/>
                </a:path>
                <a:path w="876300" h="288925">
                  <a:moveTo>
                    <a:pt x="876300" y="287274"/>
                  </a:moveTo>
                  <a:lnTo>
                    <a:pt x="874776" y="285750"/>
                  </a:lnTo>
                  <a:lnTo>
                    <a:pt x="873252" y="287274"/>
                  </a:lnTo>
                  <a:lnTo>
                    <a:pt x="874776" y="288798"/>
                  </a:lnTo>
                  <a:lnTo>
                    <a:pt x="876300" y="287274"/>
                  </a:lnTo>
                  <a:close/>
                </a:path>
                <a:path w="876300" h="288925">
                  <a:moveTo>
                    <a:pt x="876300" y="281178"/>
                  </a:moveTo>
                  <a:lnTo>
                    <a:pt x="874776" y="279654"/>
                  </a:lnTo>
                  <a:lnTo>
                    <a:pt x="873252" y="281178"/>
                  </a:lnTo>
                  <a:lnTo>
                    <a:pt x="874776" y="282702"/>
                  </a:lnTo>
                  <a:lnTo>
                    <a:pt x="876300" y="281178"/>
                  </a:lnTo>
                  <a:close/>
                </a:path>
                <a:path w="876300" h="288925">
                  <a:moveTo>
                    <a:pt x="876300" y="275082"/>
                  </a:moveTo>
                  <a:lnTo>
                    <a:pt x="874776" y="273558"/>
                  </a:lnTo>
                  <a:lnTo>
                    <a:pt x="873252" y="275082"/>
                  </a:lnTo>
                  <a:lnTo>
                    <a:pt x="874776" y="276606"/>
                  </a:lnTo>
                  <a:lnTo>
                    <a:pt x="876300" y="275082"/>
                  </a:lnTo>
                  <a:close/>
                </a:path>
                <a:path w="876300" h="288925">
                  <a:moveTo>
                    <a:pt x="876300" y="268986"/>
                  </a:moveTo>
                  <a:lnTo>
                    <a:pt x="874776" y="267462"/>
                  </a:lnTo>
                  <a:lnTo>
                    <a:pt x="873252" y="268986"/>
                  </a:lnTo>
                  <a:lnTo>
                    <a:pt x="874776" y="270510"/>
                  </a:lnTo>
                  <a:lnTo>
                    <a:pt x="876300" y="268986"/>
                  </a:lnTo>
                  <a:close/>
                </a:path>
                <a:path w="876300" h="288925">
                  <a:moveTo>
                    <a:pt x="876300" y="262890"/>
                  </a:moveTo>
                  <a:lnTo>
                    <a:pt x="874776" y="261366"/>
                  </a:lnTo>
                  <a:lnTo>
                    <a:pt x="873252" y="262890"/>
                  </a:lnTo>
                  <a:lnTo>
                    <a:pt x="874776" y="264414"/>
                  </a:lnTo>
                  <a:lnTo>
                    <a:pt x="876300" y="262890"/>
                  </a:lnTo>
                  <a:close/>
                </a:path>
                <a:path w="876300" h="288925">
                  <a:moveTo>
                    <a:pt x="876300" y="256794"/>
                  </a:moveTo>
                  <a:lnTo>
                    <a:pt x="874776" y="255270"/>
                  </a:lnTo>
                  <a:lnTo>
                    <a:pt x="873252" y="256794"/>
                  </a:lnTo>
                  <a:lnTo>
                    <a:pt x="874776" y="258318"/>
                  </a:lnTo>
                  <a:lnTo>
                    <a:pt x="876300" y="256794"/>
                  </a:lnTo>
                  <a:close/>
                </a:path>
                <a:path w="876300" h="288925">
                  <a:moveTo>
                    <a:pt x="876300" y="250698"/>
                  </a:moveTo>
                  <a:lnTo>
                    <a:pt x="874776" y="249174"/>
                  </a:lnTo>
                  <a:lnTo>
                    <a:pt x="873252" y="250698"/>
                  </a:lnTo>
                  <a:lnTo>
                    <a:pt x="874776" y="252222"/>
                  </a:lnTo>
                  <a:lnTo>
                    <a:pt x="876300" y="250698"/>
                  </a:lnTo>
                  <a:close/>
                </a:path>
                <a:path w="876300" h="288925">
                  <a:moveTo>
                    <a:pt x="876300" y="244602"/>
                  </a:moveTo>
                  <a:lnTo>
                    <a:pt x="874776" y="243078"/>
                  </a:lnTo>
                  <a:lnTo>
                    <a:pt x="873252" y="244602"/>
                  </a:lnTo>
                  <a:lnTo>
                    <a:pt x="874776" y="246126"/>
                  </a:lnTo>
                  <a:lnTo>
                    <a:pt x="876300" y="244602"/>
                  </a:lnTo>
                  <a:close/>
                </a:path>
                <a:path w="876300" h="288925">
                  <a:moveTo>
                    <a:pt x="876300" y="238506"/>
                  </a:moveTo>
                  <a:lnTo>
                    <a:pt x="874776" y="236982"/>
                  </a:lnTo>
                  <a:lnTo>
                    <a:pt x="873252" y="238506"/>
                  </a:lnTo>
                  <a:lnTo>
                    <a:pt x="874776" y="240030"/>
                  </a:lnTo>
                  <a:lnTo>
                    <a:pt x="876300" y="238506"/>
                  </a:lnTo>
                  <a:close/>
                </a:path>
                <a:path w="876300" h="288925">
                  <a:moveTo>
                    <a:pt x="876300" y="232410"/>
                  </a:moveTo>
                  <a:lnTo>
                    <a:pt x="874776" y="230886"/>
                  </a:lnTo>
                  <a:lnTo>
                    <a:pt x="873252" y="232410"/>
                  </a:lnTo>
                  <a:lnTo>
                    <a:pt x="874776" y="233934"/>
                  </a:lnTo>
                  <a:lnTo>
                    <a:pt x="876300" y="232410"/>
                  </a:lnTo>
                  <a:close/>
                </a:path>
                <a:path w="876300" h="288925">
                  <a:moveTo>
                    <a:pt x="876300" y="226314"/>
                  </a:moveTo>
                  <a:lnTo>
                    <a:pt x="874776" y="224790"/>
                  </a:lnTo>
                  <a:lnTo>
                    <a:pt x="873252" y="226314"/>
                  </a:lnTo>
                  <a:lnTo>
                    <a:pt x="874776" y="227838"/>
                  </a:lnTo>
                  <a:lnTo>
                    <a:pt x="876300" y="226314"/>
                  </a:lnTo>
                  <a:close/>
                </a:path>
                <a:path w="876300" h="288925">
                  <a:moveTo>
                    <a:pt x="876300" y="220218"/>
                  </a:moveTo>
                  <a:lnTo>
                    <a:pt x="874776" y="218694"/>
                  </a:lnTo>
                  <a:lnTo>
                    <a:pt x="873252" y="220218"/>
                  </a:lnTo>
                  <a:lnTo>
                    <a:pt x="874776" y="221742"/>
                  </a:lnTo>
                  <a:lnTo>
                    <a:pt x="876300" y="220218"/>
                  </a:lnTo>
                  <a:close/>
                </a:path>
                <a:path w="876300" h="288925">
                  <a:moveTo>
                    <a:pt x="876300" y="214122"/>
                  </a:moveTo>
                  <a:lnTo>
                    <a:pt x="874776" y="212598"/>
                  </a:lnTo>
                  <a:lnTo>
                    <a:pt x="873252" y="214122"/>
                  </a:lnTo>
                  <a:lnTo>
                    <a:pt x="874776" y="215646"/>
                  </a:lnTo>
                  <a:lnTo>
                    <a:pt x="876300" y="214122"/>
                  </a:lnTo>
                  <a:close/>
                </a:path>
                <a:path w="876300" h="288925">
                  <a:moveTo>
                    <a:pt x="876300" y="208026"/>
                  </a:moveTo>
                  <a:lnTo>
                    <a:pt x="874776" y="206502"/>
                  </a:lnTo>
                  <a:lnTo>
                    <a:pt x="873252" y="208026"/>
                  </a:lnTo>
                  <a:lnTo>
                    <a:pt x="874776" y="209550"/>
                  </a:lnTo>
                  <a:lnTo>
                    <a:pt x="876300" y="208026"/>
                  </a:lnTo>
                  <a:close/>
                </a:path>
                <a:path w="876300" h="288925">
                  <a:moveTo>
                    <a:pt x="876300" y="201930"/>
                  </a:moveTo>
                  <a:lnTo>
                    <a:pt x="874776" y="200406"/>
                  </a:lnTo>
                  <a:lnTo>
                    <a:pt x="873252" y="201930"/>
                  </a:lnTo>
                  <a:lnTo>
                    <a:pt x="874776" y="203454"/>
                  </a:lnTo>
                  <a:lnTo>
                    <a:pt x="876300" y="201930"/>
                  </a:lnTo>
                  <a:close/>
                </a:path>
                <a:path w="876300" h="288925">
                  <a:moveTo>
                    <a:pt x="876300" y="195834"/>
                  </a:moveTo>
                  <a:lnTo>
                    <a:pt x="874776" y="194310"/>
                  </a:lnTo>
                  <a:lnTo>
                    <a:pt x="873252" y="195834"/>
                  </a:lnTo>
                  <a:lnTo>
                    <a:pt x="874776" y="197358"/>
                  </a:lnTo>
                  <a:lnTo>
                    <a:pt x="876300" y="195834"/>
                  </a:lnTo>
                  <a:close/>
                </a:path>
                <a:path w="876300" h="288925">
                  <a:moveTo>
                    <a:pt x="876300" y="189738"/>
                  </a:moveTo>
                  <a:lnTo>
                    <a:pt x="874776" y="188214"/>
                  </a:lnTo>
                  <a:lnTo>
                    <a:pt x="873252" y="189738"/>
                  </a:lnTo>
                  <a:lnTo>
                    <a:pt x="874776" y="191262"/>
                  </a:lnTo>
                  <a:lnTo>
                    <a:pt x="876300" y="189738"/>
                  </a:lnTo>
                  <a:close/>
                </a:path>
                <a:path w="876300" h="288925">
                  <a:moveTo>
                    <a:pt x="876300" y="183642"/>
                  </a:moveTo>
                  <a:lnTo>
                    <a:pt x="874776" y="182118"/>
                  </a:lnTo>
                  <a:lnTo>
                    <a:pt x="873252" y="183642"/>
                  </a:lnTo>
                  <a:lnTo>
                    <a:pt x="874776" y="185166"/>
                  </a:lnTo>
                  <a:lnTo>
                    <a:pt x="876300" y="183642"/>
                  </a:lnTo>
                  <a:close/>
                </a:path>
                <a:path w="876300" h="288925">
                  <a:moveTo>
                    <a:pt x="876300" y="177546"/>
                  </a:moveTo>
                  <a:lnTo>
                    <a:pt x="874776" y="176022"/>
                  </a:lnTo>
                  <a:lnTo>
                    <a:pt x="873252" y="177546"/>
                  </a:lnTo>
                  <a:lnTo>
                    <a:pt x="874776" y="179070"/>
                  </a:lnTo>
                  <a:lnTo>
                    <a:pt x="876300" y="177546"/>
                  </a:lnTo>
                  <a:close/>
                </a:path>
                <a:path w="876300" h="288925">
                  <a:moveTo>
                    <a:pt x="876300" y="171450"/>
                  </a:moveTo>
                  <a:lnTo>
                    <a:pt x="874776" y="169926"/>
                  </a:lnTo>
                  <a:lnTo>
                    <a:pt x="873252" y="171450"/>
                  </a:lnTo>
                  <a:lnTo>
                    <a:pt x="874776" y="172974"/>
                  </a:lnTo>
                  <a:lnTo>
                    <a:pt x="876300" y="171450"/>
                  </a:lnTo>
                  <a:close/>
                </a:path>
                <a:path w="876300" h="288925">
                  <a:moveTo>
                    <a:pt x="876300" y="165354"/>
                  </a:moveTo>
                  <a:lnTo>
                    <a:pt x="874776" y="163830"/>
                  </a:lnTo>
                  <a:lnTo>
                    <a:pt x="873252" y="165354"/>
                  </a:lnTo>
                  <a:lnTo>
                    <a:pt x="874776" y="166878"/>
                  </a:lnTo>
                  <a:lnTo>
                    <a:pt x="876300" y="165354"/>
                  </a:lnTo>
                  <a:close/>
                </a:path>
                <a:path w="876300" h="288925">
                  <a:moveTo>
                    <a:pt x="876300" y="159258"/>
                  </a:moveTo>
                  <a:lnTo>
                    <a:pt x="874776" y="157734"/>
                  </a:lnTo>
                  <a:lnTo>
                    <a:pt x="873252" y="159258"/>
                  </a:lnTo>
                  <a:lnTo>
                    <a:pt x="874776" y="160782"/>
                  </a:lnTo>
                  <a:lnTo>
                    <a:pt x="876300" y="159258"/>
                  </a:lnTo>
                  <a:close/>
                </a:path>
                <a:path w="876300" h="288925">
                  <a:moveTo>
                    <a:pt x="876300" y="153162"/>
                  </a:moveTo>
                  <a:lnTo>
                    <a:pt x="874776" y="151638"/>
                  </a:lnTo>
                  <a:lnTo>
                    <a:pt x="873252" y="153162"/>
                  </a:lnTo>
                  <a:lnTo>
                    <a:pt x="874776" y="154686"/>
                  </a:lnTo>
                  <a:lnTo>
                    <a:pt x="876300" y="153162"/>
                  </a:lnTo>
                  <a:close/>
                </a:path>
                <a:path w="876300" h="288925">
                  <a:moveTo>
                    <a:pt x="876300" y="147828"/>
                  </a:moveTo>
                  <a:lnTo>
                    <a:pt x="874776" y="146304"/>
                  </a:lnTo>
                  <a:lnTo>
                    <a:pt x="873252" y="147828"/>
                  </a:lnTo>
                  <a:lnTo>
                    <a:pt x="874776" y="148590"/>
                  </a:lnTo>
                  <a:lnTo>
                    <a:pt x="876300" y="147828"/>
                  </a:lnTo>
                  <a:close/>
                </a:path>
                <a:path w="876300" h="288925">
                  <a:moveTo>
                    <a:pt x="876300" y="141732"/>
                  </a:moveTo>
                  <a:lnTo>
                    <a:pt x="874776" y="140208"/>
                  </a:lnTo>
                  <a:lnTo>
                    <a:pt x="873252" y="141732"/>
                  </a:lnTo>
                  <a:lnTo>
                    <a:pt x="874776" y="143256"/>
                  </a:lnTo>
                  <a:lnTo>
                    <a:pt x="876300" y="141732"/>
                  </a:lnTo>
                  <a:close/>
                </a:path>
                <a:path w="876300" h="288925">
                  <a:moveTo>
                    <a:pt x="876300" y="135636"/>
                  </a:moveTo>
                  <a:lnTo>
                    <a:pt x="874776" y="134112"/>
                  </a:lnTo>
                  <a:lnTo>
                    <a:pt x="873252" y="135636"/>
                  </a:lnTo>
                  <a:lnTo>
                    <a:pt x="874776" y="137160"/>
                  </a:lnTo>
                  <a:lnTo>
                    <a:pt x="876300" y="135636"/>
                  </a:lnTo>
                  <a:close/>
                </a:path>
                <a:path w="876300" h="288925">
                  <a:moveTo>
                    <a:pt x="876300" y="129540"/>
                  </a:moveTo>
                  <a:lnTo>
                    <a:pt x="874776" y="128016"/>
                  </a:lnTo>
                  <a:lnTo>
                    <a:pt x="873252" y="129540"/>
                  </a:lnTo>
                  <a:lnTo>
                    <a:pt x="874776" y="131064"/>
                  </a:lnTo>
                  <a:lnTo>
                    <a:pt x="876300" y="129540"/>
                  </a:lnTo>
                  <a:close/>
                </a:path>
                <a:path w="876300" h="288925">
                  <a:moveTo>
                    <a:pt x="876300" y="123444"/>
                  </a:moveTo>
                  <a:lnTo>
                    <a:pt x="874776" y="121920"/>
                  </a:lnTo>
                  <a:lnTo>
                    <a:pt x="873252" y="123444"/>
                  </a:lnTo>
                  <a:lnTo>
                    <a:pt x="874776" y="124968"/>
                  </a:lnTo>
                  <a:lnTo>
                    <a:pt x="876300" y="123444"/>
                  </a:lnTo>
                  <a:close/>
                </a:path>
                <a:path w="876300" h="288925">
                  <a:moveTo>
                    <a:pt x="876300" y="117348"/>
                  </a:moveTo>
                  <a:lnTo>
                    <a:pt x="874776" y="115824"/>
                  </a:lnTo>
                  <a:lnTo>
                    <a:pt x="873252" y="117348"/>
                  </a:lnTo>
                  <a:lnTo>
                    <a:pt x="874776" y="118872"/>
                  </a:lnTo>
                  <a:lnTo>
                    <a:pt x="876300" y="117348"/>
                  </a:lnTo>
                  <a:close/>
                </a:path>
                <a:path w="876300" h="288925">
                  <a:moveTo>
                    <a:pt x="876300" y="111252"/>
                  </a:moveTo>
                  <a:lnTo>
                    <a:pt x="874776" y="109728"/>
                  </a:lnTo>
                  <a:lnTo>
                    <a:pt x="873252" y="111252"/>
                  </a:lnTo>
                  <a:lnTo>
                    <a:pt x="874776" y="112776"/>
                  </a:lnTo>
                  <a:lnTo>
                    <a:pt x="876300" y="111252"/>
                  </a:lnTo>
                  <a:close/>
                </a:path>
                <a:path w="876300" h="288925">
                  <a:moveTo>
                    <a:pt x="876300" y="105156"/>
                  </a:moveTo>
                  <a:lnTo>
                    <a:pt x="874776" y="103632"/>
                  </a:lnTo>
                  <a:lnTo>
                    <a:pt x="873252" y="105156"/>
                  </a:lnTo>
                  <a:lnTo>
                    <a:pt x="874776" y="106680"/>
                  </a:lnTo>
                  <a:lnTo>
                    <a:pt x="876300" y="105156"/>
                  </a:lnTo>
                  <a:close/>
                </a:path>
                <a:path w="876300" h="288925">
                  <a:moveTo>
                    <a:pt x="876300" y="99060"/>
                  </a:moveTo>
                  <a:lnTo>
                    <a:pt x="874776" y="97536"/>
                  </a:lnTo>
                  <a:lnTo>
                    <a:pt x="873252" y="99060"/>
                  </a:lnTo>
                  <a:lnTo>
                    <a:pt x="874776" y="100584"/>
                  </a:lnTo>
                  <a:lnTo>
                    <a:pt x="876300" y="99060"/>
                  </a:lnTo>
                  <a:close/>
                </a:path>
                <a:path w="876300" h="288925">
                  <a:moveTo>
                    <a:pt x="876300" y="92964"/>
                  </a:moveTo>
                  <a:lnTo>
                    <a:pt x="874776" y="91440"/>
                  </a:lnTo>
                  <a:lnTo>
                    <a:pt x="873252" y="92964"/>
                  </a:lnTo>
                  <a:lnTo>
                    <a:pt x="874776" y="94488"/>
                  </a:lnTo>
                  <a:lnTo>
                    <a:pt x="876300" y="92964"/>
                  </a:lnTo>
                  <a:close/>
                </a:path>
                <a:path w="876300" h="288925">
                  <a:moveTo>
                    <a:pt x="876300" y="86868"/>
                  </a:moveTo>
                  <a:lnTo>
                    <a:pt x="874776" y="85344"/>
                  </a:lnTo>
                  <a:lnTo>
                    <a:pt x="873252" y="86868"/>
                  </a:lnTo>
                  <a:lnTo>
                    <a:pt x="874776" y="88392"/>
                  </a:lnTo>
                  <a:lnTo>
                    <a:pt x="876300" y="86868"/>
                  </a:lnTo>
                  <a:close/>
                </a:path>
                <a:path w="876300" h="288925">
                  <a:moveTo>
                    <a:pt x="876300" y="80772"/>
                  </a:moveTo>
                  <a:lnTo>
                    <a:pt x="874776" y="79248"/>
                  </a:lnTo>
                  <a:lnTo>
                    <a:pt x="873252" y="80772"/>
                  </a:lnTo>
                  <a:lnTo>
                    <a:pt x="874776" y="82296"/>
                  </a:lnTo>
                  <a:lnTo>
                    <a:pt x="876300" y="80772"/>
                  </a:lnTo>
                  <a:close/>
                </a:path>
                <a:path w="876300" h="288925">
                  <a:moveTo>
                    <a:pt x="876300" y="74676"/>
                  </a:moveTo>
                  <a:lnTo>
                    <a:pt x="874776" y="73152"/>
                  </a:lnTo>
                  <a:lnTo>
                    <a:pt x="873252" y="74676"/>
                  </a:lnTo>
                  <a:lnTo>
                    <a:pt x="874776" y="76200"/>
                  </a:lnTo>
                  <a:lnTo>
                    <a:pt x="876300" y="74676"/>
                  </a:lnTo>
                  <a:close/>
                </a:path>
                <a:path w="876300" h="288925">
                  <a:moveTo>
                    <a:pt x="876300" y="68580"/>
                  </a:moveTo>
                  <a:lnTo>
                    <a:pt x="874776" y="67056"/>
                  </a:lnTo>
                  <a:lnTo>
                    <a:pt x="873252" y="68580"/>
                  </a:lnTo>
                  <a:lnTo>
                    <a:pt x="874776" y="70104"/>
                  </a:lnTo>
                  <a:lnTo>
                    <a:pt x="876300" y="68580"/>
                  </a:lnTo>
                  <a:close/>
                </a:path>
                <a:path w="876300" h="288925">
                  <a:moveTo>
                    <a:pt x="876300" y="62484"/>
                  </a:moveTo>
                  <a:lnTo>
                    <a:pt x="874776" y="60960"/>
                  </a:lnTo>
                  <a:lnTo>
                    <a:pt x="873252" y="62484"/>
                  </a:lnTo>
                  <a:lnTo>
                    <a:pt x="874776" y="64008"/>
                  </a:lnTo>
                  <a:lnTo>
                    <a:pt x="876300" y="62484"/>
                  </a:lnTo>
                  <a:close/>
                </a:path>
                <a:path w="876300" h="288925">
                  <a:moveTo>
                    <a:pt x="876300" y="56388"/>
                  </a:moveTo>
                  <a:lnTo>
                    <a:pt x="874776" y="54864"/>
                  </a:lnTo>
                  <a:lnTo>
                    <a:pt x="873252" y="56388"/>
                  </a:lnTo>
                  <a:lnTo>
                    <a:pt x="874776" y="57912"/>
                  </a:lnTo>
                  <a:lnTo>
                    <a:pt x="876300" y="56388"/>
                  </a:lnTo>
                  <a:close/>
                </a:path>
                <a:path w="876300" h="288925">
                  <a:moveTo>
                    <a:pt x="876300" y="50292"/>
                  </a:moveTo>
                  <a:lnTo>
                    <a:pt x="874776" y="48768"/>
                  </a:lnTo>
                  <a:lnTo>
                    <a:pt x="873252" y="50292"/>
                  </a:lnTo>
                  <a:lnTo>
                    <a:pt x="874776" y="51816"/>
                  </a:lnTo>
                  <a:lnTo>
                    <a:pt x="876300" y="50292"/>
                  </a:lnTo>
                  <a:close/>
                </a:path>
                <a:path w="876300" h="288925">
                  <a:moveTo>
                    <a:pt x="876300" y="44196"/>
                  </a:moveTo>
                  <a:lnTo>
                    <a:pt x="874776" y="42672"/>
                  </a:lnTo>
                  <a:lnTo>
                    <a:pt x="873252" y="44196"/>
                  </a:lnTo>
                  <a:lnTo>
                    <a:pt x="874776" y="45720"/>
                  </a:lnTo>
                  <a:lnTo>
                    <a:pt x="876300" y="44196"/>
                  </a:lnTo>
                  <a:close/>
                </a:path>
                <a:path w="876300" h="288925">
                  <a:moveTo>
                    <a:pt x="876300" y="38100"/>
                  </a:moveTo>
                  <a:lnTo>
                    <a:pt x="874776" y="36576"/>
                  </a:lnTo>
                  <a:lnTo>
                    <a:pt x="873252" y="38100"/>
                  </a:lnTo>
                  <a:lnTo>
                    <a:pt x="874776" y="39624"/>
                  </a:lnTo>
                  <a:lnTo>
                    <a:pt x="876300" y="38100"/>
                  </a:lnTo>
                  <a:close/>
                </a:path>
                <a:path w="876300" h="288925">
                  <a:moveTo>
                    <a:pt x="876300" y="32004"/>
                  </a:moveTo>
                  <a:lnTo>
                    <a:pt x="874776" y="30480"/>
                  </a:lnTo>
                  <a:lnTo>
                    <a:pt x="873252" y="32004"/>
                  </a:lnTo>
                  <a:lnTo>
                    <a:pt x="874776" y="33528"/>
                  </a:lnTo>
                  <a:lnTo>
                    <a:pt x="876300" y="32004"/>
                  </a:lnTo>
                  <a:close/>
                </a:path>
                <a:path w="876300" h="288925">
                  <a:moveTo>
                    <a:pt x="876300" y="25908"/>
                  </a:moveTo>
                  <a:lnTo>
                    <a:pt x="874776" y="24384"/>
                  </a:lnTo>
                  <a:lnTo>
                    <a:pt x="873252" y="25908"/>
                  </a:lnTo>
                  <a:lnTo>
                    <a:pt x="874776" y="27432"/>
                  </a:lnTo>
                  <a:lnTo>
                    <a:pt x="876300" y="25908"/>
                  </a:lnTo>
                  <a:close/>
                </a:path>
                <a:path w="876300" h="288925">
                  <a:moveTo>
                    <a:pt x="876300" y="19812"/>
                  </a:moveTo>
                  <a:lnTo>
                    <a:pt x="874776" y="18288"/>
                  </a:lnTo>
                  <a:lnTo>
                    <a:pt x="873252" y="19812"/>
                  </a:lnTo>
                  <a:lnTo>
                    <a:pt x="874776" y="21336"/>
                  </a:lnTo>
                  <a:lnTo>
                    <a:pt x="876300" y="19812"/>
                  </a:lnTo>
                  <a:close/>
                </a:path>
                <a:path w="876300" h="288925">
                  <a:moveTo>
                    <a:pt x="876300" y="13716"/>
                  </a:moveTo>
                  <a:lnTo>
                    <a:pt x="874776" y="12192"/>
                  </a:lnTo>
                  <a:lnTo>
                    <a:pt x="873252" y="13716"/>
                  </a:lnTo>
                  <a:lnTo>
                    <a:pt x="874776" y="15240"/>
                  </a:lnTo>
                  <a:lnTo>
                    <a:pt x="876300" y="13716"/>
                  </a:lnTo>
                  <a:close/>
                </a:path>
                <a:path w="876300" h="288925">
                  <a:moveTo>
                    <a:pt x="876300" y="7620"/>
                  </a:moveTo>
                  <a:lnTo>
                    <a:pt x="874776" y="6096"/>
                  </a:lnTo>
                  <a:lnTo>
                    <a:pt x="873252" y="7620"/>
                  </a:lnTo>
                  <a:lnTo>
                    <a:pt x="874776" y="9144"/>
                  </a:lnTo>
                  <a:lnTo>
                    <a:pt x="876300" y="7620"/>
                  </a:lnTo>
                  <a:close/>
                </a:path>
                <a:path w="876300" h="288925">
                  <a:moveTo>
                    <a:pt x="876300" y="1524"/>
                  </a:moveTo>
                  <a:lnTo>
                    <a:pt x="874776" y="0"/>
                  </a:lnTo>
                  <a:lnTo>
                    <a:pt x="873252" y="1524"/>
                  </a:lnTo>
                  <a:lnTo>
                    <a:pt x="874776" y="3048"/>
                  </a:lnTo>
                  <a:lnTo>
                    <a:pt x="8763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80744" y="5093969"/>
              <a:ext cx="266700" cy="72390"/>
            </a:xfrm>
            <a:custGeom>
              <a:avLst/>
              <a:gdLst/>
              <a:ahLst/>
              <a:cxnLst/>
              <a:rect l="l" t="t" r="r" b="b"/>
              <a:pathLst>
                <a:path w="266700" h="72389">
                  <a:moveTo>
                    <a:pt x="266700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66700" y="7238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79220" y="5092445"/>
              <a:ext cx="269875" cy="75565"/>
            </a:xfrm>
            <a:custGeom>
              <a:avLst/>
              <a:gdLst/>
              <a:ahLst/>
              <a:cxnLst/>
              <a:rect l="l" t="t" r="r" b="b"/>
              <a:pathLst>
                <a:path w="269875" h="75564">
                  <a:moveTo>
                    <a:pt x="269748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69748" y="75437"/>
                  </a:lnTo>
                  <a:lnTo>
                    <a:pt x="269748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69748" y="1524"/>
                  </a:lnTo>
                  <a:lnTo>
                    <a:pt x="269748" y="0"/>
                  </a:lnTo>
                  <a:close/>
                </a:path>
                <a:path w="269875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269875" h="75564">
                  <a:moveTo>
                    <a:pt x="266700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266700" y="73913"/>
                  </a:lnTo>
                  <a:lnTo>
                    <a:pt x="266700" y="72389"/>
                  </a:lnTo>
                  <a:close/>
                </a:path>
                <a:path w="269875" h="75564">
                  <a:moveTo>
                    <a:pt x="266700" y="1524"/>
                  </a:moveTo>
                  <a:lnTo>
                    <a:pt x="266700" y="73913"/>
                  </a:lnTo>
                  <a:lnTo>
                    <a:pt x="268224" y="72389"/>
                  </a:lnTo>
                  <a:lnTo>
                    <a:pt x="269748" y="72389"/>
                  </a:lnTo>
                  <a:lnTo>
                    <a:pt x="269748" y="3048"/>
                  </a:lnTo>
                  <a:lnTo>
                    <a:pt x="268224" y="3048"/>
                  </a:lnTo>
                  <a:lnTo>
                    <a:pt x="266700" y="1524"/>
                  </a:lnTo>
                  <a:close/>
                </a:path>
                <a:path w="269875" h="75564">
                  <a:moveTo>
                    <a:pt x="269748" y="72389"/>
                  </a:moveTo>
                  <a:lnTo>
                    <a:pt x="268224" y="72389"/>
                  </a:lnTo>
                  <a:lnTo>
                    <a:pt x="266700" y="73913"/>
                  </a:lnTo>
                  <a:lnTo>
                    <a:pt x="269748" y="73913"/>
                  </a:lnTo>
                  <a:lnTo>
                    <a:pt x="269748" y="72389"/>
                  </a:lnTo>
                  <a:close/>
                </a:path>
                <a:path w="26987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69875" h="75564">
                  <a:moveTo>
                    <a:pt x="26670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66700" y="3048"/>
                  </a:lnTo>
                  <a:lnTo>
                    <a:pt x="266700" y="1524"/>
                  </a:lnTo>
                  <a:close/>
                </a:path>
                <a:path w="269875" h="75564">
                  <a:moveTo>
                    <a:pt x="269748" y="1524"/>
                  </a:moveTo>
                  <a:lnTo>
                    <a:pt x="266700" y="1524"/>
                  </a:lnTo>
                  <a:lnTo>
                    <a:pt x="268224" y="3048"/>
                  </a:lnTo>
                  <a:lnTo>
                    <a:pt x="269748" y="3048"/>
                  </a:lnTo>
                  <a:lnTo>
                    <a:pt x="26974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17370" y="5093969"/>
              <a:ext cx="267970" cy="72390"/>
            </a:xfrm>
            <a:custGeom>
              <a:avLst/>
              <a:gdLst/>
              <a:ahLst/>
              <a:cxnLst/>
              <a:rect l="l" t="t" r="r" b="b"/>
              <a:pathLst>
                <a:path w="267969" h="72389">
                  <a:moveTo>
                    <a:pt x="267462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67462" y="72389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15846" y="5092445"/>
              <a:ext cx="270510" cy="75565"/>
            </a:xfrm>
            <a:custGeom>
              <a:avLst/>
              <a:gdLst/>
              <a:ahLst/>
              <a:cxnLst/>
              <a:rect l="l" t="t" r="r" b="b"/>
              <a:pathLst>
                <a:path w="270510" h="75564">
                  <a:moveTo>
                    <a:pt x="27051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70510" y="75437"/>
                  </a:lnTo>
                  <a:lnTo>
                    <a:pt x="270510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70510" y="1524"/>
                  </a:lnTo>
                  <a:lnTo>
                    <a:pt x="270510" y="0"/>
                  </a:lnTo>
                  <a:close/>
                </a:path>
                <a:path w="27051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270510" h="75564">
                  <a:moveTo>
                    <a:pt x="267462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267462" y="73913"/>
                  </a:lnTo>
                  <a:lnTo>
                    <a:pt x="267462" y="72389"/>
                  </a:lnTo>
                  <a:close/>
                </a:path>
                <a:path w="270510" h="75564">
                  <a:moveTo>
                    <a:pt x="267462" y="1524"/>
                  </a:moveTo>
                  <a:lnTo>
                    <a:pt x="267462" y="73913"/>
                  </a:lnTo>
                  <a:lnTo>
                    <a:pt x="268986" y="72389"/>
                  </a:lnTo>
                  <a:lnTo>
                    <a:pt x="270510" y="72389"/>
                  </a:lnTo>
                  <a:lnTo>
                    <a:pt x="270510" y="3048"/>
                  </a:lnTo>
                  <a:lnTo>
                    <a:pt x="268986" y="3048"/>
                  </a:lnTo>
                  <a:lnTo>
                    <a:pt x="267462" y="1524"/>
                  </a:lnTo>
                  <a:close/>
                </a:path>
                <a:path w="270510" h="75564">
                  <a:moveTo>
                    <a:pt x="270510" y="72389"/>
                  </a:moveTo>
                  <a:lnTo>
                    <a:pt x="268986" y="72389"/>
                  </a:lnTo>
                  <a:lnTo>
                    <a:pt x="267462" y="73913"/>
                  </a:lnTo>
                  <a:lnTo>
                    <a:pt x="270510" y="73913"/>
                  </a:lnTo>
                  <a:lnTo>
                    <a:pt x="270510" y="72389"/>
                  </a:lnTo>
                  <a:close/>
                </a:path>
                <a:path w="27051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70510" h="75564">
                  <a:moveTo>
                    <a:pt x="26746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67462" y="3048"/>
                  </a:lnTo>
                  <a:lnTo>
                    <a:pt x="267462" y="1524"/>
                  </a:lnTo>
                  <a:close/>
                </a:path>
                <a:path w="270510" h="75564">
                  <a:moveTo>
                    <a:pt x="270510" y="1524"/>
                  </a:moveTo>
                  <a:lnTo>
                    <a:pt x="267462" y="1524"/>
                  </a:lnTo>
                  <a:lnTo>
                    <a:pt x="268986" y="3048"/>
                  </a:lnTo>
                  <a:lnTo>
                    <a:pt x="270510" y="3048"/>
                  </a:lnTo>
                  <a:lnTo>
                    <a:pt x="27051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53996" y="5093969"/>
              <a:ext cx="170180" cy="72390"/>
            </a:xfrm>
            <a:custGeom>
              <a:avLst/>
              <a:gdLst/>
              <a:ahLst/>
              <a:cxnLst/>
              <a:rect l="l" t="t" r="r" b="b"/>
              <a:pathLst>
                <a:path w="170180" h="72389">
                  <a:moveTo>
                    <a:pt x="169925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925" y="7238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52472" y="5092445"/>
              <a:ext cx="173355" cy="75565"/>
            </a:xfrm>
            <a:custGeom>
              <a:avLst/>
              <a:gdLst/>
              <a:ahLst/>
              <a:cxnLst/>
              <a:rect l="l" t="t" r="r" b="b"/>
              <a:pathLst>
                <a:path w="173355" h="75564">
                  <a:moveTo>
                    <a:pt x="172974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72974" y="75437"/>
                  </a:lnTo>
                  <a:lnTo>
                    <a:pt x="172974" y="73913"/>
                  </a:lnTo>
                  <a:lnTo>
                    <a:pt x="3047" y="73913"/>
                  </a:lnTo>
                  <a:lnTo>
                    <a:pt x="1523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72974" y="1524"/>
                  </a:lnTo>
                  <a:lnTo>
                    <a:pt x="172974" y="0"/>
                  </a:lnTo>
                  <a:close/>
                </a:path>
                <a:path w="173355" h="75564">
                  <a:moveTo>
                    <a:pt x="3047" y="72389"/>
                  </a:moveTo>
                  <a:lnTo>
                    <a:pt x="1523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73355" h="75564">
                  <a:moveTo>
                    <a:pt x="169925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69925" y="73913"/>
                  </a:lnTo>
                  <a:lnTo>
                    <a:pt x="169925" y="72389"/>
                  </a:lnTo>
                  <a:close/>
                </a:path>
                <a:path w="173355" h="75564">
                  <a:moveTo>
                    <a:pt x="169925" y="1524"/>
                  </a:moveTo>
                  <a:lnTo>
                    <a:pt x="169925" y="73913"/>
                  </a:lnTo>
                  <a:lnTo>
                    <a:pt x="171450" y="72389"/>
                  </a:lnTo>
                  <a:lnTo>
                    <a:pt x="172974" y="72389"/>
                  </a:lnTo>
                  <a:lnTo>
                    <a:pt x="172974" y="3048"/>
                  </a:lnTo>
                  <a:lnTo>
                    <a:pt x="171450" y="3048"/>
                  </a:lnTo>
                  <a:lnTo>
                    <a:pt x="169925" y="1524"/>
                  </a:lnTo>
                  <a:close/>
                </a:path>
                <a:path w="173355" h="75564">
                  <a:moveTo>
                    <a:pt x="172974" y="72389"/>
                  </a:moveTo>
                  <a:lnTo>
                    <a:pt x="171450" y="72389"/>
                  </a:lnTo>
                  <a:lnTo>
                    <a:pt x="169925" y="73913"/>
                  </a:lnTo>
                  <a:lnTo>
                    <a:pt x="172974" y="73913"/>
                  </a:lnTo>
                  <a:lnTo>
                    <a:pt x="172974" y="72389"/>
                  </a:lnTo>
                  <a:close/>
                </a:path>
                <a:path w="173355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73355" h="75564">
                  <a:moveTo>
                    <a:pt x="169925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69925" y="3048"/>
                  </a:lnTo>
                  <a:lnTo>
                    <a:pt x="169925" y="1524"/>
                  </a:lnTo>
                  <a:close/>
                </a:path>
                <a:path w="173355" h="75564">
                  <a:moveTo>
                    <a:pt x="172974" y="1524"/>
                  </a:moveTo>
                  <a:lnTo>
                    <a:pt x="169925" y="1524"/>
                  </a:lnTo>
                  <a:lnTo>
                    <a:pt x="171450" y="3048"/>
                  </a:lnTo>
                  <a:lnTo>
                    <a:pt x="172974" y="3048"/>
                  </a:lnTo>
                  <a:lnTo>
                    <a:pt x="17297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06246" y="4997195"/>
              <a:ext cx="9525" cy="169545"/>
            </a:xfrm>
            <a:custGeom>
              <a:avLst/>
              <a:gdLst/>
              <a:ahLst/>
              <a:cxnLst/>
              <a:rect l="l" t="t" r="r" b="b"/>
              <a:pathLst>
                <a:path w="9525" h="169545">
                  <a:moveTo>
                    <a:pt x="9143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9143" y="16916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09294" y="5166359"/>
              <a:ext cx="1216660" cy="24765"/>
            </a:xfrm>
            <a:custGeom>
              <a:avLst/>
              <a:gdLst/>
              <a:ahLst/>
              <a:cxnLst/>
              <a:rect l="l" t="t" r="r" b="b"/>
              <a:pathLst>
                <a:path w="1216660" h="24764">
                  <a:moveTo>
                    <a:pt x="3035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35" y="24384"/>
                  </a:lnTo>
                  <a:lnTo>
                    <a:pt x="3035" y="0"/>
                  </a:lnTo>
                  <a:close/>
                </a:path>
                <a:path w="1216660" h="24764">
                  <a:moveTo>
                    <a:pt x="1216139" y="0"/>
                  </a:moveTo>
                  <a:lnTo>
                    <a:pt x="1213104" y="0"/>
                  </a:lnTo>
                  <a:lnTo>
                    <a:pt x="1213104" y="24384"/>
                  </a:lnTo>
                  <a:lnTo>
                    <a:pt x="1216139" y="24384"/>
                  </a:lnTo>
                  <a:lnTo>
                    <a:pt x="1216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374138" y="5178040"/>
            <a:ext cx="1466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Times New Roman"/>
                <a:cs typeface="Times New Roman"/>
              </a:rPr>
              <a:t>R</a:t>
            </a:r>
            <a:r>
              <a:rPr sz="750" spc="-37" baseline="-22222" dirty="0">
                <a:latin typeface="Times New Roman"/>
                <a:cs typeface="Times New Roman"/>
              </a:rPr>
              <a:t>i</a:t>
            </a:r>
            <a:endParaRPr sz="750" baseline="-22222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72058" y="4357366"/>
            <a:ext cx="2408555" cy="81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Computing</a:t>
            </a:r>
            <a:r>
              <a:rPr sz="1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interference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7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Times New Roman"/>
                <a:cs typeface="Times New Roman"/>
              </a:rPr>
              <a:t>k</a:t>
            </a:r>
            <a:endParaRPr sz="975" baseline="-213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Times New Roman"/>
                <a:cs typeface="Times New Roman"/>
              </a:rPr>
              <a:t>i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68832" y="5178040"/>
            <a:ext cx="1035050" cy="509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ts val="1075"/>
              </a:lnSpc>
              <a:spcBef>
                <a:spcPts val="755"/>
              </a:spcBef>
            </a:pPr>
            <a:r>
              <a:rPr sz="750" dirty="0">
                <a:latin typeface="Arial MT"/>
                <a:cs typeface="Arial MT"/>
              </a:rPr>
              <a:t>Interference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k</a:t>
            </a:r>
            <a:r>
              <a:rPr sz="900" spc="112" baseline="-18518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on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i</a:t>
            </a:r>
            <a:endParaRPr sz="900" baseline="-18518">
              <a:latin typeface="Times New Roman"/>
              <a:cs typeface="Times New Roman"/>
            </a:endParaRPr>
          </a:p>
          <a:p>
            <a:pPr marL="25400">
              <a:lnSpc>
                <a:spcPts val="1075"/>
              </a:lnSpc>
            </a:pPr>
            <a:r>
              <a:rPr sz="750" dirty="0">
                <a:latin typeface="Arial MT"/>
                <a:cs typeface="Arial MT"/>
              </a:rPr>
              <a:t>in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interval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900" dirty="0">
                <a:latin typeface="Times New Roman"/>
                <a:cs typeface="Times New Roman"/>
              </a:rPr>
              <a:t>[0, </a:t>
            </a:r>
            <a:r>
              <a:rPr sz="900" spc="-20" dirty="0">
                <a:latin typeface="Times New Roman"/>
                <a:cs typeface="Times New Roman"/>
              </a:rPr>
              <a:t>R</a:t>
            </a:r>
            <a:r>
              <a:rPr sz="900" spc="-30" baseline="-18518" dirty="0">
                <a:latin typeface="Times New Roman"/>
                <a:cs typeface="Times New Roman"/>
              </a:rPr>
              <a:t>i</a:t>
            </a:r>
            <a:r>
              <a:rPr sz="900" spc="-20" dirty="0">
                <a:latin typeface="Times New Roman"/>
                <a:cs typeface="Times New Roman"/>
              </a:rPr>
              <a:t>]: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765298" y="5557265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494" y="0"/>
                </a:lnTo>
              </a:path>
            </a:pathLst>
          </a:custGeom>
          <a:ln w="58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082289" y="5533049"/>
            <a:ext cx="495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40739" y="5643535"/>
            <a:ext cx="495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07922" y="5533041"/>
            <a:ext cx="7239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25" dirty="0">
                <a:latin typeface="Times New Roman"/>
                <a:cs typeface="Times New Roman"/>
              </a:rPr>
              <a:t>ik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85516" y="5438391"/>
            <a:ext cx="107314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00" i="1" spc="-5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42943" y="5319057"/>
            <a:ext cx="179070" cy="424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 indent="11430">
              <a:lnSpc>
                <a:spcPct val="119100"/>
              </a:lnSpc>
              <a:spcBef>
                <a:spcPts val="95"/>
              </a:spcBef>
            </a:pPr>
            <a:r>
              <a:rPr sz="1100" i="1" spc="-45" dirty="0">
                <a:latin typeface="Times New Roman"/>
                <a:cs typeface="Times New Roman"/>
              </a:rPr>
              <a:t>R</a:t>
            </a:r>
            <a:r>
              <a:rPr sz="975" i="1" spc="-67" baseline="-25641" dirty="0">
                <a:latin typeface="Times New Roman"/>
                <a:cs typeface="Times New Roman"/>
              </a:rPr>
              <a:t>i</a:t>
            </a:r>
            <a:r>
              <a:rPr sz="975" i="1" spc="750" baseline="-25641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53049" y="5438391"/>
            <a:ext cx="28765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96850" algn="l"/>
              </a:tabLst>
            </a:pPr>
            <a:r>
              <a:rPr sz="1100" i="1" spc="-50" dirty="0">
                <a:latin typeface="Times New Roman"/>
                <a:cs typeface="Times New Roman"/>
              </a:rPr>
              <a:t>I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13482" y="5391149"/>
            <a:ext cx="246379" cy="341630"/>
          </a:xfrm>
          <a:custGeom>
            <a:avLst/>
            <a:gdLst/>
            <a:ahLst/>
            <a:cxnLst/>
            <a:rect l="l" t="t" r="r" b="b"/>
            <a:pathLst>
              <a:path w="246380" h="341629">
                <a:moveTo>
                  <a:pt x="50292" y="0"/>
                </a:moveTo>
                <a:lnTo>
                  <a:pt x="1524" y="0"/>
                </a:lnTo>
                <a:lnTo>
                  <a:pt x="1524" y="1524"/>
                </a:lnTo>
                <a:lnTo>
                  <a:pt x="0" y="1524"/>
                </a:lnTo>
                <a:lnTo>
                  <a:pt x="0" y="341376"/>
                </a:lnTo>
                <a:lnTo>
                  <a:pt x="3048" y="341376"/>
                </a:lnTo>
                <a:lnTo>
                  <a:pt x="3048" y="3048"/>
                </a:lnTo>
                <a:lnTo>
                  <a:pt x="50292" y="3048"/>
                </a:lnTo>
                <a:lnTo>
                  <a:pt x="50292" y="0"/>
                </a:lnTo>
                <a:close/>
              </a:path>
              <a:path w="246380" h="341629">
                <a:moveTo>
                  <a:pt x="246113" y="1524"/>
                </a:moveTo>
                <a:lnTo>
                  <a:pt x="244602" y="1524"/>
                </a:lnTo>
                <a:lnTo>
                  <a:pt x="244602" y="0"/>
                </a:lnTo>
                <a:lnTo>
                  <a:pt x="195834" y="0"/>
                </a:lnTo>
                <a:lnTo>
                  <a:pt x="195834" y="3048"/>
                </a:lnTo>
                <a:lnTo>
                  <a:pt x="243078" y="3048"/>
                </a:lnTo>
                <a:lnTo>
                  <a:pt x="243078" y="341376"/>
                </a:lnTo>
                <a:lnTo>
                  <a:pt x="246113" y="341376"/>
                </a:lnTo>
                <a:lnTo>
                  <a:pt x="246113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94232" y="5894320"/>
            <a:ext cx="8483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Interference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high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51660" y="6074458"/>
            <a:ext cx="34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94232" y="6009381"/>
            <a:ext cx="823594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dirty="0">
                <a:latin typeface="Arial MT"/>
                <a:cs typeface="Arial MT"/>
              </a:rPr>
              <a:t>priority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tasks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on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900" spc="-10" dirty="0">
                <a:latin typeface="Symbol"/>
                <a:cs typeface="Symbol"/>
              </a:rPr>
              <a:t></a:t>
            </a:r>
            <a:r>
              <a:rPr sz="900" spc="-50" dirty="0">
                <a:latin typeface="Times New Roman"/>
                <a:cs typeface="Times New Roman"/>
              </a:rPr>
              <a:t> 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69920" y="6031316"/>
            <a:ext cx="4953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28362" y="6141804"/>
            <a:ext cx="4953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27527" y="5882502"/>
            <a:ext cx="378460" cy="3600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7940" marR="30480" indent="-3175">
              <a:lnSpc>
                <a:spcPts val="1300"/>
              </a:lnSpc>
              <a:spcBef>
                <a:spcPts val="170"/>
              </a:spcBef>
            </a:pPr>
            <a:r>
              <a:rPr sz="65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i="1" baseline="15151" dirty="0">
                <a:latin typeface="Times New Roman"/>
                <a:cs typeface="Times New Roman"/>
              </a:rPr>
              <a:t>R</a:t>
            </a:r>
            <a:r>
              <a:rPr sz="6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65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50" i="1" spc="420" dirty="0">
                <a:latin typeface="Times New Roman"/>
                <a:cs typeface="Times New Roman"/>
              </a:rPr>
              <a:t> </a:t>
            </a:r>
            <a:r>
              <a:rPr sz="1650" i="1" spc="-75" baseline="-22727" dirty="0">
                <a:latin typeface="Times New Roman"/>
                <a:cs typeface="Times New Roman"/>
              </a:rPr>
              <a:t>C </a:t>
            </a:r>
            <a:r>
              <a:rPr sz="1100" i="1" spc="-5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86758" y="5901734"/>
            <a:ext cx="4775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13055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1650" spc="-50" dirty="0">
                <a:latin typeface="Symbol"/>
                <a:cs typeface="Symbol"/>
              </a:rPr>
              <a:t>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31899" y="5936602"/>
            <a:ext cx="24701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00" i="1" dirty="0">
                <a:latin typeface="Times New Roman"/>
                <a:cs typeface="Times New Roman"/>
              </a:rPr>
              <a:t>I</a:t>
            </a:r>
            <a:r>
              <a:rPr sz="1100" i="1" spc="155" dirty="0">
                <a:latin typeface="Times New Roman"/>
                <a:cs typeface="Times New Roman"/>
              </a:rPr>
              <a:t>  </a:t>
            </a:r>
            <a:r>
              <a:rPr sz="1100" spc="-50" dirty="0">
                <a:latin typeface="Symbol"/>
                <a:cs typeface="Symbol"/>
              </a:rPr>
              <a:t>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614421" y="5852246"/>
            <a:ext cx="14287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100"/>
              </a:spcBef>
            </a:pPr>
            <a:r>
              <a:rPr sz="650" i="1" spc="-25" dirty="0">
                <a:latin typeface="Times New Roman"/>
                <a:cs typeface="Times New Roman"/>
              </a:rPr>
              <a:t>i</a:t>
            </a:r>
            <a:r>
              <a:rPr sz="650" spc="-25" dirty="0">
                <a:latin typeface="Symbol"/>
                <a:cs typeface="Symbol"/>
              </a:rPr>
              <a:t>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650" i="1" dirty="0">
                <a:latin typeface="Times New Roman"/>
                <a:cs typeface="Times New Roman"/>
              </a:rPr>
              <a:t>k</a:t>
            </a:r>
            <a:r>
              <a:rPr sz="650" i="1" spc="-80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Symbol"/>
                <a:cs typeface="Symbol"/>
              </a:rPr>
              <a:t>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25043" y="4253865"/>
            <a:ext cx="2912110" cy="2183130"/>
            <a:chOff x="725043" y="4253865"/>
            <a:chExt cx="2912110" cy="2183130"/>
          </a:xfrm>
        </p:grpSpPr>
        <p:sp>
          <p:nvSpPr>
            <p:cNvPr id="89" name="object 89"/>
            <p:cNvSpPr/>
            <p:nvPr/>
          </p:nvSpPr>
          <p:spPr>
            <a:xfrm>
              <a:off x="2786634" y="5878080"/>
              <a:ext cx="245745" cy="341630"/>
            </a:xfrm>
            <a:custGeom>
              <a:avLst/>
              <a:gdLst/>
              <a:ahLst/>
              <a:cxnLst/>
              <a:rect l="l" t="t" r="r" b="b"/>
              <a:pathLst>
                <a:path w="245744" h="341629">
                  <a:moveTo>
                    <a:pt x="50292" y="0"/>
                  </a:moveTo>
                  <a:lnTo>
                    <a:pt x="1524" y="0"/>
                  </a:lnTo>
                  <a:lnTo>
                    <a:pt x="1524" y="1524"/>
                  </a:lnTo>
                  <a:lnTo>
                    <a:pt x="0" y="1524"/>
                  </a:lnTo>
                  <a:lnTo>
                    <a:pt x="0" y="341363"/>
                  </a:lnTo>
                  <a:lnTo>
                    <a:pt x="3048" y="341363"/>
                  </a:lnTo>
                  <a:lnTo>
                    <a:pt x="3048" y="3035"/>
                  </a:lnTo>
                  <a:lnTo>
                    <a:pt x="50292" y="3035"/>
                  </a:lnTo>
                  <a:lnTo>
                    <a:pt x="50292" y="0"/>
                  </a:lnTo>
                  <a:close/>
                </a:path>
                <a:path w="245744" h="341629">
                  <a:moveTo>
                    <a:pt x="245364" y="1524"/>
                  </a:moveTo>
                  <a:lnTo>
                    <a:pt x="243840" y="1524"/>
                  </a:lnTo>
                  <a:lnTo>
                    <a:pt x="243840" y="0"/>
                  </a:lnTo>
                  <a:lnTo>
                    <a:pt x="195834" y="0"/>
                  </a:lnTo>
                  <a:lnTo>
                    <a:pt x="195834" y="3035"/>
                  </a:lnTo>
                  <a:lnTo>
                    <a:pt x="242316" y="3035"/>
                  </a:lnTo>
                  <a:lnTo>
                    <a:pt x="242316" y="341363"/>
                  </a:lnTo>
                  <a:lnTo>
                    <a:pt x="245364" y="341363"/>
                  </a:lnTo>
                  <a:lnTo>
                    <a:pt x="24536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1520" y="4260342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234434" y="4344412"/>
            <a:ext cx="229362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Computing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2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597908" y="4633721"/>
            <a:ext cx="1604010" cy="537210"/>
            <a:chOff x="4597908" y="4633721"/>
            <a:chExt cx="1604010" cy="537210"/>
          </a:xfrm>
        </p:grpSpPr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9432" y="4635245"/>
              <a:ext cx="1600962" cy="534162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597908" y="4633721"/>
              <a:ext cx="1604010" cy="537210"/>
            </a:xfrm>
            <a:custGeom>
              <a:avLst/>
              <a:gdLst/>
              <a:ahLst/>
              <a:cxnLst/>
              <a:rect l="l" t="t" r="r" b="b"/>
              <a:pathLst>
                <a:path w="1604010" h="537210">
                  <a:moveTo>
                    <a:pt x="1604010" y="0"/>
                  </a:moveTo>
                  <a:lnTo>
                    <a:pt x="0" y="0"/>
                  </a:lnTo>
                  <a:lnTo>
                    <a:pt x="0" y="537210"/>
                  </a:lnTo>
                  <a:lnTo>
                    <a:pt x="1604010" y="537210"/>
                  </a:lnTo>
                  <a:lnTo>
                    <a:pt x="1604010" y="536448"/>
                  </a:lnTo>
                  <a:lnTo>
                    <a:pt x="2286" y="536448"/>
                  </a:lnTo>
                  <a:lnTo>
                    <a:pt x="762" y="534162"/>
                  </a:lnTo>
                  <a:lnTo>
                    <a:pt x="3047" y="531876"/>
                  </a:lnTo>
                  <a:lnTo>
                    <a:pt x="3047" y="5403"/>
                  </a:lnTo>
                  <a:lnTo>
                    <a:pt x="762" y="3048"/>
                  </a:lnTo>
                  <a:lnTo>
                    <a:pt x="2286" y="762"/>
                  </a:lnTo>
                  <a:lnTo>
                    <a:pt x="1604010" y="762"/>
                  </a:lnTo>
                  <a:lnTo>
                    <a:pt x="1604010" y="0"/>
                  </a:lnTo>
                  <a:close/>
                </a:path>
                <a:path w="1604010" h="537210">
                  <a:moveTo>
                    <a:pt x="3047" y="531876"/>
                  </a:moveTo>
                  <a:lnTo>
                    <a:pt x="762" y="534162"/>
                  </a:lnTo>
                  <a:lnTo>
                    <a:pt x="2286" y="536448"/>
                  </a:lnTo>
                  <a:lnTo>
                    <a:pt x="3047" y="535686"/>
                  </a:lnTo>
                  <a:lnTo>
                    <a:pt x="1524" y="534162"/>
                  </a:lnTo>
                  <a:lnTo>
                    <a:pt x="3047" y="534162"/>
                  </a:lnTo>
                  <a:lnTo>
                    <a:pt x="3047" y="531876"/>
                  </a:lnTo>
                  <a:close/>
                </a:path>
                <a:path w="1604010" h="537210">
                  <a:moveTo>
                    <a:pt x="1599438" y="534162"/>
                  </a:moveTo>
                  <a:lnTo>
                    <a:pt x="4571" y="534162"/>
                  </a:lnTo>
                  <a:lnTo>
                    <a:pt x="2286" y="536448"/>
                  </a:lnTo>
                  <a:lnTo>
                    <a:pt x="1601724" y="536448"/>
                  </a:lnTo>
                  <a:lnTo>
                    <a:pt x="1599438" y="534162"/>
                  </a:lnTo>
                  <a:close/>
                </a:path>
                <a:path w="1604010" h="537210">
                  <a:moveTo>
                    <a:pt x="1604009" y="534162"/>
                  </a:moveTo>
                  <a:lnTo>
                    <a:pt x="1602485" y="534162"/>
                  </a:lnTo>
                  <a:lnTo>
                    <a:pt x="1600962" y="535686"/>
                  </a:lnTo>
                  <a:lnTo>
                    <a:pt x="1601724" y="536448"/>
                  </a:lnTo>
                  <a:lnTo>
                    <a:pt x="1604009" y="534162"/>
                  </a:lnTo>
                  <a:close/>
                </a:path>
                <a:path w="1604010" h="537210">
                  <a:moveTo>
                    <a:pt x="1604010" y="534162"/>
                  </a:moveTo>
                  <a:lnTo>
                    <a:pt x="1601724" y="536448"/>
                  </a:lnTo>
                  <a:lnTo>
                    <a:pt x="1604010" y="536448"/>
                  </a:lnTo>
                  <a:lnTo>
                    <a:pt x="1604010" y="534162"/>
                  </a:lnTo>
                  <a:close/>
                </a:path>
                <a:path w="1604010" h="537210">
                  <a:moveTo>
                    <a:pt x="3047" y="534162"/>
                  </a:moveTo>
                  <a:lnTo>
                    <a:pt x="1524" y="534162"/>
                  </a:lnTo>
                  <a:lnTo>
                    <a:pt x="3048" y="535686"/>
                  </a:lnTo>
                  <a:lnTo>
                    <a:pt x="3047" y="534162"/>
                  </a:lnTo>
                  <a:close/>
                </a:path>
                <a:path w="1604010" h="537210">
                  <a:moveTo>
                    <a:pt x="25907" y="509015"/>
                  </a:moveTo>
                  <a:lnTo>
                    <a:pt x="3047" y="531876"/>
                  </a:lnTo>
                  <a:lnTo>
                    <a:pt x="3047" y="535686"/>
                  </a:lnTo>
                  <a:lnTo>
                    <a:pt x="27431" y="511301"/>
                  </a:lnTo>
                  <a:lnTo>
                    <a:pt x="25907" y="511301"/>
                  </a:lnTo>
                  <a:lnTo>
                    <a:pt x="25907" y="509015"/>
                  </a:lnTo>
                  <a:close/>
                </a:path>
                <a:path w="1604010" h="537210">
                  <a:moveTo>
                    <a:pt x="1578102" y="509015"/>
                  </a:moveTo>
                  <a:lnTo>
                    <a:pt x="1575815" y="510539"/>
                  </a:lnTo>
                  <a:lnTo>
                    <a:pt x="1600962" y="535686"/>
                  </a:lnTo>
                  <a:lnTo>
                    <a:pt x="1600962" y="531203"/>
                  </a:lnTo>
                  <a:lnTo>
                    <a:pt x="1580457" y="511301"/>
                  </a:lnTo>
                  <a:lnTo>
                    <a:pt x="1578864" y="511301"/>
                  </a:lnTo>
                  <a:lnTo>
                    <a:pt x="1578864" y="509777"/>
                  </a:lnTo>
                  <a:lnTo>
                    <a:pt x="1578102" y="509015"/>
                  </a:lnTo>
                  <a:close/>
                </a:path>
                <a:path w="1604010" h="537210">
                  <a:moveTo>
                    <a:pt x="1600962" y="531203"/>
                  </a:moveTo>
                  <a:lnTo>
                    <a:pt x="1600962" y="535686"/>
                  </a:lnTo>
                  <a:lnTo>
                    <a:pt x="1602485" y="534162"/>
                  </a:lnTo>
                  <a:lnTo>
                    <a:pt x="1604010" y="534162"/>
                  </a:lnTo>
                  <a:lnTo>
                    <a:pt x="1600962" y="531203"/>
                  </a:lnTo>
                  <a:close/>
                </a:path>
                <a:path w="1604010" h="537210">
                  <a:moveTo>
                    <a:pt x="1604010" y="3048"/>
                  </a:moveTo>
                  <a:lnTo>
                    <a:pt x="1600962" y="6095"/>
                  </a:lnTo>
                  <a:lnTo>
                    <a:pt x="1600962" y="531203"/>
                  </a:lnTo>
                  <a:lnTo>
                    <a:pt x="1604010" y="534162"/>
                  </a:lnTo>
                  <a:lnTo>
                    <a:pt x="1604010" y="3048"/>
                  </a:lnTo>
                  <a:close/>
                </a:path>
                <a:path w="1604010" h="537210">
                  <a:moveTo>
                    <a:pt x="25907" y="509015"/>
                  </a:moveTo>
                  <a:lnTo>
                    <a:pt x="25907" y="511301"/>
                  </a:lnTo>
                  <a:lnTo>
                    <a:pt x="27431" y="511301"/>
                  </a:lnTo>
                  <a:lnTo>
                    <a:pt x="28193" y="510539"/>
                  </a:lnTo>
                  <a:lnTo>
                    <a:pt x="25907" y="509015"/>
                  </a:lnTo>
                  <a:close/>
                </a:path>
                <a:path w="1604010" h="537210">
                  <a:moveTo>
                    <a:pt x="1576577" y="25907"/>
                  </a:moveTo>
                  <a:lnTo>
                    <a:pt x="27431" y="25907"/>
                  </a:lnTo>
                  <a:lnTo>
                    <a:pt x="28193" y="26669"/>
                  </a:lnTo>
                  <a:lnTo>
                    <a:pt x="25907" y="28955"/>
                  </a:lnTo>
                  <a:lnTo>
                    <a:pt x="25907" y="509015"/>
                  </a:lnTo>
                  <a:lnTo>
                    <a:pt x="28193" y="510539"/>
                  </a:lnTo>
                  <a:lnTo>
                    <a:pt x="27431" y="511301"/>
                  </a:lnTo>
                  <a:lnTo>
                    <a:pt x="1576577" y="511301"/>
                  </a:lnTo>
                  <a:lnTo>
                    <a:pt x="1575815" y="510539"/>
                  </a:lnTo>
                  <a:lnTo>
                    <a:pt x="1576959" y="509777"/>
                  </a:lnTo>
                  <a:lnTo>
                    <a:pt x="28955" y="509777"/>
                  </a:lnTo>
                  <a:lnTo>
                    <a:pt x="27431" y="508253"/>
                  </a:lnTo>
                  <a:lnTo>
                    <a:pt x="28955" y="508253"/>
                  </a:lnTo>
                  <a:lnTo>
                    <a:pt x="28955" y="28955"/>
                  </a:lnTo>
                  <a:lnTo>
                    <a:pt x="27431" y="28955"/>
                  </a:lnTo>
                  <a:lnTo>
                    <a:pt x="28955" y="27431"/>
                  </a:lnTo>
                  <a:lnTo>
                    <a:pt x="1576577" y="27431"/>
                  </a:lnTo>
                  <a:lnTo>
                    <a:pt x="1575815" y="26669"/>
                  </a:lnTo>
                  <a:lnTo>
                    <a:pt x="1576577" y="25907"/>
                  </a:lnTo>
                  <a:close/>
                </a:path>
                <a:path w="1604010" h="537210">
                  <a:moveTo>
                    <a:pt x="1578887" y="509777"/>
                  </a:moveTo>
                  <a:lnTo>
                    <a:pt x="1578864" y="511301"/>
                  </a:lnTo>
                  <a:lnTo>
                    <a:pt x="1580457" y="511301"/>
                  </a:lnTo>
                  <a:lnTo>
                    <a:pt x="1578887" y="509777"/>
                  </a:lnTo>
                  <a:close/>
                </a:path>
                <a:path w="1604010" h="537210">
                  <a:moveTo>
                    <a:pt x="28955" y="508253"/>
                  </a:moveTo>
                  <a:lnTo>
                    <a:pt x="27431" y="508253"/>
                  </a:lnTo>
                  <a:lnTo>
                    <a:pt x="28955" y="509777"/>
                  </a:lnTo>
                  <a:lnTo>
                    <a:pt x="28955" y="508253"/>
                  </a:lnTo>
                  <a:close/>
                </a:path>
                <a:path w="1604010" h="537210">
                  <a:moveTo>
                    <a:pt x="1575815" y="508253"/>
                  </a:moveTo>
                  <a:lnTo>
                    <a:pt x="28955" y="508253"/>
                  </a:lnTo>
                  <a:lnTo>
                    <a:pt x="28955" y="509777"/>
                  </a:lnTo>
                  <a:lnTo>
                    <a:pt x="1575815" y="509777"/>
                  </a:lnTo>
                  <a:lnTo>
                    <a:pt x="1575815" y="508253"/>
                  </a:lnTo>
                  <a:close/>
                </a:path>
                <a:path w="1604010" h="537210">
                  <a:moveTo>
                    <a:pt x="1575815" y="27431"/>
                  </a:moveTo>
                  <a:lnTo>
                    <a:pt x="1575815" y="509777"/>
                  </a:lnTo>
                  <a:lnTo>
                    <a:pt x="1577339" y="508253"/>
                  </a:lnTo>
                  <a:lnTo>
                    <a:pt x="1578864" y="508253"/>
                  </a:lnTo>
                  <a:lnTo>
                    <a:pt x="1578864" y="28955"/>
                  </a:lnTo>
                  <a:lnTo>
                    <a:pt x="1577339" y="28955"/>
                  </a:lnTo>
                  <a:lnTo>
                    <a:pt x="1575815" y="27431"/>
                  </a:lnTo>
                  <a:close/>
                </a:path>
                <a:path w="1604010" h="537210">
                  <a:moveTo>
                    <a:pt x="1578864" y="508253"/>
                  </a:moveTo>
                  <a:lnTo>
                    <a:pt x="1577339" y="508253"/>
                  </a:lnTo>
                  <a:lnTo>
                    <a:pt x="1575815" y="509777"/>
                  </a:lnTo>
                  <a:lnTo>
                    <a:pt x="1576959" y="509777"/>
                  </a:lnTo>
                  <a:lnTo>
                    <a:pt x="1578102" y="509015"/>
                  </a:lnTo>
                  <a:lnTo>
                    <a:pt x="1578864" y="509015"/>
                  </a:lnTo>
                  <a:lnTo>
                    <a:pt x="1578864" y="508253"/>
                  </a:lnTo>
                  <a:close/>
                </a:path>
                <a:path w="1604010" h="537210">
                  <a:moveTo>
                    <a:pt x="1578864" y="509015"/>
                  </a:moveTo>
                  <a:lnTo>
                    <a:pt x="1578102" y="509015"/>
                  </a:lnTo>
                  <a:lnTo>
                    <a:pt x="1578887" y="509777"/>
                  </a:lnTo>
                  <a:lnTo>
                    <a:pt x="1578864" y="509015"/>
                  </a:lnTo>
                  <a:close/>
                </a:path>
                <a:path w="1604010" h="537210">
                  <a:moveTo>
                    <a:pt x="3048" y="1524"/>
                  </a:moveTo>
                  <a:lnTo>
                    <a:pt x="3047" y="5403"/>
                  </a:lnTo>
                  <a:lnTo>
                    <a:pt x="25907" y="28955"/>
                  </a:lnTo>
                  <a:lnTo>
                    <a:pt x="25907" y="25907"/>
                  </a:lnTo>
                  <a:lnTo>
                    <a:pt x="27431" y="25907"/>
                  </a:lnTo>
                  <a:lnTo>
                    <a:pt x="3048" y="1524"/>
                  </a:lnTo>
                  <a:close/>
                </a:path>
                <a:path w="1604010" h="537210">
                  <a:moveTo>
                    <a:pt x="27431" y="25907"/>
                  </a:moveTo>
                  <a:lnTo>
                    <a:pt x="25907" y="25907"/>
                  </a:lnTo>
                  <a:lnTo>
                    <a:pt x="25907" y="28955"/>
                  </a:lnTo>
                  <a:lnTo>
                    <a:pt x="28193" y="26669"/>
                  </a:lnTo>
                  <a:lnTo>
                    <a:pt x="27431" y="25907"/>
                  </a:lnTo>
                  <a:close/>
                </a:path>
                <a:path w="1604010" h="537210">
                  <a:moveTo>
                    <a:pt x="28955" y="27431"/>
                  </a:moveTo>
                  <a:lnTo>
                    <a:pt x="27431" y="28955"/>
                  </a:lnTo>
                  <a:lnTo>
                    <a:pt x="28955" y="28955"/>
                  </a:lnTo>
                  <a:lnTo>
                    <a:pt x="28955" y="27431"/>
                  </a:lnTo>
                  <a:close/>
                </a:path>
                <a:path w="1604010" h="537210">
                  <a:moveTo>
                    <a:pt x="1575815" y="27431"/>
                  </a:moveTo>
                  <a:lnTo>
                    <a:pt x="28955" y="27431"/>
                  </a:lnTo>
                  <a:lnTo>
                    <a:pt x="28955" y="28955"/>
                  </a:lnTo>
                  <a:lnTo>
                    <a:pt x="1575815" y="28955"/>
                  </a:lnTo>
                  <a:lnTo>
                    <a:pt x="1575815" y="27431"/>
                  </a:lnTo>
                  <a:close/>
                </a:path>
                <a:path w="1604010" h="537210">
                  <a:moveTo>
                    <a:pt x="1576577" y="27431"/>
                  </a:moveTo>
                  <a:lnTo>
                    <a:pt x="1575815" y="27431"/>
                  </a:lnTo>
                  <a:lnTo>
                    <a:pt x="1577339" y="28955"/>
                  </a:lnTo>
                  <a:lnTo>
                    <a:pt x="1578102" y="28955"/>
                  </a:lnTo>
                  <a:lnTo>
                    <a:pt x="1576577" y="27431"/>
                  </a:lnTo>
                  <a:close/>
                </a:path>
                <a:path w="1604010" h="537210">
                  <a:moveTo>
                    <a:pt x="1600962" y="1524"/>
                  </a:moveTo>
                  <a:lnTo>
                    <a:pt x="1575815" y="26669"/>
                  </a:lnTo>
                  <a:lnTo>
                    <a:pt x="1578102" y="28955"/>
                  </a:lnTo>
                  <a:lnTo>
                    <a:pt x="1578864" y="28193"/>
                  </a:lnTo>
                  <a:lnTo>
                    <a:pt x="1578864" y="25907"/>
                  </a:lnTo>
                  <a:lnTo>
                    <a:pt x="1581150" y="25907"/>
                  </a:lnTo>
                  <a:lnTo>
                    <a:pt x="1600962" y="6095"/>
                  </a:lnTo>
                  <a:lnTo>
                    <a:pt x="1600962" y="1524"/>
                  </a:lnTo>
                  <a:close/>
                </a:path>
                <a:path w="1604010" h="537210">
                  <a:moveTo>
                    <a:pt x="1578864" y="28193"/>
                  </a:moveTo>
                  <a:lnTo>
                    <a:pt x="1578102" y="28955"/>
                  </a:lnTo>
                  <a:lnTo>
                    <a:pt x="1578864" y="28955"/>
                  </a:lnTo>
                  <a:lnTo>
                    <a:pt x="1578864" y="28193"/>
                  </a:lnTo>
                  <a:close/>
                </a:path>
                <a:path w="1604010" h="537210">
                  <a:moveTo>
                    <a:pt x="1581150" y="25907"/>
                  </a:moveTo>
                  <a:lnTo>
                    <a:pt x="1578864" y="25907"/>
                  </a:lnTo>
                  <a:lnTo>
                    <a:pt x="1578864" y="28193"/>
                  </a:lnTo>
                  <a:lnTo>
                    <a:pt x="1581150" y="25907"/>
                  </a:lnTo>
                  <a:close/>
                </a:path>
                <a:path w="1604010" h="537210">
                  <a:moveTo>
                    <a:pt x="1600962" y="1524"/>
                  </a:moveTo>
                  <a:lnTo>
                    <a:pt x="1600962" y="6095"/>
                  </a:lnTo>
                  <a:lnTo>
                    <a:pt x="1604009" y="3048"/>
                  </a:lnTo>
                  <a:lnTo>
                    <a:pt x="1602486" y="3048"/>
                  </a:lnTo>
                  <a:lnTo>
                    <a:pt x="1600962" y="1524"/>
                  </a:lnTo>
                  <a:close/>
                </a:path>
                <a:path w="1604010" h="537210">
                  <a:moveTo>
                    <a:pt x="2286" y="762"/>
                  </a:moveTo>
                  <a:lnTo>
                    <a:pt x="762" y="3048"/>
                  </a:lnTo>
                  <a:lnTo>
                    <a:pt x="3047" y="5403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286" y="762"/>
                  </a:lnTo>
                  <a:close/>
                </a:path>
                <a:path w="1604010" h="537210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604010" h="537210">
                  <a:moveTo>
                    <a:pt x="1601724" y="762"/>
                  </a:moveTo>
                  <a:lnTo>
                    <a:pt x="2286" y="762"/>
                  </a:lnTo>
                  <a:lnTo>
                    <a:pt x="4572" y="3048"/>
                  </a:lnTo>
                  <a:lnTo>
                    <a:pt x="1599437" y="3048"/>
                  </a:lnTo>
                  <a:lnTo>
                    <a:pt x="1601724" y="762"/>
                  </a:lnTo>
                  <a:close/>
                </a:path>
                <a:path w="1604010" h="537210">
                  <a:moveTo>
                    <a:pt x="1601724" y="762"/>
                  </a:moveTo>
                  <a:lnTo>
                    <a:pt x="1600962" y="1524"/>
                  </a:lnTo>
                  <a:lnTo>
                    <a:pt x="1602486" y="3048"/>
                  </a:lnTo>
                  <a:lnTo>
                    <a:pt x="1604010" y="3048"/>
                  </a:lnTo>
                  <a:lnTo>
                    <a:pt x="1601724" y="762"/>
                  </a:lnTo>
                  <a:close/>
                </a:path>
                <a:path w="1604010" h="537210">
                  <a:moveTo>
                    <a:pt x="1604010" y="762"/>
                  </a:moveTo>
                  <a:lnTo>
                    <a:pt x="1601724" y="762"/>
                  </a:lnTo>
                  <a:lnTo>
                    <a:pt x="1604010" y="3048"/>
                  </a:lnTo>
                  <a:lnTo>
                    <a:pt x="1604010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607558" y="4888991"/>
              <a:ext cx="142875" cy="0"/>
            </a:xfrm>
            <a:custGeom>
              <a:avLst/>
              <a:gdLst/>
              <a:ahLst/>
              <a:cxnLst/>
              <a:rect l="l" t="t" r="r" b="b"/>
              <a:pathLst>
                <a:path w="142875">
                  <a:moveTo>
                    <a:pt x="0" y="0"/>
                  </a:moveTo>
                  <a:lnTo>
                    <a:pt x="142493" y="0"/>
                  </a:lnTo>
                </a:path>
              </a:pathLst>
            </a:custGeom>
            <a:ln w="5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967221" y="4864840"/>
            <a:ext cx="495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683758" y="4975330"/>
            <a:ext cx="495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828023" y="4864840"/>
            <a:ext cx="39624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60045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870447" y="4770988"/>
            <a:ext cx="107314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00" i="1" spc="-5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585201" y="4650759"/>
            <a:ext cx="179705" cy="424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 indent="11430">
              <a:lnSpc>
                <a:spcPct val="119100"/>
              </a:lnSpc>
              <a:spcBef>
                <a:spcPts val="95"/>
              </a:spcBef>
            </a:pPr>
            <a:r>
              <a:rPr sz="1100" i="1" spc="-40" dirty="0">
                <a:latin typeface="Times New Roman"/>
                <a:cs typeface="Times New Roman"/>
              </a:rPr>
              <a:t>R</a:t>
            </a:r>
            <a:r>
              <a:rPr sz="975" i="1" spc="-60" baseline="-25641" dirty="0">
                <a:latin typeface="Times New Roman"/>
                <a:cs typeface="Times New Roman"/>
              </a:rPr>
              <a:t>i</a:t>
            </a:r>
            <a:r>
              <a:rPr sz="975" i="1" spc="750" baseline="-25641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721092" y="4700432"/>
            <a:ext cx="81026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100" i="1" dirty="0">
                <a:latin typeface="Times New Roman"/>
                <a:cs typeface="Times New Roman"/>
              </a:rPr>
              <a:t>R</a:t>
            </a:r>
            <a:r>
              <a:rPr sz="1100" i="1" spc="48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</a:t>
            </a:r>
            <a:r>
              <a:rPr sz="1100" spc="409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C</a:t>
            </a:r>
            <a:r>
              <a:rPr sz="1100" i="1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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2475" spc="-1582" baseline="-8417" dirty="0">
                <a:latin typeface="Symbol"/>
                <a:cs typeface="Symbol"/>
              </a:rPr>
              <a:t></a:t>
            </a:r>
            <a:endParaRPr sz="2475" baseline="-8417">
              <a:latin typeface="Symbol"/>
              <a:cs typeface="Symbo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376669" y="4686532"/>
            <a:ext cx="12509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25" dirty="0">
                <a:latin typeface="Times New Roman"/>
                <a:cs typeface="Times New Roman"/>
              </a:rPr>
              <a:t>i</a:t>
            </a:r>
            <a:r>
              <a:rPr sz="650" spc="-25" dirty="0">
                <a:latin typeface="Symbol"/>
                <a:cs typeface="Symbol"/>
              </a:rPr>
              <a:t>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369047" y="4964662"/>
            <a:ext cx="14287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dirty="0">
                <a:latin typeface="Times New Roman"/>
                <a:cs typeface="Times New Roman"/>
              </a:rPr>
              <a:t>k</a:t>
            </a:r>
            <a:r>
              <a:rPr sz="650" i="1" spc="-80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Symbol"/>
                <a:cs typeface="Symbol"/>
              </a:rPr>
              <a:t>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544312" y="4712220"/>
            <a:ext cx="269875" cy="365125"/>
          </a:xfrm>
          <a:custGeom>
            <a:avLst/>
            <a:gdLst/>
            <a:ahLst/>
            <a:cxnLst/>
            <a:rect l="l" t="t" r="r" b="b"/>
            <a:pathLst>
              <a:path w="269875" h="365125">
                <a:moveTo>
                  <a:pt x="49530" y="0"/>
                </a:moveTo>
                <a:lnTo>
                  <a:pt x="1524" y="0"/>
                </a:lnTo>
                <a:lnTo>
                  <a:pt x="1524" y="1511"/>
                </a:lnTo>
                <a:lnTo>
                  <a:pt x="0" y="1511"/>
                </a:lnTo>
                <a:lnTo>
                  <a:pt x="0" y="364985"/>
                </a:lnTo>
                <a:lnTo>
                  <a:pt x="3035" y="364985"/>
                </a:lnTo>
                <a:lnTo>
                  <a:pt x="3035" y="3035"/>
                </a:lnTo>
                <a:lnTo>
                  <a:pt x="49530" y="3035"/>
                </a:lnTo>
                <a:lnTo>
                  <a:pt x="49530" y="0"/>
                </a:lnTo>
                <a:close/>
              </a:path>
              <a:path w="269875" h="365125">
                <a:moveTo>
                  <a:pt x="269735" y="1511"/>
                </a:moveTo>
                <a:lnTo>
                  <a:pt x="268211" y="1511"/>
                </a:lnTo>
                <a:lnTo>
                  <a:pt x="268211" y="0"/>
                </a:lnTo>
                <a:lnTo>
                  <a:pt x="219456" y="0"/>
                </a:lnTo>
                <a:lnTo>
                  <a:pt x="219456" y="3035"/>
                </a:lnTo>
                <a:lnTo>
                  <a:pt x="266700" y="3035"/>
                </a:lnTo>
                <a:lnTo>
                  <a:pt x="266700" y="364985"/>
                </a:lnTo>
                <a:lnTo>
                  <a:pt x="269735" y="364985"/>
                </a:lnTo>
                <a:lnTo>
                  <a:pt x="269735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4215384" y="5251954"/>
            <a:ext cx="956944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b="1" spc="-10" dirty="0">
                <a:latin typeface="Arial"/>
                <a:cs typeface="Arial"/>
              </a:rPr>
              <a:t>Iterative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solution: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919728" y="5345429"/>
            <a:ext cx="2912110" cy="1092200"/>
            <a:chOff x="3919728" y="5345429"/>
            <a:chExt cx="2912110" cy="1092200"/>
          </a:xfrm>
        </p:grpSpPr>
        <p:sp>
          <p:nvSpPr>
            <p:cNvPr id="107" name="object 107"/>
            <p:cNvSpPr/>
            <p:nvPr/>
          </p:nvSpPr>
          <p:spPr>
            <a:xfrm>
              <a:off x="3919728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1574" y="5472683"/>
              <a:ext cx="1722120" cy="72771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210050" y="5471159"/>
              <a:ext cx="1725295" cy="730885"/>
            </a:xfrm>
            <a:custGeom>
              <a:avLst/>
              <a:gdLst/>
              <a:ahLst/>
              <a:cxnLst/>
              <a:rect l="l" t="t" r="r" b="b"/>
              <a:pathLst>
                <a:path w="1725295" h="730885">
                  <a:moveTo>
                    <a:pt x="1725168" y="0"/>
                  </a:moveTo>
                  <a:lnTo>
                    <a:pt x="0" y="0"/>
                  </a:lnTo>
                  <a:lnTo>
                    <a:pt x="0" y="730758"/>
                  </a:lnTo>
                  <a:lnTo>
                    <a:pt x="1725168" y="730758"/>
                  </a:lnTo>
                  <a:lnTo>
                    <a:pt x="1725168" y="729234"/>
                  </a:lnTo>
                  <a:lnTo>
                    <a:pt x="3048" y="729234"/>
                  </a:lnTo>
                  <a:lnTo>
                    <a:pt x="1524" y="727710"/>
                  </a:lnTo>
                  <a:lnTo>
                    <a:pt x="3048" y="72771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725168" y="1524"/>
                  </a:lnTo>
                  <a:lnTo>
                    <a:pt x="1725168" y="0"/>
                  </a:lnTo>
                  <a:close/>
                </a:path>
                <a:path w="1725295" h="730885">
                  <a:moveTo>
                    <a:pt x="3048" y="727710"/>
                  </a:moveTo>
                  <a:lnTo>
                    <a:pt x="1524" y="727710"/>
                  </a:lnTo>
                  <a:lnTo>
                    <a:pt x="3048" y="729234"/>
                  </a:lnTo>
                  <a:lnTo>
                    <a:pt x="3048" y="727710"/>
                  </a:lnTo>
                  <a:close/>
                </a:path>
                <a:path w="1725295" h="730885">
                  <a:moveTo>
                    <a:pt x="1722120" y="727710"/>
                  </a:moveTo>
                  <a:lnTo>
                    <a:pt x="3048" y="727710"/>
                  </a:lnTo>
                  <a:lnTo>
                    <a:pt x="3048" y="729234"/>
                  </a:lnTo>
                  <a:lnTo>
                    <a:pt x="1722120" y="729234"/>
                  </a:lnTo>
                  <a:lnTo>
                    <a:pt x="1722120" y="727710"/>
                  </a:lnTo>
                  <a:close/>
                </a:path>
                <a:path w="1725295" h="730885">
                  <a:moveTo>
                    <a:pt x="1722120" y="1524"/>
                  </a:moveTo>
                  <a:lnTo>
                    <a:pt x="1722120" y="729234"/>
                  </a:lnTo>
                  <a:lnTo>
                    <a:pt x="1723644" y="727710"/>
                  </a:lnTo>
                  <a:lnTo>
                    <a:pt x="1725168" y="727710"/>
                  </a:lnTo>
                  <a:lnTo>
                    <a:pt x="1725168" y="3048"/>
                  </a:lnTo>
                  <a:lnTo>
                    <a:pt x="1723644" y="3048"/>
                  </a:lnTo>
                  <a:lnTo>
                    <a:pt x="1722120" y="1524"/>
                  </a:lnTo>
                  <a:close/>
                </a:path>
                <a:path w="1725295" h="730885">
                  <a:moveTo>
                    <a:pt x="1725168" y="727710"/>
                  </a:moveTo>
                  <a:lnTo>
                    <a:pt x="1723644" y="727710"/>
                  </a:lnTo>
                  <a:lnTo>
                    <a:pt x="1722120" y="729234"/>
                  </a:lnTo>
                  <a:lnTo>
                    <a:pt x="1725168" y="729234"/>
                  </a:lnTo>
                  <a:lnTo>
                    <a:pt x="1725168" y="727710"/>
                  </a:lnTo>
                  <a:close/>
                </a:path>
                <a:path w="1725295" h="73088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725295" h="730885">
                  <a:moveTo>
                    <a:pt x="17221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722120" y="3048"/>
                  </a:lnTo>
                  <a:lnTo>
                    <a:pt x="1722120" y="1524"/>
                  </a:lnTo>
                  <a:close/>
                </a:path>
                <a:path w="1725295" h="730885">
                  <a:moveTo>
                    <a:pt x="1725168" y="1524"/>
                  </a:moveTo>
                  <a:lnTo>
                    <a:pt x="1722120" y="1524"/>
                  </a:lnTo>
                  <a:lnTo>
                    <a:pt x="1723644" y="3048"/>
                  </a:lnTo>
                  <a:lnTo>
                    <a:pt x="1725168" y="3048"/>
                  </a:lnTo>
                  <a:lnTo>
                    <a:pt x="172516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93614" y="5957315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0" y="0"/>
                  </a:moveTo>
                  <a:lnTo>
                    <a:pt x="312420" y="0"/>
                  </a:lnTo>
                </a:path>
              </a:pathLst>
            </a:custGeom>
            <a:ln w="5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781294" y="5933363"/>
            <a:ext cx="495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683758" y="5838897"/>
            <a:ext cx="106680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i="1" spc="-5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355850" y="5844212"/>
            <a:ext cx="17335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sz="1100" i="1" spc="-25" dirty="0">
                <a:latin typeface="Times New Roman"/>
                <a:cs typeface="Times New Roman"/>
              </a:rPr>
              <a:t>T</a:t>
            </a:r>
            <a:r>
              <a:rPr sz="975" i="1" spc="-37" baseline="-25641" dirty="0">
                <a:latin typeface="Times New Roman"/>
                <a:cs typeface="Times New Roman"/>
              </a:rPr>
              <a:t>k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282693" y="5687259"/>
            <a:ext cx="339725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650" i="1" spc="15" baseline="-25252" dirty="0">
                <a:latin typeface="Times New Roman"/>
                <a:cs typeface="Times New Roman"/>
              </a:rPr>
              <a:t>R</a:t>
            </a:r>
            <a:r>
              <a:rPr sz="650" spc="10" dirty="0">
                <a:latin typeface="Times New Roman"/>
                <a:cs typeface="Times New Roman"/>
              </a:rPr>
              <a:t>(</a:t>
            </a:r>
            <a:r>
              <a:rPr sz="650" spc="-60" dirty="0">
                <a:latin typeface="Times New Roman"/>
                <a:cs typeface="Times New Roman"/>
              </a:rPr>
              <a:t> </a:t>
            </a:r>
            <a:r>
              <a:rPr sz="650" i="1" spc="-20" dirty="0">
                <a:latin typeface="Times New Roman"/>
                <a:cs typeface="Times New Roman"/>
              </a:rPr>
              <a:t>s</a:t>
            </a:r>
            <a:r>
              <a:rPr sz="650" spc="-20" dirty="0">
                <a:latin typeface="Symbol"/>
                <a:cs typeface="Symbol"/>
              </a:rPr>
              <a:t></a:t>
            </a:r>
            <a:r>
              <a:rPr sz="650" spc="-20" dirty="0">
                <a:latin typeface="Times New Roman"/>
                <a:cs typeface="Times New Roman"/>
              </a:rPr>
              <a:t>1)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062727" y="5755060"/>
            <a:ext cx="12446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25" dirty="0">
                <a:latin typeface="Times New Roman"/>
                <a:cs typeface="Times New Roman"/>
              </a:rPr>
              <a:t>i</a:t>
            </a:r>
            <a:r>
              <a:rPr sz="650" spc="-25" dirty="0">
                <a:latin typeface="Symbol"/>
                <a:cs typeface="Symbol"/>
              </a:rPr>
              <a:t>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356611" y="5804326"/>
            <a:ext cx="873125" cy="352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080">
              <a:lnSpc>
                <a:spcPts val="940"/>
              </a:lnSpc>
              <a:spcBef>
                <a:spcPts val="110"/>
              </a:spcBef>
              <a:tabLst>
                <a:tab pos="516890" algn="l"/>
                <a:tab pos="683895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1650" spc="-50" dirty="0">
                <a:latin typeface="Symbol"/>
                <a:cs typeface="Symbol"/>
              </a:rPr>
              <a:t></a:t>
            </a:r>
            <a:endParaRPr sz="1650">
              <a:latin typeface="Symbol"/>
              <a:cs typeface="Symbol"/>
            </a:endParaRPr>
          </a:p>
          <a:p>
            <a:pPr marL="50800">
              <a:lnSpc>
                <a:spcPts val="650"/>
              </a:lnSpc>
            </a:pPr>
            <a:r>
              <a:rPr sz="1100" i="1" dirty="0">
                <a:latin typeface="Times New Roman"/>
                <a:cs typeface="Times New Roman"/>
              </a:rPr>
              <a:t>R</a:t>
            </a:r>
            <a:r>
              <a:rPr sz="975" i="1" baseline="42735" dirty="0">
                <a:latin typeface="Times New Roman"/>
                <a:cs typeface="Times New Roman"/>
              </a:rPr>
              <a:t>s</a:t>
            </a:r>
            <a:r>
              <a:rPr sz="975" i="1" spc="719" baseline="427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</a:t>
            </a:r>
            <a:r>
              <a:rPr sz="1100" spc="44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C</a:t>
            </a:r>
            <a:r>
              <a:rPr sz="1100" i="1" spc="26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  <a:p>
            <a:pPr marR="36830" algn="r">
              <a:lnSpc>
                <a:spcPct val="100000"/>
              </a:lnSpc>
              <a:spcBef>
                <a:spcPts val="195"/>
              </a:spcBef>
            </a:pPr>
            <a:r>
              <a:rPr sz="650" i="1" spc="-10" dirty="0">
                <a:latin typeface="Times New Roman"/>
                <a:cs typeface="Times New Roman"/>
              </a:rPr>
              <a:t>k</a:t>
            </a:r>
            <a:r>
              <a:rPr sz="650" i="1" spc="-7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Symbol"/>
                <a:cs typeface="Symbol"/>
              </a:rPr>
              <a:t>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282440" y="5535929"/>
            <a:ext cx="1362075" cy="603885"/>
          </a:xfrm>
          <a:custGeom>
            <a:avLst/>
            <a:gdLst/>
            <a:ahLst/>
            <a:cxnLst/>
            <a:rect l="l" t="t" r="r" b="b"/>
            <a:pathLst>
              <a:path w="1362075" h="603885">
                <a:moveTo>
                  <a:pt x="50292" y="533400"/>
                </a:moveTo>
                <a:lnTo>
                  <a:pt x="48006" y="532638"/>
                </a:lnTo>
                <a:lnTo>
                  <a:pt x="45720" y="532638"/>
                </a:lnTo>
                <a:lnTo>
                  <a:pt x="43434" y="531114"/>
                </a:lnTo>
                <a:lnTo>
                  <a:pt x="42672" y="530352"/>
                </a:lnTo>
                <a:lnTo>
                  <a:pt x="41910" y="529590"/>
                </a:lnTo>
                <a:lnTo>
                  <a:pt x="41910" y="530352"/>
                </a:lnTo>
                <a:lnTo>
                  <a:pt x="28625" y="502970"/>
                </a:lnTo>
                <a:lnTo>
                  <a:pt x="25488" y="456717"/>
                </a:lnTo>
                <a:lnTo>
                  <a:pt x="27406" y="400977"/>
                </a:lnTo>
                <a:lnTo>
                  <a:pt x="29235" y="345122"/>
                </a:lnTo>
                <a:lnTo>
                  <a:pt x="25869" y="298513"/>
                </a:lnTo>
                <a:lnTo>
                  <a:pt x="19024" y="284518"/>
                </a:lnTo>
                <a:lnTo>
                  <a:pt x="22148" y="293420"/>
                </a:lnTo>
                <a:lnTo>
                  <a:pt x="23736" y="302920"/>
                </a:lnTo>
                <a:lnTo>
                  <a:pt x="24384" y="312420"/>
                </a:lnTo>
                <a:lnTo>
                  <a:pt x="24384" y="489966"/>
                </a:lnTo>
                <a:lnTo>
                  <a:pt x="25146" y="499110"/>
                </a:lnTo>
                <a:lnTo>
                  <a:pt x="26670" y="508254"/>
                </a:lnTo>
                <a:lnTo>
                  <a:pt x="28956" y="515874"/>
                </a:lnTo>
                <a:lnTo>
                  <a:pt x="29718" y="518922"/>
                </a:lnTo>
                <a:lnTo>
                  <a:pt x="32004" y="522732"/>
                </a:lnTo>
                <a:lnTo>
                  <a:pt x="33528" y="525780"/>
                </a:lnTo>
                <a:lnTo>
                  <a:pt x="37719" y="530618"/>
                </a:lnTo>
                <a:lnTo>
                  <a:pt x="40259" y="533082"/>
                </a:lnTo>
                <a:lnTo>
                  <a:pt x="43624" y="534555"/>
                </a:lnTo>
                <a:lnTo>
                  <a:pt x="50292" y="536448"/>
                </a:lnTo>
                <a:lnTo>
                  <a:pt x="50292" y="533400"/>
                </a:lnTo>
                <a:close/>
              </a:path>
              <a:path w="1362075" h="603885">
                <a:moveTo>
                  <a:pt x="50292" y="0"/>
                </a:moveTo>
                <a:lnTo>
                  <a:pt x="47244" y="0"/>
                </a:lnTo>
                <a:lnTo>
                  <a:pt x="44958" y="762"/>
                </a:lnTo>
                <a:lnTo>
                  <a:pt x="41910" y="1524"/>
                </a:lnTo>
                <a:lnTo>
                  <a:pt x="39624" y="3048"/>
                </a:lnTo>
                <a:lnTo>
                  <a:pt x="39624" y="3810"/>
                </a:lnTo>
                <a:lnTo>
                  <a:pt x="25946" y="31711"/>
                </a:lnTo>
                <a:lnTo>
                  <a:pt x="22669" y="77762"/>
                </a:lnTo>
                <a:lnTo>
                  <a:pt x="26530" y="186893"/>
                </a:lnTo>
                <a:lnTo>
                  <a:pt x="26581" y="188341"/>
                </a:lnTo>
                <a:lnTo>
                  <a:pt x="23406" y="234911"/>
                </a:lnTo>
                <a:lnTo>
                  <a:pt x="9906" y="263652"/>
                </a:lnTo>
                <a:lnTo>
                  <a:pt x="9906" y="262890"/>
                </a:lnTo>
                <a:lnTo>
                  <a:pt x="8382" y="264414"/>
                </a:lnTo>
                <a:lnTo>
                  <a:pt x="6096" y="265938"/>
                </a:lnTo>
                <a:lnTo>
                  <a:pt x="6096" y="265176"/>
                </a:lnTo>
                <a:lnTo>
                  <a:pt x="1524" y="266700"/>
                </a:lnTo>
                <a:lnTo>
                  <a:pt x="0" y="268224"/>
                </a:lnTo>
                <a:lnTo>
                  <a:pt x="1524" y="269748"/>
                </a:lnTo>
                <a:lnTo>
                  <a:pt x="3810" y="269748"/>
                </a:lnTo>
                <a:lnTo>
                  <a:pt x="6096" y="270510"/>
                </a:lnTo>
                <a:lnTo>
                  <a:pt x="7620" y="271272"/>
                </a:lnTo>
                <a:lnTo>
                  <a:pt x="12192" y="274320"/>
                </a:lnTo>
                <a:lnTo>
                  <a:pt x="19050" y="284518"/>
                </a:lnTo>
                <a:lnTo>
                  <a:pt x="12192" y="270510"/>
                </a:lnTo>
                <a:lnTo>
                  <a:pt x="12192" y="269748"/>
                </a:lnTo>
                <a:lnTo>
                  <a:pt x="9906" y="268986"/>
                </a:lnTo>
                <a:lnTo>
                  <a:pt x="7772" y="267919"/>
                </a:lnTo>
                <a:lnTo>
                  <a:pt x="9144" y="267462"/>
                </a:lnTo>
                <a:lnTo>
                  <a:pt x="10668" y="266700"/>
                </a:lnTo>
                <a:lnTo>
                  <a:pt x="12192" y="265938"/>
                </a:lnTo>
                <a:lnTo>
                  <a:pt x="12192" y="265176"/>
                </a:lnTo>
                <a:lnTo>
                  <a:pt x="12903" y="263652"/>
                </a:lnTo>
                <a:lnTo>
                  <a:pt x="26212" y="235343"/>
                </a:lnTo>
                <a:lnTo>
                  <a:pt x="29210" y="188341"/>
                </a:lnTo>
                <a:lnTo>
                  <a:pt x="29311" y="186893"/>
                </a:lnTo>
                <a:lnTo>
                  <a:pt x="27254" y="132969"/>
                </a:lnTo>
                <a:lnTo>
                  <a:pt x="27127" y="129641"/>
                </a:lnTo>
                <a:lnTo>
                  <a:pt x="25361" y="73380"/>
                </a:lnTo>
                <a:lnTo>
                  <a:pt x="29667" y="27914"/>
                </a:lnTo>
                <a:lnTo>
                  <a:pt x="45720" y="3048"/>
                </a:lnTo>
                <a:lnTo>
                  <a:pt x="45720" y="3810"/>
                </a:lnTo>
                <a:lnTo>
                  <a:pt x="48006" y="3048"/>
                </a:lnTo>
                <a:lnTo>
                  <a:pt x="50292" y="2286"/>
                </a:lnTo>
                <a:lnTo>
                  <a:pt x="50292" y="0"/>
                </a:lnTo>
                <a:close/>
              </a:path>
              <a:path w="1362075" h="603885">
                <a:moveTo>
                  <a:pt x="1020305" y="237756"/>
                </a:moveTo>
                <a:lnTo>
                  <a:pt x="972312" y="237756"/>
                </a:lnTo>
                <a:lnTo>
                  <a:pt x="972312" y="239268"/>
                </a:lnTo>
                <a:lnTo>
                  <a:pt x="970788" y="239268"/>
                </a:lnTo>
                <a:lnTo>
                  <a:pt x="970788" y="603504"/>
                </a:lnTo>
                <a:lnTo>
                  <a:pt x="973823" y="603504"/>
                </a:lnTo>
                <a:lnTo>
                  <a:pt x="973823" y="240792"/>
                </a:lnTo>
                <a:lnTo>
                  <a:pt x="1020305" y="240792"/>
                </a:lnTo>
                <a:lnTo>
                  <a:pt x="1020305" y="237756"/>
                </a:lnTo>
                <a:close/>
              </a:path>
              <a:path w="1362075" h="603885">
                <a:moveTo>
                  <a:pt x="1361681" y="239268"/>
                </a:moveTo>
                <a:lnTo>
                  <a:pt x="1360157" y="239268"/>
                </a:lnTo>
                <a:lnTo>
                  <a:pt x="1360157" y="237756"/>
                </a:lnTo>
                <a:lnTo>
                  <a:pt x="1311402" y="237756"/>
                </a:lnTo>
                <a:lnTo>
                  <a:pt x="1311402" y="240792"/>
                </a:lnTo>
                <a:lnTo>
                  <a:pt x="1358646" y="240792"/>
                </a:lnTo>
                <a:lnTo>
                  <a:pt x="1358646" y="603504"/>
                </a:lnTo>
                <a:lnTo>
                  <a:pt x="1361681" y="603504"/>
                </a:lnTo>
                <a:lnTo>
                  <a:pt x="1361681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4368550" y="5520788"/>
            <a:ext cx="56896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025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R</a:t>
            </a:r>
            <a:r>
              <a:rPr sz="975" baseline="42735" dirty="0">
                <a:latin typeface="Times New Roman"/>
                <a:cs typeface="Times New Roman"/>
              </a:rPr>
              <a:t>0</a:t>
            </a:r>
            <a:r>
              <a:rPr sz="975" spc="690" baseline="427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</a:t>
            </a:r>
            <a:r>
              <a:rPr sz="1100" spc="440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  <a:p>
            <a:pPr marL="118745">
              <a:lnSpc>
                <a:spcPts val="484"/>
              </a:lnSpc>
              <a:tabLst>
                <a:tab pos="507365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035802" y="5657338"/>
            <a:ext cx="486409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iterate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until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122669" y="5803963"/>
            <a:ext cx="48577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90830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s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dirty="0">
                <a:latin typeface="Times New Roman"/>
                <a:cs typeface="Times New Roman"/>
              </a:rPr>
              <a:t>(</a:t>
            </a:r>
            <a:r>
              <a:rPr sz="650" spc="-100" dirty="0">
                <a:latin typeface="Times New Roman"/>
                <a:cs typeface="Times New Roman"/>
              </a:rPr>
              <a:t> </a:t>
            </a:r>
            <a:r>
              <a:rPr sz="650" i="1" spc="-20" dirty="0">
                <a:latin typeface="Times New Roman"/>
                <a:cs typeface="Times New Roman"/>
              </a:rPr>
              <a:t>s</a:t>
            </a:r>
            <a:r>
              <a:rPr sz="650" spc="-20" dirty="0">
                <a:latin typeface="Symbol"/>
                <a:cs typeface="Symbol"/>
              </a:rPr>
              <a:t></a:t>
            </a:r>
            <a:r>
              <a:rPr sz="650" spc="-20" dirty="0">
                <a:latin typeface="Times New Roman"/>
                <a:cs typeface="Times New Roman"/>
              </a:rPr>
              <a:t>1)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107430" y="5902259"/>
            <a:ext cx="3289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025902" y="5808657"/>
            <a:ext cx="3924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R</a:t>
            </a:r>
            <a:r>
              <a:rPr sz="1100" i="1" spc="4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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925823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731519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500">
              <a:latin typeface="Times New Roman"/>
              <a:cs typeface="Times New Roman"/>
            </a:endParaRPr>
          </a:p>
          <a:p>
            <a:pPr marL="687705" marR="679450" algn="ctr">
              <a:lnSpc>
                <a:spcPct val="101699"/>
              </a:lnSpc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Handling</a:t>
            </a:r>
            <a:r>
              <a:rPr sz="15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shared resources</a:t>
            </a:r>
            <a:endParaRPr sz="1500">
              <a:latin typeface="Arial"/>
              <a:cs typeface="Arial"/>
            </a:endParaRPr>
          </a:p>
          <a:p>
            <a:pPr marL="742950" marR="733425" algn="ctr">
              <a:lnSpc>
                <a:spcPct val="119600"/>
              </a:lnSpc>
              <a:spcBef>
                <a:spcPts val="1085"/>
              </a:spcBef>
            </a:pPr>
            <a:r>
              <a:rPr sz="1150" b="1" spc="-10" dirty="0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sz="115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0000FF"/>
                </a:solidFill>
                <a:latin typeface="Arial"/>
                <a:cs typeface="Arial"/>
              </a:rPr>
              <a:t>caused</a:t>
            </a:r>
            <a:r>
              <a:rPr sz="115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50" b="1" spc="-25" dirty="0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sz="1150" b="1" dirty="0">
                <a:solidFill>
                  <a:srgbClr val="0000FF"/>
                </a:solidFill>
                <a:latin typeface="Arial"/>
                <a:cs typeface="Arial"/>
              </a:rPr>
              <a:t>mutual</a:t>
            </a:r>
            <a:r>
              <a:rPr sz="115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0000FF"/>
                </a:solidFill>
                <a:latin typeface="Arial"/>
                <a:cs typeface="Arial"/>
              </a:rPr>
              <a:t>exclusion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6005321" y="7852409"/>
            <a:ext cx="512445" cy="462280"/>
            <a:chOff x="6005321" y="7852409"/>
            <a:chExt cx="512445" cy="462280"/>
          </a:xfrm>
        </p:grpSpPr>
        <p:pic>
          <p:nvPicPr>
            <p:cNvPr id="126" name="object 1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6845" y="8071865"/>
              <a:ext cx="509016" cy="242316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6005322" y="8070849"/>
              <a:ext cx="512445" cy="243840"/>
            </a:xfrm>
            <a:custGeom>
              <a:avLst/>
              <a:gdLst/>
              <a:ahLst/>
              <a:cxnLst/>
              <a:rect l="l" t="t" r="r" b="b"/>
              <a:pathLst>
                <a:path w="512445" h="243840">
                  <a:moveTo>
                    <a:pt x="512064" y="0"/>
                  </a:moveTo>
                  <a:lnTo>
                    <a:pt x="510527" y="0"/>
                  </a:lnTo>
                  <a:lnTo>
                    <a:pt x="510527" y="2540"/>
                  </a:lnTo>
                  <a:lnTo>
                    <a:pt x="509905" y="2540"/>
                  </a:lnTo>
                  <a:lnTo>
                    <a:pt x="509905" y="1917"/>
                  </a:lnTo>
                  <a:lnTo>
                    <a:pt x="510527" y="2540"/>
                  </a:lnTo>
                  <a:lnTo>
                    <a:pt x="510527" y="0"/>
                  </a:lnTo>
                  <a:lnTo>
                    <a:pt x="2794" y="0"/>
                  </a:lnTo>
                  <a:lnTo>
                    <a:pt x="2794" y="1270"/>
                  </a:lnTo>
                  <a:lnTo>
                    <a:pt x="2159" y="1905"/>
                  </a:lnTo>
                  <a:lnTo>
                    <a:pt x="2159" y="1270"/>
                  </a:lnTo>
                  <a:lnTo>
                    <a:pt x="2794" y="1270"/>
                  </a:lnTo>
                  <a:lnTo>
                    <a:pt x="279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43840"/>
                  </a:lnTo>
                  <a:lnTo>
                    <a:pt x="3048" y="243840"/>
                  </a:lnTo>
                  <a:lnTo>
                    <a:pt x="3048" y="2540"/>
                  </a:lnTo>
                  <a:lnTo>
                    <a:pt x="509016" y="2540"/>
                  </a:lnTo>
                  <a:lnTo>
                    <a:pt x="509016" y="243840"/>
                  </a:lnTo>
                  <a:lnTo>
                    <a:pt x="512064" y="243840"/>
                  </a:lnTo>
                  <a:lnTo>
                    <a:pt x="512064" y="2540"/>
                  </a:lnTo>
                  <a:lnTo>
                    <a:pt x="512064" y="1270"/>
                  </a:lnTo>
                  <a:lnTo>
                    <a:pt x="512064" y="101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6845" y="7853933"/>
              <a:ext cx="509016" cy="217931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6005321" y="7852409"/>
              <a:ext cx="512445" cy="220979"/>
            </a:xfrm>
            <a:custGeom>
              <a:avLst/>
              <a:gdLst/>
              <a:ahLst/>
              <a:cxnLst/>
              <a:rect l="l" t="t" r="r" b="b"/>
              <a:pathLst>
                <a:path w="512445" h="220979">
                  <a:moveTo>
                    <a:pt x="512064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512064" y="220980"/>
                  </a:lnTo>
                  <a:lnTo>
                    <a:pt x="512064" y="219456"/>
                  </a:lnTo>
                  <a:lnTo>
                    <a:pt x="3048" y="219456"/>
                  </a:lnTo>
                  <a:lnTo>
                    <a:pt x="1524" y="217932"/>
                  </a:lnTo>
                  <a:lnTo>
                    <a:pt x="3048" y="21793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12064" y="1524"/>
                  </a:lnTo>
                  <a:lnTo>
                    <a:pt x="512064" y="0"/>
                  </a:lnTo>
                  <a:close/>
                </a:path>
                <a:path w="512445" h="220979">
                  <a:moveTo>
                    <a:pt x="3048" y="217932"/>
                  </a:moveTo>
                  <a:lnTo>
                    <a:pt x="1524" y="217932"/>
                  </a:lnTo>
                  <a:lnTo>
                    <a:pt x="3048" y="219456"/>
                  </a:lnTo>
                  <a:lnTo>
                    <a:pt x="3048" y="217932"/>
                  </a:lnTo>
                  <a:close/>
                </a:path>
                <a:path w="512445" h="220979">
                  <a:moveTo>
                    <a:pt x="509016" y="217932"/>
                  </a:moveTo>
                  <a:lnTo>
                    <a:pt x="3048" y="217932"/>
                  </a:lnTo>
                  <a:lnTo>
                    <a:pt x="3048" y="219456"/>
                  </a:lnTo>
                  <a:lnTo>
                    <a:pt x="509016" y="219456"/>
                  </a:lnTo>
                  <a:lnTo>
                    <a:pt x="509016" y="217932"/>
                  </a:lnTo>
                  <a:close/>
                </a:path>
                <a:path w="512445" h="220979">
                  <a:moveTo>
                    <a:pt x="509016" y="1524"/>
                  </a:moveTo>
                  <a:lnTo>
                    <a:pt x="509016" y="219456"/>
                  </a:lnTo>
                  <a:lnTo>
                    <a:pt x="510539" y="217932"/>
                  </a:lnTo>
                  <a:lnTo>
                    <a:pt x="512064" y="217932"/>
                  </a:lnTo>
                  <a:lnTo>
                    <a:pt x="512064" y="3048"/>
                  </a:lnTo>
                  <a:lnTo>
                    <a:pt x="510539" y="3048"/>
                  </a:lnTo>
                  <a:lnTo>
                    <a:pt x="509016" y="1524"/>
                  </a:lnTo>
                  <a:close/>
                </a:path>
                <a:path w="512445" h="220979">
                  <a:moveTo>
                    <a:pt x="512064" y="217932"/>
                  </a:moveTo>
                  <a:lnTo>
                    <a:pt x="510539" y="217932"/>
                  </a:lnTo>
                  <a:lnTo>
                    <a:pt x="509016" y="219456"/>
                  </a:lnTo>
                  <a:lnTo>
                    <a:pt x="512064" y="219456"/>
                  </a:lnTo>
                  <a:lnTo>
                    <a:pt x="512064" y="217932"/>
                  </a:lnTo>
                  <a:close/>
                </a:path>
                <a:path w="512445" h="22097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12445" h="220979">
                  <a:moveTo>
                    <a:pt x="50901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509016" y="3048"/>
                  </a:lnTo>
                  <a:lnTo>
                    <a:pt x="509016" y="1524"/>
                  </a:lnTo>
                  <a:close/>
                </a:path>
                <a:path w="512445" h="220979">
                  <a:moveTo>
                    <a:pt x="512064" y="1524"/>
                  </a:moveTo>
                  <a:lnTo>
                    <a:pt x="509016" y="1524"/>
                  </a:lnTo>
                  <a:lnTo>
                    <a:pt x="510539" y="3048"/>
                  </a:lnTo>
                  <a:lnTo>
                    <a:pt x="512064" y="3048"/>
                  </a:lnTo>
                  <a:lnTo>
                    <a:pt x="51206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4383532" y="7435846"/>
            <a:ext cx="1972310" cy="372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430" algn="ctr">
              <a:lnSpc>
                <a:spcPts val="1415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Critical</a:t>
            </a:r>
            <a:r>
              <a:rPr sz="125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sections</a:t>
            </a:r>
            <a:endParaRPr sz="1250">
              <a:latin typeface="Arial"/>
              <a:cs typeface="Arial"/>
            </a:endParaRPr>
          </a:p>
          <a:p>
            <a:pPr marR="5080" algn="ctr">
              <a:lnSpc>
                <a:spcPts val="1295"/>
              </a:lnSpc>
              <a:tabLst>
                <a:tab pos="1795780" algn="l"/>
              </a:tabLst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r>
              <a:rPr sz="1125" baseline="-22222" dirty="0">
                <a:latin typeface="Times New Roman"/>
                <a:cs typeface="Times New Roman"/>
              </a:rPr>
              <a:t>	</a:t>
            </a: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4185665" y="7852409"/>
            <a:ext cx="512445" cy="462280"/>
            <a:chOff x="4185665" y="7852409"/>
            <a:chExt cx="512445" cy="462280"/>
          </a:xfrm>
        </p:grpSpPr>
        <p:pic>
          <p:nvPicPr>
            <p:cNvPr id="132" name="object 1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7189" y="8071865"/>
              <a:ext cx="509015" cy="242316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4185666" y="8070849"/>
              <a:ext cx="512445" cy="243840"/>
            </a:xfrm>
            <a:custGeom>
              <a:avLst/>
              <a:gdLst/>
              <a:ahLst/>
              <a:cxnLst/>
              <a:rect l="l" t="t" r="r" b="b"/>
              <a:pathLst>
                <a:path w="512445" h="243840">
                  <a:moveTo>
                    <a:pt x="512064" y="0"/>
                  </a:moveTo>
                  <a:lnTo>
                    <a:pt x="510540" y="0"/>
                  </a:lnTo>
                  <a:lnTo>
                    <a:pt x="510540" y="2540"/>
                  </a:lnTo>
                  <a:lnTo>
                    <a:pt x="509892" y="2540"/>
                  </a:lnTo>
                  <a:lnTo>
                    <a:pt x="509892" y="1892"/>
                  </a:lnTo>
                  <a:lnTo>
                    <a:pt x="510540" y="2540"/>
                  </a:lnTo>
                  <a:lnTo>
                    <a:pt x="510540" y="0"/>
                  </a:lnTo>
                  <a:lnTo>
                    <a:pt x="2794" y="0"/>
                  </a:lnTo>
                  <a:lnTo>
                    <a:pt x="2794" y="1270"/>
                  </a:lnTo>
                  <a:lnTo>
                    <a:pt x="2159" y="1905"/>
                  </a:lnTo>
                  <a:lnTo>
                    <a:pt x="2159" y="1270"/>
                  </a:lnTo>
                  <a:lnTo>
                    <a:pt x="2794" y="1270"/>
                  </a:lnTo>
                  <a:lnTo>
                    <a:pt x="279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243840"/>
                  </a:lnTo>
                  <a:lnTo>
                    <a:pt x="3048" y="243840"/>
                  </a:lnTo>
                  <a:lnTo>
                    <a:pt x="3048" y="2540"/>
                  </a:lnTo>
                  <a:lnTo>
                    <a:pt x="509016" y="2540"/>
                  </a:lnTo>
                  <a:lnTo>
                    <a:pt x="509016" y="243840"/>
                  </a:lnTo>
                  <a:lnTo>
                    <a:pt x="512064" y="243840"/>
                  </a:lnTo>
                  <a:lnTo>
                    <a:pt x="512064" y="2540"/>
                  </a:lnTo>
                  <a:lnTo>
                    <a:pt x="512064" y="1270"/>
                  </a:lnTo>
                  <a:lnTo>
                    <a:pt x="512064" y="101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87189" y="7853933"/>
              <a:ext cx="509015" cy="217931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185665" y="7852409"/>
              <a:ext cx="512445" cy="220979"/>
            </a:xfrm>
            <a:custGeom>
              <a:avLst/>
              <a:gdLst/>
              <a:ahLst/>
              <a:cxnLst/>
              <a:rect l="l" t="t" r="r" b="b"/>
              <a:pathLst>
                <a:path w="512445" h="220979">
                  <a:moveTo>
                    <a:pt x="512063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512063" y="220980"/>
                  </a:lnTo>
                  <a:lnTo>
                    <a:pt x="512063" y="219456"/>
                  </a:lnTo>
                  <a:lnTo>
                    <a:pt x="3048" y="219456"/>
                  </a:lnTo>
                  <a:lnTo>
                    <a:pt x="1524" y="217932"/>
                  </a:lnTo>
                  <a:lnTo>
                    <a:pt x="3048" y="21793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12063" y="1524"/>
                  </a:lnTo>
                  <a:lnTo>
                    <a:pt x="512063" y="0"/>
                  </a:lnTo>
                  <a:close/>
                </a:path>
                <a:path w="512445" h="220979">
                  <a:moveTo>
                    <a:pt x="3048" y="217932"/>
                  </a:moveTo>
                  <a:lnTo>
                    <a:pt x="1524" y="217932"/>
                  </a:lnTo>
                  <a:lnTo>
                    <a:pt x="3048" y="219456"/>
                  </a:lnTo>
                  <a:lnTo>
                    <a:pt x="3048" y="217932"/>
                  </a:lnTo>
                  <a:close/>
                </a:path>
                <a:path w="512445" h="220979">
                  <a:moveTo>
                    <a:pt x="509016" y="217932"/>
                  </a:moveTo>
                  <a:lnTo>
                    <a:pt x="3048" y="217932"/>
                  </a:lnTo>
                  <a:lnTo>
                    <a:pt x="3048" y="219456"/>
                  </a:lnTo>
                  <a:lnTo>
                    <a:pt x="509016" y="219456"/>
                  </a:lnTo>
                  <a:lnTo>
                    <a:pt x="509016" y="217932"/>
                  </a:lnTo>
                  <a:close/>
                </a:path>
                <a:path w="512445" h="220979">
                  <a:moveTo>
                    <a:pt x="509016" y="1524"/>
                  </a:moveTo>
                  <a:lnTo>
                    <a:pt x="509016" y="219456"/>
                  </a:lnTo>
                  <a:lnTo>
                    <a:pt x="510539" y="217932"/>
                  </a:lnTo>
                  <a:lnTo>
                    <a:pt x="512063" y="217932"/>
                  </a:lnTo>
                  <a:lnTo>
                    <a:pt x="512063" y="3048"/>
                  </a:lnTo>
                  <a:lnTo>
                    <a:pt x="510539" y="3048"/>
                  </a:lnTo>
                  <a:lnTo>
                    <a:pt x="509016" y="1524"/>
                  </a:lnTo>
                  <a:close/>
                </a:path>
                <a:path w="512445" h="220979">
                  <a:moveTo>
                    <a:pt x="512063" y="217932"/>
                  </a:moveTo>
                  <a:lnTo>
                    <a:pt x="510539" y="217932"/>
                  </a:lnTo>
                  <a:lnTo>
                    <a:pt x="509016" y="219456"/>
                  </a:lnTo>
                  <a:lnTo>
                    <a:pt x="512063" y="219456"/>
                  </a:lnTo>
                  <a:lnTo>
                    <a:pt x="512063" y="217932"/>
                  </a:lnTo>
                  <a:close/>
                </a:path>
                <a:path w="512445" h="22097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12445" h="220979">
                  <a:moveTo>
                    <a:pt x="50901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509016" y="3048"/>
                  </a:lnTo>
                  <a:lnTo>
                    <a:pt x="509016" y="1524"/>
                  </a:lnTo>
                  <a:close/>
                </a:path>
                <a:path w="512445" h="220979">
                  <a:moveTo>
                    <a:pt x="512063" y="1524"/>
                  </a:moveTo>
                  <a:lnTo>
                    <a:pt x="509016" y="1524"/>
                  </a:lnTo>
                  <a:lnTo>
                    <a:pt x="510539" y="3048"/>
                  </a:lnTo>
                  <a:lnTo>
                    <a:pt x="512063" y="3048"/>
                  </a:lnTo>
                  <a:lnTo>
                    <a:pt x="51206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5043675" y="7925050"/>
            <a:ext cx="640715" cy="258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173355">
              <a:lnSpc>
                <a:spcPct val="102000"/>
              </a:lnSpc>
              <a:spcBef>
                <a:spcPts val="90"/>
              </a:spcBef>
            </a:pPr>
            <a:r>
              <a:rPr sz="750" b="1" spc="-10" dirty="0">
                <a:latin typeface="Times New Roman"/>
                <a:cs typeface="Times New Roman"/>
              </a:rPr>
              <a:t>globlal</a:t>
            </a:r>
            <a:r>
              <a:rPr sz="750" b="1" spc="500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Times New Roman"/>
                <a:cs typeface="Times New Roman"/>
              </a:rPr>
              <a:t>memory</a:t>
            </a:r>
            <a:r>
              <a:rPr sz="750" b="1" spc="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Times New Roman"/>
                <a:cs typeface="Times New Roman"/>
              </a:rPr>
              <a:t>buffer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798314" y="8216134"/>
            <a:ext cx="22796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10" dirty="0">
                <a:latin typeface="Times New Roman"/>
                <a:cs typeface="Times New Roman"/>
              </a:rPr>
              <a:t>write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691378" y="8216134"/>
            <a:ext cx="1993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0" dirty="0">
                <a:latin typeface="Times New Roman"/>
                <a:cs typeface="Times New Roman"/>
              </a:rPr>
              <a:t>read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3919728" y="8239759"/>
            <a:ext cx="2912110" cy="1166495"/>
            <a:chOff x="3919728" y="8239759"/>
            <a:chExt cx="2912110" cy="1166495"/>
          </a:xfrm>
        </p:grpSpPr>
        <p:pic>
          <p:nvPicPr>
            <p:cNvPr id="140" name="object 1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32832" y="8241791"/>
              <a:ext cx="437388" cy="72390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5131308" y="8239759"/>
              <a:ext cx="440690" cy="74930"/>
            </a:xfrm>
            <a:custGeom>
              <a:avLst/>
              <a:gdLst/>
              <a:ahLst/>
              <a:cxnLst/>
              <a:rect l="l" t="t" r="r" b="b"/>
              <a:pathLst>
                <a:path w="440689" h="74929">
                  <a:moveTo>
                    <a:pt x="440436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4930"/>
                  </a:lnTo>
                  <a:lnTo>
                    <a:pt x="3048" y="74930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437388" y="3556"/>
                  </a:lnTo>
                  <a:lnTo>
                    <a:pt x="437388" y="3810"/>
                  </a:lnTo>
                  <a:lnTo>
                    <a:pt x="437388" y="74930"/>
                  </a:lnTo>
                  <a:lnTo>
                    <a:pt x="440436" y="74930"/>
                  </a:lnTo>
                  <a:lnTo>
                    <a:pt x="440436" y="3810"/>
                  </a:lnTo>
                  <a:lnTo>
                    <a:pt x="438531" y="3810"/>
                  </a:lnTo>
                  <a:lnTo>
                    <a:pt x="438531" y="3175"/>
                  </a:lnTo>
                  <a:lnTo>
                    <a:pt x="438912" y="3556"/>
                  </a:lnTo>
                  <a:lnTo>
                    <a:pt x="440436" y="3556"/>
                  </a:lnTo>
                  <a:lnTo>
                    <a:pt x="440436" y="2540"/>
                  </a:lnTo>
                  <a:lnTo>
                    <a:pt x="440436" y="2032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919728" y="8314181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6846" y="8314181"/>
              <a:ext cx="509016" cy="655320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6005322" y="8314689"/>
              <a:ext cx="512445" cy="656590"/>
            </a:xfrm>
            <a:custGeom>
              <a:avLst/>
              <a:gdLst/>
              <a:ahLst/>
              <a:cxnLst/>
              <a:rect l="l" t="t" r="r" b="b"/>
              <a:pathLst>
                <a:path w="512445" h="656590">
                  <a:moveTo>
                    <a:pt x="512064" y="0"/>
                  </a:moveTo>
                  <a:lnTo>
                    <a:pt x="509016" y="0"/>
                  </a:lnTo>
                  <a:lnTo>
                    <a:pt x="509016" y="652780"/>
                  </a:lnTo>
                  <a:lnTo>
                    <a:pt x="509016" y="653288"/>
                  </a:lnTo>
                  <a:lnTo>
                    <a:pt x="509016" y="654812"/>
                  </a:lnTo>
                  <a:lnTo>
                    <a:pt x="509016" y="655320"/>
                  </a:lnTo>
                  <a:lnTo>
                    <a:pt x="2286" y="655320"/>
                  </a:lnTo>
                  <a:lnTo>
                    <a:pt x="2286" y="654050"/>
                  </a:lnTo>
                  <a:lnTo>
                    <a:pt x="3048" y="654812"/>
                  </a:lnTo>
                  <a:lnTo>
                    <a:pt x="509016" y="654812"/>
                  </a:lnTo>
                  <a:lnTo>
                    <a:pt x="509016" y="653288"/>
                  </a:lnTo>
                  <a:lnTo>
                    <a:pt x="3048" y="653288"/>
                  </a:lnTo>
                  <a:lnTo>
                    <a:pt x="2286" y="653288"/>
                  </a:lnTo>
                  <a:lnTo>
                    <a:pt x="2286" y="652780"/>
                  </a:lnTo>
                  <a:lnTo>
                    <a:pt x="3048" y="65278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52780"/>
                  </a:lnTo>
                  <a:lnTo>
                    <a:pt x="0" y="655320"/>
                  </a:lnTo>
                  <a:lnTo>
                    <a:pt x="0" y="656590"/>
                  </a:lnTo>
                  <a:lnTo>
                    <a:pt x="512064" y="656590"/>
                  </a:lnTo>
                  <a:lnTo>
                    <a:pt x="512064" y="655320"/>
                  </a:lnTo>
                  <a:lnTo>
                    <a:pt x="509778" y="655320"/>
                  </a:lnTo>
                  <a:lnTo>
                    <a:pt x="509778" y="654812"/>
                  </a:lnTo>
                  <a:lnTo>
                    <a:pt x="512064" y="654812"/>
                  </a:lnTo>
                  <a:lnTo>
                    <a:pt x="512064" y="653288"/>
                  </a:lnTo>
                  <a:lnTo>
                    <a:pt x="510527" y="653288"/>
                  </a:lnTo>
                  <a:lnTo>
                    <a:pt x="509778" y="654050"/>
                  </a:lnTo>
                  <a:lnTo>
                    <a:pt x="509778" y="652780"/>
                  </a:lnTo>
                  <a:lnTo>
                    <a:pt x="512064" y="652780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6846" y="8969501"/>
              <a:ext cx="509016" cy="218694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6005322" y="8967977"/>
              <a:ext cx="512445" cy="222250"/>
            </a:xfrm>
            <a:custGeom>
              <a:avLst/>
              <a:gdLst/>
              <a:ahLst/>
              <a:cxnLst/>
              <a:rect l="l" t="t" r="r" b="b"/>
              <a:pathLst>
                <a:path w="512445" h="222250">
                  <a:moveTo>
                    <a:pt x="512064" y="0"/>
                  </a:moveTo>
                  <a:lnTo>
                    <a:pt x="0" y="0"/>
                  </a:lnTo>
                  <a:lnTo>
                    <a:pt x="0" y="221742"/>
                  </a:lnTo>
                  <a:lnTo>
                    <a:pt x="512064" y="221742"/>
                  </a:lnTo>
                  <a:lnTo>
                    <a:pt x="512064" y="220218"/>
                  </a:lnTo>
                  <a:lnTo>
                    <a:pt x="3048" y="220218"/>
                  </a:lnTo>
                  <a:lnTo>
                    <a:pt x="1524" y="218694"/>
                  </a:lnTo>
                  <a:lnTo>
                    <a:pt x="3048" y="21869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12064" y="1524"/>
                  </a:lnTo>
                  <a:lnTo>
                    <a:pt x="512064" y="0"/>
                  </a:lnTo>
                  <a:close/>
                </a:path>
                <a:path w="512445" h="222250">
                  <a:moveTo>
                    <a:pt x="3048" y="218694"/>
                  </a:moveTo>
                  <a:lnTo>
                    <a:pt x="1524" y="218694"/>
                  </a:lnTo>
                  <a:lnTo>
                    <a:pt x="3048" y="220218"/>
                  </a:lnTo>
                  <a:lnTo>
                    <a:pt x="3048" y="218694"/>
                  </a:lnTo>
                  <a:close/>
                </a:path>
                <a:path w="512445" h="222250">
                  <a:moveTo>
                    <a:pt x="509016" y="218694"/>
                  </a:moveTo>
                  <a:lnTo>
                    <a:pt x="3048" y="218694"/>
                  </a:lnTo>
                  <a:lnTo>
                    <a:pt x="3048" y="220218"/>
                  </a:lnTo>
                  <a:lnTo>
                    <a:pt x="509016" y="220218"/>
                  </a:lnTo>
                  <a:lnTo>
                    <a:pt x="509016" y="218694"/>
                  </a:lnTo>
                  <a:close/>
                </a:path>
                <a:path w="512445" h="222250">
                  <a:moveTo>
                    <a:pt x="509016" y="1524"/>
                  </a:moveTo>
                  <a:lnTo>
                    <a:pt x="509016" y="220218"/>
                  </a:lnTo>
                  <a:lnTo>
                    <a:pt x="510539" y="218694"/>
                  </a:lnTo>
                  <a:lnTo>
                    <a:pt x="512064" y="218694"/>
                  </a:lnTo>
                  <a:lnTo>
                    <a:pt x="512064" y="3048"/>
                  </a:lnTo>
                  <a:lnTo>
                    <a:pt x="510539" y="3048"/>
                  </a:lnTo>
                  <a:lnTo>
                    <a:pt x="509016" y="1524"/>
                  </a:lnTo>
                  <a:close/>
                </a:path>
                <a:path w="512445" h="222250">
                  <a:moveTo>
                    <a:pt x="512064" y="218694"/>
                  </a:moveTo>
                  <a:lnTo>
                    <a:pt x="510539" y="218694"/>
                  </a:lnTo>
                  <a:lnTo>
                    <a:pt x="509016" y="220218"/>
                  </a:lnTo>
                  <a:lnTo>
                    <a:pt x="512064" y="220218"/>
                  </a:lnTo>
                  <a:lnTo>
                    <a:pt x="512064" y="218694"/>
                  </a:lnTo>
                  <a:close/>
                </a:path>
                <a:path w="512445" h="22225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12445" h="222250">
                  <a:moveTo>
                    <a:pt x="50901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509016" y="3048"/>
                  </a:lnTo>
                  <a:lnTo>
                    <a:pt x="509016" y="1524"/>
                  </a:lnTo>
                  <a:close/>
                </a:path>
                <a:path w="512445" h="222250">
                  <a:moveTo>
                    <a:pt x="512064" y="1524"/>
                  </a:moveTo>
                  <a:lnTo>
                    <a:pt x="509016" y="1524"/>
                  </a:lnTo>
                  <a:lnTo>
                    <a:pt x="510539" y="3048"/>
                  </a:lnTo>
                  <a:lnTo>
                    <a:pt x="512064" y="3048"/>
                  </a:lnTo>
                  <a:lnTo>
                    <a:pt x="51206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87190" y="8314181"/>
              <a:ext cx="509015" cy="437388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4185666" y="8314689"/>
              <a:ext cx="512445" cy="438150"/>
            </a:xfrm>
            <a:custGeom>
              <a:avLst/>
              <a:gdLst/>
              <a:ahLst/>
              <a:cxnLst/>
              <a:rect l="l" t="t" r="r" b="b"/>
              <a:pathLst>
                <a:path w="512445" h="438150">
                  <a:moveTo>
                    <a:pt x="512064" y="0"/>
                  </a:moveTo>
                  <a:lnTo>
                    <a:pt x="510286" y="0"/>
                  </a:lnTo>
                  <a:lnTo>
                    <a:pt x="510286" y="435610"/>
                  </a:lnTo>
                  <a:lnTo>
                    <a:pt x="509651" y="436245"/>
                  </a:lnTo>
                  <a:lnTo>
                    <a:pt x="509651" y="435610"/>
                  </a:lnTo>
                  <a:lnTo>
                    <a:pt x="510286" y="435610"/>
                  </a:lnTo>
                  <a:lnTo>
                    <a:pt x="510286" y="0"/>
                  </a:lnTo>
                  <a:lnTo>
                    <a:pt x="509016" y="0"/>
                  </a:lnTo>
                  <a:lnTo>
                    <a:pt x="509016" y="435356"/>
                  </a:lnTo>
                  <a:lnTo>
                    <a:pt x="3048" y="435356"/>
                  </a:lnTo>
                  <a:lnTo>
                    <a:pt x="3048" y="436880"/>
                  </a:lnTo>
                  <a:lnTo>
                    <a:pt x="2413" y="436880"/>
                  </a:lnTo>
                  <a:lnTo>
                    <a:pt x="2413" y="436245"/>
                  </a:lnTo>
                  <a:lnTo>
                    <a:pt x="3048" y="436880"/>
                  </a:lnTo>
                  <a:lnTo>
                    <a:pt x="3048" y="435356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35610"/>
                  </a:lnTo>
                  <a:lnTo>
                    <a:pt x="0" y="436880"/>
                  </a:lnTo>
                  <a:lnTo>
                    <a:pt x="0" y="438150"/>
                  </a:lnTo>
                  <a:lnTo>
                    <a:pt x="512064" y="438150"/>
                  </a:lnTo>
                  <a:lnTo>
                    <a:pt x="512064" y="436880"/>
                  </a:lnTo>
                  <a:lnTo>
                    <a:pt x="512064" y="435610"/>
                  </a:lnTo>
                  <a:lnTo>
                    <a:pt x="512064" y="43535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87190" y="8751569"/>
              <a:ext cx="509015" cy="266700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4185666" y="8750045"/>
              <a:ext cx="512445" cy="269875"/>
            </a:xfrm>
            <a:custGeom>
              <a:avLst/>
              <a:gdLst/>
              <a:ahLst/>
              <a:cxnLst/>
              <a:rect l="l" t="t" r="r" b="b"/>
              <a:pathLst>
                <a:path w="512445" h="269875">
                  <a:moveTo>
                    <a:pt x="512063" y="0"/>
                  </a:moveTo>
                  <a:lnTo>
                    <a:pt x="0" y="0"/>
                  </a:lnTo>
                  <a:lnTo>
                    <a:pt x="0" y="269747"/>
                  </a:lnTo>
                  <a:lnTo>
                    <a:pt x="512063" y="269747"/>
                  </a:lnTo>
                  <a:lnTo>
                    <a:pt x="512063" y="268223"/>
                  </a:lnTo>
                  <a:lnTo>
                    <a:pt x="3048" y="268223"/>
                  </a:lnTo>
                  <a:lnTo>
                    <a:pt x="1524" y="266699"/>
                  </a:lnTo>
                  <a:lnTo>
                    <a:pt x="3048" y="26669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512063" y="1523"/>
                  </a:lnTo>
                  <a:lnTo>
                    <a:pt x="512063" y="0"/>
                  </a:lnTo>
                  <a:close/>
                </a:path>
                <a:path w="512445" h="269875">
                  <a:moveTo>
                    <a:pt x="3048" y="266699"/>
                  </a:moveTo>
                  <a:lnTo>
                    <a:pt x="1524" y="266699"/>
                  </a:lnTo>
                  <a:lnTo>
                    <a:pt x="3048" y="268223"/>
                  </a:lnTo>
                  <a:lnTo>
                    <a:pt x="3048" y="266699"/>
                  </a:lnTo>
                  <a:close/>
                </a:path>
                <a:path w="512445" h="269875">
                  <a:moveTo>
                    <a:pt x="509016" y="266699"/>
                  </a:moveTo>
                  <a:lnTo>
                    <a:pt x="3048" y="266699"/>
                  </a:lnTo>
                  <a:lnTo>
                    <a:pt x="3048" y="268223"/>
                  </a:lnTo>
                  <a:lnTo>
                    <a:pt x="509016" y="268223"/>
                  </a:lnTo>
                  <a:lnTo>
                    <a:pt x="509016" y="266699"/>
                  </a:lnTo>
                  <a:close/>
                </a:path>
                <a:path w="512445" h="269875">
                  <a:moveTo>
                    <a:pt x="509016" y="1523"/>
                  </a:moveTo>
                  <a:lnTo>
                    <a:pt x="509016" y="268223"/>
                  </a:lnTo>
                  <a:lnTo>
                    <a:pt x="510539" y="266699"/>
                  </a:lnTo>
                  <a:lnTo>
                    <a:pt x="512063" y="266699"/>
                  </a:lnTo>
                  <a:lnTo>
                    <a:pt x="512063" y="3047"/>
                  </a:lnTo>
                  <a:lnTo>
                    <a:pt x="510539" y="3047"/>
                  </a:lnTo>
                  <a:lnTo>
                    <a:pt x="509016" y="1523"/>
                  </a:lnTo>
                  <a:close/>
                </a:path>
                <a:path w="512445" h="269875">
                  <a:moveTo>
                    <a:pt x="512063" y="266699"/>
                  </a:moveTo>
                  <a:lnTo>
                    <a:pt x="510539" y="266699"/>
                  </a:lnTo>
                  <a:lnTo>
                    <a:pt x="509016" y="268223"/>
                  </a:lnTo>
                  <a:lnTo>
                    <a:pt x="512063" y="268223"/>
                  </a:lnTo>
                  <a:lnTo>
                    <a:pt x="512063" y="266699"/>
                  </a:lnTo>
                  <a:close/>
                </a:path>
                <a:path w="512445" h="269875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512445" h="269875">
                  <a:moveTo>
                    <a:pt x="509016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509016" y="3047"/>
                  </a:lnTo>
                  <a:lnTo>
                    <a:pt x="509016" y="1523"/>
                  </a:lnTo>
                  <a:close/>
                </a:path>
                <a:path w="512445" h="269875">
                  <a:moveTo>
                    <a:pt x="512063" y="1523"/>
                  </a:moveTo>
                  <a:lnTo>
                    <a:pt x="509016" y="1523"/>
                  </a:lnTo>
                  <a:lnTo>
                    <a:pt x="510539" y="3047"/>
                  </a:lnTo>
                  <a:lnTo>
                    <a:pt x="512063" y="3047"/>
                  </a:lnTo>
                  <a:lnTo>
                    <a:pt x="512063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92218" y="8359901"/>
              <a:ext cx="246126" cy="10363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5470" y="8359901"/>
              <a:ext cx="246887" cy="103631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32832" y="8314181"/>
              <a:ext cx="437388" cy="291846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5131308" y="8314689"/>
              <a:ext cx="440690" cy="293370"/>
            </a:xfrm>
            <a:custGeom>
              <a:avLst/>
              <a:gdLst/>
              <a:ahLst/>
              <a:cxnLst/>
              <a:rect l="l" t="t" r="r" b="b"/>
              <a:pathLst>
                <a:path w="440689" h="293370">
                  <a:moveTo>
                    <a:pt x="440436" y="0"/>
                  </a:moveTo>
                  <a:lnTo>
                    <a:pt x="437388" y="0"/>
                  </a:lnTo>
                  <a:lnTo>
                    <a:pt x="437388" y="289560"/>
                  </a:lnTo>
                  <a:lnTo>
                    <a:pt x="437388" y="289814"/>
                  </a:lnTo>
                  <a:lnTo>
                    <a:pt x="3048" y="289814"/>
                  </a:lnTo>
                  <a:lnTo>
                    <a:pt x="2540" y="289814"/>
                  </a:lnTo>
                  <a:lnTo>
                    <a:pt x="2540" y="290830"/>
                  </a:lnTo>
                  <a:lnTo>
                    <a:pt x="1905" y="290830"/>
                  </a:lnTo>
                  <a:lnTo>
                    <a:pt x="1905" y="290195"/>
                  </a:lnTo>
                  <a:lnTo>
                    <a:pt x="2540" y="290830"/>
                  </a:lnTo>
                  <a:lnTo>
                    <a:pt x="2540" y="289814"/>
                  </a:lnTo>
                  <a:lnTo>
                    <a:pt x="1905" y="289814"/>
                  </a:lnTo>
                  <a:lnTo>
                    <a:pt x="1905" y="289560"/>
                  </a:lnTo>
                  <a:lnTo>
                    <a:pt x="3048" y="28956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89560"/>
                  </a:lnTo>
                  <a:lnTo>
                    <a:pt x="0" y="290830"/>
                  </a:lnTo>
                  <a:lnTo>
                    <a:pt x="0" y="293370"/>
                  </a:lnTo>
                  <a:lnTo>
                    <a:pt x="440436" y="293370"/>
                  </a:lnTo>
                  <a:lnTo>
                    <a:pt x="440436" y="291338"/>
                  </a:lnTo>
                  <a:lnTo>
                    <a:pt x="440436" y="290830"/>
                  </a:lnTo>
                  <a:lnTo>
                    <a:pt x="440436" y="289814"/>
                  </a:lnTo>
                  <a:lnTo>
                    <a:pt x="438912" y="289814"/>
                  </a:lnTo>
                  <a:lnTo>
                    <a:pt x="438531" y="290195"/>
                  </a:lnTo>
                  <a:lnTo>
                    <a:pt x="438531" y="289560"/>
                  </a:lnTo>
                  <a:lnTo>
                    <a:pt x="440436" y="289560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5203694" y="8263378"/>
            <a:ext cx="32512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075"/>
              </a:lnSpc>
              <a:spcBef>
                <a:spcPts val="90"/>
              </a:spcBef>
            </a:pPr>
            <a:r>
              <a:rPr sz="900" b="1" dirty="0">
                <a:latin typeface="Times New Roman"/>
                <a:cs typeface="Times New Roman"/>
              </a:rPr>
              <a:t>int</a:t>
            </a:r>
            <a:r>
              <a:rPr sz="900" b="1" spc="405" dirty="0">
                <a:latin typeface="Times New Roman"/>
                <a:cs typeface="Times New Roman"/>
              </a:rPr>
              <a:t> </a:t>
            </a:r>
            <a:r>
              <a:rPr sz="900" b="1" spc="-25" dirty="0">
                <a:latin typeface="Times New Roman"/>
                <a:cs typeface="Times New Roman"/>
              </a:rPr>
              <a:t>x;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ts val="1075"/>
              </a:lnSpc>
            </a:pPr>
            <a:r>
              <a:rPr sz="900" b="1" dirty="0">
                <a:latin typeface="Times New Roman"/>
                <a:cs typeface="Times New Roman"/>
              </a:rPr>
              <a:t>int</a:t>
            </a:r>
            <a:r>
              <a:rPr sz="900" b="1" spc="409" dirty="0">
                <a:latin typeface="Times New Roman"/>
                <a:cs typeface="Times New Roman"/>
              </a:rPr>
              <a:t> </a:t>
            </a:r>
            <a:r>
              <a:rPr sz="900" b="1" spc="-25" dirty="0">
                <a:latin typeface="Times New Roman"/>
                <a:cs typeface="Times New Roman"/>
              </a:rPr>
              <a:t>y;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239767" y="8052151"/>
            <a:ext cx="417830" cy="6718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90"/>
              </a:spcBef>
            </a:pPr>
            <a:r>
              <a:rPr sz="900" b="1" spc="-10" dirty="0">
                <a:latin typeface="Times New Roman"/>
                <a:cs typeface="Times New Roman"/>
              </a:rPr>
              <a:t>wait(s)</a:t>
            </a:r>
            <a:endParaRPr sz="9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195"/>
              </a:spcBef>
            </a:pPr>
            <a:r>
              <a:rPr sz="900" dirty="0">
                <a:latin typeface="Times New Roman"/>
                <a:cs typeface="Times New Roman"/>
              </a:rPr>
              <a:t>x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3;</a:t>
            </a:r>
            <a:endParaRPr sz="9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imes New Roman"/>
                <a:cs typeface="Times New Roman"/>
              </a:rPr>
              <a:t>y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5;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900" b="1" spc="-10" dirty="0">
                <a:latin typeface="Times New Roman"/>
                <a:cs typeface="Times New Roman"/>
              </a:rPr>
              <a:t>signal(s)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059430" y="8011012"/>
            <a:ext cx="424815" cy="9277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550"/>
              </a:spcBef>
            </a:pPr>
            <a:r>
              <a:rPr sz="900" b="1" spc="-10" dirty="0">
                <a:latin typeface="Times New Roman"/>
                <a:cs typeface="Times New Roman"/>
              </a:rPr>
              <a:t>wait(s)</a:t>
            </a:r>
            <a:endParaRPr sz="9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450"/>
              </a:spcBef>
            </a:pP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x+1;</a:t>
            </a:r>
            <a:endParaRPr sz="9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imes New Roman"/>
                <a:cs typeface="Times New Roman"/>
              </a:rPr>
              <a:t>b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y+2;</a:t>
            </a:r>
            <a:endParaRPr sz="9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Times New Roman"/>
                <a:cs typeface="Times New Roman"/>
              </a:rPr>
              <a:t>c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x+y;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sz="900" b="1" spc="-10" dirty="0">
                <a:latin typeface="Times New Roman"/>
                <a:cs typeface="Times New Roman"/>
              </a:rPr>
              <a:t>signal(s)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6977" y="2157729"/>
            <a:ext cx="269875" cy="219710"/>
            <a:chOff x="966977" y="2157729"/>
            <a:chExt cx="269875" cy="219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501" y="2159507"/>
              <a:ext cx="266700" cy="2179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6978" y="2157729"/>
              <a:ext cx="269875" cy="219710"/>
            </a:xfrm>
            <a:custGeom>
              <a:avLst/>
              <a:gdLst/>
              <a:ahLst/>
              <a:cxnLst/>
              <a:rect l="l" t="t" r="r" b="b"/>
              <a:pathLst>
                <a:path w="269875" h="219710">
                  <a:moveTo>
                    <a:pt x="269748" y="0"/>
                  </a:moveTo>
                  <a:lnTo>
                    <a:pt x="266700" y="0"/>
                  </a:lnTo>
                  <a:lnTo>
                    <a:pt x="266700" y="1270"/>
                  </a:lnTo>
                  <a:lnTo>
                    <a:pt x="266700" y="1778"/>
                  </a:lnTo>
                  <a:lnTo>
                    <a:pt x="3048" y="1778"/>
                  </a:lnTo>
                  <a:lnTo>
                    <a:pt x="2286" y="2540"/>
                  </a:lnTo>
                  <a:lnTo>
                    <a:pt x="2286" y="1270"/>
                  </a:lnTo>
                  <a:lnTo>
                    <a:pt x="266700" y="1270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219710"/>
                  </a:lnTo>
                  <a:lnTo>
                    <a:pt x="3048" y="219710"/>
                  </a:lnTo>
                  <a:lnTo>
                    <a:pt x="3048" y="3810"/>
                  </a:lnTo>
                  <a:lnTo>
                    <a:pt x="2286" y="3810"/>
                  </a:lnTo>
                  <a:lnTo>
                    <a:pt x="2286" y="3302"/>
                  </a:lnTo>
                  <a:lnTo>
                    <a:pt x="3048" y="3302"/>
                  </a:lnTo>
                  <a:lnTo>
                    <a:pt x="266700" y="3302"/>
                  </a:lnTo>
                  <a:lnTo>
                    <a:pt x="266700" y="3810"/>
                  </a:lnTo>
                  <a:lnTo>
                    <a:pt x="266700" y="219710"/>
                  </a:lnTo>
                  <a:lnTo>
                    <a:pt x="269748" y="219710"/>
                  </a:lnTo>
                  <a:lnTo>
                    <a:pt x="269748" y="3810"/>
                  </a:lnTo>
                  <a:lnTo>
                    <a:pt x="267449" y="3810"/>
                  </a:lnTo>
                  <a:lnTo>
                    <a:pt x="267449" y="2527"/>
                  </a:lnTo>
                  <a:lnTo>
                    <a:pt x="268224" y="3302"/>
                  </a:lnTo>
                  <a:lnTo>
                    <a:pt x="269748" y="3302"/>
                  </a:lnTo>
                  <a:lnTo>
                    <a:pt x="269748" y="1778"/>
                  </a:lnTo>
                  <a:lnTo>
                    <a:pt x="267449" y="1778"/>
                  </a:lnTo>
                  <a:lnTo>
                    <a:pt x="267449" y="1270"/>
                  </a:lnTo>
                  <a:lnTo>
                    <a:pt x="269748" y="1270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20063" y="1914394"/>
            <a:ext cx="17589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54836" y="1770126"/>
            <a:ext cx="1046480" cy="607695"/>
            <a:chOff x="1354836" y="1770126"/>
            <a:chExt cx="1046480" cy="6076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6360" y="2329434"/>
              <a:ext cx="267462" cy="480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360" y="2159508"/>
              <a:ext cx="267462" cy="169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54836" y="2157984"/>
              <a:ext cx="270510" cy="173355"/>
            </a:xfrm>
            <a:custGeom>
              <a:avLst/>
              <a:gdLst/>
              <a:ahLst/>
              <a:cxnLst/>
              <a:rect l="l" t="t" r="r" b="b"/>
              <a:pathLst>
                <a:path w="270509" h="173355">
                  <a:moveTo>
                    <a:pt x="270509" y="0"/>
                  </a:moveTo>
                  <a:lnTo>
                    <a:pt x="0" y="0"/>
                  </a:lnTo>
                  <a:lnTo>
                    <a:pt x="0" y="172974"/>
                  </a:lnTo>
                  <a:lnTo>
                    <a:pt x="270509" y="172974"/>
                  </a:lnTo>
                  <a:lnTo>
                    <a:pt x="270509" y="171450"/>
                  </a:lnTo>
                  <a:lnTo>
                    <a:pt x="3047" y="171450"/>
                  </a:lnTo>
                  <a:lnTo>
                    <a:pt x="1523" y="169925"/>
                  </a:lnTo>
                  <a:lnTo>
                    <a:pt x="3047" y="169925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70509" y="1524"/>
                  </a:lnTo>
                  <a:lnTo>
                    <a:pt x="270509" y="0"/>
                  </a:lnTo>
                  <a:close/>
                </a:path>
                <a:path w="270509" h="173355">
                  <a:moveTo>
                    <a:pt x="3047" y="169925"/>
                  </a:moveTo>
                  <a:lnTo>
                    <a:pt x="1523" y="169925"/>
                  </a:lnTo>
                  <a:lnTo>
                    <a:pt x="3047" y="171450"/>
                  </a:lnTo>
                  <a:lnTo>
                    <a:pt x="3047" y="169925"/>
                  </a:lnTo>
                  <a:close/>
                </a:path>
                <a:path w="270509" h="173355">
                  <a:moveTo>
                    <a:pt x="267461" y="169925"/>
                  </a:moveTo>
                  <a:lnTo>
                    <a:pt x="3047" y="169925"/>
                  </a:lnTo>
                  <a:lnTo>
                    <a:pt x="3047" y="171450"/>
                  </a:lnTo>
                  <a:lnTo>
                    <a:pt x="267461" y="171450"/>
                  </a:lnTo>
                  <a:lnTo>
                    <a:pt x="267461" y="169925"/>
                  </a:lnTo>
                  <a:close/>
                </a:path>
                <a:path w="270509" h="173355">
                  <a:moveTo>
                    <a:pt x="267461" y="1524"/>
                  </a:moveTo>
                  <a:lnTo>
                    <a:pt x="267461" y="171450"/>
                  </a:lnTo>
                  <a:lnTo>
                    <a:pt x="268985" y="169925"/>
                  </a:lnTo>
                  <a:lnTo>
                    <a:pt x="270509" y="169925"/>
                  </a:lnTo>
                  <a:lnTo>
                    <a:pt x="270509" y="3048"/>
                  </a:lnTo>
                  <a:lnTo>
                    <a:pt x="268985" y="3048"/>
                  </a:lnTo>
                  <a:lnTo>
                    <a:pt x="267461" y="1524"/>
                  </a:lnTo>
                  <a:close/>
                </a:path>
                <a:path w="270509" h="173355">
                  <a:moveTo>
                    <a:pt x="270509" y="169925"/>
                  </a:moveTo>
                  <a:lnTo>
                    <a:pt x="268985" y="169925"/>
                  </a:lnTo>
                  <a:lnTo>
                    <a:pt x="267461" y="171450"/>
                  </a:lnTo>
                  <a:lnTo>
                    <a:pt x="270509" y="171450"/>
                  </a:lnTo>
                  <a:lnTo>
                    <a:pt x="270509" y="169925"/>
                  </a:lnTo>
                  <a:close/>
                </a:path>
                <a:path w="270509" h="17335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70509" h="173355">
                  <a:moveTo>
                    <a:pt x="26746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67461" y="3048"/>
                  </a:lnTo>
                  <a:lnTo>
                    <a:pt x="267461" y="1524"/>
                  </a:lnTo>
                  <a:close/>
                </a:path>
                <a:path w="270509" h="173355">
                  <a:moveTo>
                    <a:pt x="270509" y="1524"/>
                  </a:moveTo>
                  <a:lnTo>
                    <a:pt x="267461" y="1524"/>
                  </a:lnTo>
                  <a:lnTo>
                    <a:pt x="268985" y="3048"/>
                  </a:lnTo>
                  <a:lnTo>
                    <a:pt x="270509" y="3048"/>
                  </a:lnTo>
                  <a:lnTo>
                    <a:pt x="27050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1754" y="1771650"/>
              <a:ext cx="557783" cy="2186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40230" y="1770126"/>
              <a:ext cx="561340" cy="220979"/>
            </a:xfrm>
            <a:custGeom>
              <a:avLst/>
              <a:gdLst/>
              <a:ahLst/>
              <a:cxnLst/>
              <a:rect l="l" t="t" r="r" b="b"/>
              <a:pathLst>
                <a:path w="561339" h="220980">
                  <a:moveTo>
                    <a:pt x="560832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560832" y="220979"/>
                  </a:lnTo>
                  <a:lnTo>
                    <a:pt x="560832" y="220218"/>
                  </a:lnTo>
                  <a:lnTo>
                    <a:pt x="3047" y="220218"/>
                  </a:lnTo>
                  <a:lnTo>
                    <a:pt x="1524" y="218694"/>
                  </a:lnTo>
                  <a:lnTo>
                    <a:pt x="3047" y="218694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560832" y="1524"/>
                  </a:lnTo>
                  <a:lnTo>
                    <a:pt x="560832" y="0"/>
                  </a:lnTo>
                  <a:close/>
                </a:path>
                <a:path w="561339" h="220980">
                  <a:moveTo>
                    <a:pt x="3047" y="218694"/>
                  </a:moveTo>
                  <a:lnTo>
                    <a:pt x="1524" y="218694"/>
                  </a:lnTo>
                  <a:lnTo>
                    <a:pt x="3047" y="220218"/>
                  </a:lnTo>
                  <a:lnTo>
                    <a:pt x="3047" y="218694"/>
                  </a:lnTo>
                  <a:close/>
                </a:path>
                <a:path w="561339" h="220980">
                  <a:moveTo>
                    <a:pt x="557783" y="218694"/>
                  </a:moveTo>
                  <a:lnTo>
                    <a:pt x="3047" y="218694"/>
                  </a:lnTo>
                  <a:lnTo>
                    <a:pt x="3047" y="220218"/>
                  </a:lnTo>
                  <a:lnTo>
                    <a:pt x="557783" y="220218"/>
                  </a:lnTo>
                  <a:lnTo>
                    <a:pt x="557783" y="218694"/>
                  </a:lnTo>
                  <a:close/>
                </a:path>
                <a:path w="561339" h="220980">
                  <a:moveTo>
                    <a:pt x="557783" y="1524"/>
                  </a:moveTo>
                  <a:lnTo>
                    <a:pt x="557783" y="220218"/>
                  </a:lnTo>
                  <a:lnTo>
                    <a:pt x="559307" y="218694"/>
                  </a:lnTo>
                  <a:lnTo>
                    <a:pt x="560832" y="218694"/>
                  </a:lnTo>
                  <a:lnTo>
                    <a:pt x="560832" y="3048"/>
                  </a:lnTo>
                  <a:lnTo>
                    <a:pt x="559307" y="3048"/>
                  </a:lnTo>
                  <a:lnTo>
                    <a:pt x="557783" y="1524"/>
                  </a:lnTo>
                  <a:close/>
                </a:path>
                <a:path w="561339" h="220980">
                  <a:moveTo>
                    <a:pt x="560832" y="218694"/>
                  </a:moveTo>
                  <a:lnTo>
                    <a:pt x="559307" y="218694"/>
                  </a:lnTo>
                  <a:lnTo>
                    <a:pt x="557783" y="220218"/>
                  </a:lnTo>
                  <a:lnTo>
                    <a:pt x="560832" y="220218"/>
                  </a:lnTo>
                  <a:lnTo>
                    <a:pt x="560832" y="218694"/>
                  </a:lnTo>
                  <a:close/>
                </a:path>
                <a:path w="561339" h="22098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561339" h="220980">
                  <a:moveTo>
                    <a:pt x="55778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557783" y="3048"/>
                  </a:lnTo>
                  <a:lnTo>
                    <a:pt x="557783" y="1524"/>
                  </a:lnTo>
                  <a:close/>
                </a:path>
                <a:path w="561339" h="220980">
                  <a:moveTo>
                    <a:pt x="560832" y="1524"/>
                  </a:moveTo>
                  <a:lnTo>
                    <a:pt x="557783" y="1524"/>
                  </a:lnTo>
                  <a:lnTo>
                    <a:pt x="559307" y="3048"/>
                  </a:lnTo>
                  <a:lnTo>
                    <a:pt x="560832" y="3048"/>
                  </a:lnTo>
                  <a:lnTo>
                    <a:pt x="5608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72463" y="1451097"/>
            <a:ext cx="2029460" cy="4991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Blocking</a:t>
            </a:r>
            <a:r>
              <a:rPr sz="12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2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semaphore</a:t>
            </a:r>
            <a:endParaRPr sz="1250">
              <a:latin typeface="Arial"/>
              <a:cs typeface="Arial"/>
            </a:endParaRPr>
          </a:p>
          <a:p>
            <a:pPr marR="95885" algn="ctr">
              <a:lnSpc>
                <a:spcPct val="100000"/>
              </a:lnSpc>
              <a:spcBef>
                <a:spcPts val="1000"/>
              </a:spcBef>
            </a:pP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975" baseline="-21367" dirty="0">
                <a:latin typeface="Times New Roman"/>
                <a:cs typeface="Times New Roman"/>
              </a:rPr>
              <a:t>1</a:t>
            </a:r>
            <a:r>
              <a:rPr sz="975" spc="532" baseline="-21367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&gt;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975" spc="-37" baseline="-21367" dirty="0">
                <a:latin typeface="Times New Roman"/>
                <a:cs typeface="Times New Roman"/>
              </a:rPr>
              <a:t>2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7295" y="2087117"/>
            <a:ext cx="1431925" cy="287020"/>
            <a:chOff x="1987295" y="2087117"/>
            <a:chExt cx="1431925" cy="287020"/>
          </a:xfrm>
        </p:grpSpPr>
        <p:sp>
          <p:nvSpPr>
            <p:cNvPr id="14" name="object 14"/>
            <p:cNvSpPr/>
            <p:nvPr/>
          </p:nvSpPr>
          <p:spPr>
            <a:xfrm>
              <a:off x="1987296" y="2303525"/>
              <a:ext cx="1431925" cy="70485"/>
            </a:xfrm>
            <a:custGeom>
              <a:avLst/>
              <a:gdLst/>
              <a:ahLst/>
              <a:cxnLst/>
              <a:rect l="l" t="t" r="r" b="b"/>
              <a:pathLst>
                <a:path w="1431925" h="70485">
                  <a:moveTo>
                    <a:pt x="341376" y="68580"/>
                  </a:moveTo>
                  <a:lnTo>
                    <a:pt x="339852" y="67056"/>
                  </a:lnTo>
                  <a:lnTo>
                    <a:pt x="338328" y="68580"/>
                  </a:lnTo>
                  <a:lnTo>
                    <a:pt x="339852" y="70104"/>
                  </a:lnTo>
                  <a:lnTo>
                    <a:pt x="341376" y="68580"/>
                  </a:lnTo>
                  <a:close/>
                </a:path>
                <a:path w="1431925" h="70485">
                  <a:moveTo>
                    <a:pt x="341376" y="62484"/>
                  </a:moveTo>
                  <a:lnTo>
                    <a:pt x="339852" y="60960"/>
                  </a:lnTo>
                  <a:lnTo>
                    <a:pt x="338328" y="62484"/>
                  </a:lnTo>
                  <a:lnTo>
                    <a:pt x="339852" y="64008"/>
                  </a:lnTo>
                  <a:lnTo>
                    <a:pt x="341376" y="62484"/>
                  </a:lnTo>
                  <a:close/>
                </a:path>
                <a:path w="1431925" h="70485">
                  <a:moveTo>
                    <a:pt x="341376" y="56388"/>
                  </a:moveTo>
                  <a:lnTo>
                    <a:pt x="339852" y="54864"/>
                  </a:lnTo>
                  <a:lnTo>
                    <a:pt x="338328" y="56388"/>
                  </a:lnTo>
                  <a:lnTo>
                    <a:pt x="339852" y="57912"/>
                  </a:lnTo>
                  <a:lnTo>
                    <a:pt x="341376" y="56388"/>
                  </a:lnTo>
                  <a:close/>
                </a:path>
                <a:path w="1431925" h="70485">
                  <a:moveTo>
                    <a:pt x="341376" y="50292"/>
                  </a:moveTo>
                  <a:lnTo>
                    <a:pt x="339852" y="48768"/>
                  </a:lnTo>
                  <a:lnTo>
                    <a:pt x="338328" y="50292"/>
                  </a:lnTo>
                  <a:lnTo>
                    <a:pt x="339852" y="51816"/>
                  </a:lnTo>
                  <a:lnTo>
                    <a:pt x="341376" y="50292"/>
                  </a:lnTo>
                  <a:close/>
                </a:path>
                <a:path w="1431925" h="70485">
                  <a:moveTo>
                    <a:pt x="341376" y="44196"/>
                  </a:moveTo>
                  <a:lnTo>
                    <a:pt x="339852" y="42672"/>
                  </a:lnTo>
                  <a:lnTo>
                    <a:pt x="338328" y="44196"/>
                  </a:lnTo>
                  <a:lnTo>
                    <a:pt x="339852" y="45720"/>
                  </a:lnTo>
                  <a:lnTo>
                    <a:pt x="341376" y="44196"/>
                  </a:lnTo>
                  <a:close/>
                </a:path>
                <a:path w="1431925" h="70485">
                  <a:moveTo>
                    <a:pt x="341376" y="38100"/>
                  </a:moveTo>
                  <a:lnTo>
                    <a:pt x="339852" y="36576"/>
                  </a:lnTo>
                  <a:lnTo>
                    <a:pt x="338328" y="38100"/>
                  </a:lnTo>
                  <a:lnTo>
                    <a:pt x="339852" y="39624"/>
                  </a:lnTo>
                  <a:lnTo>
                    <a:pt x="341376" y="38100"/>
                  </a:lnTo>
                  <a:close/>
                </a:path>
                <a:path w="1431925" h="70485">
                  <a:moveTo>
                    <a:pt x="341376" y="32004"/>
                  </a:moveTo>
                  <a:lnTo>
                    <a:pt x="339852" y="30480"/>
                  </a:lnTo>
                  <a:lnTo>
                    <a:pt x="338328" y="32004"/>
                  </a:lnTo>
                  <a:lnTo>
                    <a:pt x="339852" y="33528"/>
                  </a:lnTo>
                  <a:lnTo>
                    <a:pt x="341376" y="32004"/>
                  </a:lnTo>
                  <a:close/>
                </a:path>
                <a:path w="1431925" h="70485">
                  <a:moveTo>
                    <a:pt x="341376" y="25908"/>
                  </a:moveTo>
                  <a:lnTo>
                    <a:pt x="339852" y="24384"/>
                  </a:lnTo>
                  <a:lnTo>
                    <a:pt x="338328" y="25908"/>
                  </a:lnTo>
                  <a:lnTo>
                    <a:pt x="339852" y="27432"/>
                  </a:lnTo>
                  <a:lnTo>
                    <a:pt x="341376" y="25908"/>
                  </a:lnTo>
                  <a:close/>
                </a:path>
                <a:path w="1431925" h="70485">
                  <a:moveTo>
                    <a:pt x="341376" y="19812"/>
                  </a:moveTo>
                  <a:lnTo>
                    <a:pt x="339852" y="18288"/>
                  </a:lnTo>
                  <a:lnTo>
                    <a:pt x="338328" y="19812"/>
                  </a:lnTo>
                  <a:lnTo>
                    <a:pt x="339852" y="21336"/>
                  </a:lnTo>
                  <a:lnTo>
                    <a:pt x="341376" y="19812"/>
                  </a:lnTo>
                  <a:close/>
                </a:path>
                <a:path w="1431925" h="70485">
                  <a:moveTo>
                    <a:pt x="341376" y="13716"/>
                  </a:moveTo>
                  <a:lnTo>
                    <a:pt x="339852" y="12192"/>
                  </a:lnTo>
                  <a:lnTo>
                    <a:pt x="338328" y="13716"/>
                  </a:lnTo>
                  <a:lnTo>
                    <a:pt x="339852" y="15240"/>
                  </a:lnTo>
                  <a:lnTo>
                    <a:pt x="341376" y="13716"/>
                  </a:lnTo>
                  <a:close/>
                </a:path>
                <a:path w="1431925" h="70485">
                  <a:moveTo>
                    <a:pt x="341376" y="7620"/>
                  </a:moveTo>
                  <a:lnTo>
                    <a:pt x="339852" y="6096"/>
                  </a:lnTo>
                  <a:lnTo>
                    <a:pt x="338328" y="7620"/>
                  </a:lnTo>
                  <a:lnTo>
                    <a:pt x="339852" y="9144"/>
                  </a:lnTo>
                  <a:lnTo>
                    <a:pt x="341376" y="7620"/>
                  </a:lnTo>
                  <a:close/>
                </a:path>
                <a:path w="1431925" h="70485">
                  <a:moveTo>
                    <a:pt x="1431785" y="12"/>
                  </a:moveTo>
                  <a:lnTo>
                    <a:pt x="339864" y="12"/>
                  </a:lnTo>
                  <a:lnTo>
                    <a:pt x="0" y="12"/>
                  </a:lnTo>
                  <a:lnTo>
                    <a:pt x="0" y="3048"/>
                  </a:lnTo>
                  <a:lnTo>
                    <a:pt x="339852" y="3048"/>
                  </a:lnTo>
                  <a:lnTo>
                    <a:pt x="1431785" y="3048"/>
                  </a:lnTo>
                  <a:lnTo>
                    <a:pt x="1431785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3431" y="2087117"/>
              <a:ext cx="27940" cy="218440"/>
            </a:xfrm>
            <a:custGeom>
              <a:avLst/>
              <a:gdLst/>
              <a:ahLst/>
              <a:cxnLst/>
              <a:rect l="l" t="t" r="r" b="b"/>
              <a:pathLst>
                <a:path w="27939" h="218439">
                  <a:moveTo>
                    <a:pt x="18287" y="41148"/>
                  </a:moveTo>
                  <a:lnTo>
                    <a:pt x="9144" y="41148"/>
                  </a:lnTo>
                  <a:lnTo>
                    <a:pt x="9144" y="217931"/>
                  </a:lnTo>
                  <a:lnTo>
                    <a:pt x="18287" y="217931"/>
                  </a:lnTo>
                  <a:lnTo>
                    <a:pt x="18287" y="41148"/>
                  </a:lnTo>
                  <a:close/>
                </a:path>
                <a:path w="27939" h="218439">
                  <a:moveTo>
                    <a:pt x="13716" y="0"/>
                  </a:moveTo>
                  <a:lnTo>
                    <a:pt x="0" y="44957"/>
                  </a:lnTo>
                  <a:lnTo>
                    <a:pt x="9144" y="44957"/>
                  </a:lnTo>
                  <a:lnTo>
                    <a:pt x="9144" y="41148"/>
                  </a:lnTo>
                  <a:lnTo>
                    <a:pt x="26269" y="41148"/>
                  </a:lnTo>
                  <a:lnTo>
                    <a:pt x="13716" y="0"/>
                  </a:lnTo>
                  <a:close/>
                </a:path>
                <a:path w="27939" h="218439">
                  <a:moveTo>
                    <a:pt x="26269" y="41148"/>
                  </a:moveTo>
                  <a:lnTo>
                    <a:pt x="18287" y="41148"/>
                  </a:lnTo>
                  <a:lnTo>
                    <a:pt x="18287" y="44957"/>
                  </a:lnTo>
                  <a:lnTo>
                    <a:pt x="27431" y="44957"/>
                  </a:lnTo>
                  <a:lnTo>
                    <a:pt x="26269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7147" y="2208275"/>
              <a:ext cx="194310" cy="97155"/>
            </a:xfrm>
            <a:custGeom>
              <a:avLst/>
              <a:gdLst/>
              <a:ahLst/>
              <a:cxnLst/>
              <a:rect l="l" t="t" r="r" b="b"/>
              <a:pathLst>
                <a:path w="194310" h="97155">
                  <a:moveTo>
                    <a:pt x="194310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194310" y="96774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5624" y="2206751"/>
              <a:ext cx="197485" cy="167005"/>
            </a:xfrm>
            <a:custGeom>
              <a:avLst/>
              <a:gdLst/>
              <a:ahLst/>
              <a:cxnLst/>
              <a:rect l="l" t="t" r="r" b="b"/>
              <a:pathLst>
                <a:path w="197485" h="167005">
                  <a:moveTo>
                    <a:pt x="197358" y="165354"/>
                  </a:moveTo>
                  <a:lnTo>
                    <a:pt x="195834" y="163830"/>
                  </a:lnTo>
                  <a:lnTo>
                    <a:pt x="194310" y="165354"/>
                  </a:lnTo>
                  <a:lnTo>
                    <a:pt x="195834" y="166878"/>
                  </a:lnTo>
                  <a:lnTo>
                    <a:pt x="197358" y="165354"/>
                  </a:lnTo>
                  <a:close/>
                </a:path>
                <a:path w="197485" h="167005">
                  <a:moveTo>
                    <a:pt x="197358" y="159258"/>
                  </a:moveTo>
                  <a:lnTo>
                    <a:pt x="195834" y="157734"/>
                  </a:lnTo>
                  <a:lnTo>
                    <a:pt x="194310" y="159258"/>
                  </a:lnTo>
                  <a:lnTo>
                    <a:pt x="195834" y="160782"/>
                  </a:lnTo>
                  <a:lnTo>
                    <a:pt x="197358" y="159258"/>
                  </a:lnTo>
                  <a:close/>
                </a:path>
                <a:path w="197485" h="167005">
                  <a:moveTo>
                    <a:pt x="197358" y="153162"/>
                  </a:moveTo>
                  <a:lnTo>
                    <a:pt x="195834" y="151638"/>
                  </a:lnTo>
                  <a:lnTo>
                    <a:pt x="194310" y="153162"/>
                  </a:lnTo>
                  <a:lnTo>
                    <a:pt x="195834" y="154686"/>
                  </a:lnTo>
                  <a:lnTo>
                    <a:pt x="197358" y="153162"/>
                  </a:lnTo>
                  <a:close/>
                </a:path>
                <a:path w="197485" h="167005">
                  <a:moveTo>
                    <a:pt x="197358" y="147066"/>
                  </a:moveTo>
                  <a:lnTo>
                    <a:pt x="195834" y="145542"/>
                  </a:lnTo>
                  <a:lnTo>
                    <a:pt x="194310" y="147066"/>
                  </a:lnTo>
                  <a:lnTo>
                    <a:pt x="195834" y="148590"/>
                  </a:lnTo>
                  <a:lnTo>
                    <a:pt x="197358" y="147066"/>
                  </a:lnTo>
                  <a:close/>
                </a:path>
                <a:path w="197485" h="167005">
                  <a:moveTo>
                    <a:pt x="197358" y="140970"/>
                  </a:moveTo>
                  <a:lnTo>
                    <a:pt x="195834" y="139446"/>
                  </a:lnTo>
                  <a:lnTo>
                    <a:pt x="194310" y="140970"/>
                  </a:lnTo>
                  <a:lnTo>
                    <a:pt x="195834" y="142494"/>
                  </a:lnTo>
                  <a:lnTo>
                    <a:pt x="197358" y="140970"/>
                  </a:lnTo>
                  <a:close/>
                </a:path>
                <a:path w="197485" h="167005">
                  <a:moveTo>
                    <a:pt x="197358" y="134874"/>
                  </a:moveTo>
                  <a:lnTo>
                    <a:pt x="195834" y="133350"/>
                  </a:lnTo>
                  <a:lnTo>
                    <a:pt x="194310" y="134874"/>
                  </a:lnTo>
                  <a:lnTo>
                    <a:pt x="195834" y="136398"/>
                  </a:lnTo>
                  <a:lnTo>
                    <a:pt x="197358" y="134874"/>
                  </a:lnTo>
                  <a:close/>
                </a:path>
                <a:path w="197485" h="167005">
                  <a:moveTo>
                    <a:pt x="197358" y="128778"/>
                  </a:moveTo>
                  <a:lnTo>
                    <a:pt x="195834" y="127254"/>
                  </a:lnTo>
                  <a:lnTo>
                    <a:pt x="194310" y="128778"/>
                  </a:lnTo>
                  <a:lnTo>
                    <a:pt x="195834" y="130302"/>
                  </a:lnTo>
                  <a:lnTo>
                    <a:pt x="197358" y="128778"/>
                  </a:lnTo>
                  <a:close/>
                </a:path>
                <a:path w="197485" h="167005">
                  <a:moveTo>
                    <a:pt x="197358" y="122682"/>
                  </a:moveTo>
                  <a:lnTo>
                    <a:pt x="195834" y="121158"/>
                  </a:lnTo>
                  <a:lnTo>
                    <a:pt x="194310" y="122682"/>
                  </a:lnTo>
                  <a:lnTo>
                    <a:pt x="195834" y="124206"/>
                  </a:lnTo>
                  <a:lnTo>
                    <a:pt x="197358" y="122682"/>
                  </a:lnTo>
                  <a:close/>
                </a:path>
                <a:path w="197485" h="167005">
                  <a:moveTo>
                    <a:pt x="197358" y="116586"/>
                  </a:moveTo>
                  <a:lnTo>
                    <a:pt x="195834" y="115062"/>
                  </a:lnTo>
                  <a:lnTo>
                    <a:pt x="194310" y="116586"/>
                  </a:lnTo>
                  <a:lnTo>
                    <a:pt x="195834" y="118110"/>
                  </a:lnTo>
                  <a:lnTo>
                    <a:pt x="197358" y="116586"/>
                  </a:lnTo>
                  <a:close/>
                </a:path>
                <a:path w="197485" h="167005">
                  <a:moveTo>
                    <a:pt x="197358" y="110490"/>
                  </a:moveTo>
                  <a:lnTo>
                    <a:pt x="195834" y="108966"/>
                  </a:lnTo>
                  <a:lnTo>
                    <a:pt x="194310" y="110490"/>
                  </a:lnTo>
                  <a:lnTo>
                    <a:pt x="195834" y="112014"/>
                  </a:lnTo>
                  <a:lnTo>
                    <a:pt x="197358" y="110490"/>
                  </a:lnTo>
                  <a:close/>
                </a:path>
                <a:path w="197485" h="167005">
                  <a:moveTo>
                    <a:pt x="197358" y="104394"/>
                  </a:moveTo>
                  <a:lnTo>
                    <a:pt x="195834" y="102870"/>
                  </a:lnTo>
                  <a:lnTo>
                    <a:pt x="194310" y="104394"/>
                  </a:lnTo>
                  <a:lnTo>
                    <a:pt x="195834" y="105918"/>
                  </a:lnTo>
                  <a:lnTo>
                    <a:pt x="197358" y="104394"/>
                  </a:lnTo>
                  <a:close/>
                </a:path>
                <a:path w="197485" h="167005">
                  <a:moveTo>
                    <a:pt x="197358" y="0"/>
                  </a:moveTo>
                  <a:lnTo>
                    <a:pt x="194310" y="0"/>
                  </a:lnTo>
                  <a:lnTo>
                    <a:pt x="194310" y="3048"/>
                  </a:lnTo>
                  <a:lnTo>
                    <a:pt x="194310" y="96774"/>
                  </a:lnTo>
                  <a:lnTo>
                    <a:pt x="3048" y="9677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0"/>
                  </a:lnTo>
                  <a:lnTo>
                    <a:pt x="0" y="0"/>
                  </a:lnTo>
                  <a:lnTo>
                    <a:pt x="0" y="99822"/>
                  </a:lnTo>
                  <a:lnTo>
                    <a:pt x="195834" y="99822"/>
                  </a:lnTo>
                  <a:lnTo>
                    <a:pt x="197358" y="99822"/>
                  </a:lnTo>
                  <a:lnTo>
                    <a:pt x="197358" y="98298"/>
                  </a:lnTo>
                  <a:lnTo>
                    <a:pt x="197358" y="96774"/>
                  </a:lnTo>
                  <a:lnTo>
                    <a:pt x="197358" y="3048"/>
                  </a:lnTo>
                  <a:lnTo>
                    <a:pt x="197358" y="1524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3407" y="2206751"/>
              <a:ext cx="318516" cy="16687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21457" y="2097785"/>
              <a:ext cx="363855" cy="27940"/>
            </a:xfrm>
            <a:custGeom>
              <a:avLst/>
              <a:gdLst/>
              <a:ahLst/>
              <a:cxnLst/>
              <a:rect l="l" t="t" r="r" b="b"/>
              <a:pathLst>
                <a:path w="363855" h="27939">
                  <a:moveTo>
                    <a:pt x="44958" y="0"/>
                  </a:moveTo>
                  <a:lnTo>
                    <a:pt x="0" y="13716"/>
                  </a:lnTo>
                  <a:lnTo>
                    <a:pt x="44958" y="27432"/>
                  </a:lnTo>
                  <a:lnTo>
                    <a:pt x="44958" y="18287"/>
                  </a:lnTo>
                  <a:lnTo>
                    <a:pt x="40386" y="18287"/>
                  </a:lnTo>
                  <a:lnTo>
                    <a:pt x="40386" y="9144"/>
                  </a:lnTo>
                  <a:lnTo>
                    <a:pt x="44958" y="9144"/>
                  </a:lnTo>
                  <a:lnTo>
                    <a:pt x="44958" y="0"/>
                  </a:lnTo>
                  <a:close/>
                </a:path>
                <a:path w="363855" h="27939">
                  <a:moveTo>
                    <a:pt x="318516" y="0"/>
                  </a:moveTo>
                  <a:lnTo>
                    <a:pt x="318516" y="27432"/>
                  </a:lnTo>
                  <a:lnTo>
                    <a:pt x="348489" y="18287"/>
                  </a:lnTo>
                  <a:lnTo>
                    <a:pt x="323088" y="18287"/>
                  </a:lnTo>
                  <a:lnTo>
                    <a:pt x="323088" y="9144"/>
                  </a:lnTo>
                  <a:lnTo>
                    <a:pt x="348488" y="9144"/>
                  </a:lnTo>
                  <a:lnTo>
                    <a:pt x="318516" y="0"/>
                  </a:lnTo>
                  <a:close/>
                </a:path>
                <a:path w="363855" h="27939">
                  <a:moveTo>
                    <a:pt x="44958" y="9144"/>
                  </a:moveTo>
                  <a:lnTo>
                    <a:pt x="40386" y="9144"/>
                  </a:lnTo>
                  <a:lnTo>
                    <a:pt x="40386" y="18287"/>
                  </a:lnTo>
                  <a:lnTo>
                    <a:pt x="44958" y="18287"/>
                  </a:lnTo>
                  <a:lnTo>
                    <a:pt x="44958" y="9144"/>
                  </a:lnTo>
                  <a:close/>
                </a:path>
                <a:path w="363855" h="27939">
                  <a:moveTo>
                    <a:pt x="318516" y="9144"/>
                  </a:moveTo>
                  <a:lnTo>
                    <a:pt x="44958" y="9144"/>
                  </a:lnTo>
                  <a:lnTo>
                    <a:pt x="44958" y="18287"/>
                  </a:lnTo>
                  <a:lnTo>
                    <a:pt x="318516" y="18287"/>
                  </a:lnTo>
                  <a:lnTo>
                    <a:pt x="318516" y="9144"/>
                  </a:lnTo>
                  <a:close/>
                </a:path>
                <a:path w="363855" h="27939">
                  <a:moveTo>
                    <a:pt x="348488" y="9144"/>
                  </a:moveTo>
                  <a:lnTo>
                    <a:pt x="323088" y="9144"/>
                  </a:lnTo>
                  <a:lnTo>
                    <a:pt x="323088" y="18287"/>
                  </a:lnTo>
                  <a:lnTo>
                    <a:pt x="348489" y="18287"/>
                  </a:lnTo>
                  <a:lnTo>
                    <a:pt x="363474" y="13716"/>
                  </a:lnTo>
                  <a:lnTo>
                    <a:pt x="348488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08683" y="1899154"/>
            <a:ext cx="13811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262380" algn="l"/>
              </a:tabLst>
            </a:pPr>
            <a:r>
              <a:rPr sz="1725" spc="-37" baseline="-4830" dirty="0">
                <a:latin typeface="Symbol"/>
                <a:cs typeface="Symbol"/>
              </a:rPr>
              <a:t></a:t>
            </a:r>
            <a:r>
              <a:rPr sz="1125" spc="-37" baseline="-29629" dirty="0">
                <a:latin typeface="Times New Roman"/>
                <a:cs typeface="Times New Roman"/>
              </a:rPr>
              <a:t>2</a:t>
            </a:r>
            <a:r>
              <a:rPr sz="1125" baseline="-29629" dirty="0">
                <a:latin typeface="Times New Roman"/>
                <a:cs typeface="Times New Roman"/>
              </a:rPr>
              <a:t>	</a:t>
            </a:r>
            <a:r>
              <a:rPr sz="1000" spc="-50" dirty="0">
                <a:latin typeface="Symbol"/>
                <a:cs typeface="Symbol"/>
              </a:rPr>
              <a:t></a:t>
            </a:r>
            <a:endParaRPr sz="100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66977" y="2377439"/>
            <a:ext cx="657225" cy="560070"/>
            <a:chOff x="966977" y="2377439"/>
            <a:chExt cx="657225" cy="56007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501" y="2426207"/>
              <a:ext cx="266700" cy="24307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66977" y="2424683"/>
              <a:ext cx="269875" cy="246379"/>
            </a:xfrm>
            <a:custGeom>
              <a:avLst/>
              <a:gdLst/>
              <a:ahLst/>
              <a:cxnLst/>
              <a:rect l="l" t="t" r="r" b="b"/>
              <a:pathLst>
                <a:path w="269875" h="246380">
                  <a:moveTo>
                    <a:pt x="269747" y="0"/>
                  </a:moveTo>
                  <a:lnTo>
                    <a:pt x="0" y="0"/>
                  </a:lnTo>
                  <a:lnTo>
                    <a:pt x="0" y="246125"/>
                  </a:lnTo>
                  <a:lnTo>
                    <a:pt x="269747" y="246125"/>
                  </a:lnTo>
                  <a:lnTo>
                    <a:pt x="269747" y="244601"/>
                  </a:lnTo>
                  <a:lnTo>
                    <a:pt x="3047" y="244601"/>
                  </a:lnTo>
                  <a:lnTo>
                    <a:pt x="1524" y="243077"/>
                  </a:lnTo>
                  <a:lnTo>
                    <a:pt x="3047" y="243077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69747" y="1524"/>
                  </a:lnTo>
                  <a:lnTo>
                    <a:pt x="269747" y="0"/>
                  </a:lnTo>
                  <a:close/>
                </a:path>
                <a:path w="269875" h="246380">
                  <a:moveTo>
                    <a:pt x="3047" y="243077"/>
                  </a:moveTo>
                  <a:lnTo>
                    <a:pt x="1524" y="243077"/>
                  </a:lnTo>
                  <a:lnTo>
                    <a:pt x="3047" y="244601"/>
                  </a:lnTo>
                  <a:lnTo>
                    <a:pt x="3047" y="243077"/>
                  </a:lnTo>
                  <a:close/>
                </a:path>
                <a:path w="269875" h="246380">
                  <a:moveTo>
                    <a:pt x="266700" y="243077"/>
                  </a:moveTo>
                  <a:lnTo>
                    <a:pt x="3047" y="243077"/>
                  </a:lnTo>
                  <a:lnTo>
                    <a:pt x="3047" y="244601"/>
                  </a:lnTo>
                  <a:lnTo>
                    <a:pt x="266700" y="244601"/>
                  </a:lnTo>
                  <a:lnTo>
                    <a:pt x="266700" y="243077"/>
                  </a:lnTo>
                  <a:close/>
                </a:path>
                <a:path w="269875" h="246380">
                  <a:moveTo>
                    <a:pt x="266700" y="1524"/>
                  </a:moveTo>
                  <a:lnTo>
                    <a:pt x="266700" y="244601"/>
                  </a:lnTo>
                  <a:lnTo>
                    <a:pt x="268224" y="243077"/>
                  </a:lnTo>
                  <a:lnTo>
                    <a:pt x="269747" y="243077"/>
                  </a:lnTo>
                  <a:lnTo>
                    <a:pt x="269747" y="3048"/>
                  </a:lnTo>
                  <a:lnTo>
                    <a:pt x="268224" y="3048"/>
                  </a:lnTo>
                  <a:lnTo>
                    <a:pt x="266700" y="1524"/>
                  </a:lnTo>
                  <a:close/>
                </a:path>
                <a:path w="269875" h="246380">
                  <a:moveTo>
                    <a:pt x="269747" y="243077"/>
                  </a:moveTo>
                  <a:lnTo>
                    <a:pt x="268224" y="243077"/>
                  </a:lnTo>
                  <a:lnTo>
                    <a:pt x="266700" y="244601"/>
                  </a:lnTo>
                  <a:lnTo>
                    <a:pt x="269747" y="244601"/>
                  </a:lnTo>
                  <a:lnTo>
                    <a:pt x="269747" y="243077"/>
                  </a:lnTo>
                  <a:close/>
                </a:path>
                <a:path w="269875" h="24638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69875" h="246380">
                  <a:moveTo>
                    <a:pt x="266700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66700" y="3048"/>
                  </a:lnTo>
                  <a:lnTo>
                    <a:pt x="266700" y="1524"/>
                  </a:lnTo>
                  <a:close/>
                </a:path>
                <a:path w="269875" h="246380">
                  <a:moveTo>
                    <a:pt x="269747" y="1524"/>
                  </a:moveTo>
                  <a:lnTo>
                    <a:pt x="266700" y="1524"/>
                  </a:lnTo>
                  <a:lnTo>
                    <a:pt x="268224" y="3048"/>
                  </a:lnTo>
                  <a:lnTo>
                    <a:pt x="269747" y="3048"/>
                  </a:lnTo>
                  <a:lnTo>
                    <a:pt x="26974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8501" y="2377439"/>
              <a:ext cx="266700" cy="487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66978" y="2377439"/>
              <a:ext cx="269875" cy="50800"/>
            </a:xfrm>
            <a:custGeom>
              <a:avLst/>
              <a:gdLst/>
              <a:ahLst/>
              <a:cxnLst/>
              <a:rect l="l" t="t" r="r" b="b"/>
              <a:pathLst>
                <a:path w="269875" h="50800">
                  <a:moveTo>
                    <a:pt x="269748" y="0"/>
                  </a:moveTo>
                  <a:lnTo>
                    <a:pt x="266700" y="0"/>
                  </a:lnTo>
                  <a:lnTo>
                    <a:pt x="266700" y="46990"/>
                  </a:lnTo>
                  <a:lnTo>
                    <a:pt x="266700" y="47244"/>
                  </a:lnTo>
                  <a:lnTo>
                    <a:pt x="3048" y="47244"/>
                  </a:lnTo>
                  <a:lnTo>
                    <a:pt x="2540" y="47244"/>
                  </a:lnTo>
                  <a:lnTo>
                    <a:pt x="2540" y="48260"/>
                  </a:lnTo>
                  <a:lnTo>
                    <a:pt x="1905" y="48260"/>
                  </a:lnTo>
                  <a:lnTo>
                    <a:pt x="1905" y="47625"/>
                  </a:lnTo>
                  <a:lnTo>
                    <a:pt x="2540" y="48260"/>
                  </a:lnTo>
                  <a:lnTo>
                    <a:pt x="2540" y="47244"/>
                  </a:lnTo>
                  <a:lnTo>
                    <a:pt x="1905" y="47244"/>
                  </a:lnTo>
                  <a:lnTo>
                    <a:pt x="1905" y="46990"/>
                  </a:lnTo>
                  <a:lnTo>
                    <a:pt x="3048" y="4699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0" y="50800"/>
                  </a:lnTo>
                  <a:lnTo>
                    <a:pt x="269748" y="50800"/>
                  </a:lnTo>
                  <a:lnTo>
                    <a:pt x="269748" y="48768"/>
                  </a:lnTo>
                  <a:lnTo>
                    <a:pt x="269748" y="48260"/>
                  </a:lnTo>
                  <a:lnTo>
                    <a:pt x="269748" y="47244"/>
                  </a:lnTo>
                  <a:lnTo>
                    <a:pt x="268224" y="47244"/>
                  </a:lnTo>
                  <a:lnTo>
                    <a:pt x="267830" y="47637"/>
                  </a:lnTo>
                  <a:lnTo>
                    <a:pt x="267830" y="46990"/>
                  </a:lnTo>
                  <a:lnTo>
                    <a:pt x="269748" y="46990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8501" y="2669285"/>
              <a:ext cx="266700" cy="2667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66977" y="2667761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47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269747" y="269748"/>
                  </a:lnTo>
                  <a:lnTo>
                    <a:pt x="269747" y="268224"/>
                  </a:lnTo>
                  <a:lnTo>
                    <a:pt x="3047" y="268224"/>
                  </a:lnTo>
                  <a:lnTo>
                    <a:pt x="1524" y="266700"/>
                  </a:lnTo>
                  <a:lnTo>
                    <a:pt x="3047" y="26670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69747" y="1524"/>
                  </a:lnTo>
                  <a:lnTo>
                    <a:pt x="269747" y="0"/>
                  </a:lnTo>
                  <a:close/>
                </a:path>
                <a:path w="269875" h="269875">
                  <a:moveTo>
                    <a:pt x="3047" y="266700"/>
                  </a:moveTo>
                  <a:lnTo>
                    <a:pt x="1524" y="266700"/>
                  </a:lnTo>
                  <a:lnTo>
                    <a:pt x="3047" y="268224"/>
                  </a:lnTo>
                  <a:lnTo>
                    <a:pt x="3047" y="266700"/>
                  </a:lnTo>
                  <a:close/>
                </a:path>
                <a:path w="269875" h="269875">
                  <a:moveTo>
                    <a:pt x="266700" y="266700"/>
                  </a:moveTo>
                  <a:lnTo>
                    <a:pt x="3047" y="266700"/>
                  </a:lnTo>
                  <a:lnTo>
                    <a:pt x="3047" y="268224"/>
                  </a:lnTo>
                  <a:lnTo>
                    <a:pt x="266700" y="268224"/>
                  </a:lnTo>
                  <a:lnTo>
                    <a:pt x="266700" y="266700"/>
                  </a:lnTo>
                  <a:close/>
                </a:path>
                <a:path w="269875" h="269875">
                  <a:moveTo>
                    <a:pt x="266700" y="1524"/>
                  </a:moveTo>
                  <a:lnTo>
                    <a:pt x="266700" y="268224"/>
                  </a:lnTo>
                  <a:lnTo>
                    <a:pt x="268224" y="266700"/>
                  </a:lnTo>
                  <a:lnTo>
                    <a:pt x="269747" y="266700"/>
                  </a:lnTo>
                  <a:lnTo>
                    <a:pt x="269747" y="3048"/>
                  </a:lnTo>
                  <a:lnTo>
                    <a:pt x="268224" y="3048"/>
                  </a:lnTo>
                  <a:lnTo>
                    <a:pt x="266700" y="1524"/>
                  </a:lnTo>
                  <a:close/>
                </a:path>
                <a:path w="269875" h="269875">
                  <a:moveTo>
                    <a:pt x="269747" y="266700"/>
                  </a:moveTo>
                  <a:lnTo>
                    <a:pt x="268224" y="266700"/>
                  </a:lnTo>
                  <a:lnTo>
                    <a:pt x="266700" y="268224"/>
                  </a:lnTo>
                  <a:lnTo>
                    <a:pt x="269747" y="268224"/>
                  </a:lnTo>
                  <a:lnTo>
                    <a:pt x="269747" y="266700"/>
                  </a:lnTo>
                  <a:close/>
                </a:path>
                <a:path w="269875" h="26987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69875" h="269875">
                  <a:moveTo>
                    <a:pt x="266700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66700" y="3048"/>
                  </a:lnTo>
                  <a:lnTo>
                    <a:pt x="266700" y="1524"/>
                  </a:lnTo>
                  <a:close/>
                </a:path>
                <a:path w="269875" h="269875">
                  <a:moveTo>
                    <a:pt x="269747" y="1524"/>
                  </a:moveTo>
                  <a:lnTo>
                    <a:pt x="266700" y="1524"/>
                  </a:lnTo>
                  <a:lnTo>
                    <a:pt x="268224" y="3048"/>
                  </a:lnTo>
                  <a:lnTo>
                    <a:pt x="269747" y="3048"/>
                  </a:lnTo>
                  <a:lnTo>
                    <a:pt x="26974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6359" y="2377439"/>
              <a:ext cx="267462" cy="50977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56360" y="2329433"/>
            <a:ext cx="267970" cy="5581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</a:pPr>
            <a:endParaRPr sz="75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750" b="1" spc="-25" dirty="0">
                <a:latin typeface="Times New Roman"/>
                <a:cs typeface="Times New Roman"/>
              </a:rPr>
              <a:t>CS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54836" y="2377439"/>
            <a:ext cx="2186940" cy="875665"/>
            <a:chOff x="1354836" y="2377439"/>
            <a:chExt cx="2186940" cy="87566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6360" y="2887217"/>
              <a:ext cx="267462" cy="29108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54836" y="2885693"/>
              <a:ext cx="270510" cy="294640"/>
            </a:xfrm>
            <a:custGeom>
              <a:avLst/>
              <a:gdLst/>
              <a:ahLst/>
              <a:cxnLst/>
              <a:rect l="l" t="t" r="r" b="b"/>
              <a:pathLst>
                <a:path w="270509" h="294639">
                  <a:moveTo>
                    <a:pt x="270509" y="0"/>
                  </a:moveTo>
                  <a:lnTo>
                    <a:pt x="0" y="0"/>
                  </a:lnTo>
                  <a:lnTo>
                    <a:pt x="0" y="294131"/>
                  </a:lnTo>
                  <a:lnTo>
                    <a:pt x="270509" y="294131"/>
                  </a:lnTo>
                  <a:lnTo>
                    <a:pt x="270509" y="292607"/>
                  </a:lnTo>
                  <a:lnTo>
                    <a:pt x="3047" y="292607"/>
                  </a:lnTo>
                  <a:lnTo>
                    <a:pt x="1523" y="291083"/>
                  </a:lnTo>
                  <a:lnTo>
                    <a:pt x="3047" y="291083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70509" y="1524"/>
                  </a:lnTo>
                  <a:lnTo>
                    <a:pt x="270509" y="0"/>
                  </a:lnTo>
                  <a:close/>
                </a:path>
                <a:path w="270509" h="294639">
                  <a:moveTo>
                    <a:pt x="3047" y="291083"/>
                  </a:moveTo>
                  <a:lnTo>
                    <a:pt x="1523" y="291083"/>
                  </a:lnTo>
                  <a:lnTo>
                    <a:pt x="3047" y="292607"/>
                  </a:lnTo>
                  <a:lnTo>
                    <a:pt x="3047" y="291083"/>
                  </a:lnTo>
                  <a:close/>
                </a:path>
                <a:path w="270509" h="294639">
                  <a:moveTo>
                    <a:pt x="267461" y="291083"/>
                  </a:moveTo>
                  <a:lnTo>
                    <a:pt x="3047" y="291083"/>
                  </a:lnTo>
                  <a:lnTo>
                    <a:pt x="3047" y="292607"/>
                  </a:lnTo>
                  <a:lnTo>
                    <a:pt x="267461" y="292607"/>
                  </a:lnTo>
                  <a:lnTo>
                    <a:pt x="267461" y="291083"/>
                  </a:lnTo>
                  <a:close/>
                </a:path>
                <a:path w="270509" h="294639">
                  <a:moveTo>
                    <a:pt x="267461" y="1524"/>
                  </a:moveTo>
                  <a:lnTo>
                    <a:pt x="267461" y="292607"/>
                  </a:lnTo>
                  <a:lnTo>
                    <a:pt x="268985" y="291083"/>
                  </a:lnTo>
                  <a:lnTo>
                    <a:pt x="270509" y="291083"/>
                  </a:lnTo>
                  <a:lnTo>
                    <a:pt x="270509" y="3048"/>
                  </a:lnTo>
                  <a:lnTo>
                    <a:pt x="268985" y="3048"/>
                  </a:lnTo>
                  <a:lnTo>
                    <a:pt x="267461" y="1524"/>
                  </a:lnTo>
                  <a:close/>
                </a:path>
                <a:path w="270509" h="294639">
                  <a:moveTo>
                    <a:pt x="270509" y="291083"/>
                  </a:moveTo>
                  <a:lnTo>
                    <a:pt x="268985" y="291083"/>
                  </a:lnTo>
                  <a:lnTo>
                    <a:pt x="267461" y="292607"/>
                  </a:lnTo>
                  <a:lnTo>
                    <a:pt x="270509" y="292607"/>
                  </a:lnTo>
                  <a:lnTo>
                    <a:pt x="270509" y="291083"/>
                  </a:lnTo>
                  <a:close/>
                </a:path>
                <a:path w="270509" h="294639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70509" h="294639">
                  <a:moveTo>
                    <a:pt x="26746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67461" y="3048"/>
                  </a:lnTo>
                  <a:lnTo>
                    <a:pt x="267461" y="1524"/>
                  </a:lnTo>
                  <a:close/>
                </a:path>
                <a:path w="270509" h="294639">
                  <a:moveTo>
                    <a:pt x="270509" y="1524"/>
                  </a:moveTo>
                  <a:lnTo>
                    <a:pt x="267461" y="1524"/>
                  </a:lnTo>
                  <a:lnTo>
                    <a:pt x="268985" y="3048"/>
                  </a:lnTo>
                  <a:lnTo>
                    <a:pt x="270509" y="3048"/>
                  </a:lnTo>
                  <a:lnTo>
                    <a:pt x="27050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87295" y="2377439"/>
              <a:ext cx="1431797" cy="2689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0595" y="2790443"/>
              <a:ext cx="1819656" cy="46100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19072" y="2788919"/>
              <a:ext cx="1823085" cy="464184"/>
            </a:xfrm>
            <a:custGeom>
              <a:avLst/>
              <a:gdLst/>
              <a:ahLst/>
              <a:cxnLst/>
              <a:rect l="l" t="t" r="r" b="b"/>
              <a:pathLst>
                <a:path w="1823085" h="464185">
                  <a:moveTo>
                    <a:pt x="1822703" y="0"/>
                  </a:moveTo>
                  <a:lnTo>
                    <a:pt x="0" y="0"/>
                  </a:lnTo>
                  <a:lnTo>
                    <a:pt x="0" y="464057"/>
                  </a:lnTo>
                  <a:lnTo>
                    <a:pt x="1822703" y="464057"/>
                  </a:lnTo>
                  <a:lnTo>
                    <a:pt x="1822703" y="462533"/>
                  </a:lnTo>
                  <a:lnTo>
                    <a:pt x="3047" y="462533"/>
                  </a:lnTo>
                  <a:lnTo>
                    <a:pt x="1523" y="461009"/>
                  </a:lnTo>
                  <a:lnTo>
                    <a:pt x="3047" y="46100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822703" y="1524"/>
                  </a:lnTo>
                  <a:lnTo>
                    <a:pt x="1822703" y="0"/>
                  </a:lnTo>
                  <a:close/>
                </a:path>
                <a:path w="1823085" h="464185">
                  <a:moveTo>
                    <a:pt x="3047" y="461009"/>
                  </a:moveTo>
                  <a:lnTo>
                    <a:pt x="1523" y="461009"/>
                  </a:lnTo>
                  <a:lnTo>
                    <a:pt x="3047" y="462533"/>
                  </a:lnTo>
                  <a:lnTo>
                    <a:pt x="3047" y="461009"/>
                  </a:lnTo>
                  <a:close/>
                </a:path>
                <a:path w="1823085" h="464185">
                  <a:moveTo>
                    <a:pt x="1819655" y="461009"/>
                  </a:moveTo>
                  <a:lnTo>
                    <a:pt x="3047" y="461009"/>
                  </a:lnTo>
                  <a:lnTo>
                    <a:pt x="3047" y="462533"/>
                  </a:lnTo>
                  <a:lnTo>
                    <a:pt x="1819655" y="462533"/>
                  </a:lnTo>
                  <a:lnTo>
                    <a:pt x="1819655" y="461009"/>
                  </a:lnTo>
                  <a:close/>
                </a:path>
                <a:path w="1823085" h="464185">
                  <a:moveTo>
                    <a:pt x="1819655" y="1524"/>
                  </a:moveTo>
                  <a:lnTo>
                    <a:pt x="1819655" y="462533"/>
                  </a:lnTo>
                  <a:lnTo>
                    <a:pt x="1821179" y="461009"/>
                  </a:lnTo>
                  <a:lnTo>
                    <a:pt x="1822703" y="461009"/>
                  </a:lnTo>
                  <a:lnTo>
                    <a:pt x="1822703" y="3048"/>
                  </a:lnTo>
                  <a:lnTo>
                    <a:pt x="1821179" y="3048"/>
                  </a:lnTo>
                  <a:lnTo>
                    <a:pt x="1819655" y="1524"/>
                  </a:lnTo>
                  <a:close/>
                </a:path>
                <a:path w="1823085" h="464185">
                  <a:moveTo>
                    <a:pt x="1822703" y="461009"/>
                  </a:moveTo>
                  <a:lnTo>
                    <a:pt x="1821179" y="461009"/>
                  </a:lnTo>
                  <a:lnTo>
                    <a:pt x="1819655" y="462533"/>
                  </a:lnTo>
                  <a:lnTo>
                    <a:pt x="1822703" y="462533"/>
                  </a:lnTo>
                  <a:lnTo>
                    <a:pt x="1822703" y="461009"/>
                  </a:lnTo>
                  <a:close/>
                </a:path>
                <a:path w="1823085" h="46418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823085" h="464185">
                  <a:moveTo>
                    <a:pt x="1819655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819655" y="3048"/>
                  </a:lnTo>
                  <a:lnTo>
                    <a:pt x="1819655" y="1524"/>
                  </a:lnTo>
                  <a:close/>
                </a:path>
                <a:path w="1823085" h="464185">
                  <a:moveTo>
                    <a:pt x="1822703" y="1524"/>
                  </a:moveTo>
                  <a:lnTo>
                    <a:pt x="1819655" y="1524"/>
                  </a:lnTo>
                  <a:lnTo>
                    <a:pt x="1821179" y="3048"/>
                  </a:lnTo>
                  <a:lnTo>
                    <a:pt x="1822703" y="3048"/>
                  </a:lnTo>
                  <a:lnTo>
                    <a:pt x="182270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13967" y="2083558"/>
            <a:ext cx="24860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955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782955" algn="l"/>
              </a:tabLst>
            </a:pPr>
            <a:r>
              <a:rPr sz="750" b="1" spc="-25" dirty="0">
                <a:latin typeface="Times New Roman"/>
                <a:cs typeface="Times New Roman"/>
              </a:rPr>
              <a:t>CS</a:t>
            </a:r>
            <a:r>
              <a:rPr sz="750" b="1" dirty="0">
                <a:latin typeface="Times New Roman"/>
                <a:cs typeface="Times New Roman"/>
              </a:rPr>
              <a:t>	</a:t>
            </a: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18518" dirty="0">
                <a:latin typeface="Times New Roman"/>
                <a:cs typeface="Times New Roman"/>
              </a:rPr>
              <a:t>2</a:t>
            </a:r>
            <a:endParaRPr sz="1125" baseline="-185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750">
              <a:latin typeface="Times New Roman"/>
              <a:cs typeface="Times New Roman"/>
            </a:endParaRPr>
          </a:p>
          <a:p>
            <a:pPr marL="759460" marR="30480" algn="just">
              <a:lnSpc>
                <a:spcPct val="106000"/>
              </a:lnSpc>
            </a:pPr>
            <a:r>
              <a:rPr sz="750" dirty="0">
                <a:latin typeface="Arial MT"/>
                <a:cs typeface="Arial MT"/>
              </a:rPr>
              <a:t>It</a:t>
            </a:r>
            <a:r>
              <a:rPr sz="750" spc="2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seems</a:t>
            </a:r>
            <a:r>
              <a:rPr sz="750" spc="2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that</a:t>
            </a:r>
            <a:r>
              <a:rPr sz="750" spc="2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2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maximum</a:t>
            </a:r>
            <a:r>
              <a:rPr sz="750" spc="24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blocking </a:t>
            </a:r>
            <a:r>
              <a:rPr sz="1125" baseline="3703" dirty="0">
                <a:latin typeface="Arial MT"/>
                <a:cs typeface="Arial MT"/>
              </a:rPr>
              <a:t>time</a:t>
            </a:r>
            <a:r>
              <a:rPr sz="1125" spc="104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for</a:t>
            </a:r>
            <a:r>
              <a:rPr sz="1125" spc="120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Symbol"/>
                <a:cs typeface="Symbol"/>
              </a:rPr>
              <a:t></a:t>
            </a:r>
            <a:r>
              <a:rPr sz="500" dirty="0">
                <a:latin typeface="Arial MT"/>
                <a:cs typeface="Arial MT"/>
              </a:rPr>
              <a:t>1</a:t>
            </a:r>
            <a:r>
              <a:rPr sz="500" spc="140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is</a:t>
            </a:r>
            <a:r>
              <a:rPr sz="1125" spc="104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equal</a:t>
            </a:r>
            <a:r>
              <a:rPr sz="1125" spc="112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to</a:t>
            </a:r>
            <a:r>
              <a:rPr sz="1125" spc="112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the</a:t>
            </a:r>
            <a:r>
              <a:rPr sz="1125" spc="104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length</a:t>
            </a:r>
            <a:r>
              <a:rPr sz="1125" spc="112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of</a:t>
            </a:r>
            <a:r>
              <a:rPr sz="1125" spc="120" baseline="3703" dirty="0">
                <a:latin typeface="Arial MT"/>
                <a:cs typeface="Arial MT"/>
              </a:rPr>
              <a:t> </a:t>
            </a:r>
            <a:r>
              <a:rPr sz="1125" spc="-37" baseline="3703" dirty="0">
                <a:latin typeface="Arial MT"/>
                <a:cs typeface="Arial MT"/>
              </a:rPr>
              <a:t>the</a:t>
            </a:r>
            <a:r>
              <a:rPr sz="1125" baseline="3703" dirty="0">
                <a:latin typeface="Arial MT"/>
                <a:cs typeface="Arial MT"/>
              </a:rPr>
              <a:t> critical</a:t>
            </a:r>
            <a:r>
              <a:rPr sz="1125" spc="22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section</a:t>
            </a:r>
            <a:r>
              <a:rPr sz="1125" spc="15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of</a:t>
            </a:r>
            <a:r>
              <a:rPr sz="1125" spc="15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Symbol"/>
                <a:cs typeface="Symbol"/>
              </a:rPr>
              <a:t></a:t>
            </a:r>
            <a:r>
              <a:rPr sz="500" dirty="0">
                <a:latin typeface="Arial MT"/>
                <a:cs typeface="Arial MT"/>
              </a:rPr>
              <a:t>2</a:t>
            </a:r>
            <a:r>
              <a:rPr sz="1125" baseline="3703" dirty="0">
                <a:latin typeface="Arial MT"/>
                <a:cs typeface="Arial MT"/>
              </a:rPr>
              <a:t>,</a:t>
            </a:r>
            <a:r>
              <a:rPr sz="1125" spc="359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but</a:t>
            </a:r>
            <a:r>
              <a:rPr sz="1125" spc="15" baseline="3703" dirty="0">
                <a:latin typeface="Arial MT"/>
                <a:cs typeface="Arial MT"/>
              </a:rPr>
              <a:t> </a:t>
            </a:r>
            <a:r>
              <a:rPr sz="1125" spc="-75" baseline="3703" dirty="0">
                <a:latin typeface="Arial MT"/>
                <a:cs typeface="Arial MT"/>
              </a:rPr>
              <a:t>…</a:t>
            </a:r>
            <a:endParaRPr sz="1125" baseline="3703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519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74998" y="2062733"/>
            <a:ext cx="24765" cy="824865"/>
          </a:xfrm>
          <a:custGeom>
            <a:avLst/>
            <a:gdLst/>
            <a:ahLst/>
            <a:cxnLst/>
            <a:rect l="l" t="t" r="r" b="b"/>
            <a:pathLst>
              <a:path w="24764" h="824864">
                <a:moveTo>
                  <a:pt x="24384" y="40386"/>
                </a:moveTo>
                <a:lnTo>
                  <a:pt x="23228" y="36588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314706"/>
                </a:lnTo>
                <a:lnTo>
                  <a:pt x="9906" y="824484"/>
                </a:lnTo>
                <a:lnTo>
                  <a:pt x="13716" y="824484"/>
                </a:lnTo>
                <a:lnTo>
                  <a:pt x="13716" y="314706"/>
                </a:lnTo>
                <a:lnTo>
                  <a:pt x="13716" y="40386"/>
                </a:lnTo>
                <a:lnTo>
                  <a:pt x="24384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4478273" y="2013966"/>
            <a:ext cx="2135505" cy="363855"/>
            <a:chOff x="4478273" y="2013966"/>
            <a:chExt cx="2135505" cy="363855"/>
          </a:xfrm>
        </p:grpSpPr>
        <p:sp>
          <p:nvSpPr>
            <p:cNvPr id="40" name="object 40"/>
            <p:cNvSpPr/>
            <p:nvPr/>
          </p:nvSpPr>
          <p:spPr>
            <a:xfrm>
              <a:off x="4478273" y="2206752"/>
              <a:ext cx="2135505" cy="3175"/>
            </a:xfrm>
            <a:custGeom>
              <a:avLst/>
              <a:gdLst/>
              <a:ahLst/>
              <a:cxnLst/>
              <a:rect l="l" t="t" r="r" b="b"/>
              <a:pathLst>
                <a:path w="2135504" h="3175">
                  <a:moveTo>
                    <a:pt x="2135124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135124" y="3047"/>
                  </a:lnTo>
                  <a:lnTo>
                    <a:pt x="2135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22341" y="2013966"/>
              <a:ext cx="379476" cy="35966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489981" y="2353818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4" h="24130">
                  <a:moveTo>
                    <a:pt x="7086" y="0"/>
                  </a:moveTo>
                  <a:lnTo>
                    <a:pt x="0" y="23621"/>
                  </a:lnTo>
                  <a:lnTo>
                    <a:pt x="14173" y="23621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74435" y="2038350"/>
              <a:ext cx="27940" cy="170180"/>
            </a:xfrm>
            <a:custGeom>
              <a:avLst/>
              <a:gdLst/>
              <a:ahLst/>
              <a:cxnLst/>
              <a:rect l="l" t="t" r="r" b="b"/>
              <a:pathLst>
                <a:path w="27939" h="170180">
                  <a:moveTo>
                    <a:pt x="9143" y="124205"/>
                  </a:moveTo>
                  <a:lnTo>
                    <a:pt x="0" y="124205"/>
                  </a:lnTo>
                  <a:lnTo>
                    <a:pt x="13715" y="169925"/>
                  </a:lnTo>
                  <a:lnTo>
                    <a:pt x="26060" y="128777"/>
                  </a:lnTo>
                  <a:lnTo>
                    <a:pt x="9143" y="128777"/>
                  </a:lnTo>
                  <a:lnTo>
                    <a:pt x="9143" y="124205"/>
                  </a:lnTo>
                  <a:close/>
                </a:path>
                <a:path w="27939" h="170180">
                  <a:moveTo>
                    <a:pt x="18288" y="0"/>
                  </a:moveTo>
                  <a:lnTo>
                    <a:pt x="9143" y="0"/>
                  </a:lnTo>
                  <a:lnTo>
                    <a:pt x="9143" y="128777"/>
                  </a:lnTo>
                  <a:lnTo>
                    <a:pt x="18288" y="128777"/>
                  </a:lnTo>
                  <a:lnTo>
                    <a:pt x="18288" y="0"/>
                  </a:lnTo>
                  <a:close/>
                </a:path>
                <a:path w="27939" h="170180">
                  <a:moveTo>
                    <a:pt x="27431" y="124205"/>
                  </a:moveTo>
                  <a:lnTo>
                    <a:pt x="18288" y="124205"/>
                  </a:lnTo>
                  <a:lnTo>
                    <a:pt x="18288" y="128777"/>
                  </a:lnTo>
                  <a:lnTo>
                    <a:pt x="26060" y="128777"/>
                  </a:lnTo>
                  <a:lnTo>
                    <a:pt x="27431" y="1242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Schedule</a:t>
            </a:r>
            <a:r>
              <a:rPr sz="14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with no</a:t>
            </a:r>
            <a:r>
              <a:rPr sz="14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conflicts</a:t>
            </a:r>
            <a:endParaRPr sz="14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1495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  <a:spcBef>
                <a:spcPts val="2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75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75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478273" y="2377439"/>
            <a:ext cx="2135505" cy="511809"/>
            <a:chOff x="4478273" y="2377439"/>
            <a:chExt cx="2135505" cy="511809"/>
          </a:xfrm>
        </p:grpSpPr>
        <p:sp>
          <p:nvSpPr>
            <p:cNvPr id="46" name="object 46"/>
            <p:cNvSpPr/>
            <p:nvPr/>
          </p:nvSpPr>
          <p:spPr>
            <a:xfrm>
              <a:off x="4478274" y="2546603"/>
              <a:ext cx="2135505" cy="342265"/>
            </a:xfrm>
            <a:custGeom>
              <a:avLst/>
              <a:gdLst/>
              <a:ahLst/>
              <a:cxnLst/>
              <a:rect l="l" t="t" r="r" b="b"/>
              <a:pathLst>
                <a:path w="2135504" h="342264">
                  <a:moveTo>
                    <a:pt x="2135124" y="339090"/>
                  </a:moveTo>
                  <a:lnTo>
                    <a:pt x="0" y="339090"/>
                  </a:lnTo>
                  <a:lnTo>
                    <a:pt x="0" y="342138"/>
                  </a:lnTo>
                  <a:lnTo>
                    <a:pt x="2135124" y="342138"/>
                  </a:lnTo>
                  <a:lnTo>
                    <a:pt x="2135124" y="339090"/>
                  </a:lnTo>
                  <a:close/>
                </a:path>
                <a:path w="2135504" h="342264">
                  <a:moveTo>
                    <a:pt x="213512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135124" y="3048"/>
                  </a:lnTo>
                  <a:lnTo>
                    <a:pt x="2135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36947" y="2693669"/>
              <a:ext cx="403859" cy="19507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034534" y="2377439"/>
              <a:ext cx="367665" cy="506095"/>
            </a:xfrm>
            <a:custGeom>
              <a:avLst/>
              <a:gdLst/>
              <a:ahLst/>
              <a:cxnLst/>
              <a:rect l="l" t="t" r="r" b="b"/>
              <a:pathLst>
                <a:path w="367664" h="506094">
                  <a:moveTo>
                    <a:pt x="3048" y="504444"/>
                  </a:moveTo>
                  <a:lnTo>
                    <a:pt x="1524" y="502920"/>
                  </a:lnTo>
                  <a:lnTo>
                    <a:pt x="0" y="504444"/>
                  </a:lnTo>
                  <a:lnTo>
                    <a:pt x="1524" y="505968"/>
                  </a:lnTo>
                  <a:lnTo>
                    <a:pt x="3048" y="504444"/>
                  </a:lnTo>
                  <a:close/>
                </a:path>
                <a:path w="367664" h="506094">
                  <a:moveTo>
                    <a:pt x="3048" y="498348"/>
                  </a:moveTo>
                  <a:lnTo>
                    <a:pt x="1524" y="496824"/>
                  </a:lnTo>
                  <a:lnTo>
                    <a:pt x="0" y="498348"/>
                  </a:lnTo>
                  <a:lnTo>
                    <a:pt x="1524" y="499872"/>
                  </a:lnTo>
                  <a:lnTo>
                    <a:pt x="3048" y="498348"/>
                  </a:lnTo>
                  <a:close/>
                </a:path>
                <a:path w="367664" h="506094">
                  <a:moveTo>
                    <a:pt x="3048" y="492252"/>
                  </a:moveTo>
                  <a:lnTo>
                    <a:pt x="1524" y="490728"/>
                  </a:lnTo>
                  <a:lnTo>
                    <a:pt x="0" y="492252"/>
                  </a:lnTo>
                  <a:lnTo>
                    <a:pt x="1524" y="493776"/>
                  </a:lnTo>
                  <a:lnTo>
                    <a:pt x="3048" y="492252"/>
                  </a:lnTo>
                  <a:close/>
                </a:path>
                <a:path w="367664" h="506094">
                  <a:moveTo>
                    <a:pt x="3048" y="486156"/>
                  </a:moveTo>
                  <a:lnTo>
                    <a:pt x="1524" y="484632"/>
                  </a:lnTo>
                  <a:lnTo>
                    <a:pt x="0" y="486156"/>
                  </a:lnTo>
                  <a:lnTo>
                    <a:pt x="1524" y="487680"/>
                  </a:lnTo>
                  <a:lnTo>
                    <a:pt x="3048" y="486156"/>
                  </a:lnTo>
                  <a:close/>
                </a:path>
                <a:path w="367664" h="506094">
                  <a:moveTo>
                    <a:pt x="3048" y="480060"/>
                  </a:moveTo>
                  <a:lnTo>
                    <a:pt x="1524" y="478536"/>
                  </a:lnTo>
                  <a:lnTo>
                    <a:pt x="0" y="480060"/>
                  </a:lnTo>
                  <a:lnTo>
                    <a:pt x="1524" y="481584"/>
                  </a:lnTo>
                  <a:lnTo>
                    <a:pt x="3048" y="480060"/>
                  </a:lnTo>
                  <a:close/>
                </a:path>
                <a:path w="367664" h="506094">
                  <a:moveTo>
                    <a:pt x="3048" y="473964"/>
                  </a:moveTo>
                  <a:lnTo>
                    <a:pt x="1524" y="472440"/>
                  </a:lnTo>
                  <a:lnTo>
                    <a:pt x="0" y="473964"/>
                  </a:lnTo>
                  <a:lnTo>
                    <a:pt x="1524" y="475488"/>
                  </a:lnTo>
                  <a:lnTo>
                    <a:pt x="3048" y="473964"/>
                  </a:lnTo>
                  <a:close/>
                </a:path>
                <a:path w="367664" h="506094">
                  <a:moveTo>
                    <a:pt x="3048" y="467868"/>
                  </a:moveTo>
                  <a:lnTo>
                    <a:pt x="1524" y="466344"/>
                  </a:lnTo>
                  <a:lnTo>
                    <a:pt x="0" y="467868"/>
                  </a:lnTo>
                  <a:lnTo>
                    <a:pt x="1524" y="469392"/>
                  </a:lnTo>
                  <a:lnTo>
                    <a:pt x="3048" y="467868"/>
                  </a:lnTo>
                  <a:close/>
                </a:path>
                <a:path w="367664" h="506094">
                  <a:moveTo>
                    <a:pt x="3048" y="461772"/>
                  </a:moveTo>
                  <a:lnTo>
                    <a:pt x="1524" y="460248"/>
                  </a:lnTo>
                  <a:lnTo>
                    <a:pt x="0" y="461772"/>
                  </a:lnTo>
                  <a:lnTo>
                    <a:pt x="1524" y="463296"/>
                  </a:lnTo>
                  <a:lnTo>
                    <a:pt x="3048" y="461772"/>
                  </a:lnTo>
                  <a:close/>
                </a:path>
                <a:path w="367664" h="506094">
                  <a:moveTo>
                    <a:pt x="3048" y="455676"/>
                  </a:moveTo>
                  <a:lnTo>
                    <a:pt x="1524" y="454152"/>
                  </a:lnTo>
                  <a:lnTo>
                    <a:pt x="0" y="455676"/>
                  </a:lnTo>
                  <a:lnTo>
                    <a:pt x="1524" y="457200"/>
                  </a:lnTo>
                  <a:lnTo>
                    <a:pt x="3048" y="455676"/>
                  </a:lnTo>
                  <a:close/>
                </a:path>
                <a:path w="367664" h="506094">
                  <a:moveTo>
                    <a:pt x="3048" y="449580"/>
                  </a:moveTo>
                  <a:lnTo>
                    <a:pt x="1524" y="448056"/>
                  </a:lnTo>
                  <a:lnTo>
                    <a:pt x="0" y="449580"/>
                  </a:lnTo>
                  <a:lnTo>
                    <a:pt x="1524" y="451104"/>
                  </a:lnTo>
                  <a:lnTo>
                    <a:pt x="3048" y="449580"/>
                  </a:lnTo>
                  <a:close/>
                </a:path>
                <a:path w="367664" h="506094">
                  <a:moveTo>
                    <a:pt x="3048" y="443484"/>
                  </a:moveTo>
                  <a:lnTo>
                    <a:pt x="1524" y="441960"/>
                  </a:lnTo>
                  <a:lnTo>
                    <a:pt x="0" y="443484"/>
                  </a:lnTo>
                  <a:lnTo>
                    <a:pt x="1524" y="445008"/>
                  </a:lnTo>
                  <a:lnTo>
                    <a:pt x="3048" y="443484"/>
                  </a:lnTo>
                  <a:close/>
                </a:path>
                <a:path w="367664" h="506094">
                  <a:moveTo>
                    <a:pt x="3048" y="437388"/>
                  </a:moveTo>
                  <a:lnTo>
                    <a:pt x="1524" y="435864"/>
                  </a:lnTo>
                  <a:lnTo>
                    <a:pt x="0" y="437388"/>
                  </a:lnTo>
                  <a:lnTo>
                    <a:pt x="1524" y="438912"/>
                  </a:lnTo>
                  <a:lnTo>
                    <a:pt x="3048" y="437388"/>
                  </a:lnTo>
                  <a:close/>
                </a:path>
                <a:path w="367664" h="506094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367664" h="506094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367664" h="506094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367664" h="506094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367664" h="506094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367664" h="506094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367664" h="506094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367664" h="506094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367664" h="506094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367664" h="506094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367664" h="506094">
                  <a:moveTo>
                    <a:pt x="3048" y="371094"/>
                  </a:moveTo>
                  <a:lnTo>
                    <a:pt x="1524" y="369570"/>
                  </a:ln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close/>
                </a:path>
                <a:path w="367664" h="506094">
                  <a:moveTo>
                    <a:pt x="3048" y="364998"/>
                  </a:moveTo>
                  <a:lnTo>
                    <a:pt x="1524" y="363474"/>
                  </a:ln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close/>
                </a:path>
                <a:path w="367664" h="506094">
                  <a:moveTo>
                    <a:pt x="3048" y="358902"/>
                  </a:moveTo>
                  <a:lnTo>
                    <a:pt x="1524" y="357378"/>
                  </a:lnTo>
                  <a:lnTo>
                    <a:pt x="0" y="358902"/>
                  </a:lnTo>
                  <a:lnTo>
                    <a:pt x="1524" y="360426"/>
                  </a:lnTo>
                  <a:lnTo>
                    <a:pt x="3048" y="358902"/>
                  </a:lnTo>
                  <a:close/>
                </a:path>
                <a:path w="367664" h="506094">
                  <a:moveTo>
                    <a:pt x="3048" y="352806"/>
                  </a:moveTo>
                  <a:lnTo>
                    <a:pt x="1524" y="351282"/>
                  </a:lnTo>
                  <a:lnTo>
                    <a:pt x="0" y="352806"/>
                  </a:lnTo>
                  <a:lnTo>
                    <a:pt x="1524" y="354330"/>
                  </a:lnTo>
                  <a:lnTo>
                    <a:pt x="3048" y="352806"/>
                  </a:lnTo>
                  <a:close/>
                </a:path>
                <a:path w="367664" h="506094">
                  <a:moveTo>
                    <a:pt x="3048" y="346710"/>
                  </a:moveTo>
                  <a:lnTo>
                    <a:pt x="1524" y="345186"/>
                  </a:lnTo>
                  <a:lnTo>
                    <a:pt x="0" y="346710"/>
                  </a:lnTo>
                  <a:lnTo>
                    <a:pt x="1524" y="348234"/>
                  </a:lnTo>
                  <a:lnTo>
                    <a:pt x="3048" y="346710"/>
                  </a:lnTo>
                  <a:close/>
                </a:path>
                <a:path w="367664" h="506094">
                  <a:moveTo>
                    <a:pt x="3048" y="340614"/>
                  </a:moveTo>
                  <a:lnTo>
                    <a:pt x="1524" y="339090"/>
                  </a:lnTo>
                  <a:lnTo>
                    <a:pt x="0" y="340614"/>
                  </a:lnTo>
                  <a:lnTo>
                    <a:pt x="1524" y="342138"/>
                  </a:lnTo>
                  <a:lnTo>
                    <a:pt x="3048" y="340614"/>
                  </a:lnTo>
                  <a:close/>
                </a:path>
                <a:path w="367664" h="506094">
                  <a:moveTo>
                    <a:pt x="3048" y="334518"/>
                  </a:moveTo>
                  <a:lnTo>
                    <a:pt x="1524" y="332994"/>
                  </a:lnTo>
                  <a:lnTo>
                    <a:pt x="0" y="334518"/>
                  </a:lnTo>
                  <a:lnTo>
                    <a:pt x="1524" y="336042"/>
                  </a:lnTo>
                  <a:lnTo>
                    <a:pt x="3048" y="334518"/>
                  </a:lnTo>
                  <a:close/>
                </a:path>
                <a:path w="367664" h="506094">
                  <a:moveTo>
                    <a:pt x="3048" y="328422"/>
                  </a:moveTo>
                  <a:lnTo>
                    <a:pt x="1524" y="326898"/>
                  </a:lnTo>
                  <a:lnTo>
                    <a:pt x="0" y="328422"/>
                  </a:lnTo>
                  <a:lnTo>
                    <a:pt x="1524" y="329946"/>
                  </a:lnTo>
                  <a:lnTo>
                    <a:pt x="3048" y="328422"/>
                  </a:lnTo>
                  <a:close/>
                </a:path>
                <a:path w="367664" h="506094">
                  <a:moveTo>
                    <a:pt x="3048" y="322326"/>
                  </a:moveTo>
                  <a:lnTo>
                    <a:pt x="1524" y="320802"/>
                  </a:lnTo>
                  <a:lnTo>
                    <a:pt x="0" y="322326"/>
                  </a:lnTo>
                  <a:lnTo>
                    <a:pt x="1524" y="323850"/>
                  </a:lnTo>
                  <a:lnTo>
                    <a:pt x="3048" y="322326"/>
                  </a:lnTo>
                  <a:close/>
                </a:path>
                <a:path w="367664" h="506094">
                  <a:moveTo>
                    <a:pt x="3048" y="316230"/>
                  </a:moveTo>
                  <a:lnTo>
                    <a:pt x="1524" y="314706"/>
                  </a:lnTo>
                  <a:lnTo>
                    <a:pt x="0" y="316230"/>
                  </a:lnTo>
                  <a:lnTo>
                    <a:pt x="1524" y="317754"/>
                  </a:lnTo>
                  <a:lnTo>
                    <a:pt x="3048" y="316230"/>
                  </a:lnTo>
                  <a:close/>
                </a:path>
                <a:path w="367664" h="506094">
                  <a:moveTo>
                    <a:pt x="3048" y="310134"/>
                  </a:moveTo>
                  <a:lnTo>
                    <a:pt x="1524" y="308610"/>
                  </a:lnTo>
                  <a:lnTo>
                    <a:pt x="0" y="310134"/>
                  </a:lnTo>
                  <a:lnTo>
                    <a:pt x="1524" y="311658"/>
                  </a:lnTo>
                  <a:lnTo>
                    <a:pt x="3048" y="310134"/>
                  </a:lnTo>
                  <a:close/>
                </a:path>
                <a:path w="367664" h="506094">
                  <a:moveTo>
                    <a:pt x="3048" y="304038"/>
                  </a:moveTo>
                  <a:lnTo>
                    <a:pt x="1524" y="302514"/>
                  </a:lnTo>
                  <a:lnTo>
                    <a:pt x="0" y="304038"/>
                  </a:lnTo>
                  <a:lnTo>
                    <a:pt x="1524" y="305562"/>
                  </a:lnTo>
                  <a:lnTo>
                    <a:pt x="3048" y="304038"/>
                  </a:lnTo>
                  <a:close/>
                </a:path>
                <a:path w="367664" h="506094">
                  <a:moveTo>
                    <a:pt x="3048" y="297942"/>
                  </a:moveTo>
                  <a:lnTo>
                    <a:pt x="1524" y="296418"/>
                  </a:lnTo>
                  <a:lnTo>
                    <a:pt x="0" y="297942"/>
                  </a:lnTo>
                  <a:lnTo>
                    <a:pt x="1524" y="299466"/>
                  </a:lnTo>
                  <a:lnTo>
                    <a:pt x="3048" y="297942"/>
                  </a:lnTo>
                  <a:close/>
                </a:path>
                <a:path w="367664" h="506094">
                  <a:moveTo>
                    <a:pt x="3048" y="291846"/>
                  </a:moveTo>
                  <a:lnTo>
                    <a:pt x="1524" y="290322"/>
                  </a:lnTo>
                  <a:lnTo>
                    <a:pt x="0" y="291846"/>
                  </a:lnTo>
                  <a:lnTo>
                    <a:pt x="1524" y="293370"/>
                  </a:lnTo>
                  <a:lnTo>
                    <a:pt x="3048" y="291846"/>
                  </a:lnTo>
                  <a:close/>
                </a:path>
                <a:path w="367664" h="506094">
                  <a:moveTo>
                    <a:pt x="3048" y="285750"/>
                  </a:moveTo>
                  <a:lnTo>
                    <a:pt x="1524" y="284226"/>
                  </a:lnTo>
                  <a:lnTo>
                    <a:pt x="0" y="285750"/>
                  </a:lnTo>
                  <a:lnTo>
                    <a:pt x="1524" y="287274"/>
                  </a:lnTo>
                  <a:lnTo>
                    <a:pt x="3048" y="285750"/>
                  </a:lnTo>
                  <a:close/>
                </a:path>
                <a:path w="367664" h="506094">
                  <a:moveTo>
                    <a:pt x="3048" y="279654"/>
                  </a:moveTo>
                  <a:lnTo>
                    <a:pt x="1524" y="278130"/>
                  </a:lnTo>
                  <a:lnTo>
                    <a:pt x="0" y="279654"/>
                  </a:lnTo>
                  <a:lnTo>
                    <a:pt x="1524" y="281178"/>
                  </a:lnTo>
                  <a:lnTo>
                    <a:pt x="3048" y="279654"/>
                  </a:lnTo>
                  <a:close/>
                </a:path>
                <a:path w="367664" h="506094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367664" h="506094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367664" h="506094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367664" h="506094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367664" h="506094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367664" h="506094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367664" h="506094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367664" h="506094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367664" h="506094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367664" h="506094">
                  <a:moveTo>
                    <a:pt x="3048" y="218694"/>
                  </a:moveTo>
                  <a:lnTo>
                    <a:pt x="1524" y="217932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367664" h="506094">
                  <a:moveTo>
                    <a:pt x="3048" y="213360"/>
                  </a:moveTo>
                  <a:lnTo>
                    <a:pt x="1524" y="211836"/>
                  </a:ln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close/>
                </a:path>
                <a:path w="367664" h="506094">
                  <a:moveTo>
                    <a:pt x="3048" y="207264"/>
                  </a:moveTo>
                  <a:lnTo>
                    <a:pt x="1524" y="205740"/>
                  </a:lnTo>
                  <a:lnTo>
                    <a:pt x="0" y="207264"/>
                  </a:lnTo>
                  <a:lnTo>
                    <a:pt x="1524" y="208788"/>
                  </a:lnTo>
                  <a:lnTo>
                    <a:pt x="3048" y="207264"/>
                  </a:lnTo>
                  <a:close/>
                </a:path>
                <a:path w="367664" h="506094">
                  <a:moveTo>
                    <a:pt x="3048" y="201168"/>
                  </a:moveTo>
                  <a:lnTo>
                    <a:pt x="1524" y="199644"/>
                  </a:ln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close/>
                </a:path>
                <a:path w="367664" h="506094">
                  <a:moveTo>
                    <a:pt x="3048" y="195072"/>
                  </a:moveTo>
                  <a:lnTo>
                    <a:pt x="1524" y="193548"/>
                  </a:ln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close/>
                </a:path>
                <a:path w="367664" h="506094">
                  <a:moveTo>
                    <a:pt x="3048" y="188976"/>
                  </a:moveTo>
                  <a:lnTo>
                    <a:pt x="1524" y="187452"/>
                  </a:lnTo>
                  <a:lnTo>
                    <a:pt x="0" y="188976"/>
                  </a:lnTo>
                  <a:lnTo>
                    <a:pt x="1524" y="190500"/>
                  </a:lnTo>
                  <a:lnTo>
                    <a:pt x="3048" y="188976"/>
                  </a:lnTo>
                  <a:close/>
                </a:path>
                <a:path w="367664" h="506094">
                  <a:moveTo>
                    <a:pt x="3048" y="182880"/>
                  </a:moveTo>
                  <a:lnTo>
                    <a:pt x="1524" y="181356"/>
                  </a:lnTo>
                  <a:lnTo>
                    <a:pt x="0" y="182880"/>
                  </a:lnTo>
                  <a:lnTo>
                    <a:pt x="1524" y="184404"/>
                  </a:lnTo>
                  <a:lnTo>
                    <a:pt x="3048" y="182880"/>
                  </a:lnTo>
                  <a:close/>
                </a:path>
                <a:path w="367664" h="506094">
                  <a:moveTo>
                    <a:pt x="3048" y="176784"/>
                  </a:moveTo>
                  <a:lnTo>
                    <a:pt x="1524" y="175260"/>
                  </a:lnTo>
                  <a:lnTo>
                    <a:pt x="0" y="176784"/>
                  </a:lnTo>
                  <a:lnTo>
                    <a:pt x="1524" y="178308"/>
                  </a:lnTo>
                  <a:lnTo>
                    <a:pt x="3048" y="176784"/>
                  </a:lnTo>
                  <a:close/>
                </a:path>
                <a:path w="367664" h="506094">
                  <a:moveTo>
                    <a:pt x="3048" y="170688"/>
                  </a:moveTo>
                  <a:lnTo>
                    <a:pt x="1524" y="169164"/>
                  </a:lnTo>
                  <a:lnTo>
                    <a:pt x="0" y="170688"/>
                  </a:lnTo>
                  <a:lnTo>
                    <a:pt x="1524" y="172212"/>
                  </a:lnTo>
                  <a:lnTo>
                    <a:pt x="3048" y="170688"/>
                  </a:lnTo>
                  <a:close/>
                </a:path>
                <a:path w="367664" h="506094">
                  <a:moveTo>
                    <a:pt x="3048" y="164592"/>
                  </a:moveTo>
                  <a:lnTo>
                    <a:pt x="1524" y="163068"/>
                  </a:lnTo>
                  <a:lnTo>
                    <a:pt x="0" y="164592"/>
                  </a:lnTo>
                  <a:lnTo>
                    <a:pt x="1524" y="166116"/>
                  </a:lnTo>
                  <a:lnTo>
                    <a:pt x="3048" y="164592"/>
                  </a:lnTo>
                  <a:close/>
                </a:path>
                <a:path w="367664" h="506094">
                  <a:moveTo>
                    <a:pt x="3048" y="158496"/>
                  </a:moveTo>
                  <a:lnTo>
                    <a:pt x="1524" y="156972"/>
                  </a:lnTo>
                  <a:lnTo>
                    <a:pt x="0" y="158496"/>
                  </a:lnTo>
                  <a:lnTo>
                    <a:pt x="1524" y="160020"/>
                  </a:lnTo>
                  <a:lnTo>
                    <a:pt x="3048" y="158496"/>
                  </a:lnTo>
                  <a:close/>
                </a:path>
                <a:path w="367664" h="506094">
                  <a:moveTo>
                    <a:pt x="3048" y="152400"/>
                  </a:moveTo>
                  <a:lnTo>
                    <a:pt x="1524" y="150876"/>
                  </a:lnTo>
                  <a:lnTo>
                    <a:pt x="0" y="152400"/>
                  </a:lnTo>
                  <a:lnTo>
                    <a:pt x="1524" y="153924"/>
                  </a:lnTo>
                  <a:lnTo>
                    <a:pt x="3048" y="152400"/>
                  </a:lnTo>
                  <a:close/>
                </a:path>
                <a:path w="367664" h="506094">
                  <a:moveTo>
                    <a:pt x="3048" y="146304"/>
                  </a:moveTo>
                  <a:lnTo>
                    <a:pt x="1524" y="144780"/>
                  </a:lnTo>
                  <a:lnTo>
                    <a:pt x="0" y="146304"/>
                  </a:lnTo>
                  <a:lnTo>
                    <a:pt x="1524" y="147828"/>
                  </a:lnTo>
                  <a:lnTo>
                    <a:pt x="3048" y="146304"/>
                  </a:lnTo>
                  <a:close/>
                </a:path>
                <a:path w="367664" h="506094">
                  <a:moveTo>
                    <a:pt x="3048" y="140208"/>
                  </a:moveTo>
                  <a:lnTo>
                    <a:pt x="1524" y="138684"/>
                  </a:lnTo>
                  <a:lnTo>
                    <a:pt x="0" y="140208"/>
                  </a:lnTo>
                  <a:lnTo>
                    <a:pt x="1524" y="141732"/>
                  </a:lnTo>
                  <a:lnTo>
                    <a:pt x="3048" y="140208"/>
                  </a:lnTo>
                  <a:close/>
                </a:path>
                <a:path w="367664" h="506094">
                  <a:moveTo>
                    <a:pt x="3048" y="134112"/>
                  </a:moveTo>
                  <a:lnTo>
                    <a:pt x="1524" y="132588"/>
                  </a:lnTo>
                  <a:lnTo>
                    <a:pt x="0" y="134112"/>
                  </a:lnTo>
                  <a:lnTo>
                    <a:pt x="1524" y="135636"/>
                  </a:lnTo>
                  <a:lnTo>
                    <a:pt x="3048" y="134112"/>
                  </a:lnTo>
                  <a:close/>
                </a:path>
                <a:path w="367664" h="506094">
                  <a:moveTo>
                    <a:pt x="3048" y="128016"/>
                  </a:moveTo>
                  <a:lnTo>
                    <a:pt x="1524" y="126492"/>
                  </a:lnTo>
                  <a:lnTo>
                    <a:pt x="0" y="128016"/>
                  </a:lnTo>
                  <a:lnTo>
                    <a:pt x="1524" y="129540"/>
                  </a:lnTo>
                  <a:lnTo>
                    <a:pt x="3048" y="128016"/>
                  </a:lnTo>
                  <a:close/>
                </a:path>
                <a:path w="367664" h="506094">
                  <a:moveTo>
                    <a:pt x="3048" y="121920"/>
                  </a:moveTo>
                  <a:lnTo>
                    <a:pt x="1524" y="120396"/>
                  </a:lnTo>
                  <a:lnTo>
                    <a:pt x="0" y="121920"/>
                  </a:lnTo>
                  <a:lnTo>
                    <a:pt x="1524" y="123444"/>
                  </a:lnTo>
                  <a:lnTo>
                    <a:pt x="3048" y="121920"/>
                  </a:lnTo>
                  <a:close/>
                </a:path>
                <a:path w="367664" h="506094">
                  <a:moveTo>
                    <a:pt x="3048" y="115824"/>
                  </a:moveTo>
                  <a:lnTo>
                    <a:pt x="1524" y="114300"/>
                  </a:lnTo>
                  <a:lnTo>
                    <a:pt x="0" y="115824"/>
                  </a:lnTo>
                  <a:lnTo>
                    <a:pt x="1524" y="117348"/>
                  </a:lnTo>
                  <a:lnTo>
                    <a:pt x="3048" y="115824"/>
                  </a:lnTo>
                  <a:close/>
                </a:path>
                <a:path w="367664" h="506094">
                  <a:moveTo>
                    <a:pt x="3048" y="109728"/>
                  </a:moveTo>
                  <a:lnTo>
                    <a:pt x="1524" y="108204"/>
                  </a:lnTo>
                  <a:lnTo>
                    <a:pt x="0" y="109728"/>
                  </a:lnTo>
                  <a:lnTo>
                    <a:pt x="1524" y="111252"/>
                  </a:lnTo>
                  <a:lnTo>
                    <a:pt x="3048" y="109728"/>
                  </a:lnTo>
                  <a:close/>
                </a:path>
                <a:path w="367664" h="506094">
                  <a:moveTo>
                    <a:pt x="3048" y="103632"/>
                  </a:moveTo>
                  <a:lnTo>
                    <a:pt x="1524" y="102108"/>
                  </a:lnTo>
                  <a:lnTo>
                    <a:pt x="0" y="103632"/>
                  </a:lnTo>
                  <a:lnTo>
                    <a:pt x="1524" y="105156"/>
                  </a:lnTo>
                  <a:lnTo>
                    <a:pt x="3048" y="103632"/>
                  </a:lnTo>
                  <a:close/>
                </a:path>
                <a:path w="367664" h="506094">
                  <a:moveTo>
                    <a:pt x="3048" y="97536"/>
                  </a:moveTo>
                  <a:lnTo>
                    <a:pt x="1524" y="96012"/>
                  </a:lnTo>
                  <a:lnTo>
                    <a:pt x="0" y="97536"/>
                  </a:lnTo>
                  <a:lnTo>
                    <a:pt x="1524" y="99060"/>
                  </a:lnTo>
                  <a:lnTo>
                    <a:pt x="3048" y="97536"/>
                  </a:lnTo>
                  <a:close/>
                </a:path>
                <a:path w="367664" h="506094">
                  <a:moveTo>
                    <a:pt x="3048" y="91440"/>
                  </a:moveTo>
                  <a:lnTo>
                    <a:pt x="1524" y="89916"/>
                  </a:lnTo>
                  <a:lnTo>
                    <a:pt x="0" y="91440"/>
                  </a:lnTo>
                  <a:lnTo>
                    <a:pt x="1524" y="92964"/>
                  </a:lnTo>
                  <a:lnTo>
                    <a:pt x="3048" y="91440"/>
                  </a:lnTo>
                  <a:close/>
                </a:path>
                <a:path w="367664" h="506094">
                  <a:moveTo>
                    <a:pt x="3048" y="85344"/>
                  </a:moveTo>
                  <a:lnTo>
                    <a:pt x="1524" y="83820"/>
                  </a:lnTo>
                  <a:lnTo>
                    <a:pt x="0" y="85344"/>
                  </a:lnTo>
                  <a:lnTo>
                    <a:pt x="1524" y="86868"/>
                  </a:lnTo>
                  <a:lnTo>
                    <a:pt x="3048" y="85344"/>
                  </a:lnTo>
                  <a:close/>
                </a:path>
                <a:path w="367664" h="506094">
                  <a:moveTo>
                    <a:pt x="3048" y="79248"/>
                  </a:moveTo>
                  <a:lnTo>
                    <a:pt x="1524" y="77724"/>
                  </a:lnTo>
                  <a:lnTo>
                    <a:pt x="0" y="79248"/>
                  </a:lnTo>
                  <a:lnTo>
                    <a:pt x="1524" y="80772"/>
                  </a:lnTo>
                  <a:lnTo>
                    <a:pt x="3048" y="79248"/>
                  </a:lnTo>
                  <a:close/>
                </a:path>
                <a:path w="367664" h="506094">
                  <a:moveTo>
                    <a:pt x="3048" y="73152"/>
                  </a:moveTo>
                  <a:lnTo>
                    <a:pt x="1524" y="71628"/>
                  </a:lnTo>
                  <a:lnTo>
                    <a:pt x="0" y="73152"/>
                  </a:lnTo>
                  <a:lnTo>
                    <a:pt x="1524" y="74676"/>
                  </a:lnTo>
                  <a:lnTo>
                    <a:pt x="3048" y="73152"/>
                  </a:lnTo>
                  <a:close/>
                </a:path>
                <a:path w="367664" h="506094">
                  <a:moveTo>
                    <a:pt x="3048" y="67056"/>
                  </a:moveTo>
                  <a:lnTo>
                    <a:pt x="1524" y="65532"/>
                  </a:lnTo>
                  <a:lnTo>
                    <a:pt x="0" y="67056"/>
                  </a:lnTo>
                  <a:lnTo>
                    <a:pt x="1524" y="68580"/>
                  </a:lnTo>
                  <a:lnTo>
                    <a:pt x="3048" y="67056"/>
                  </a:lnTo>
                  <a:close/>
                </a:path>
                <a:path w="367664" h="506094">
                  <a:moveTo>
                    <a:pt x="3048" y="61722"/>
                  </a:moveTo>
                  <a:lnTo>
                    <a:pt x="1524" y="60198"/>
                  </a:lnTo>
                  <a:lnTo>
                    <a:pt x="0" y="61722"/>
                  </a:lnTo>
                  <a:lnTo>
                    <a:pt x="1524" y="62484"/>
                  </a:lnTo>
                  <a:lnTo>
                    <a:pt x="3048" y="61722"/>
                  </a:lnTo>
                  <a:close/>
                </a:path>
                <a:path w="367664" h="506094">
                  <a:moveTo>
                    <a:pt x="3048" y="55626"/>
                  </a:moveTo>
                  <a:lnTo>
                    <a:pt x="1524" y="54102"/>
                  </a:lnTo>
                  <a:lnTo>
                    <a:pt x="0" y="55626"/>
                  </a:lnTo>
                  <a:lnTo>
                    <a:pt x="1524" y="57150"/>
                  </a:lnTo>
                  <a:lnTo>
                    <a:pt x="3048" y="55626"/>
                  </a:lnTo>
                  <a:close/>
                </a:path>
                <a:path w="367664" h="506094">
                  <a:moveTo>
                    <a:pt x="3048" y="49530"/>
                  </a:moveTo>
                  <a:lnTo>
                    <a:pt x="1524" y="48006"/>
                  </a:ln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close/>
                </a:path>
                <a:path w="367664" h="506094">
                  <a:moveTo>
                    <a:pt x="3048" y="43434"/>
                  </a:moveTo>
                  <a:lnTo>
                    <a:pt x="1524" y="41910"/>
                  </a:ln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close/>
                </a:path>
                <a:path w="367664" h="506094">
                  <a:moveTo>
                    <a:pt x="3048" y="37338"/>
                  </a:moveTo>
                  <a:lnTo>
                    <a:pt x="1524" y="35814"/>
                  </a:lnTo>
                  <a:lnTo>
                    <a:pt x="0" y="37338"/>
                  </a:lnTo>
                  <a:lnTo>
                    <a:pt x="1524" y="38862"/>
                  </a:lnTo>
                  <a:lnTo>
                    <a:pt x="3048" y="37338"/>
                  </a:lnTo>
                  <a:close/>
                </a:path>
                <a:path w="367664" h="506094">
                  <a:moveTo>
                    <a:pt x="3048" y="31242"/>
                  </a:moveTo>
                  <a:lnTo>
                    <a:pt x="1524" y="29718"/>
                  </a:ln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close/>
                </a:path>
                <a:path w="367664" h="506094">
                  <a:moveTo>
                    <a:pt x="3048" y="25146"/>
                  </a:moveTo>
                  <a:lnTo>
                    <a:pt x="1524" y="23622"/>
                  </a:lnTo>
                  <a:lnTo>
                    <a:pt x="0" y="25146"/>
                  </a:lnTo>
                  <a:lnTo>
                    <a:pt x="1524" y="26670"/>
                  </a:lnTo>
                  <a:lnTo>
                    <a:pt x="3048" y="25146"/>
                  </a:lnTo>
                  <a:close/>
                </a:path>
                <a:path w="367664" h="506094">
                  <a:moveTo>
                    <a:pt x="3048" y="19050"/>
                  </a:moveTo>
                  <a:lnTo>
                    <a:pt x="1524" y="17526"/>
                  </a:ln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close/>
                </a:path>
                <a:path w="367664" h="506094">
                  <a:moveTo>
                    <a:pt x="3048" y="12954"/>
                  </a:moveTo>
                  <a:lnTo>
                    <a:pt x="1524" y="11430"/>
                  </a:lnTo>
                  <a:lnTo>
                    <a:pt x="0" y="12954"/>
                  </a:lnTo>
                  <a:lnTo>
                    <a:pt x="1524" y="14478"/>
                  </a:lnTo>
                  <a:lnTo>
                    <a:pt x="3048" y="12954"/>
                  </a:lnTo>
                  <a:close/>
                </a:path>
                <a:path w="367664" h="506094">
                  <a:moveTo>
                    <a:pt x="3048" y="6858"/>
                  </a:moveTo>
                  <a:lnTo>
                    <a:pt x="1524" y="5334"/>
                  </a:lnTo>
                  <a:lnTo>
                    <a:pt x="0" y="6858"/>
                  </a:lnTo>
                  <a:lnTo>
                    <a:pt x="1524" y="8382"/>
                  </a:lnTo>
                  <a:lnTo>
                    <a:pt x="3048" y="6858"/>
                  </a:lnTo>
                  <a:close/>
                </a:path>
                <a:path w="367664" h="506094">
                  <a:moveTo>
                    <a:pt x="3048" y="762"/>
                  </a:moveTo>
                  <a:lnTo>
                    <a:pt x="2286" y="0"/>
                  </a:lnTo>
                  <a:lnTo>
                    <a:pt x="749" y="0"/>
                  </a:lnTo>
                  <a:lnTo>
                    <a:pt x="0" y="762"/>
                  </a:lnTo>
                  <a:lnTo>
                    <a:pt x="1524" y="2286"/>
                  </a:lnTo>
                  <a:lnTo>
                    <a:pt x="3048" y="762"/>
                  </a:lnTo>
                  <a:close/>
                </a:path>
                <a:path w="367664" h="506094">
                  <a:moveTo>
                    <a:pt x="367284" y="504444"/>
                  </a:moveTo>
                  <a:lnTo>
                    <a:pt x="365760" y="502920"/>
                  </a:lnTo>
                  <a:lnTo>
                    <a:pt x="364236" y="504444"/>
                  </a:lnTo>
                  <a:lnTo>
                    <a:pt x="365760" y="505968"/>
                  </a:lnTo>
                  <a:lnTo>
                    <a:pt x="367284" y="504444"/>
                  </a:lnTo>
                  <a:close/>
                </a:path>
                <a:path w="367664" h="506094">
                  <a:moveTo>
                    <a:pt x="367284" y="498348"/>
                  </a:moveTo>
                  <a:lnTo>
                    <a:pt x="365760" y="496824"/>
                  </a:lnTo>
                  <a:lnTo>
                    <a:pt x="364236" y="498348"/>
                  </a:lnTo>
                  <a:lnTo>
                    <a:pt x="365760" y="499872"/>
                  </a:lnTo>
                  <a:lnTo>
                    <a:pt x="367284" y="498348"/>
                  </a:lnTo>
                  <a:close/>
                </a:path>
                <a:path w="367664" h="506094">
                  <a:moveTo>
                    <a:pt x="367284" y="492252"/>
                  </a:moveTo>
                  <a:lnTo>
                    <a:pt x="365760" y="490728"/>
                  </a:lnTo>
                  <a:lnTo>
                    <a:pt x="364236" y="492252"/>
                  </a:lnTo>
                  <a:lnTo>
                    <a:pt x="365760" y="493776"/>
                  </a:lnTo>
                  <a:lnTo>
                    <a:pt x="367284" y="492252"/>
                  </a:lnTo>
                  <a:close/>
                </a:path>
                <a:path w="367664" h="506094">
                  <a:moveTo>
                    <a:pt x="367284" y="486156"/>
                  </a:moveTo>
                  <a:lnTo>
                    <a:pt x="365760" y="484632"/>
                  </a:lnTo>
                  <a:lnTo>
                    <a:pt x="364236" y="486156"/>
                  </a:lnTo>
                  <a:lnTo>
                    <a:pt x="365760" y="487680"/>
                  </a:lnTo>
                  <a:lnTo>
                    <a:pt x="367284" y="486156"/>
                  </a:lnTo>
                  <a:close/>
                </a:path>
                <a:path w="367664" h="506094">
                  <a:moveTo>
                    <a:pt x="367284" y="480060"/>
                  </a:moveTo>
                  <a:lnTo>
                    <a:pt x="365760" y="478536"/>
                  </a:lnTo>
                  <a:lnTo>
                    <a:pt x="364236" y="480060"/>
                  </a:lnTo>
                  <a:lnTo>
                    <a:pt x="365760" y="481584"/>
                  </a:lnTo>
                  <a:lnTo>
                    <a:pt x="367284" y="480060"/>
                  </a:lnTo>
                  <a:close/>
                </a:path>
                <a:path w="367664" h="506094">
                  <a:moveTo>
                    <a:pt x="367284" y="473964"/>
                  </a:moveTo>
                  <a:lnTo>
                    <a:pt x="365760" y="472440"/>
                  </a:lnTo>
                  <a:lnTo>
                    <a:pt x="364236" y="473964"/>
                  </a:lnTo>
                  <a:lnTo>
                    <a:pt x="365760" y="475488"/>
                  </a:lnTo>
                  <a:lnTo>
                    <a:pt x="367284" y="473964"/>
                  </a:lnTo>
                  <a:close/>
                </a:path>
                <a:path w="367664" h="506094">
                  <a:moveTo>
                    <a:pt x="367284" y="467868"/>
                  </a:moveTo>
                  <a:lnTo>
                    <a:pt x="365760" y="466344"/>
                  </a:lnTo>
                  <a:lnTo>
                    <a:pt x="364236" y="467868"/>
                  </a:lnTo>
                  <a:lnTo>
                    <a:pt x="365760" y="469392"/>
                  </a:lnTo>
                  <a:lnTo>
                    <a:pt x="367284" y="467868"/>
                  </a:lnTo>
                  <a:close/>
                </a:path>
                <a:path w="367664" h="506094">
                  <a:moveTo>
                    <a:pt x="367284" y="461772"/>
                  </a:moveTo>
                  <a:lnTo>
                    <a:pt x="365760" y="460248"/>
                  </a:lnTo>
                  <a:lnTo>
                    <a:pt x="364236" y="461772"/>
                  </a:lnTo>
                  <a:lnTo>
                    <a:pt x="365760" y="463296"/>
                  </a:lnTo>
                  <a:lnTo>
                    <a:pt x="367284" y="461772"/>
                  </a:lnTo>
                  <a:close/>
                </a:path>
                <a:path w="367664" h="506094">
                  <a:moveTo>
                    <a:pt x="367284" y="455676"/>
                  </a:moveTo>
                  <a:lnTo>
                    <a:pt x="365760" y="454152"/>
                  </a:lnTo>
                  <a:lnTo>
                    <a:pt x="364236" y="455676"/>
                  </a:lnTo>
                  <a:lnTo>
                    <a:pt x="365760" y="457200"/>
                  </a:lnTo>
                  <a:lnTo>
                    <a:pt x="367284" y="455676"/>
                  </a:lnTo>
                  <a:close/>
                </a:path>
                <a:path w="367664" h="506094">
                  <a:moveTo>
                    <a:pt x="367284" y="449580"/>
                  </a:moveTo>
                  <a:lnTo>
                    <a:pt x="365760" y="448056"/>
                  </a:lnTo>
                  <a:lnTo>
                    <a:pt x="364236" y="449580"/>
                  </a:lnTo>
                  <a:lnTo>
                    <a:pt x="365760" y="451104"/>
                  </a:lnTo>
                  <a:lnTo>
                    <a:pt x="367284" y="449580"/>
                  </a:lnTo>
                  <a:close/>
                </a:path>
                <a:path w="367664" h="506094">
                  <a:moveTo>
                    <a:pt x="367284" y="443484"/>
                  </a:moveTo>
                  <a:lnTo>
                    <a:pt x="365760" y="441960"/>
                  </a:lnTo>
                  <a:lnTo>
                    <a:pt x="364236" y="443484"/>
                  </a:lnTo>
                  <a:lnTo>
                    <a:pt x="365760" y="445008"/>
                  </a:lnTo>
                  <a:lnTo>
                    <a:pt x="367284" y="443484"/>
                  </a:lnTo>
                  <a:close/>
                </a:path>
                <a:path w="367664" h="506094">
                  <a:moveTo>
                    <a:pt x="367284" y="437388"/>
                  </a:moveTo>
                  <a:lnTo>
                    <a:pt x="365760" y="435864"/>
                  </a:lnTo>
                  <a:lnTo>
                    <a:pt x="364236" y="437388"/>
                  </a:lnTo>
                  <a:lnTo>
                    <a:pt x="365760" y="438912"/>
                  </a:lnTo>
                  <a:lnTo>
                    <a:pt x="367284" y="437388"/>
                  </a:lnTo>
                  <a:close/>
                </a:path>
                <a:path w="367664" h="506094">
                  <a:moveTo>
                    <a:pt x="367284" y="431292"/>
                  </a:moveTo>
                  <a:lnTo>
                    <a:pt x="365760" y="429768"/>
                  </a:lnTo>
                  <a:lnTo>
                    <a:pt x="364236" y="431292"/>
                  </a:lnTo>
                  <a:lnTo>
                    <a:pt x="365760" y="432816"/>
                  </a:lnTo>
                  <a:lnTo>
                    <a:pt x="367284" y="431292"/>
                  </a:lnTo>
                  <a:close/>
                </a:path>
                <a:path w="367664" h="506094">
                  <a:moveTo>
                    <a:pt x="367284" y="425196"/>
                  </a:moveTo>
                  <a:lnTo>
                    <a:pt x="365760" y="423672"/>
                  </a:lnTo>
                  <a:lnTo>
                    <a:pt x="364236" y="425196"/>
                  </a:lnTo>
                  <a:lnTo>
                    <a:pt x="365760" y="426720"/>
                  </a:lnTo>
                  <a:lnTo>
                    <a:pt x="367284" y="425196"/>
                  </a:lnTo>
                  <a:close/>
                </a:path>
                <a:path w="367664" h="506094">
                  <a:moveTo>
                    <a:pt x="367284" y="419100"/>
                  </a:moveTo>
                  <a:lnTo>
                    <a:pt x="365760" y="417576"/>
                  </a:lnTo>
                  <a:lnTo>
                    <a:pt x="364236" y="419100"/>
                  </a:lnTo>
                  <a:lnTo>
                    <a:pt x="365760" y="420624"/>
                  </a:lnTo>
                  <a:lnTo>
                    <a:pt x="367284" y="419100"/>
                  </a:lnTo>
                  <a:close/>
                </a:path>
                <a:path w="367664" h="506094">
                  <a:moveTo>
                    <a:pt x="367284" y="413004"/>
                  </a:moveTo>
                  <a:lnTo>
                    <a:pt x="365760" y="411480"/>
                  </a:lnTo>
                  <a:lnTo>
                    <a:pt x="364236" y="413004"/>
                  </a:lnTo>
                  <a:lnTo>
                    <a:pt x="365760" y="414528"/>
                  </a:lnTo>
                  <a:lnTo>
                    <a:pt x="367284" y="413004"/>
                  </a:lnTo>
                  <a:close/>
                </a:path>
                <a:path w="367664" h="506094">
                  <a:moveTo>
                    <a:pt x="367284" y="406908"/>
                  </a:moveTo>
                  <a:lnTo>
                    <a:pt x="365760" y="405384"/>
                  </a:lnTo>
                  <a:lnTo>
                    <a:pt x="364236" y="406908"/>
                  </a:lnTo>
                  <a:lnTo>
                    <a:pt x="365760" y="408432"/>
                  </a:lnTo>
                  <a:lnTo>
                    <a:pt x="367284" y="406908"/>
                  </a:lnTo>
                  <a:close/>
                </a:path>
                <a:path w="367664" h="506094">
                  <a:moveTo>
                    <a:pt x="367284" y="400812"/>
                  </a:moveTo>
                  <a:lnTo>
                    <a:pt x="365760" y="399288"/>
                  </a:lnTo>
                  <a:lnTo>
                    <a:pt x="364236" y="400812"/>
                  </a:lnTo>
                  <a:lnTo>
                    <a:pt x="365760" y="402336"/>
                  </a:lnTo>
                  <a:lnTo>
                    <a:pt x="367284" y="400812"/>
                  </a:lnTo>
                  <a:close/>
                </a:path>
                <a:path w="367664" h="506094">
                  <a:moveTo>
                    <a:pt x="367284" y="394716"/>
                  </a:moveTo>
                  <a:lnTo>
                    <a:pt x="365760" y="393192"/>
                  </a:lnTo>
                  <a:lnTo>
                    <a:pt x="364236" y="394716"/>
                  </a:lnTo>
                  <a:lnTo>
                    <a:pt x="365760" y="396240"/>
                  </a:lnTo>
                  <a:lnTo>
                    <a:pt x="367284" y="394716"/>
                  </a:lnTo>
                  <a:close/>
                </a:path>
                <a:path w="367664" h="506094">
                  <a:moveTo>
                    <a:pt x="367284" y="388620"/>
                  </a:moveTo>
                  <a:lnTo>
                    <a:pt x="365760" y="387096"/>
                  </a:lnTo>
                  <a:lnTo>
                    <a:pt x="364236" y="388620"/>
                  </a:lnTo>
                  <a:lnTo>
                    <a:pt x="365760" y="390144"/>
                  </a:lnTo>
                  <a:lnTo>
                    <a:pt x="367284" y="388620"/>
                  </a:lnTo>
                  <a:close/>
                </a:path>
                <a:path w="367664" h="506094">
                  <a:moveTo>
                    <a:pt x="367284" y="382524"/>
                  </a:moveTo>
                  <a:lnTo>
                    <a:pt x="365760" y="381000"/>
                  </a:lnTo>
                  <a:lnTo>
                    <a:pt x="364236" y="382524"/>
                  </a:lnTo>
                  <a:lnTo>
                    <a:pt x="365760" y="384048"/>
                  </a:lnTo>
                  <a:lnTo>
                    <a:pt x="367284" y="382524"/>
                  </a:lnTo>
                  <a:close/>
                </a:path>
                <a:path w="367664" h="506094">
                  <a:moveTo>
                    <a:pt x="367284" y="376428"/>
                  </a:moveTo>
                  <a:lnTo>
                    <a:pt x="365760" y="374904"/>
                  </a:lnTo>
                  <a:lnTo>
                    <a:pt x="364236" y="376428"/>
                  </a:lnTo>
                  <a:lnTo>
                    <a:pt x="365760" y="377952"/>
                  </a:lnTo>
                  <a:lnTo>
                    <a:pt x="367284" y="376428"/>
                  </a:lnTo>
                  <a:close/>
                </a:path>
                <a:path w="367664" h="506094">
                  <a:moveTo>
                    <a:pt x="367284" y="371094"/>
                  </a:moveTo>
                  <a:lnTo>
                    <a:pt x="365760" y="369570"/>
                  </a:lnTo>
                  <a:lnTo>
                    <a:pt x="364236" y="371094"/>
                  </a:lnTo>
                  <a:lnTo>
                    <a:pt x="365760" y="372618"/>
                  </a:lnTo>
                  <a:lnTo>
                    <a:pt x="367284" y="371094"/>
                  </a:lnTo>
                  <a:close/>
                </a:path>
                <a:path w="367664" h="506094">
                  <a:moveTo>
                    <a:pt x="367284" y="364998"/>
                  </a:moveTo>
                  <a:lnTo>
                    <a:pt x="365760" y="363474"/>
                  </a:lnTo>
                  <a:lnTo>
                    <a:pt x="364236" y="364998"/>
                  </a:lnTo>
                  <a:lnTo>
                    <a:pt x="365760" y="366522"/>
                  </a:lnTo>
                  <a:lnTo>
                    <a:pt x="367284" y="364998"/>
                  </a:lnTo>
                  <a:close/>
                </a:path>
                <a:path w="367664" h="506094">
                  <a:moveTo>
                    <a:pt x="367284" y="358902"/>
                  </a:moveTo>
                  <a:lnTo>
                    <a:pt x="365760" y="357378"/>
                  </a:lnTo>
                  <a:lnTo>
                    <a:pt x="364236" y="358902"/>
                  </a:lnTo>
                  <a:lnTo>
                    <a:pt x="365760" y="360426"/>
                  </a:lnTo>
                  <a:lnTo>
                    <a:pt x="367284" y="358902"/>
                  </a:lnTo>
                  <a:close/>
                </a:path>
                <a:path w="367664" h="506094">
                  <a:moveTo>
                    <a:pt x="367284" y="352806"/>
                  </a:moveTo>
                  <a:lnTo>
                    <a:pt x="365760" y="351282"/>
                  </a:lnTo>
                  <a:lnTo>
                    <a:pt x="364236" y="352806"/>
                  </a:lnTo>
                  <a:lnTo>
                    <a:pt x="365760" y="354330"/>
                  </a:lnTo>
                  <a:lnTo>
                    <a:pt x="367284" y="352806"/>
                  </a:lnTo>
                  <a:close/>
                </a:path>
                <a:path w="367664" h="506094">
                  <a:moveTo>
                    <a:pt x="367284" y="346710"/>
                  </a:moveTo>
                  <a:lnTo>
                    <a:pt x="365760" y="345186"/>
                  </a:lnTo>
                  <a:lnTo>
                    <a:pt x="364236" y="346710"/>
                  </a:lnTo>
                  <a:lnTo>
                    <a:pt x="365760" y="348234"/>
                  </a:lnTo>
                  <a:lnTo>
                    <a:pt x="367284" y="346710"/>
                  </a:lnTo>
                  <a:close/>
                </a:path>
                <a:path w="367664" h="506094">
                  <a:moveTo>
                    <a:pt x="367284" y="340614"/>
                  </a:moveTo>
                  <a:lnTo>
                    <a:pt x="365760" y="339090"/>
                  </a:lnTo>
                  <a:lnTo>
                    <a:pt x="364236" y="340614"/>
                  </a:lnTo>
                  <a:lnTo>
                    <a:pt x="365760" y="342138"/>
                  </a:lnTo>
                  <a:lnTo>
                    <a:pt x="367284" y="340614"/>
                  </a:lnTo>
                  <a:close/>
                </a:path>
                <a:path w="367664" h="506094">
                  <a:moveTo>
                    <a:pt x="367284" y="334518"/>
                  </a:moveTo>
                  <a:lnTo>
                    <a:pt x="365760" y="332994"/>
                  </a:lnTo>
                  <a:lnTo>
                    <a:pt x="364236" y="334518"/>
                  </a:lnTo>
                  <a:lnTo>
                    <a:pt x="365760" y="336042"/>
                  </a:lnTo>
                  <a:lnTo>
                    <a:pt x="367284" y="334518"/>
                  </a:lnTo>
                  <a:close/>
                </a:path>
                <a:path w="367664" h="506094">
                  <a:moveTo>
                    <a:pt x="367284" y="328422"/>
                  </a:moveTo>
                  <a:lnTo>
                    <a:pt x="365760" y="326898"/>
                  </a:lnTo>
                  <a:lnTo>
                    <a:pt x="364236" y="328422"/>
                  </a:lnTo>
                  <a:lnTo>
                    <a:pt x="365760" y="329946"/>
                  </a:lnTo>
                  <a:lnTo>
                    <a:pt x="367284" y="328422"/>
                  </a:lnTo>
                  <a:close/>
                </a:path>
                <a:path w="367664" h="506094">
                  <a:moveTo>
                    <a:pt x="367284" y="322326"/>
                  </a:moveTo>
                  <a:lnTo>
                    <a:pt x="365760" y="320802"/>
                  </a:lnTo>
                  <a:lnTo>
                    <a:pt x="364236" y="322326"/>
                  </a:lnTo>
                  <a:lnTo>
                    <a:pt x="365760" y="323850"/>
                  </a:lnTo>
                  <a:lnTo>
                    <a:pt x="367284" y="322326"/>
                  </a:lnTo>
                  <a:close/>
                </a:path>
                <a:path w="367664" h="506094">
                  <a:moveTo>
                    <a:pt x="367284" y="316230"/>
                  </a:moveTo>
                  <a:lnTo>
                    <a:pt x="365760" y="314706"/>
                  </a:lnTo>
                  <a:lnTo>
                    <a:pt x="364236" y="316230"/>
                  </a:lnTo>
                  <a:lnTo>
                    <a:pt x="365760" y="317754"/>
                  </a:lnTo>
                  <a:lnTo>
                    <a:pt x="367284" y="316230"/>
                  </a:lnTo>
                  <a:close/>
                </a:path>
                <a:path w="367664" h="506094">
                  <a:moveTo>
                    <a:pt x="367284" y="310134"/>
                  </a:moveTo>
                  <a:lnTo>
                    <a:pt x="365760" y="308610"/>
                  </a:lnTo>
                  <a:lnTo>
                    <a:pt x="364236" y="310134"/>
                  </a:lnTo>
                  <a:lnTo>
                    <a:pt x="365760" y="311658"/>
                  </a:lnTo>
                  <a:lnTo>
                    <a:pt x="367284" y="310134"/>
                  </a:lnTo>
                  <a:close/>
                </a:path>
                <a:path w="367664" h="506094">
                  <a:moveTo>
                    <a:pt x="367284" y="304038"/>
                  </a:moveTo>
                  <a:lnTo>
                    <a:pt x="365760" y="302514"/>
                  </a:lnTo>
                  <a:lnTo>
                    <a:pt x="364236" y="304038"/>
                  </a:lnTo>
                  <a:lnTo>
                    <a:pt x="365760" y="305562"/>
                  </a:lnTo>
                  <a:lnTo>
                    <a:pt x="367284" y="304038"/>
                  </a:lnTo>
                  <a:close/>
                </a:path>
                <a:path w="367664" h="506094">
                  <a:moveTo>
                    <a:pt x="367284" y="297942"/>
                  </a:moveTo>
                  <a:lnTo>
                    <a:pt x="365760" y="296418"/>
                  </a:lnTo>
                  <a:lnTo>
                    <a:pt x="364236" y="297942"/>
                  </a:lnTo>
                  <a:lnTo>
                    <a:pt x="365760" y="299466"/>
                  </a:lnTo>
                  <a:lnTo>
                    <a:pt x="367284" y="297942"/>
                  </a:lnTo>
                  <a:close/>
                </a:path>
                <a:path w="367664" h="506094">
                  <a:moveTo>
                    <a:pt x="367284" y="291846"/>
                  </a:moveTo>
                  <a:lnTo>
                    <a:pt x="365760" y="290322"/>
                  </a:lnTo>
                  <a:lnTo>
                    <a:pt x="364236" y="291846"/>
                  </a:lnTo>
                  <a:lnTo>
                    <a:pt x="365760" y="293370"/>
                  </a:lnTo>
                  <a:lnTo>
                    <a:pt x="367284" y="291846"/>
                  </a:lnTo>
                  <a:close/>
                </a:path>
                <a:path w="367664" h="506094">
                  <a:moveTo>
                    <a:pt x="367284" y="285750"/>
                  </a:moveTo>
                  <a:lnTo>
                    <a:pt x="365760" y="284226"/>
                  </a:lnTo>
                  <a:lnTo>
                    <a:pt x="364236" y="285750"/>
                  </a:lnTo>
                  <a:lnTo>
                    <a:pt x="365760" y="287274"/>
                  </a:lnTo>
                  <a:lnTo>
                    <a:pt x="367284" y="285750"/>
                  </a:lnTo>
                  <a:close/>
                </a:path>
                <a:path w="367664" h="506094">
                  <a:moveTo>
                    <a:pt x="367284" y="279654"/>
                  </a:moveTo>
                  <a:lnTo>
                    <a:pt x="365760" y="278130"/>
                  </a:lnTo>
                  <a:lnTo>
                    <a:pt x="364236" y="279654"/>
                  </a:lnTo>
                  <a:lnTo>
                    <a:pt x="365760" y="281178"/>
                  </a:lnTo>
                  <a:lnTo>
                    <a:pt x="367284" y="279654"/>
                  </a:lnTo>
                  <a:close/>
                </a:path>
                <a:path w="367664" h="506094">
                  <a:moveTo>
                    <a:pt x="367284" y="273558"/>
                  </a:moveTo>
                  <a:lnTo>
                    <a:pt x="365760" y="272034"/>
                  </a:lnTo>
                  <a:lnTo>
                    <a:pt x="364236" y="273558"/>
                  </a:lnTo>
                  <a:lnTo>
                    <a:pt x="365760" y="275082"/>
                  </a:lnTo>
                  <a:lnTo>
                    <a:pt x="367284" y="273558"/>
                  </a:lnTo>
                  <a:close/>
                </a:path>
                <a:path w="367664" h="506094">
                  <a:moveTo>
                    <a:pt x="367284" y="267462"/>
                  </a:moveTo>
                  <a:lnTo>
                    <a:pt x="365760" y="265938"/>
                  </a:lnTo>
                  <a:lnTo>
                    <a:pt x="364236" y="267462"/>
                  </a:lnTo>
                  <a:lnTo>
                    <a:pt x="365760" y="268986"/>
                  </a:lnTo>
                  <a:lnTo>
                    <a:pt x="367284" y="267462"/>
                  </a:lnTo>
                  <a:close/>
                </a:path>
                <a:path w="367664" h="506094">
                  <a:moveTo>
                    <a:pt x="367284" y="261366"/>
                  </a:moveTo>
                  <a:lnTo>
                    <a:pt x="365760" y="259842"/>
                  </a:lnTo>
                  <a:lnTo>
                    <a:pt x="364236" y="261366"/>
                  </a:lnTo>
                  <a:lnTo>
                    <a:pt x="365760" y="262890"/>
                  </a:lnTo>
                  <a:lnTo>
                    <a:pt x="367284" y="261366"/>
                  </a:lnTo>
                  <a:close/>
                </a:path>
                <a:path w="367664" h="506094">
                  <a:moveTo>
                    <a:pt x="367284" y="255270"/>
                  </a:moveTo>
                  <a:lnTo>
                    <a:pt x="365760" y="253746"/>
                  </a:lnTo>
                  <a:lnTo>
                    <a:pt x="364236" y="255270"/>
                  </a:lnTo>
                  <a:lnTo>
                    <a:pt x="365760" y="256794"/>
                  </a:lnTo>
                  <a:lnTo>
                    <a:pt x="367284" y="255270"/>
                  </a:lnTo>
                  <a:close/>
                </a:path>
                <a:path w="367664" h="506094">
                  <a:moveTo>
                    <a:pt x="367284" y="249174"/>
                  </a:moveTo>
                  <a:lnTo>
                    <a:pt x="365760" y="247650"/>
                  </a:lnTo>
                  <a:lnTo>
                    <a:pt x="364236" y="249174"/>
                  </a:lnTo>
                  <a:lnTo>
                    <a:pt x="365760" y="250698"/>
                  </a:lnTo>
                  <a:lnTo>
                    <a:pt x="367284" y="249174"/>
                  </a:lnTo>
                  <a:close/>
                </a:path>
                <a:path w="367664" h="506094">
                  <a:moveTo>
                    <a:pt x="367284" y="243078"/>
                  </a:moveTo>
                  <a:lnTo>
                    <a:pt x="365760" y="241554"/>
                  </a:lnTo>
                  <a:lnTo>
                    <a:pt x="364236" y="243078"/>
                  </a:lnTo>
                  <a:lnTo>
                    <a:pt x="365760" y="244602"/>
                  </a:lnTo>
                  <a:lnTo>
                    <a:pt x="367284" y="243078"/>
                  </a:lnTo>
                  <a:close/>
                </a:path>
                <a:path w="367664" h="506094">
                  <a:moveTo>
                    <a:pt x="367284" y="236982"/>
                  </a:moveTo>
                  <a:lnTo>
                    <a:pt x="365760" y="235458"/>
                  </a:lnTo>
                  <a:lnTo>
                    <a:pt x="364236" y="236982"/>
                  </a:lnTo>
                  <a:lnTo>
                    <a:pt x="365760" y="238506"/>
                  </a:lnTo>
                  <a:lnTo>
                    <a:pt x="367284" y="236982"/>
                  </a:lnTo>
                  <a:close/>
                </a:path>
                <a:path w="367664" h="506094">
                  <a:moveTo>
                    <a:pt x="367284" y="230886"/>
                  </a:moveTo>
                  <a:lnTo>
                    <a:pt x="365760" y="229362"/>
                  </a:lnTo>
                  <a:lnTo>
                    <a:pt x="364236" y="230886"/>
                  </a:lnTo>
                  <a:lnTo>
                    <a:pt x="365760" y="232410"/>
                  </a:lnTo>
                  <a:lnTo>
                    <a:pt x="367284" y="230886"/>
                  </a:lnTo>
                  <a:close/>
                </a:path>
                <a:path w="367664" h="506094">
                  <a:moveTo>
                    <a:pt x="367284" y="224790"/>
                  </a:moveTo>
                  <a:lnTo>
                    <a:pt x="365760" y="223266"/>
                  </a:lnTo>
                  <a:lnTo>
                    <a:pt x="364236" y="224790"/>
                  </a:lnTo>
                  <a:lnTo>
                    <a:pt x="365760" y="226314"/>
                  </a:lnTo>
                  <a:lnTo>
                    <a:pt x="367284" y="224790"/>
                  </a:lnTo>
                  <a:close/>
                </a:path>
                <a:path w="367664" h="506094">
                  <a:moveTo>
                    <a:pt x="367284" y="218694"/>
                  </a:moveTo>
                  <a:lnTo>
                    <a:pt x="365760" y="217932"/>
                  </a:lnTo>
                  <a:lnTo>
                    <a:pt x="364236" y="218694"/>
                  </a:lnTo>
                  <a:lnTo>
                    <a:pt x="365760" y="220218"/>
                  </a:lnTo>
                  <a:lnTo>
                    <a:pt x="367284" y="218694"/>
                  </a:lnTo>
                  <a:close/>
                </a:path>
                <a:path w="367664" h="506094">
                  <a:moveTo>
                    <a:pt x="367284" y="213360"/>
                  </a:moveTo>
                  <a:lnTo>
                    <a:pt x="365760" y="211836"/>
                  </a:lnTo>
                  <a:lnTo>
                    <a:pt x="364236" y="213360"/>
                  </a:lnTo>
                  <a:lnTo>
                    <a:pt x="365760" y="214884"/>
                  </a:lnTo>
                  <a:lnTo>
                    <a:pt x="367284" y="213360"/>
                  </a:lnTo>
                  <a:close/>
                </a:path>
                <a:path w="367664" h="506094">
                  <a:moveTo>
                    <a:pt x="367284" y="207264"/>
                  </a:moveTo>
                  <a:lnTo>
                    <a:pt x="365760" y="205740"/>
                  </a:lnTo>
                  <a:lnTo>
                    <a:pt x="364236" y="207264"/>
                  </a:lnTo>
                  <a:lnTo>
                    <a:pt x="365760" y="208788"/>
                  </a:lnTo>
                  <a:lnTo>
                    <a:pt x="367284" y="207264"/>
                  </a:lnTo>
                  <a:close/>
                </a:path>
                <a:path w="367664" h="506094">
                  <a:moveTo>
                    <a:pt x="367284" y="201168"/>
                  </a:moveTo>
                  <a:lnTo>
                    <a:pt x="365760" y="199644"/>
                  </a:lnTo>
                  <a:lnTo>
                    <a:pt x="364236" y="201168"/>
                  </a:lnTo>
                  <a:lnTo>
                    <a:pt x="365760" y="202692"/>
                  </a:lnTo>
                  <a:lnTo>
                    <a:pt x="367284" y="201168"/>
                  </a:lnTo>
                  <a:close/>
                </a:path>
                <a:path w="367664" h="506094">
                  <a:moveTo>
                    <a:pt x="367284" y="195072"/>
                  </a:moveTo>
                  <a:lnTo>
                    <a:pt x="365760" y="193548"/>
                  </a:lnTo>
                  <a:lnTo>
                    <a:pt x="364236" y="195072"/>
                  </a:lnTo>
                  <a:lnTo>
                    <a:pt x="365760" y="196596"/>
                  </a:lnTo>
                  <a:lnTo>
                    <a:pt x="367284" y="195072"/>
                  </a:lnTo>
                  <a:close/>
                </a:path>
                <a:path w="367664" h="506094">
                  <a:moveTo>
                    <a:pt x="367284" y="188976"/>
                  </a:moveTo>
                  <a:lnTo>
                    <a:pt x="365760" y="187452"/>
                  </a:lnTo>
                  <a:lnTo>
                    <a:pt x="364236" y="188976"/>
                  </a:lnTo>
                  <a:lnTo>
                    <a:pt x="365760" y="190500"/>
                  </a:lnTo>
                  <a:lnTo>
                    <a:pt x="367284" y="188976"/>
                  </a:lnTo>
                  <a:close/>
                </a:path>
                <a:path w="367664" h="506094">
                  <a:moveTo>
                    <a:pt x="367284" y="182880"/>
                  </a:moveTo>
                  <a:lnTo>
                    <a:pt x="365760" y="181356"/>
                  </a:lnTo>
                  <a:lnTo>
                    <a:pt x="364236" y="182880"/>
                  </a:lnTo>
                  <a:lnTo>
                    <a:pt x="365760" y="184404"/>
                  </a:lnTo>
                  <a:lnTo>
                    <a:pt x="367284" y="182880"/>
                  </a:lnTo>
                  <a:close/>
                </a:path>
                <a:path w="367664" h="506094">
                  <a:moveTo>
                    <a:pt x="367284" y="176784"/>
                  </a:moveTo>
                  <a:lnTo>
                    <a:pt x="365760" y="175260"/>
                  </a:lnTo>
                  <a:lnTo>
                    <a:pt x="364236" y="176784"/>
                  </a:lnTo>
                  <a:lnTo>
                    <a:pt x="365760" y="178308"/>
                  </a:lnTo>
                  <a:lnTo>
                    <a:pt x="367284" y="176784"/>
                  </a:lnTo>
                  <a:close/>
                </a:path>
                <a:path w="367664" h="506094">
                  <a:moveTo>
                    <a:pt x="367284" y="170688"/>
                  </a:moveTo>
                  <a:lnTo>
                    <a:pt x="365760" y="169164"/>
                  </a:lnTo>
                  <a:lnTo>
                    <a:pt x="364236" y="170688"/>
                  </a:lnTo>
                  <a:lnTo>
                    <a:pt x="365760" y="172212"/>
                  </a:lnTo>
                  <a:lnTo>
                    <a:pt x="367284" y="170688"/>
                  </a:lnTo>
                  <a:close/>
                </a:path>
                <a:path w="367664" h="506094">
                  <a:moveTo>
                    <a:pt x="367284" y="164592"/>
                  </a:moveTo>
                  <a:lnTo>
                    <a:pt x="365760" y="163068"/>
                  </a:lnTo>
                  <a:lnTo>
                    <a:pt x="364236" y="164592"/>
                  </a:lnTo>
                  <a:lnTo>
                    <a:pt x="365760" y="166116"/>
                  </a:lnTo>
                  <a:lnTo>
                    <a:pt x="367284" y="164592"/>
                  </a:lnTo>
                  <a:close/>
                </a:path>
                <a:path w="367664" h="506094">
                  <a:moveTo>
                    <a:pt x="367284" y="158496"/>
                  </a:moveTo>
                  <a:lnTo>
                    <a:pt x="365760" y="156972"/>
                  </a:lnTo>
                  <a:lnTo>
                    <a:pt x="364236" y="158496"/>
                  </a:lnTo>
                  <a:lnTo>
                    <a:pt x="365760" y="160020"/>
                  </a:lnTo>
                  <a:lnTo>
                    <a:pt x="367284" y="158496"/>
                  </a:lnTo>
                  <a:close/>
                </a:path>
                <a:path w="367664" h="506094">
                  <a:moveTo>
                    <a:pt x="367284" y="152400"/>
                  </a:moveTo>
                  <a:lnTo>
                    <a:pt x="365760" y="150876"/>
                  </a:lnTo>
                  <a:lnTo>
                    <a:pt x="364236" y="152400"/>
                  </a:lnTo>
                  <a:lnTo>
                    <a:pt x="365760" y="153924"/>
                  </a:lnTo>
                  <a:lnTo>
                    <a:pt x="367284" y="152400"/>
                  </a:lnTo>
                  <a:close/>
                </a:path>
                <a:path w="367664" h="506094">
                  <a:moveTo>
                    <a:pt x="367284" y="146304"/>
                  </a:moveTo>
                  <a:lnTo>
                    <a:pt x="365760" y="144780"/>
                  </a:lnTo>
                  <a:lnTo>
                    <a:pt x="364236" y="146304"/>
                  </a:lnTo>
                  <a:lnTo>
                    <a:pt x="365760" y="147828"/>
                  </a:lnTo>
                  <a:lnTo>
                    <a:pt x="367284" y="146304"/>
                  </a:lnTo>
                  <a:close/>
                </a:path>
                <a:path w="367664" h="506094">
                  <a:moveTo>
                    <a:pt x="367284" y="140208"/>
                  </a:moveTo>
                  <a:lnTo>
                    <a:pt x="365760" y="138684"/>
                  </a:lnTo>
                  <a:lnTo>
                    <a:pt x="364236" y="140208"/>
                  </a:lnTo>
                  <a:lnTo>
                    <a:pt x="365760" y="141732"/>
                  </a:lnTo>
                  <a:lnTo>
                    <a:pt x="367284" y="140208"/>
                  </a:lnTo>
                  <a:close/>
                </a:path>
                <a:path w="367664" h="506094">
                  <a:moveTo>
                    <a:pt x="367284" y="134112"/>
                  </a:moveTo>
                  <a:lnTo>
                    <a:pt x="365760" y="132588"/>
                  </a:lnTo>
                  <a:lnTo>
                    <a:pt x="364236" y="134112"/>
                  </a:lnTo>
                  <a:lnTo>
                    <a:pt x="365760" y="135636"/>
                  </a:lnTo>
                  <a:lnTo>
                    <a:pt x="367284" y="134112"/>
                  </a:lnTo>
                  <a:close/>
                </a:path>
                <a:path w="367664" h="506094">
                  <a:moveTo>
                    <a:pt x="367284" y="128016"/>
                  </a:moveTo>
                  <a:lnTo>
                    <a:pt x="365760" y="126492"/>
                  </a:lnTo>
                  <a:lnTo>
                    <a:pt x="364236" y="128016"/>
                  </a:lnTo>
                  <a:lnTo>
                    <a:pt x="365760" y="129540"/>
                  </a:lnTo>
                  <a:lnTo>
                    <a:pt x="367284" y="128016"/>
                  </a:lnTo>
                  <a:close/>
                </a:path>
                <a:path w="367664" h="506094">
                  <a:moveTo>
                    <a:pt x="367284" y="121920"/>
                  </a:moveTo>
                  <a:lnTo>
                    <a:pt x="365760" y="120396"/>
                  </a:lnTo>
                  <a:lnTo>
                    <a:pt x="364236" y="121920"/>
                  </a:lnTo>
                  <a:lnTo>
                    <a:pt x="365760" y="123444"/>
                  </a:lnTo>
                  <a:lnTo>
                    <a:pt x="367284" y="121920"/>
                  </a:lnTo>
                  <a:close/>
                </a:path>
                <a:path w="367664" h="506094">
                  <a:moveTo>
                    <a:pt x="367284" y="115824"/>
                  </a:moveTo>
                  <a:lnTo>
                    <a:pt x="365760" y="114300"/>
                  </a:lnTo>
                  <a:lnTo>
                    <a:pt x="364236" y="115824"/>
                  </a:lnTo>
                  <a:lnTo>
                    <a:pt x="365760" y="117348"/>
                  </a:lnTo>
                  <a:lnTo>
                    <a:pt x="367284" y="115824"/>
                  </a:lnTo>
                  <a:close/>
                </a:path>
                <a:path w="367664" h="506094">
                  <a:moveTo>
                    <a:pt x="367284" y="109728"/>
                  </a:moveTo>
                  <a:lnTo>
                    <a:pt x="365760" y="108204"/>
                  </a:lnTo>
                  <a:lnTo>
                    <a:pt x="364236" y="109728"/>
                  </a:lnTo>
                  <a:lnTo>
                    <a:pt x="365760" y="111252"/>
                  </a:lnTo>
                  <a:lnTo>
                    <a:pt x="367284" y="109728"/>
                  </a:lnTo>
                  <a:close/>
                </a:path>
                <a:path w="367664" h="506094">
                  <a:moveTo>
                    <a:pt x="367284" y="103632"/>
                  </a:moveTo>
                  <a:lnTo>
                    <a:pt x="365760" y="102108"/>
                  </a:lnTo>
                  <a:lnTo>
                    <a:pt x="364236" y="103632"/>
                  </a:lnTo>
                  <a:lnTo>
                    <a:pt x="365760" y="105156"/>
                  </a:lnTo>
                  <a:lnTo>
                    <a:pt x="367284" y="103632"/>
                  </a:lnTo>
                  <a:close/>
                </a:path>
                <a:path w="367664" h="506094">
                  <a:moveTo>
                    <a:pt x="367284" y="97536"/>
                  </a:moveTo>
                  <a:lnTo>
                    <a:pt x="365760" y="96012"/>
                  </a:lnTo>
                  <a:lnTo>
                    <a:pt x="364236" y="97536"/>
                  </a:lnTo>
                  <a:lnTo>
                    <a:pt x="365760" y="99060"/>
                  </a:lnTo>
                  <a:lnTo>
                    <a:pt x="367284" y="97536"/>
                  </a:lnTo>
                  <a:close/>
                </a:path>
                <a:path w="367664" h="506094">
                  <a:moveTo>
                    <a:pt x="367284" y="91440"/>
                  </a:moveTo>
                  <a:lnTo>
                    <a:pt x="365760" y="89916"/>
                  </a:lnTo>
                  <a:lnTo>
                    <a:pt x="364236" y="91440"/>
                  </a:lnTo>
                  <a:lnTo>
                    <a:pt x="365760" y="92964"/>
                  </a:lnTo>
                  <a:lnTo>
                    <a:pt x="367284" y="91440"/>
                  </a:lnTo>
                  <a:close/>
                </a:path>
                <a:path w="367664" h="506094">
                  <a:moveTo>
                    <a:pt x="367284" y="85344"/>
                  </a:moveTo>
                  <a:lnTo>
                    <a:pt x="365760" y="83820"/>
                  </a:lnTo>
                  <a:lnTo>
                    <a:pt x="364236" y="85344"/>
                  </a:lnTo>
                  <a:lnTo>
                    <a:pt x="365760" y="86868"/>
                  </a:lnTo>
                  <a:lnTo>
                    <a:pt x="367284" y="85344"/>
                  </a:lnTo>
                  <a:close/>
                </a:path>
                <a:path w="367664" h="506094">
                  <a:moveTo>
                    <a:pt x="367284" y="79248"/>
                  </a:moveTo>
                  <a:lnTo>
                    <a:pt x="365760" y="77724"/>
                  </a:lnTo>
                  <a:lnTo>
                    <a:pt x="364236" y="79248"/>
                  </a:lnTo>
                  <a:lnTo>
                    <a:pt x="365760" y="80772"/>
                  </a:lnTo>
                  <a:lnTo>
                    <a:pt x="367284" y="79248"/>
                  </a:lnTo>
                  <a:close/>
                </a:path>
                <a:path w="367664" h="506094">
                  <a:moveTo>
                    <a:pt x="367284" y="73152"/>
                  </a:moveTo>
                  <a:lnTo>
                    <a:pt x="365760" y="71628"/>
                  </a:lnTo>
                  <a:lnTo>
                    <a:pt x="364236" y="73152"/>
                  </a:lnTo>
                  <a:lnTo>
                    <a:pt x="365760" y="74676"/>
                  </a:lnTo>
                  <a:lnTo>
                    <a:pt x="367284" y="73152"/>
                  </a:lnTo>
                  <a:close/>
                </a:path>
                <a:path w="367664" h="506094">
                  <a:moveTo>
                    <a:pt x="367284" y="67056"/>
                  </a:moveTo>
                  <a:lnTo>
                    <a:pt x="365760" y="65532"/>
                  </a:lnTo>
                  <a:lnTo>
                    <a:pt x="364236" y="67056"/>
                  </a:lnTo>
                  <a:lnTo>
                    <a:pt x="365760" y="68580"/>
                  </a:lnTo>
                  <a:lnTo>
                    <a:pt x="367284" y="67056"/>
                  </a:lnTo>
                  <a:close/>
                </a:path>
                <a:path w="367664" h="506094">
                  <a:moveTo>
                    <a:pt x="367284" y="61722"/>
                  </a:moveTo>
                  <a:lnTo>
                    <a:pt x="365760" y="60198"/>
                  </a:lnTo>
                  <a:lnTo>
                    <a:pt x="364236" y="61722"/>
                  </a:lnTo>
                  <a:lnTo>
                    <a:pt x="365760" y="62484"/>
                  </a:lnTo>
                  <a:lnTo>
                    <a:pt x="367284" y="61722"/>
                  </a:lnTo>
                  <a:close/>
                </a:path>
                <a:path w="367664" h="506094">
                  <a:moveTo>
                    <a:pt x="367284" y="55626"/>
                  </a:moveTo>
                  <a:lnTo>
                    <a:pt x="365760" y="54102"/>
                  </a:lnTo>
                  <a:lnTo>
                    <a:pt x="364236" y="55626"/>
                  </a:lnTo>
                  <a:lnTo>
                    <a:pt x="365760" y="57150"/>
                  </a:lnTo>
                  <a:lnTo>
                    <a:pt x="367284" y="55626"/>
                  </a:lnTo>
                  <a:close/>
                </a:path>
                <a:path w="367664" h="506094">
                  <a:moveTo>
                    <a:pt x="367284" y="49530"/>
                  </a:moveTo>
                  <a:lnTo>
                    <a:pt x="365760" y="48006"/>
                  </a:lnTo>
                  <a:lnTo>
                    <a:pt x="364236" y="49530"/>
                  </a:lnTo>
                  <a:lnTo>
                    <a:pt x="365760" y="51054"/>
                  </a:lnTo>
                  <a:lnTo>
                    <a:pt x="367284" y="49530"/>
                  </a:lnTo>
                  <a:close/>
                </a:path>
                <a:path w="367664" h="506094">
                  <a:moveTo>
                    <a:pt x="367284" y="43434"/>
                  </a:moveTo>
                  <a:lnTo>
                    <a:pt x="365760" y="41910"/>
                  </a:lnTo>
                  <a:lnTo>
                    <a:pt x="364236" y="43434"/>
                  </a:lnTo>
                  <a:lnTo>
                    <a:pt x="365760" y="44958"/>
                  </a:lnTo>
                  <a:lnTo>
                    <a:pt x="367284" y="43434"/>
                  </a:lnTo>
                  <a:close/>
                </a:path>
                <a:path w="367664" h="506094">
                  <a:moveTo>
                    <a:pt x="367284" y="37338"/>
                  </a:moveTo>
                  <a:lnTo>
                    <a:pt x="365760" y="35814"/>
                  </a:lnTo>
                  <a:lnTo>
                    <a:pt x="364236" y="37338"/>
                  </a:lnTo>
                  <a:lnTo>
                    <a:pt x="365760" y="38862"/>
                  </a:lnTo>
                  <a:lnTo>
                    <a:pt x="367284" y="37338"/>
                  </a:lnTo>
                  <a:close/>
                </a:path>
                <a:path w="367664" h="506094">
                  <a:moveTo>
                    <a:pt x="367284" y="31242"/>
                  </a:moveTo>
                  <a:lnTo>
                    <a:pt x="365760" y="29718"/>
                  </a:lnTo>
                  <a:lnTo>
                    <a:pt x="364236" y="31242"/>
                  </a:lnTo>
                  <a:lnTo>
                    <a:pt x="365760" y="32766"/>
                  </a:lnTo>
                  <a:lnTo>
                    <a:pt x="367284" y="31242"/>
                  </a:lnTo>
                  <a:close/>
                </a:path>
                <a:path w="367664" h="506094">
                  <a:moveTo>
                    <a:pt x="367284" y="25146"/>
                  </a:moveTo>
                  <a:lnTo>
                    <a:pt x="365760" y="23622"/>
                  </a:lnTo>
                  <a:lnTo>
                    <a:pt x="364236" y="25146"/>
                  </a:lnTo>
                  <a:lnTo>
                    <a:pt x="365760" y="26670"/>
                  </a:lnTo>
                  <a:lnTo>
                    <a:pt x="367284" y="25146"/>
                  </a:lnTo>
                  <a:close/>
                </a:path>
                <a:path w="367664" h="506094">
                  <a:moveTo>
                    <a:pt x="367284" y="19050"/>
                  </a:moveTo>
                  <a:lnTo>
                    <a:pt x="365760" y="17526"/>
                  </a:lnTo>
                  <a:lnTo>
                    <a:pt x="364236" y="19050"/>
                  </a:lnTo>
                  <a:lnTo>
                    <a:pt x="365760" y="20574"/>
                  </a:lnTo>
                  <a:lnTo>
                    <a:pt x="367284" y="19050"/>
                  </a:lnTo>
                  <a:close/>
                </a:path>
                <a:path w="367664" h="506094">
                  <a:moveTo>
                    <a:pt x="367284" y="12954"/>
                  </a:moveTo>
                  <a:lnTo>
                    <a:pt x="365760" y="11430"/>
                  </a:lnTo>
                  <a:lnTo>
                    <a:pt x="364236" y="12954"/>
                  </a:lnTo>
                  <a:lnTo>
                    <a:pt x="365760" y="14478"/>
                  </a:lnTo>
                  <a:lnTo>
                    <a:pt x="367284" y="12954"/>
                  </a:lnTo>
                  <a:close/>
                </a:path>
                <a:path w="367664" h="506094">
                  <a:moveTo>
                    <a:pt x="367284" y="6858"/>
                  </a:moveTo>
                  <a:lnTo>
                    <a:pt x="365760" y="5334"/>
                  </a:lnTo>
                  <a:lnTo>
                    <a:pt x="364236" y="6858"/>
                  </a:lnTo>
                  <a:lnTo>
                    <a:pt x="365760" y="8382"/>
                  </a:lnTo>
                  <a:lnTo>
                    <a:pt x="367284" y="6858"/>
                  </a:lnTo>
                  <a:close/>
                </a:path>
                <a:path w="367664" h="506094">
                  <a:moveTo>
                    <a:pt x="367284" y="762"/>
                  </a:moveTo>
                  <a:lnTo>
                    <a:pt x="366522" y="0"/>
                  </a:lnTo>
                  <a:lnTo>
                    <a:pt x="364985" y="0"/>
                  </a:lnTo>
                  <a:lnTo>
                    <a:pt x="364236" y="762"/>
                  </a:lnTo>
                  <a:lnTo>
                    <a:pt x="365760" y="2286"/>
                  </a:lnTo>
                  <a:lnTo>
                    <a:pt x="367284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3351" y="2377439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39" h="170814">
                  <a:moveTo>
                    <a:pt x="18287" y="17525"/>
                  </a:moveTo>
                  <a:lnTo>
                    <a:pt x="9143" y="17525"/>
                  </a:lnTo>
                  <a:lnTo>
                    <a:pt x="9143" y="170687"/>
                  </a:lnTo>
                  <a:lnTo>
                    <a:pt x="18287" y="170687"/>
                  </a:lnTo>
                  <a:lnTo>
                    <a:pt x="18287" y="17525"/>
                  </a:lnTo>
                  <a:close/>
                </a:path>
                <a:path w="27939" h="170814">
                  <a:moveTo>
                    <a:pt x="20802" y="0"/>
                  </a:moveTo>
                  <a:lnTo>
                    <a:pt x="6629" y="0"/>
                  </a:lnTo>
                  <a:lnTo>
                    <a:pt x="0" y="22098"/>
                  </a:lnTo>
                  <a:lnTo>
                    <a:pt x="9143" y="22098"/>
                  </a:lnTo>
                  <a:lnTo>
                    <a:pt x="9143" y="17525"/>
                  </a:lnTo>
                  <a:lnTo>
                    <a:pt x="26060" y="17525"/>
                  </a:lnTo>
                  <a:lnTo>
                    <a:pt x="20802" y="0"/>
                  </a:lnTo>
                  <a:close/>
                </a:path>
                <a:path w="27939" h="170814">
                  <a:moveTo>
                    <a:pt x="26060" y="17525"/>
                  </a:moveTo>
                  <a:lnTo>
                    <a:pt x="18287" y="17525"/>
                  </a:lnTo>
                  <a:lnTo>
                    <a:pt x="18287" y="22098"/>
                  </a:lnTo>
                  <a:lnTo>
                    <a:pt x="27432" y="22098"/>
                  </a:lnTo>
                  <a:lnTo>
                    <a:pt x="26060" y="17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95543" y="2546603"/>
              <a:ext cx="3175" cy="336550"/>
            </a:xfrm>
            <a:custGeom>
              <a:avLst/>
              <a:gdLst/>
              <a:ahLst/>
              <a:cxnLst/>
              <a:rect l="l" t="t" r="r" b="b"/>
              <a:pathLst>
                <a:path w="3175" h="336550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6550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6550">
                  <a:moveTo>
                    <a:pt x="1523" y="12192"/>
                  </a:moveTo>
                  <a:lnTo>
                    <a:pt x="0" y="13716"/>
                  </a:lnTo>
                  <a:lnTo>
                    <a:pt x="1523" y="14477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6550">
                  <a:moveTo>
                    <a:pt x="1523" y="17525"/>
                  </a:moveTo>
                  <a:lnTo>
                    <a:pt x="0" y="19050"/>
                  </a:lnTo>
                  <a:lnTo>
                    <a:pt x="1523" y="20574"/>
                  </a:lnTo>
                  <a:lnTo>
                    <a:pt x="3047" y="19050"/>
                  </a:lnTo>
                  <a:lnTo>
                    <a:pt x="1523" y="17525"/>
                  </a:lnTo>
                  <a:close/>
                </a:path>
                <a:path w="3175" h="336550">
                  <a:moveTo>
                    <a:pt x="1523" y="23622"/>
                  </a:moveTo>
                  <a:lnTo>
                    <a:pt x="0" y="25146"/>
                  </a:lnTo>
                  <a:lnTo>
                    <a:pt x="1523" y="26670"/>
                  </a:lnTo>
                  <a:lnTo>
                    <a:pt x="3047" y="25146"/>
                  </a:lnTo>
                  <a:lnTo>
                    <a:pt x="1523" y="23622"/>
                  </a:lnTo>
                  <a:close/>
                </a:path>
                <a:path w="3175" h="336550">
                  <a:moveTo>
                    <a:pt x="1523" y="29718"/>
                  </a:moveTo>
                  <a:lnTo>
                    <a:pt x="0" y="31242"/>
                  </a:lnTo>
                  <a:lnTo>
                    <a:pt x="1523" y="32766"/>
                  </a:lnTo>
                  <a:lnTo>
                    <a:pt x="3047" y="31242"/>
                  </a:lnTo>
                  <a:lnTo>
                    <a:pt x="1523" y="29718"/>
                  </a:lnTo>
                  <a:close/>
                </a:path>
                <a:path w="3175" h="336550">
                  <a:moveTo>
                    <a:pt x="1523" y="35814"/>
                  </a:moveTo>
                  <a:lnTo>
                    <a:pt x="0" y="37338"/>
                  </a:lnTo>
                  <a:lnTo>
                    <a:pt x="1523" y="38862"/>
                  </a:lnTo>
                  <a:lnTo>
                    <a:pt x="3047" y="37338"/>
                  </a:lnTo>
                  <a:lnTo>
                    <a:pt x="1523" y="35814"/>
                  </a:lnTo>
                  <a:close/>
                </a:path>
                <a:path w="3175" h="336550">
                  <a:moveTo>
                    <a:pt x="1523" y="41910"/>
                  </a:moveTo>
                  <a:lnTo>
                    <a:pt x="0" y="43434"/>
                  </a:lnTo>
                  <a:lnTo>
                    <a:pt x="1523" y="44957"/>
                  </a:lnTo>
                  <a:lnTo>
                    <a:pt x="3047" y="43434"/>
                  </a:lnTo>
                  <a:lnTo>
                    <a:pt x="1523" y="41910"/>
                  </a:lnTo>
                  <a:close/>
                </a:path>
                <a:path w="3175" h="336550">
                  <a:moveTo>
                    <a:pt x="1523" y="48005"/>
                  </a:moveTo>
                  <a:lnTo>
                    <a:pt x="0" y="49529"/>
                  </a:lnTo>
                  <a:lnTo>
                    <a:pt x="1523" y="51053"/>
                  </a:lnTo>
                  <a:lnTo>
                    <a:pt x="3047" y="49529"/>
                  </a:lnTo>
                  <a:lnTo>
                    <a:pt x="1523" y="48005"/>
                  </a:lnTo>
                  <a:close/>
                </a:path>
                <a:path w="3175" h="336550">
                  <a:moveTo>
                    <a:pt x="1523" y="54101"/>
                  </a:moveTo>
                  <a:lnTo>
                    <a:pt x="0" y="55625"/>
                  </a:lnTo>
                  <a:lnTo>
                    <a:pt x="1523" y="57150"/>
                  </a:lnTo>
                  <a:lnTo>
                    <a:pt x="3047" y="55625"/>
                  </a:lnTo>
                  <a:lnTo>
                    <a:pt x="1523" y="54101"/>
                  </a:lnTo>
                  <a:close/>
                </a:path>
                <a:path w="3175" h="336550">
                  <a:moveTo>
                    <a:pt x="1523" y="60198"/>
                  </a:moveTo>
                  <a:lnTo>
                    <a:pt x="0" y="61722"/>
                  </a:lnTo>
                  <a:lnTo>
                    <a:pt x="1523" y="63246"/>
                  </a:lnTo>
                  <a:lnTo>
                    <a:pt x="3047" y="61722"/>
                  </a:lnTo>
                  <a:lnTo>
                    <a:pt x="1523" y="60198"/>
                  </a:lnTo>
                  <a:close/>
                </a:path>
                <a:path w="3175" h="336550">
                  <a:moveTo>
                    <a:pt x="1523" y="66294"/>
                  </a:moveTo>
                  <a:lnTo>
                    <a:pt x="0" y="67818"/>
                  </a:lnTo>
                  <a:lnTo>
                    <a:pt x="1523" y="69342"/>
                  </a:lnTo>
                  <a:lnTo>
                    <a:pt x="3047" y="67818"/>
                  </a:lnTo>
                  <a:lnTo>
                    <a:pt x="1523" y="66294"/>
                  </a:lnTo>
                  <a:close/>
                </a:path>
                <a:path w="3175" h="336550">
                  <a:moveTo>
                    <a:pt x="1523" y="72390"/>
                  </a:moveTo>
                  <a:lnTo>
                    <a:pt x="0" y="73914"/>
                  </a:lnTo>
                  <a:lnTo>
                    <a:pt x="1523" y="75438"/>
                  </a:lnTo>
                  <a:lnTo>
                    <a:pt x="3047" y="73914"/>
                  </a:lnTo>
                  <a:lnTo>
                    <a:pt x="1523" y="72390"/>
                  </a:lnTo>
                  <a:close/>
                </a:path>
                <a:path w="3175" h="336550">
                  <a:moveTo>
                    <a:pt x="1523" y="78486"/>
                  </a:moveTo>
                  <a:lnTo>
                    <a:pt x="0" y="80010"/>
                  </a:lnTo>
                  <a:lnTo>
                    <a:pt x="1523" y="81534"/>
                  </a:lnTo>
                  <a:lnTo>
                    <a:pt x="3047" y="80010"/>
                  </a:lnTo>
                  <a:lnTo>
                    <a:pt x="1523" y="78486"/>
                  </a:lnTo>
                  <a:close/>
                </a:path>
                <a:path w="3175" h="336550">
                  <a:moveTo>
                    <a:pt x="1523" y="84581"/>
                  </a:moveTo>
                  <a:lnTo>
                    <a:pt x="0" y="86105"/>
                  </a:lnTo>
                  <a:lnTo>
                    <a:pt x="1523" y="87629"/>
                  </a:lnTo>
                  <a:lnTo>
                    <a:pt x="3047" y="86105"/>
                  </a:lnTo>
                  <a:lnTo>
                    <a:pt x="1523" y="84581"/>
                  </a:lnTo>
                  <a:close/>
                </a:path>
                <a:path w="3175" h="336550">
                  <a:moveTo>
                    <a:pt x="1523" y="90677"/>
                  </a:moveTo>
                  <a:lnTo>
                    <a:pt x="0" y="92201"/>
                  </a:lnTo>
                  <a:lnTo>
                    <a:pt x="1523" y="93725"/>
                  </a:lnTo>
                  <a:lnTo>
                    <a:pt x="3047" y="92201"/>
                  </a:lnTo>
                  <a:lnTo>
                    <a:pt x="1523" y="90677"/>
                  </a:lnTo>
                  <a:close/>
                </a:path>
                <a:path w="3175" h="336550">
                  <a:moveTo>
                    <a:pt x="1523" y="96774"/>
                  </a:moveTo>
                  <a:lnTo>
                    <a:pt x="0" y="98298"/>
                  </a:lnTo>
                  <a:lnTo>
                    <a:pt x="1523" y="99822"/>
                  </a:lnTo>
                  <a:lnTo>
                    <a:pt x="3047" y="98298"/>
                  </a:lnTo>
                  <a:lnTo>
                    <a:pt x="1523" y="96774"/>
                  </a:lnTo>
                  <a:close/>
                </a:path>
                <a:path w="3175" h="336550">
                  <a:moveTo>
                    <a:pt x="1523" y="102870"/>
                  </a:moveTo>
                  <a:lnTo>
                    <a:pt x="0" y="104394"/>
                  </a:lnTo>
                  <a:lnTo>
                    <a:pt x="1523" y="105918"/>
                  </a:lnTo>
                  <a:lnTo>
                    <a:pt x="3047" y="104394"/>
                  </a:lnTo>
                  <a:lnTo>
                    <a:pt x="1523" y="102870"/>
                  </a:lnTo>
                  <a:close/>
                </a:path>
                <a:path w="3175" h="336550">
                  <a:moveTo>
                    <a:pt x="1523" y="108966"/>
                  </a:moveTo>
                  <a:lnTo>
                    <a:pt x="0" y="110490"/>
                  </a:lnTo>
                  <a:lnTo>
                    <a:pt x="1523" y="112014"/>
                  </a:lnTo>
                  <a:lnTo>
                    <a:pt x="3047" y="110490"/>
                  </a:lnTo>
                  <a:lnTo>
                    <a:pt x="1523" y="108966"/>
                  </a:lnTo>
                  <a:close/>
                </a:path>
                <a:path w="3175" h="336550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6550">
                  <a:moveTo>
                    <a:pt x="1523" y="121157"/>
                  </a:moveTo>
                  <a:lnTo>
                    <a:pt x="0" y="122681"/>
                  </a:lnTo>
                  <a:lnTo>
                    <a:pt x="1523" y="124205"/>
                  </a:lnTo>
                  <a:lnTo>
                    <a:pt x="3047" y="122681"/>
                  </a:lnTo>
                  <a:lnTo>
                    <a:pt x="1523" y="121157"/>
                  </a:lnTo>
                  <a:close/>
                </a:path>
                <a:path w="3175" h="336550">
                  <a:moveTo>
                    <a:pt x="1523" y="127253"/>
                  </a:moveTo>
                  <a:lnTo>
                    <a:pt x="0" y="128777"/>
                  </a:lnTo>
                  <a:lnTo>
                    <a:pt x="1523" y="130301"/>
                  </a:lnTo>
                  <a:lnTo>
                    <a:pt x="3047" y="128777"/>
                  </a:lnTo>
                  <a:lnTo>
                    <a:pt x="1523" y="127253"/>
                  </a:lnTo>
                  <a:close/>
                </a:path>
                <a:path w="3175" h="336550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6550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6550">
                  <a:moveTo>
                    <a:pt x="1523" y="145542"/>
                  </a:moveTo>
                  <a:lnTo>
                    <a:pt x="0" y="147066"/>
                  </a:lnTo>
                  <a:lnTo>
                    <a:pt x="1523" y="148590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6550">
                  <a:moveTo>
                    <a:pt x="1523" y="151638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8"/>
                  </a:lnTo>
                  <a:close/>
                </a:path>
                <a:path w="3175" h="336550">
                  <a:moveTo>
                    <a:pt x="1523" y="157734"/>
                  </a:moveTo>
                  <a:lnTo>
                    <a:pt x="0" y="159257"/>
                  </a:lnTo>
                  <a:lnTo>
                    <a:pt x="1523" y="160781"/>
                  </a:lnTo>
                  <a:lnTo>
                    <a:pt x="3047" y="159257"/>
                  </a:lnTo>
                  <a:lnTo>
                    <a:pt x="1523" y="157734"/>
                  </a:lnTo>
                  <a:close/>
                </a:path>
                <a:path w="3175" h="336550">
                  <a:moveTo>
                    <a:pt x="1523" y="163829"/>
                  </a:moveTo>
                  <a:lnTo>
                    <a:pt x="0" y="165353"/>
                  </a:lnTo>
                  <a:lnTo>
                    <a:pt x="1523" y="166877"/>
                  </a:lnTo>
                  <a:lnTo>
                    <a:pt x="3047" y="165353"/>
                  </a:lnTo>
                  <a:lnTo>
                    <a:pt x="1523" y="163829"/>
                  </a:lnTo>
                  <a:close/>
                </a:path>
                <a:path w="3175" h="336550">
                  <a:moveTo>
                    <a:pt x="1523" y="169925"/>
                  </a:moveTo>
                  <a:lnTo>
                    <a:pt x="0" y="170688"/>
                  </a:lnTo>
                  <a:lnTo>
                    <a:pt x="1523" y="172212"/>
                  </a:lnTo>
                  <a:lnTo>
                    <a:pt x="3047" y="170688"/>
                  </a:lnTo>
                  <a:lnTo>
                    <a:pt x="1523" y="169925"/>
                  </a:lnTo>
                  <a:close/>
                </a:path>
                <a:path w="3175" h="336550">
                  <a:moveTo>
                    <a:pt x="1523" y="175260"/>
                  </a:moveTo>
                  <a:lnTo>
                    <a:pt x="0" y="176784"/>
                  </a:lnTo>
                  <a:lnTo>
                    <a:pt x="1523" y="178307"/>
                  </a:lnTo>
                  <a:lnTo>
                    <a:pt x="3047" y="176784"/>
                  </a:lnTo>
                  <a:lnTo>
                    <a:pt x="1523" y="175260"/>
                  </a:lnTo>
                  <a:close/>
                </a:path>
                <a:path w="3175" h="336550">
                  <a:moveTo>
                    <a:pt x="1523" y="181355"/>
                  </a:moveTo>
                  <a:lnTo>
                    <a:pt x="0" y="182879"/>
                  </a:lnTo>
                  <a:lnTo>
                    <a:pt x="1523" y="184403"/>
                  </a:lnTo>
                  <a:lnTo>
                    <a:pt x="3047" y="182879"/>
                  </a:lnTo>
                  <a:lnTo>
                    <a:pt x="1523" y="181355"/>
                  </a:lnTo>
                  <a:close/>
                </a:path>
                <a:path w="3175" h="336550">
                  <a:moveTo>
                    <a:pt x="1523" y="187451"/>
                  </a:moveTo>
                  <a:lnTo>
                    <a:pt x="0" y="188975"/>
                  </a:lnTo>
                  <a:lnTo>
                    <a:pt x="1523" y="190500"/>
                  </a:lnTo>
                  <a:lnTo>
                    <a:pt x="3047" y="188975"/>
                  </a:lnTo>
                  <a:lnTo>
                    <a:pt x="1523" y="187451"/>
                  </a:lnTo>
                  <a:close/>
                </a:path>
                <a:path w="3175" h="336550">
                  <a:moveTo>
                    <a:pt x="1523" y="193548"/>
                  </a:moveTo>
                  <a:lnTo>
                    <a:pt x="0" y="195072"/>
                  </a:lnTo>
                  <a:lnTo>
                    <a:pt x="1523" y="196596"/>
                  </a:lnTo>
                  <a:lnTo>
                    <a:pt x="3047" y="195072"/>
                  </a:lnTo>
                  <a:lnTo>
                    <a:pt x="1523" y="193548"/>
                  </a:lnTo>
                  <a:close/>
                </a:path>
                <a:path w="3175" h="336550">
                  <a:moveTo>
                    <a:pt x="1523" y="199644"/>
                  </a:moveTo>
                  <a:lnTo>
                    <a:pt x="0" y="201168"/>
                  </a:lnTo>
                  <a:lnTo>
                    <a:pt x="1523" y="202692"/>
                  </a:lnTo>
                  <a:lnTo>
                    <a:pt x="3047" y="201168"/>
                  </a:lnTo>
                  <a:lnTo>
                    <a:pt x="1523" y="199644"/>
                  </a:lnTo>
                  <a:close/>
                </a:path>
                <a:path w="3175" h="336550">
                  <a:moveTo>
                    <a:pt x="1523" y="205740"/>
                  </a:moveTo>
                  <a:lnTo>
                    <a:pt x="0" y="207264"/>
                  </a:lnTo>
                  <a:lnTo>
                    <a:pt x="1523" y="208788"/>
                  </a:lnTo>
                  <a:lnTo>
                    <a:pt x="3047" y="207264"/>
                  </a:lnTo>
                  <a:lnTo>
                    <a:pt x="1523" y="205740"/>
                  </a:lnTo>
                  <a:close/>
                </a:path>
                <a:path w="3175" h="336550">
                  <a:moveTo>
                    <a:pt x="1523" y="211836"/>
                  </a:moveTo>
                  <a:lnTo>
                    <a:pt x="0" y="213360"/>
                  </a:lnTo>
                  <a:lnTo>
                    <a:pt x="1523" y="214884"/>
                  </a:lnTo>
                  <a:lnTo>
                    <a:pt x="3047" y="213360"/>
                  </a:lnTo>
                  <a:lnTo>
                    <a:pt x="1523" y="211836"/>
                  </a:lnTo>
                  <a:close/>
                </a:path>
                <a:path w="3175" h="336550">
                  <a:moveTo>
                    <a:pt x="1523" y="217931"/>
                  </a:moveTo>
                  <a:lnTo>
                    <a:pt x="0" y="219455"/>
                  </a:lnTo>
                  <a:lnTo>
                    <a:pt x="1523" y="220979"/>
                  </a:lnTo>
                  <a:lnTo>
                    <a:pt x="3047" y="219455"/>
                  </a:lnTo>
                  <a:lnTo>
                    <a:pt x="1523" y="217931"/>
                  </a:lnTo>
                  <a:close/>
                </a:path>
                <a:path w="3175" h="336550">
                  <a:moveTo>
                    <a:pt x="1523" y="224027"/>
                  </a:moveTo>
                  <a:lnTo>
                    <a:pt x="0" y="225551"/>
                  </a:lnTo>
                  <a:lnTo>
                    <a:pt x="1523" y="227075"/>
                  </a:lnTo>
                  <a:lnTo>
                    <a:pt x="3047" y="225551"/>
                  </a:lnTo>
                  <a:lnTo>
                    <a:pt x="1523" y="224027"/>
                  </a:lnTo>
                  <a:close/>
                </a:path>
                <a:path w="3175" h="336550">
                  <a:moveTo>
                    <a:pt x="1523" y="230124"/>
                  </a:moveTo>
                  <a:lnTo>
                    <a:pt x="0" y="231648"/>
                  </a:lnTo>
                  <a:lnTo>
                    <a:pt x="1523" y="233172"/>
                  </a:lnTo>
                  <a:lnTo>
                    <a:pt x="3047" y="231648"/>
                  </a:lnTo>
                  <a:lnTo>
                    <a:pt x="1523" y="230124"/>
                  </a:lnTo>
                  <a:close/>
                </a:path>
                <a:path w="3175" h="336550">
                  <a:moveTo>
                    <a:pt x="1523" y="236220"/>
                  </a:moveTo>
                  <a:lnTo>
                    <a:pt x="0" y="237744"/>
                  </a:lnTo>
                  <a:lnTo>
                    <a:pt x="1523" y="239268"/>
                  </a:lnTo>
                  <a:lnTo>
                    <a:pt x="3047" y="237744"/>
                  </a:lnTo>
                  <a:lnTo>
                    <a:pt x="1523" y="236220"/>
                  </a:lnTo>
                  <a:close/>
                </a:path>
                <a:path w="3175" h="336550">
                  <a:moveTo>
                    <a:pt x="1523" y="242316"/>
                  </a:moveTo>
                  <a:lnTo>
                    <a:pt x="0" y="243840"/>
                  </a:lnTo>
                  <a:lnTo>
                    <a:pt x="1523" y="245364"/>
                  </a:lnTo>
                  <a:lnTo>
                    <a:pt x="3047" y="243840"/>
                  </a:lnTo>
                  <a:lnTo>
                    <a:pt x="1523" y="242316"/>
                  </a:lnTo>
                  <a:close/>
                </a:path>
                <a:path w="3175" h="336550">
                  <a:moveTo>
                    <a:pt x="1523" y="248412"/>
                  </a:moveTo>
                  <a:lnTo>
                    <a:pt x="0" y="249936"/>
                  </a:lnTo>
                  <a:lnTo>
                    <a:pt x="1523" y="251460"/>
                  </a:lnTo>
                  <a:lnTo>
                    <a:pt x="3047" y="249936"/>
                  </a:lnTo>
                  <a:lnTo>
                    <a:pt x="1523" y="248412"/>
                  </a:lnTo>
                  <a:close/>
                </a:path>
                <a:path w="3175" h="336550">
                  <a:moveTo>
                    <a:pt x="1523" y="254507"/>
                  </a:moveTo>
                  <a:lnTo>
                    <a:pt x="0" y="256031"/>
                  </a:lnTo>
                  <a:lnTo>
                    <a:pt x="1523" y="257555"/>
                  </a:lnTo>
                  <a:lnTo>
                    <a:pt x="3047" y="256031"/>
                  </a:lnTo>
                  <a:lnTo>
                    <a:pt x="1523" y="254507"/>
                  </a:lnTo>
                  <a:close/>
                </a:path>
                <a:path w="3175" h="336550">
                  <a:moveTo>
                    <a:pt x="1523" y="260603"/>
                  </a:moveTo>
                  <a:lnTo>
                    <a:pt x="0" y="262127"/>
                  </a:lnTo>
                  <a:lnTo>
                    <a:pt x="1523" y="263651"/>
                  </a:lnTo>
                  <a:lnTo>
                    <a:pt x="3047" y="262127"/>
                  </a:lnTo>
                  <a:lnTo>
                    <a:pt x="1523" y="260603"/>
                  </a:lnTo>
                  <a:close/>
                </a:path>
                <a:path w="3175" h="336550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6550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6550">
                  <a:moveTo>
                    <a:pt x="1523" y="278892"/>
                  </a:moveTo>
                  <a:lnTo>
                    <a:pt x="0" y="280416"/>
                  </a:lnTo>
                  <a:lnTo>
                    <a:pt x="1523" y="281940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6550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6550">
                  <a:moveTo>
                    <a:pt x="1523" y="291084"/>
                  </a:moveTo>
                  <a:lnTo>
                    <a:pt x="0" y="292607"/>
                  </a:lnTo>
                  <a:lnTo>
                    <a:pt x="1523" y="294131"/>
                  </a:lnTo>
                  <a:lnTo>
                    <a:pt x="3047" y="292607"/>
                  </a:lnTo>
                  <a:lnTo>
                    <a:pt x="1523" y="291084"/>
                  </a:lnTo>
                  <a:close/>
                </a:path>
                <a:path w="3175" h="336550">
                  <a:moveTo>
                    <a:pt x="1523" y="297179"/>
                  </a:moveTo>
                  <a:lnTo>
                    <a:pt x="0" y="298703"/>
                  </a:lnTo>
                  <a:lnTo>
                    <a:pt x="1523" y="300227"/>
                  </a:lnTo>
                  <a:lnTo>
                    <a:pt x="3047" y="298703"/>
                  </a:lnTo>
                  <a:lnTo>
                    <a:pt x="1523" y="297179"/>
                  </a:lnTo>
                  <a:close/>
                </a:path>
                <a:path w="3175" h="336550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6550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6550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6550">
                  <a:moveTo>
                    <a:pt x="1523" y="321564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4"/>
                  </a:lnTo>
                  <a:close/>
                </a:path>
                <a:path w="3175" h="336550">
                  <a:moveTo>
                    <a:pt x="1523" y="326898"/>
                  </a:moveTo>
                  <a:lnTo>
                    <a:pt x="0" y="328422"/>
                  </a:lnTo>
                  <a:lnTo>
                    <a:pt x="1523" y="329946"/>
                  </a:lnTo>
                  <a:lnTo>
                    <a:pt x="3047" y="328422"/>
                  </a:lnTo>
                  <a:lnTo>
                    <a:pt x="1523" y="326898"/>
                  </a:lnTo>
                  <a:close/>
                </a:path>
                <a:path w="3175" h="336550">
                  <a:moveTo>
                    <a:pt x="1523" y="332994"/>
                  </a:moveTo>
                  <a:lnTo>
                    <a:pt x="0" y="334518"/>
                  </a:lnTo>
                  <a:lnTo>
                    <a:pt x="1523" y="336042"/>
                  </a:lnTo>
                  <a:lnTo>
                    <a:pt x="3047" y="334518"/>
                  </a:lnTo>
                  <a:lnTo>
                    <a:pt x="1523" y="3329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15761" y="2474977"/>
              <a:ext cx="315595" cy="73660"/>
            </a:xfrm>
            <a:custGeom>
              <a:avLst/>
              <a:gdLst/>
              <a:ahLst/>
              <a:cxnLst/>
              <a:rect l="l" t="t" r="r" b="b"/>
              <a:pathLst>
                <a:path w="315595" h="73660">
                  <a:moveTo>
                    <a:pt x="315467" y="0"/>
                  </a:moveTo>
                  <a:lnTo>
                    <a:pt x="0" y="0"/>
                  </a:lnTo>
                  <a:lnTo>
                    <a:pt x="0" y="73150"/>
                  </a:lnTo>
                  <a:lnTo>
                    <a:pt x="315467" y="73150"/>
                  </a:lnTo>
                  <a:lnTo>
                    <a:pt x="3154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14237" y="2473451"/>
              <a:ext cx="318770" cy="76200"/>
            </a:xfrm>
            <a:custGeom>
              <a:avLst/>
              <a:gdLst/>
              <a:ahLst/>
              <a:cxnLst/>
              <a:rect l="l" t="t" r="r" b="b"/>
              <a:pathLst>
                <a:path w="318770" h="76200">
                  <a:moveTo>
                    <a:pt x="31851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18515" y="76200"/>
                  </a:lnTo>
                  <a:lnTo>
                    <a:pt x="318515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18515" y="1524"/>
                  </a:lnTo>
                  <a:lnTo>
                    <a:pt x="318515" y="0"/>
                  </a:lnTo>
                  <a:close/>
                </a:path>
                <a:path w="318770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318770" h="76200">
                  <a:moveTo>
                    <a:pt x="315467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315467" y="74675"/>
                  </a:lnTo>
                  <a:lnTo>
                    <a:pt x="315467" y="73151"/>
                  </a:lnTo>
                  <a:close/>
                </a:path>
                <a:path w="318770" h="76200">
                  <a:moveTo>
                    <a:pt x="315467" y="1524"/>
                  </a:moveTo>
                  <a:lnTo>
                    <a:pt x="315467" y="74675"/>
                  </a:lnTo>
                  <a:lnTo>
                    <a:pt x="316991" y="73151"/>
                  </a:lnTo>
                  <a:lnTo>
                    <a:pt x="318515" y="73151"/>
                  </a:lnTo>
                  <a:lnTo>
                    <a:pt x="318515" y="3048"/>
                  </a:lnTo>
                  <a:lnTo>
                    <a:pt x="316991" y="3048"/>
                  </a:lnTo>
                  <a:lnTo>
                    <a:pt x="315467" y="1524"/>
                  </a:lnTo>
                  <a:close/>
                </a:path>
                <a:path w="318770" h="76200">
                  <a:moveTo>
                    <a:pt x="318515" y="73151"/>
                  </a:moveTo>
                  <a:lnTo>
                    <a:pt x="316991" y="73151"/>
                  </a:lnTo>
                  <a:lnTo>
                    <a:pt x="315467" y="74675"/>
                  </a:lnTo>
                  <a:lnTo>
                    <a:pt x="318515" y="74675"/>
                  </a:lnTo>
                  <a:lnTo>
                    <a:pt x="318515" y="73151"/>
                  </a:lnTo>
                  <a:close/>
                </a:path>
                <a:path w="318770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18770" h="76200">
                  <a:moveTo>
                    <a:pt x="31546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15467" y="3048"/>
                  </a:lnTo>
                  <a:lnTo>
                    <a:pt x="315467" y="1524"/>
                  </a:lnTo>
                  <a:close/>
                </a:path>
                <a:path w="318770" h="76200">
                  <a:moveTo>
                    <a:pt x="318515" y="1524"/>
                  </a:moveTo>
                  <a:lnTo>
                    <a:pt x="315467" y="1524"/>
                  </a:lnTo>
                  <a:lnTo>
                    <a:pt x="316991" y="3048"/>
                  </a:lnTo>
                  <a:lnTo>
                    <a:pt x="318515" y="3048"/>
                  </a:lnTo>
                  <a:lnTo>
                    <a:pt x="31851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97067" y="2474977"/>
              <a:ext cx="219075" cy="73660"/>
            </a:xfrm>
            <a:custGeom>
              <a:avLst/>
              <a:gdLst/>
              <a:ahLst/>
              <a:cxnLst/>
              <a:rect l="l" t="t" r="r" b="b"/>
              <a:pathLst>
                <a:path w="219075" h="73660">
                  <a:moveTo>
                    <a:pt x="218693" y="0"/>
                  </a:moveTo>
                  <a:lnTo>
                    <a:pt x="0" y="0"/>
                  </a:lnTo>
                  <a:lnTo>
                    <a:pt x="0" y="73150"/>
                  </a:lnTo>
                  <a:lnTo>
                    <a:pt x="218693" y="73150"/>
                  </a:lnTo>
                  <a:lnTo>
                    <a:pt x="21869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95543" y="2473451"/>
              <a:ext cx="222250" cy="76200"/>
            </a:xfrm>
            <a:custGeom>
              <a:avLst/>
              <a:gdLst/>
              <a:ahLst/>
              <a:cxnLst/>
              <a:rect l="l" t="t" r="r" b="b"/>
              <a:pathLst>
                <a:path w="222250" h="76200">
                  <a:moveTo>
                    <a:pt x="221741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21741" y="76200"/>
                  </a:lnTo>
                  <a:lnTo>
                    <a:pt x="221741" y="74675"/>
                  </a:lnTo>
                  <a:lnTo>
                    <a:pt x="3047" y="74675"/>
                  </a:lnTo>
                  <a:lnTo>
                    <a:pt x="1523" y="73151"/>
                  </a:lnTo>
                  <a:lnTo>
                    <a:pt x="3047" y="73151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21741" y="1524"/>
                  </a:lnTo>
                  <a:lnTo>
                    <a:pt x="221741" y="0"/>
                  </a:lnTo>
                  <a:close/>
                </a:path>
                <a:path w="222250" h="76200">
                  <a:moveTo>
                    <a:pt x="3047" y="73151"/>
                  </a:moveTo>
                  <a:lnTo>
                    <a:pt x="1523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222250" h="76200">
                  <a:moveTo>
                    <a:pt x="218693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218693" y="74675"/>
                  </a:lnTo>
                  <a:lnTo>
                    <a:pt x="218693" y="73151"/>
                  </a:lnTo>
                  <a:close/>
                </a:path>
                <a:path w="222250" h="76200">
                  <a:moveTo>
                    <a:pt x="218693" y="1524"/>
                  </a:moveTo>
                  <a:lnTo>
                    <a:pt x="218693" y="74675"/>
                  </a:lnTo>
                  <a:lnTo>
                    <a:pt x="220217" y="73151"/>
                  </a:lnTo>
                  <a:lnTo>
                    <a:pt x="221741" y="73151"/>
                  </a:lnTo>
                  <a:lnTo>
                    <a:pt x="221741" y="3048"/>
                  </a:lnTo>
                  <a:lnTo>
                    <a:pt x="220217" y="3048"/>
                  </a:lnTo>
                  <a:lnTo>
                    <a:pt x="218693" y="1524"/>
                  </a:lnTo>
                  <a:close/>
                </a:path>
                <a:path w="222250" h="76200">
                  <a:moveTo>
                    <a:pt x="221741" y="73151"/>
                  </a:moveTo>
                  <a:lnTo>
                    <a:pt x="220217" y="73151"/>
                  </a:lnTo>
                  <a:lnTo>
                    <a:pt x="218693" y="74675"/>
                  </a:lnTo>
                  <a:lnTo>
                    <a:pt x="221741" y="74675"/>
                  </a:lnTo>
                  <a:lnTo>
                    <a:pt x="221741" y="73151"/>
                  </a:lnTo>
                  <a:close/>
                </a:path>
                <a:path w="222250" h="76200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22250" h="76200">
                  <a:moveTo>
                    <a:pt x="21869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18693" y="3048"/>
                  </a:lnTo>
                  <a:lnTo>
                    <a:pt x="218693" y="1524"/>
                  </a:lnTo>
                  <a:close/>
                </a:path>
                <a:path w="222250" h="76200">
                  <a:moveTo>
                    <a:pt x="221741" y="1524"/>
                  </a:moveTo>
                  <a:lnTo>
                    <a:pt x="218693" y="1524"/>
                  </a:lnTo>
                  <a:lnTo>
                    <a:pt x="220217" y="3048"/>
                  </a:lnTo>
                  <a:lnTo>
                    <a:pt x="221741" y="3048"/>
                  </a:lnTo>
                  <a:lnTo>
                    <a:pt x="22174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1229" y="2474977"/>
              <a:ext cx="485140" cy="73660"/>
            </a:xfrm>
            <a:custGeom>
              <a:avLst/>
              <a:gdLst/>
              <a:ahLst/>
              <a:cxnLst/>
              <a:rect l="l" t="t" r="r" b="b"/>
              <a:pathLst>
                <a:path w="485140" h="73660">
                  <a:moveTo>
                    <a:pt x="484631" y="0"/>
                  </a:moveTo>
                  <a:lnTo>
                    <a:pt x="0" y="0"/>
                  </a:lnTo>
                  <a:lnTo>
                    <a:pt x="0" y="73150"/>
                  </a:lnTo>
                  <a:lnTo>
                    <a:pt x="484631" y="73150"/>
                  </a:lnTo>
                  <a:lnTo>
                    <a:pt x="48463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29705" y="2473451"/>
              <a:ext cx="487680" cy="76200"/>
            </a:xfrm>
            <a:custGeom>
              <a:avLst/>
              <a:gdLst/>
              <a:ahLst/>
              <a:cxnLst/>
              <a:rect l="l" t="t" r="r" b="b"/>
              <a:pathLst>
                <a:path w="487679" h="76200">
                  <a:moveTo>
                    <a:pt x="4876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7679" y="76200"/>
                  </a:lnTo>
                  <a:lnTo>
                    <a:pt x="487679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7679" y="1524"/>
                  </a:lnTo>
                  <a:lnTo>
                    <a:pt x="487679" y="0"/>
                  </a:lnTo>
                  <a:close/>
                </a:path>
                <a:path w="487679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487679" h="76200">
                  <a:moveTo>
                    <a:pt x="484632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484632" y="74675"/>
                  </a:lnTo>
                  <a:lnTo>
                    <a:pt x="484632" y="73151"/>
                  </a:lnTo>
                  <a:close/>
                </a:path>
                <a:path w="487679" h="76200">
                  <a:moveTo>
                    <a:pt x="484632" y="1524"/>
                  </a:moveTo>
                  <a:lnTo>
                    <a:pt x="484632" y="74675"/>
                  </a:lnTo>
                  <a:lnTo>
                    <a:pt x="486155" y="73151"/>
                  </a:lnTo>
                  <a:lnTo>
                    <a:pt x="487679" y="73151"/>
                  </a:lnTo>
                  <a:lnTo>
                    <a:pt x="487679" y="3048"/>
                  </a:lnTo>
                  <a:lnTo>
                    <a:pt x="486155" y="3048"/>
                  </a:lnTo>
                  <a:lnTo>
                    <a:pt x="484632" y="1524"/>
                  </a:lnTo>
                  <a:close/>
                </a:path>
                <a:path w="487679" h="76200">
                  <a:moveTo>
                    <a:pt x="487679" y="73151"/>
                  </a:moveTo>
                  <a:lnTo>
                    <a:pt x="486155" y="73151"/>
                  </a:lnTo>
                  <a:lnTo>
                    <a:pt x="484632" y="74675"/>
                  </a:lnTo>
                  <a:lnTo>
                    <a:pt x="487679" y="74675"/>
                  </a:lnTo>
                  <a:lnTo>
                    <a:pt x="487679" y="73151"/>
                  </a:lnTo>
                  <a:close/>
                </a:path>
                <a:path w="487679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7679" h="76200">
                  <a:moveTo>
                    <a:pt x="48463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4632" y="3048"/>
                  </a:lnTo>
                  <a:lnTo>
                    <a:pt x="484632" y="1524"/>
                  </a:lnTo>
                  <a:close/>
                </a:path>
                <a:path w="487679" h="76200">
                  <a:moveTo>
                    <a:pt x="487679" y="1524"/>
                  </a:moveTo>
                  <a:lnTo>
                    <a:pt x="484632" y="1524"/>
                  </a:lnTo>
                  <a:lnTo>
                    <a:pt x="486155" y="3048"/>
                  </a:lnTo>
                  <a:lnTo>
                    <a:pt x="487679" y="3048"/>
                  </a:lnTo>
                  <a:lnTo>
                    <a:pt x="48767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94410" y="4457949"/>
            <a:ext cx="23850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Conflict on a critical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section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80694" y="4981955"/>
            <a:ext cx="2438400" cy="363855"/>
            <a:chOff x="980694" y="4981955"/>
            <a:chExt cx="2438400" cy="363855"/>
          </a:xfrm>
        </p:grpSpPr>
        <p:sp>
          <p:nvSpPr>
            <p:cNvPr id="59" name="object 59"/>
            <p:cNvSpPr/>
            <p:nvPr/>
          </p:nvSpPr>
          <p:spPr>
            <a:xfrm>
              <a:off x="980694" y="5030723"/>
              <a:ext cx="2438400" cy="314960"/>
            </a:xfrm>
            <a:custGeom>
              <a:avLst/>
              <a:gdLst/>
              <a:ahLst/>
              <a:cxnLst/>
              <a:rect l="l" t="t" r="r" b="b"/>
              <a:pathLst>
                <a:path w="2438400" h="31496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314718"/>
                  </a:lnTo>
                  <a:lnTo>
                    <a:pt x="13716" y="314718"/>
                  </a:lnTo>
                  <a:lnTo>
                    <a:pt x="13716" y="40386"/>
                  </a:lnTo>
                  <a:lnTo>
                    <a:pt x="24384" y="40386"/>
                  </a:lnTo>
                  <a:close/>
                </a:path>
                <a:path w="2438400" h="314960">
                  <a:moveTo>
                    <a:pt x="2438400" y="144030"/>
                  </a:moveTo>
                  <a:lnTo>
                    <a:pt x="303276" y="144030"/>
                  </a:lnTo>
                  <a:lnTo>
                    <a:pt x="303276" y="147066"/>
                  </a:lnTo>
                  <a:lnTo>
                    <a:pt x="2438400" y="147066"/>
                  </a:lnTo>
                  <a:lnTo>
                    <a:pt x="2438400" y="1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5795" y="4981955"/>
              <a:ext cx="27940" cy="219075"/>
            </a:xfrm>
            <a:custGeom>
              <a:avLst/>
              <a:gdLst/>
              <a:ahLst/>
              <a:cxnLst/>
              <a:rect l="l" t="t" r="r" b="b"/>
              <a:pathLst>
                <a:path w="27940" h="219075">
                  <a:moveTo>
                    <a:pt x="18287" y="41148"/>
                  </a:moveTo>
                  <a:lnTo>
                    <a:pt x="9143" y="41148"/>
                  </a:lnTo>
                  <a:lnTo>
                    <a:pt x="9143" y="218694"/>
                  </a:lnTo>
                  <a:lnTo>
                    <a:pt x="18287" y="218694"/>
                  </a:lnTo>
                  <a:lnTo>
                    <a:pt x="18287" y="41148"/>
                  </a:lnTo>
                  <a:close/>
                </a:path>
                <a:path w="27940" h="219075">
                  <a:moveTo>
                    <a:pt x="13715" y="0"/>
                  </a:moveTo>
                  <a:lnTo>
                    <a:pt x="0" y="45720"/>
                  </a:lnTo>
                  <a:lnTo>
                    <a:pt x="9143" y="45720"/>
                  </a:lnTo>
                  <a:lnTo>
                    <a:pt x="9143" y="41148"/>
                  </a:lnTo>
                  <a:lnTo>
                    <a:pt x="26060" y="41148"/>
                  </a:lnTo>
                  <a:lnTo>
                    <a:pt x="13715" y="0"/>
                  </a:lnTo>
                  <a:close/>
                </a:path>
                <a:path w="27940" h="219075">
                  <a:moveTo>
                    <a:pt x="26060" y="41148"/>
                  </a:moveTo>
                  <a:lnTo>
                    <a:pt x="18287" y="41148"/>
                  </a:lnTo>
                  <a:lnTo>
                    <a:pt x="18287" y="45720"/>
                  </a:lnTo>
                  <a:lnTo>
                    <a:pt x="27431" y="45720"/>
                  </a:lnTo>
                  <a:lnTo>
                    <a:pt x="26060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27988" y="5174741"/>
              <a:ext cx="3175" cy="167005"/>
            </a:xfrm>
            <a:custGeom>
              <a:avLst/>
              <a:gdLst/>
              <a:ahLst/>
              <a:cxnLst/>
              <a:rect l="l" t="t" r="r" b="b"/>
              <a:pathLst>
                <a:path w="3175" h="167004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  <a:path w="3175" h="167004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1524" y="6096"/>
                  </a:lnTo>
                  <a:close/>
                </a:path>
                <a:path w="3175" h="167004">
                  <a:moveTo>
                    <a:pt x="1524" y="12192"/>
                  </a:move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lnTo>
                    <a:pt x="1524" y="12192"/>
                  </a:lnTo>
                  <a:close/>
                </a:path>
                <a:path w="3175" h="167004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lnTo>
                    <a:pt x="1524" y="18287"/>
                  </a:lnTo>
                  <a:close/>
                </a:path>
                <a:path w="3175" h="167004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lnTo>
                    <a:pt x="1524" y="24384"/>
                  </a:lnTo>
                  <a:close/>
                </a:path>
                <a:path w="3175" h="167004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lnTo>
                    <a:pt x="1524" y="30480"/>
                  </a:lnTo>
                  <a:close/>
                </a:path>
                <a:path w="3175" h="167004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lnTo>
                    <a:pt x="1524" y="36575"/>
                  </a:lnTo>
                  <a:close/>
                </a:path>
                <a:path w="3175" h="167004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lnTo>
                    <a:pt x="1524" y="42672"/>
                  </a:lnTo>
                  <a:close/>
                </a:path>
                <a:path w="3175" h="167004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lnTo>
                    <a:pt x="1524" y="48768"/>
                  </a:lnTo>
                  <a:close/>
                </a:path>
                <a:path w="3175" h="167004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8" y="56387"/>
                  </a:lnTo>
                  <a:lnTo>
                    <a:pt x="1524" y="54863"/>
                  </a:lnTo>
                  <a:close/>
                </a:path>
                <a:path w="3175" h="167004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lnTo>
                    <a:pt x="1524" y="60960"/>
                  </a:lnTo>
                  <a:close/>
                </a:path>
                <a:path w="3175" h="167004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lnTo>
                    <a:pt x="1524" y="67056"/>
                  </a:lnTo>
                  <a:close/>
                </a:path>
                <a:path w="3175" h="167004">
                  <a:moveTo>
                    <a:pt x="1524" y="73152"/>
                  </a:moveTo>
                  <a:lnTo>
                    <a:pt x="0" y="74675"/>
                  </a:lnTo>
                  <a:lnTo>
                    <a:pt x="1524" y="76200"/>
                  </a:lnTo>
                  <a:lnTo>
                    <a:pt x="3048" y="74675"/>
                  </a:lnTo>
                  <a:lnTo>
                    <a:pt x="1524" y="73152"/>
                  </a:lnTo>
                  <a:close/>
                </a:path>
                <a:path w="3175" h="167004">
                  <a:moveTo>
                    <a:pt x="1524" y="78486"/>
                  </a:move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lnTo>
                    <a:pt x="1524" y="78486"/>
                  </a:lnTo>
                  <a:close/>
                </a:path>
                <a:path w="3175" h="167004">
                  <a:moveTo>
                    <a:pt x="1524" y="84582"/>
                  </a:move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lnTo>
                    <a:pt x="1524" y="84582"/>
                  </a:lnTo>
                  <a:close/>
                </a:path>
                <a:path w="3175" h="167004">
                  <a:moveTo>
                    <a:pt x="1524" y="90678"/>
                  </a:moveTo>
                  <a:lnTo>
                    <a:pt x="0" y="92202"/>
                  </a:lnTo>
                  <a:lnTo>
                    <a:pt x="1524" y="93725"/>
                  </a:lnTo>
                  <a:lnTo>
                    <a:pt x="3048" y="92202"/>
                  </a:lnTo>
                  <a:lnTo>
                    <a:pt x="1524" y="90678"/>
                  </a:lnTo>
                  <a:close/>
                </a:path>
                <a:path w="3175" h="167004">
                  <a:moveTo>
                    <a:pt x="1524" y="96774"/>
                  </a:move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lnTo>
                    <a:pt x="1524" y="96774"/>
                  </a:lnTo>
                  <a:close/>
                </a:path>
                <a:path w="3175" h="167004">
                  <a:moveTo>
                    <a:pt x="1524" y="102870"/>
                  </a:move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lnTo>
                    <a:pt x="1524" y="102870"/>
                  </a:lnTo>
                  <a:close/>
                </a:path>
                <a:path w="3175" h="167004">
                  <a:moveTo>
                    <a:pt x="1524" y="108966"/>
                  </a:moveTo>
                  <a:lnTo>
                    <a:pt x="0" y="110490"/>
                  </a:lnTo>
                  <a:lnTo>
                    <a:pt x="1524" y="112013"/>
                  </a:lnTo>
                  <a:lnTo>
                    <a:pt x="3048" y="110490"/>
                  </a:lnTo>
                  <a:lnTo>
                    <a:pt x="1524" y="108966"/>
                  </a:lnTo>
                  <a:close/>
                </a:path>
                <a:path w="3175" h="167004">
                  <a:moveTo>
                    <a:pt x="1524" y="115062"/>
                  </a:move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lnTo>
                    <a:pt x="1524" y="115062"/>
                  </a:lnTo>
                  <a:close/>
                </a:path>
                <a:path w="3175" h="167004">
                  <a:moveTo>
                    <a:pt x="1524" y="121158"/>
                  </a:move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lnTo>
                    <a:pt x="1524" y="121158"/>
                  </a:lnTo>
                  <a:close/>
                </a:path>
                <a:path w="3175" h="167004">
                  <a:moveTo>
                    <a:pt x="1524" y="127254"/>
                  </a:move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lnTo>
                    <a:pt x="1524" y="127254"/>
                  </a:lnTo>
                  <a:close/>
                </a:path>
                <a:path w="3175" h="167004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lnTo>
                    <a:pt x="1524" y="133350"/>
                  </a:lnTo>
                  <a:close/>
                </a:path>
                <a:path w="3175" h="167004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lnTo>
                    <a:pt x="1524" y="139446"/>
                  </a:lnTo>
                  <a:close/>
                </a:path>
                <a:path w="3175" h="167004">
                  <a:moveTo>
                    <a:pt x="1524" y="145542"/>
                  </a:move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lnTo>
                    <a:pt x="1524" y="145542"/>
                  </a:lnTo>
                  <a:close/>
                </a:path>
                <a:path w="3175" h="167004">
                  <a:moveTo>
                    <a:pt x="1524" y="151637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lnTo>
                    <a:pt x="1524" y="151637"/>
                  </a:lnTo>
                  <a:close/>
                </a:path>
                <a:path w="3175" h="167004">
                  <a:moveTo>
                    <a:pt x="1524" y="157734"/>
                  </a:move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lnTo>
                    <a:pt x="1524" y="157734"/>
                  </a:lnTo>
                  <a:close/>
                </a:path>
                <a:path w="3175" h="167004">
                  <a:moveTo>
                    <a:pt x="1524" y="163830"/>
                  </a:move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lnTo>
                    <a:pt x="1524" y="16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29512" y="5103113"/>
              <a:ext cx="72390" cy="73660"/>
            </a:xfrm>
            <a:custGeom>
              <a:avLst/>
              <a:gdLst/>
              <a:ahLst/>
              <a:cxnLst/>
              <a:rect l="l" t="t" r="r" b="b"/>
              <a:pathLst>
                <a:path w="72390" h="73660">
                  <a:moveTo>
                    <a:pt x="7239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2390" y="73151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27988" y="5101589"/>
              <a:ext cx="75565" cy="76200"/>
            </a:xfrm>
            <a:custGeom>
              <a:avLst/>
              <a:gdLst/>
              <a:ahLst/>
              <a:cxnLst/>
              <a:rect l="l" t="t" r="r" b="b"/>
              <a:pathLst>
                <a:path w="75565" h="76200">
                  <a:moveTo>
                    <a:pt x="7543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5437" y="76200"/>
                  </a:lnTo>
                  <a:lnTo>
                    <a:pt x="75437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5437" y="1524"/>
                  </a:lnTo>
                  <a:lnTo>
                    <a:pt x="75437" y="0"/>
                  </a:lnTo>
                  <a:close/>
                </a:path>
                <a:path w="75565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75565" h="76200">
                  <a:moveTo>
                    <a:pt x="72390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72390" y="74675"/>
                  </a:lnTo>
                  <a:lnTo>
                    <a:pt x="72390" y="73151"/>
                  </a:lnTo>
                  <a:close/>
                </a:path>
                <a:path w="75565" h="76200">
                  <a:moveTo>
                    <a:pt x="72390" y="1524"/>
                  </a:moveTo>
                  <a:lnTo>
                    <a:pt x="72390" y="74675"/>
                  </a:lnTo>
                  <a:lnTo>
                    <a:pt x="73914" y="73151"/>
                  </a:lnTo>
                  <a:lnTo>
                    <a:pt x="75437" y="73151"/>
                  </a:lnTo>
                  <a:lnTo>
                    <a:pt x="75437" y="3048"/>
                  </a:lnTo>
                  <a:lnTo>
                    <a:pt x="73914" y="3048"/>
                  </a:lnTo>
                  <a:lnTo>
                    <a:pt x="72390" y="1524"/>
                  </a:lnTo>
                  <a:close/>
                </a:path>
                <a:path w="75565" h="76200">
                  <a:moveTo>
                    <a:pt x="75437" y="73151"/>
                  </a:moveTo>
                  <a:lnTo>
                    <a:pt x="73914" y="73151"/>
                  </a:lnTo>
                  <a:lnTo>
                    <a:pt x="72390" y="74675"/>
                  </a:lnTo>
                  <a:lnTo>
                    <a:pt x="75437" y="74675"/>
                  </a:lnTo>
                  <a:lnTo>
                    <a:pt x="75437" y="73151"/>
                  </a:lnTo>
                  <a:close/>
                </a:path>
                <a:path w="75565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5565" h="76200">
                  <a:moveTo>
                    <a:pt x="7239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72390" y="3048"/>
                  </a:lnTo>
                  <a:lnTo>
                    <a:pt x="72390" y="1524"/>
                  </a:lnTo>
                  <a:close/>
                </a:path>
                <a:path w="75565" h="76200">
                  <a:moveTo>
                    <a:pt x="75437" y="1524"/>
                  </a:moveTo>
                  <a:lnTo>
                    <a:pt x="72390" y="1524"/>
                  </a:lnTo>
                  <a:lnTo>
                    <a:pt x="73914" y="3048"/>
                  </a:lnTo>
                  <a:lnTo>
                    <a:pt x="75437" y="3048"/>
                  </a:lnTo>
                  <a:lnTo>
                    <a:pt x="7543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50670" y="503072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4" h="48895">
                  <a:moveTo>
                    <a:pt x="24384" y="0"/>
                  </a:moveTo>
                  <a:lnTo>
                    <a:pt x="14787" y="1881"/>
                  </a:lnTo>
                  <a:lnTo>
                    <a:pt x="7048" y="7048"/>
                  </a:lnTo>
                  <a:lnTo>
                    <a:pt x="1881" y="14787"/>
                  </a:lnTo>
                  <a:lnTo>
                    <a:pt x="0" y="24384"/>
                  </a:lnTo>
                  <a:lnTo>
                    <a:pt x="1881" y="33658"/>
                  </a:lnTo>
                  <a:lnTo>
                    <a:pt x="7048" y="41433"/>
                  </a:lnTo>
                  <a:lnTo>
                    <a:pt x="14787" y="46779"/>
                  </a:lnTo>
                  <a:lnTo>
                    <a:pt x="24384" y="48767"/>
                  </a:lnTo>
                  <a:lnTo>
                    <a:pt x="33658" y="46779"/>
                  </a:lnTo>
                  <a:lnTo>
                    <a:pt x="41433" y="41433"/>
                  </a:lnTo>
                  <a:lnTo>
                    <a:pt x="46779" y="33658"/>
                  </a:lnTo>
                  <a:lnTo>
                    <a:pt x="48768" y="24384"/>
                  </a:lnTo>
                  <a:lnTo>
                    <a:pt x="46779" y="14787"/>
                  </a:lnTo>
                  <a:lnTo>
                    <a:pt x="41433" y="7048"/>
                  </a:lnTo>
                  <a:lnTo>
                    <a:pt x="33658" y="188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49146" y="5029415"/>
              <a:ext cx="52069" cy="147320"/>
            </a:xfrm>
            <a:custGeom>
              <a:avLst/>
              <a:gdLst/>
              <a:ahLst/>
              <a:cxnLst/>
              <a:rect l="l" t="t" r="r" b="b"/>
              <a:pathLst>
                <a:path w="52069" h="147320">
                  <a:moveTo>
                    <a:pt x="27432" y="73698"/>
                  </a:moveTo>
                  <a:lnTo>
                    <a:pt x="24384" y="73698"/>
                  </a:lnTo>
                  <a:lnTo>
                    <a:pt x="24384" y="146850"/>
                  </a:lnTo>
                  <a:lnTo>
                    <a:pt x="27432" y="146850"/>
                  </a:lnTo>
                  <a:lnTo>
                    <a:pt x="27432" y="73698"/>
                  </a:lnTo>
                  <a:close/>
                </a:path>
                <a:path w="52069" h="147320">
                  <a:moveTo>
                    <a:pt x="51816" y="25692"/>
                  </a:moveTo>
                  <a:lnTo>
                    <a:pt x="48526" y="18465"/>
                  </a:lnTo>
                  <a:lnTo>
                    <a:pt x="48526" y="27114"/>
                  </a:lnTo>
                  <a:lnTo>
                    <a:pt x="46532" y="34632"/>
                  </a:lnTo>
                  <a:lnTo>
                    <a:pt x="46482" y="34836"/>
                  </a:lnTo>
                  <a:lnTo>
                    <a:pt x="46482" y="34074"/>
                  </a:lnTo>
                  <a:lnTo>
                    <a:pt x="44958" y="38646"/>
                  </a:lnTo>
                  <a:lnTo>
                    <a:pt x="44958" y="37884"/>
                  </a:lnTo>
                  <a:lnTo>
                    <a:pt x="41910" y="41694"/>
                  </a:lnTo>
                  <a:lnTo>
                    <a:pt x="39319" y="43764"/>
                  </a:lnTo>
                  <a:lnTo>
                    <a:pt x="34290" y="46266"/>
                  </a:lnTo>
                  <a:lnTo>
                    <a:pt x="35052" y="46266"/>
                  </a:lnTo>
                  <a:lnTo>
                    <a:pt x="30480" y="47790"/>
                  </a:lnTo>
                  <a:lnTo>
                    <a:pt x="25908" y="48552"/>
                  </a:lnTo>
                  <a:lnTo>
                    <a:pt x="21336" y="47790"/>
                  </a:lnTo>
                  <a:lnTo>
                    <a:pt x="16764" y="46266"/>
                  </a:lnTo>
                  <a:lnTo>
                    <a:pt x="17526" y="46266"/>
                  </a:lnTo>
                  <a:lnTo>
                    <a:pt x="14478" y="44742"/>
                  </a:lnTo>
                  <a:lnTo>
                    <a:pt x="13131" y="44081"/>
                  </a:lnTo>
                  <a:lnTo>
                    <a:pt x="12954" y="44081"/>
                  </a:lnTo>
                  <a:lnTo>
                    <a:pt x="12954" y="44742"/>
                  </a:lnTo>
                  <a:lnTo>
                    <a:pt x="9906" y="41694"/>
                  </a:lnTo>
                  <a:lnTo>
                    <a:pt x="7467" y="38646"/>
                  </a:lnTo>
                  <a:lnTo>
                    <a:pt x="6858" y="37884"/>
                  </a:lnTo>
                  <a:lnTo>
                    <a:pt x="6858" y="38646"/>
                  </a:lnTo>
                  <a:lnTo>
                    <a:pt x="4572" y="34074"/>
                  </a:lnTo>
                  <a:lnTo>
                    <a:pt x="5334" y="34836"/>
                  </a:lnTo>
                  <a:lnTo>
                    <a:pt x="5080" y="34074"/>
                  </a:lnTo>
                  <a:lnTo>
                    <a:pt x="3810" y="30264"/>
                  </a:lnTo>
                  <a:lnTo>
                    <a:pt x="3048" y="25692"/>
                  </a:lnTo>
                  <a:lnTo>
                    <a:pt x="3810" y="21120"/>
                  </a:lnTo>
                  <a:lnTo>
                    <a:pt x="5334" y="16548"/>
                  </a:lnTo>
                  <a:lnTo>
                    <a:pt x="4572" y="16548"/>
                  </a:lnTo>
                  <a:lnTo>
                    <a:pt x="6858" y="12738"/>
                  </a:lnTo>
                  <a:lnTo>
                    <a:pt x="12954" y="6642"/>
                  </a:lnTo>
                  <a:lnTo>
                    <a:pt x="17526" y="4356"/>
                  </a:lnTo>
                  <a:lnTo>
                    <a:pt x="16764" y="4356"/>
                  </a:lnTo>
                  <a:lnTo>
                    <a:pt x="25908" y="2832"/>
                  </a:lnTo>
                  <a:lnTo>
                    <a:pt x="35039" y="4356"/>
                  </a:lnTo>
                  <a:lnTo>
                    <a:pt x="34277" y="4356"/>
                  </a:lnTo>
                  <a:lnTo>
                    <a:pt x="38862" y="6642"/>
                  </a:lnTo>
                  <a:lnTo>
                    <a:pt x="38100" y="6642"/>
                  </a:lnTo>
                  <a:lnTo>
                    <a:pt x="44043" y="11963"/>
                  </a:lnTo>
                  <a:lnTo>
                    <a:pt x="47612" y="19138"/>
                  </a:lnTo>
                  <a:lnTo>
                    <a:pt x="48526" y="27114"/>
                  </a:lnTo>
                  <a:lnTo>
                    <a:pt x="48526" y="18465"/>
                  </a:lnTo>
                  <a:lnTo>
                    <a:pt x="43154" y="6642"/>
                  </a:lnTo>
                  <a:lnTo>
                    <a:pt x="43053" y="6426"/>
                  </a:lnTo>
                  <a:lnTo>
                    <a:pt x="33477" y="2832"/>
                  </a:lnTo>
                  <a:lnTo>
                    <a:pt x="25908" y="0"/>
                  </a:lnTo>
                  <a:lnTo>
                    <a:pt x="8750" y="6426"/>
                  </a:lnTo>
                  <a:lnTo>
                    <a:pt x="0" y="25692"/>
                  </a:lnTo>
                  <a:lnTo>
                    <a:pt x="762" y="30264"/>
                  </a:lnTo>
                  <a:lnTo>
                    <a:pt x="4381" y="39903"/>
                  </a:lnTo>
                  <a:lnTo>
                    <a:pt x="11582" y="47066"/>
                  </a:lnTo>
                  <a:lnTo>
                    <a:pt x="20980" y="50977"/>
                  </a:lnTo>
                  <a:lnTo>
                    <a:pt x="31242" y="50838"/>
                  </a:lnTo>
                  <a:lnTo>
                    <a:pt x="36893" y="48552"/>
                  </a:lnTo>
                  <a:lnTo>
                    <a:pt x="39827" y="47371"/>
                  </a:lnTo>
                  <a:lnTo>
                    <a:pt x="42786" y="44742"/>
                  </a:lnTo>
                  <a:lnTo>
                    <a:pt x="45986" y="41910"/>
                  </a:lnTo>
                  <a:lnTo>
                    <a:pt x="47752" y="38646"/>
                  </a:lnTo>
                  <a:lnTo>
                    <a:pt x="49809" y="34836"/>
                  </a:lnTo>
                  <a:lnTo>
                    <a:pt x="49923" y="34632"/>
                  </a:lnTo>
                  <a:lnTo>
                    <a:pt x="5181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29512" y="5103113"/>
              <a:ext cx="146050" cy="73660"/>
            </a:xfrm>
            <a:custGeom>
              <a:avLst/>
              <a:gdLst/>
              <a:ahLst/>
              <a:cxnLst/>
              <a:rect l="l" t="t" r="r" b="b"/>
              <a:pathLst>
                <a:path w="146050" h="73660">
                  <a:moveTo>
                    <a:pt x="14554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45542" y="73151"/>
                  </a:lnTo>
                  <a:lnTo>
                    <a:pt x="1455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27988" y="5101589"/>
              <a:ext cx="148590" cy="240029"/>
            </a:xfrm>
            <a:custGeom>
              <a:avLst/>
              <a:gdLst/>
              <a:ahLst/>
              <a:cxnLst/>
              <a:rect l="l" t="t" r="r" b="b"/>
              <a:pathLst>
                <a:path w="148590" h="240029">
                  <a:moveTo>
                    <a:pt x="148590" y="238506"/>
                  </a:moveTo>
                  <a:lnTo>
                    <a:pt x="147066" y="236982"/>
                  </a:lnTo>
                  <a:lnTo>
                    <a:pt x="145542" y="238506"/>
                  </a:lnTo>
                  <a:lnTo>
                    <a:pt x="147066" y="240030"/>
                  </a:lnTo>
                  <a:lnTo>
                    <a:pt x="148590" y="238506"/>
                  </a:lnTo>
                  <a:close/>
                </a:path>
                <a:path w="148590" h="240029">
                  <a:moveTo>
                    <a:pt x="148590" y="232410"/>
                  </a:moveTo>
                  <a:lnTo>
                    <a:pt x="147066" y="230886"/>
                  </a:lnTo>
                  <a:lnTo>
                    <a:pt x="145542" y="232410"/>
                  </a:lnTo>
                  <a:lnTo>
                    <a:pt x="147066" y="233934"/>
                  </a:lnTo>
                  <a:lnTo>
                    <a:pt x="148590" y="232410"/>
                  </a:lnTo>
                  <a:close/>
                </a:path>
                <a:path w="148590" h="240029">
                  <a:moveTo>
                    <a:pt x="148590" y="226314"/>
                  </a:moveTo>
                  <a:lnTo>
                    <a:pt x="147066" y="224790"/>
                  </a:lnTo>
                  <a:lnTo>
                    <a:pt x="145542" y="226314"/>
                  </a:lnTo>
                  <a:lnTo>
                    <a:pt x="147066" y="227838"/>
                  </a:lnTo>
                  <a:lnTo>
                    <a:pt x="148590" y="226314"/>
                  </a:lnTo>
                  <a:close/>
                </a:path>
                <a:path w="148590" h="240029">
                  <a:moveTo>
                    <a:pt x="148590" y="220218"/>
                  </a:moveTo>
                  <a:lnTo>
                    <a:pt x="147066" y="218694"/>
                  </a:lnTo>
                  <a:lnTo>
                    <a:pt x="145542" y="220218"/>
                  </a:lnTo>
                  <a:lnTo>
                    <a:pt x="147066" y="221742"/>
                  </a:lnTo>
                  <a:lnTo>
                    <a:pt x="148590" y="220218"/>
                  </a:lnTo>
                  <a:close/>
                </a:path>
                <a:path w="148590" h="240029">
                  <a:moveTo>
                    <a:pt x="148590" y="214122"/>
                  </a:moveTo>
                  <a:lnTo>
                    <a:pt x="147066" y="212598"/>
                  </a:lnTo>
                  <a:lnTo>
                    <a:pt x="145542" y="214122"/>
                  </a:lnTo>
                  <a:lnTo>
                    <a:pt x="147066" y="215646"/>
                  </a:lnTo>
                  <a:lnTo>
                    <a:pt x="148590" y="214122"/>
                  </a:lnTo>
                  <a:close/>
                </a:path>
                <a:path w="148590" h="240029">
                  <a:moveTo>
                    <a:pt x="148590" y="208026"/>
                  </a:moveTo>
                  <a:lnTo>
                    <a:pt x="147066" y="206502"/>
                  </a:lnTo>
                  <a:lnTo>
                    <a:pt x="145542" y="208026"/>
                  </a:lnTo>
                  <a:lnTo>
                    <a:pt x="147066" y="209550"/>
                  </a:lnTo>
                  <a:lnTo>
                    <a:pt x="148590" y="208026"/>
                  </a:lnTo>
                  <a:close/>
                </a:path>
                <a:path w="148590" h="240029">
                  <a:moveTo>
                    <a:pt x="148590" y="201930"/>
                  </a:moveTo>
                  <a:lnTo>
                    <a:pt x="147066" y="200406"/>
                  </a:lnTo>
                  <a:lnTo>
                    <a:pt x="145542" y="201930"/>
                  </a:lnTo>
                  <a:lnTo>
                    <a:pt x="147066" y="203454"/>
                  </a:lnTo>
                  <a:lnTo>
                    <a:pt x="148590" y="201930"/>
                  </a:lnTo>
                  <a:close/>
                </a:path>
                <a:path w="148590" h="240029">
                  <a:moveTo>
                    <a:pt x="148590" y="195834"/>
                  </a:moveTo>
                  <a:lnTo>
                    <a:pt x="147066" y="194310"/>
                  </a:lnTo>
                  <a:lnTo>
                    <a:pt x="145542" y="195834"/>
                  </a:lnTo>
                  <a:lnTo>
                    <a:pt x="147066" y="197358"/>
                  </a:lnTo>
                  <a:lnTo>
                    <a:pt x="148590" y="195834"/>
                  </a:lnTo>
                  <a:close/>
                </a:path>
                <a:path w="148590" h="240029">
                  <a:moveTo>
                    <a:pt x="148590" y="189738"/>
                  </a:moveTo>
                  <a:lnTo>
                    <a:pt x="147066" y="188214"/>
                  </a:lnTo>
                  <a:lnTo>
                    <a:pt x="145542" y="189738"/>
                  </a:lnTo>
                  <a:lnTo>
                    <a:pt x="147066" y="191262"/>
                  </a:lnTo>
                  <a:lnTo>
                    <a:pt x="148590" y="189738"/>
                  </a:lnTo>
                  <a:close/>
                </a:path>
                <a:path w="148590" h="240029">
                  <a:moveTo>
                    <a:pt x="148590" y="183642"/>
                  </a:moveTo>
                  <a:lnTo>
                    <a:pt x="147066" y="182118"/>
                  </a:lnTo>
                  <a:lnTo>
                    <a:pt x="145542" y="183642"/>
                  </a:lnTo>
                  <a:lnTo>
                    <a:pt x="147066" y="185166"/>
                  </a:lnTo>
                  <a:lnTo>
                    <a:pt x="148590" y="183642"/>
                  </a:lnTo>
                  <a:close/>
                </a:path>
                <a:path w="148590" h="240029">
                  <a:moveTo>
                    <a:pt x="148590" y="177546"/>
                  </a:moveTo>
                  <a:lnTo>
                    <a:pt x="147066" y="176022"/>
                  </a:lnTo>
                  <a:lnTo>
                    <a:pt x="145542" y="177546"/>
                  </a:lnTo>
                  <a:lnTo>
                    <a:pt x="147066" y="179070"/>
                  </a:lnTo>
                  <a:lnTo>
                    <a:pt x="148590" y="177546"/>
                  </a:lnTo>
                  <a:close/>
                </a:path>
                <a:path w="148590" h="240029">
                  <a:moveTo>
                    <a:pt x="148590" y="171450"/>
                  </a:moveTo>
                  <a:lnTo>
                    <a:pt x="147066" y="169926"/>
                  </a:lnTo>
                  <a:lnTo>
                    <a:pt x="145542" y="171450"/>
                  </a:lnTo>
                  <a:lnTo>
                    <a:pt x="147066" y="172974"/>
                  </a:lnTo>
                  <a:lnTo>
                    <a:pt x="148590" y="171450"/>
                  </a:lnTo>
                  <a:close/>
                </a:path>
                <a:path w="148590" h="240029">
                  <a:moveTo>
                    <a:pt x="148590" y="165354"/>
                  </a:moveTo>
                  <a:lnTo>
                    <a:pt x="147066" y="163830"/>
                  </a:lnTo>
                  <a:lnTo>
                    <a:pt x="145542" y="165354"/>
                  </a:lnTo>
                  <a:lnTo>
                    <a:pt x="147066" y="166878"/>
                  </a:lnTo>
                  <a:lnTo>
                    <a:pt x="148590" y="165354"/>
                  </a:lnTo>
                  <a:close/>
                </a:path>
                <a:path w="148590" h="240029">
                  <a:moveTo>
                    <a:pt x="148590" y="159258"/>
                  </a:moveTo>
                  <a:lnTo>
                    <a:pt x="147066" y="157734"/>
                  </a:lnTo>
                  <a:lnTo>
                    <a:pt x="145542" y="159258"/>
                  </a:lnTo>
                  <a:lnTo>
                    <a:pt x="147066" y="160782"/>
                  </a:lnTo>
                  <a:lnTo>
                    <a:pt x="148590" y="159258"/>
                  </a:lnTo>
                  <a:close/>
                </a:path>
                <a:path w="148590" h="240029">
                  <a:moveTo>
                    <a:pt x="148590" y="153162"/>
                  </a:moveTo>
                  <a:lnTo>
                    <a:pt x="147066" y="151638"/>
                  </a:lnTo>
                  <a:lnTo>
                    <a:pt x="145542" y="153162"/>
                  </a:lnTo>
                  <a:lnTo>
                    <a:pt x="147066" y="154686"/>
                  </a:lnTo>
                  <a:lnTo>
                    <a:pt x="148590" y="153162"/>
                  </a:lnTo>
                  <a:close/>
                </a:path>
                <a:path w="148590" h="240029">
                  <a:moveTo>
                    <a:pt x="148590" y="147828"/>
                  </a:moveTo>
                  <a:lnTo>
                    <a:pt x="147066" y="146304"/>
                  </a:lnTo>
                  <a:lnTo>
                    <a:pt x="145542" y="147828"/>
                  </a:lnTo>
                  <a:lnTo>
                    <a:pt x="147066" y="149352"/>
                  </a:lnTo>
                  <a:lnTo>
                    <a:pt x="148590" y="147828"/>
                  </a:lnTo>
                  <a:close/>
                </a:path>
                <a:path w="148590" h="240029">
                  <a:moveTo>
                    <a:pt x="148590" y="141732"/>
                  </a:moveTo>
                  <a:lnTo>
                    <a:pt x="147066" y="140208"/>
                  </a:lnTo>
                  <a:lnTo>
                    <a:pt x="145542" y="141732"/>
                  </a:lnTo>
                  <a:lnTo>
                    <a:pt x="147066" y="143256"/>
                  </a:lnTo>
                  <a:lnTo>
                    <a:pt x="148590" y="141732"/>
                  </a:lnTo>
                  <a:close/>
                </a:path>
                <a:path w="148590" h="240029">
                  <a:moveTo>
                    <a:pt x="148590" y="135636"/>
                  </a:moveTo>
                  <a:lnTo>
                    <a:pt x="147066" y="134112"/>
                  </a:lnTo>
                  <a:lnTo>
                    <a:pt x="145542" y="135636"/>
                  </a:lnTo>
                  <a:lnTo>
                    <a:pt x="147066" y="137160"/>
                  </a:lnTo>
                  <a:lnTo>
                    <a:pt x="148590" y="135636"/>
                  </a:lnTo>
                  <a:close/>
                </a:path>
                <a:path w="148590" h="240029">
                  <a:moveTo>
                    <a:pt x="148590" y="129540"/>
                  </a:moveTo>
                  <a:lnTo>
                    <a:pt x="147066" y="128016"/>
                  </a:lnTo>
                  <a:lnTo>
                    <a:pt x="145542" y="129540"/>
                  </a:lnTo>
                  <a:lnTo>
                    <a:pt x="147066" y="131064"/>
                  </a:lnTo>
                  <a:lnTo>
                    <a:pt x="148590" y="129540"/>
                  </a:lnTo>
                  <a:close/>
                </a:path>
                <a:path w="148590" h="240029">
                  <a:moveTo>
                    <a:pt x="148590" y="123444"/>
                  </a:moveTo>
                  <a:lnTo>
                    <a:pt x="147066" y="121920"/>
                  </a:lnTo>
                  <a:lnTo>
                    <a:pt x="145542" y="123444"/>
                  </a:lnTo>
                  <a:lnTo>
                    <a:pt x="147066" y="124968"/>
                  </a:lnTo>
                  <a:lnTo>
                    <a:pt x="148590" y="123444"/>
                  </a:lnTo>
                  <a:close/>
                </a:path>
                <a:path w="148590" h="240029">
                  <a:moveTo>
                    <a:pt x="148590" y="117348"/>
                  </a:moveTo>
                  <a:lnTo>
                    <a:pt x="147066" y="115824"/>
                  </a:lnTo>
                  <a:lnTo>
                    <a:pt x="145542" y="117348"/>
                  </a:lnTo>
                  <a:lnTo>
                    <a:pt x="147066" y="118872"/>
                  </a:lnTo>
                  <a:lnTo>
                    <a:pt x="148590" y="117348"/>
                  </a:lnTo>
                  <a:close/>
                </a:path>
                <a:path w="148590" h="240029">
                  <a:moveTo>
                    <a:pt x="148590" y="111252"/>
                  </a:moveTo>
                  <a:lnTo>
                    <a:pt x="147066" y="109728"/>
                  </a:lnTo>
                  <a:lnTo>
                    <a:pt x="145542" y="111252"/>
                  </a:lnTo>
                  <a:lnTo>
                    <a:pt x="147066" y="112776"/>
                  </a:lnTo>
                  <a:lnTo>
                    <a:pt x="148590" y="111252"/>
                  </a:lnTo>
                  <a:close/>
                </a:path>
                <a:path w="148590" h="240029">
                  <a:moveTo>
                    <a:pt x="148590" y="105156"/>
                  </a:moveTo>
                  <a:lnTo>
                    <a:pt x="147066" y="103632"/>
                  </a:lnTo>
                  <a:lnTo>
                    <a:pt x="145542" y="105156"/>
                  </a:lnTo>
                  <a:lnTo>
                    <a:pt x="147066" y="106680"/>
                  </a:lnTo>
                  <a:lnTo>
                    <a:pt x="148590" y="105156"/>
                  </a:lnTo>
                  <a:close/>
                </a:path>
                <a:path w="148590" h="240029">
                  <a:moveTo>
                    <a:pt x="148590" y="99060"/>
                  </a:moveTo>
                  <a:lnTo>
                    <a:pt x="147066" y="97536"/>
                  </a:lnTo>
                  <a:lnTo>
                    <a:pt x="145542" y="99060"/>
                  </a:lnTo>
                  <a:lnTo>
                    <a:pt x="147066" y="100584"/>
                  </a:lnTo>
                  <a:lnTo>
                    <a:pt x="148590" y="99060"/>
                  </a:lnTo>
                  <a:close/>
                </a:path>
                <a:path w="148590" h="240029">
                  <a:moveTo>
                    <a:pt x="148590" y="92964"/>
                  </a:moveTo>
                  <a:lnTo>
                    <a:pt x="147066" y="91440"/>
                  </a:lnTo>
                  <a:lnTo>
                    <a:pt x="145542" y="92964"/>
                  </a:lnTo>
                  <a:lnTo>
                    <a:pt x="147066" y="94488"/>
                  </a:lnTo>
                  <a:lnTo>
                    <a:pt x="148590" y="92964"/>
                  </a:lnTo>
                  <a:close/>
                </a:path>
                <a:path w="148590" h="240029">
                  <a:moveTo>
                    <a:pt x="148590" y="86868"/>
                  </a:moveTo>
                  <a:lnTo>
                    <a:pt x="147066" y="85344"/>
                  </a:lnTo>
                  <a:lnTo>
                    <a:pt x="145542" y="86868"/>
                  </a:lnTo>
                  <a:lnTo>
                    <a:pt x="147066" y="88392"/>
                  </a:lnTo>
                  <a:lnTo>
                    <a:pt x="148590" y="86868"/>
                  </a:lnTo>
                  <a:close/>
                </a:path>
                <a:path w="148590" h="240029">
                  <a:moveTo>
                    <a:pt x="148590" y="80772"/>
                  </a:moveTo>
                  <a:lnTo>
                    <a:pt x="147066" y="79248"/>
                  </a:lnTo>
                  <a:lnTo>
                    <a:pt x="145542" y="80772"/>
                  </a:lnTo>
                  <a:lnTo>
                    <a:pt x="147066" y="82296"/>
                  </a:lnTo>
                  <a:lnTo>
                    <a:pt x="148590" y="80772"/>
                  </a:lnTo>
                  <a:close/>
                </a:path>
                <a:path w="148590" h="240029">
                  <a:moveTo>
                    <a:pt x="148590" y="0"/>
                  </a:moveTo>
                  <a:lnTo>
                    <a:pt x="145542" y="0"/>
                  </a:lnTo>
                  <a:lnTo>
                    <a:pt x="145542" y="3048"/>
                  </a:lnTo>
                  <a:lnTo>
                    <a:pt x="145542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45542" y="3048"/>
                  </a:lnTo>
                  <a:lnTo>
                    <a:pt x="145542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147066" y="76200"/>
                  </a:lnTo>
                  <a:lnTo>
                    <a:pt x="148590" y="76200"/>
                  </a:lnTo>
                  <a:lnTo>
                    <a:pt x="148590" y="74676"/>
                  </a:lnTo>
                  <a:lnTo>
                    <a:pt x="148590" y="73152"/>
                  </a:lnTo>
                  <a:lnTo>
                    <a:pt x="148590" y="3048"/>
                  </a:lnTo>
                  <a:lnTo>
                    <a:pt x="148590" y="1524"/>
                  </a:lnTo>
                  <a:lnTo>
                    <a:pt x="148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96212" y="5103113"/>
              <a:ext cx="121285" cy="73660"/>
            </a:xfrm>
            <a:custGeom>
              <a:avLst/>
              <a:gdLst/>
              <a:ahLst/>
              <a:cxnLst/>
              <a:rect l="l" t="t" r="r" b="b"/>
              <a:pathLst>
                <a:path w="121285" h="73660">
                  <a:moveTo>
                    <a:pt x="121157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21157" y="7315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94688" y="5101589"/>
              <a:ext cx="124460" cy="76200"/>
            </a:xfrm>
            <a:custGeom>
              <a:avLst/>
              <a:gdLst/>
              <a:ahLst/>
              <a:cxnLst/>
              <a:rect l="l" t="t" r="r" b="b"/>
              <a:pathLst>
                <a:path w="124460" h="76200">
                  <a:moveTo>
                    <a:pt x="124206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4206" y="76200"/>
                  </a:lnTo>
                  <a:lnTo>
                    <a:pt x="124206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60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24460" h="76200">
                  <a:moveTo>
                    <a:pt x="121157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21157" y="74675"/>
                  </a:lnTo>
                  <a:lnTo>
                    <a:pt x="121157" y="73151"/>
                  </a:lnTo>
                  <a:close/>
                </a:path>
                <a:path w="124460" h="76200">
                  <a:moveTo>
                    <a:pt x="121157" y="1524"/>
                  </a:moveTo>
                  <a:lnTo>
                    <a:pt x="121157" y="74675"/>
                  </a:lnTo>
                  <a:lnTo>
                    <a:pt x="122681" y="73151"/>
                  </a:lnTo>
                  <a:lnTo>
                    <a:pt x="124206" y="73151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7" y="1524"/>
                  </a:lnTo>
                  <a:close/>
                </a:path>
                <a:path w="124460" h="76200">
                  <a:moveTo>
                    <a:pt x="124206" y="73151"/>
                  </a:moveTo>
                  <a:lnTo>
                    <a:pt x="122681" y="73151"/>
                  </a:lnTo>
                  <a:lnTo>
                    <a:pt x="121157" y="74675"/>
                  </a:lnTo>
                  <a:lnTo>
                    <a:pt x="124206" y="74675"/>
                  </a:lnTo>
                  <a:lnTo>
                    <a:pt x="124206" y="73151"/>
                  </a:lnTo>
                  <a:close/>
                </a:path>
                <a:path w="124460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4460" h="76200">
                  <a:moveTo>
                    <a:pt x="12115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1157" y="3048"/>
                  </a:lnTo>
                  <a:lnTo>
                    <a:pt x="121157" y="1524"/>
                  </a:lnTo>
                  <a:close/>
                </a:path>
                <a:path w="124460" h="76200">
                  <a:moveTo>
                    <a:pt x="124206" y="1524"/>
                  </a:moveTo>
                  <a:lnTo>
                    <a:pt x="121157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17369" y="5103113"/>
              <a:ext cx="97790" cy="73660"/>
            </a:xfrm>
            <a:custGeom>
              <a:avLst/>
              <a:gdLst/>
              <a:ahLst/>
              <a:cxnLst/>
              <a:rect l="l" t="t" r="r" b="b"/>
              <a:pathLst>
                <a:path w="97789" h="73660">
                  <a:moveTo>
                    <a:pt x="9753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7536" y="73151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94688" y="5101589"/>
              <a:ext cx="222250" cy="240029"/>
            </a:xfrm>
            <a:custGeom>
              <a:avLst/>
              <a:gdLst/>
              <a:ahLst/>
              <a:cxnLst/>
              <a:rect l="l" t="t" r="r" b="b"/>
              <a:pathLst>
                <a:path w="222250" h="240029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222250" h="240029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222250" h="240029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222250" h="240029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222250" h="240029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222250" h="240029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222250" h="240029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222250" h="240029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222250" h="240029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222250" h="240029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222250" h="240029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222250" h="240029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222250" h="240029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222250" h="240029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222250" h="240029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222250" h="240029">
                  <a:moveTo>
                    <a:pt x="3048" y="147828"/>
                  </a:moveTo>
                  <a:lnTo>
                    <a:pt x="1524" y="146304"/>
                  </a:lnTo>
                  <a:lnTo>
                    <a:pt x="0" y="147828"/>
                  </a:lnTo>
                  <a:lnTo>
                    <a:pt x="1524" y="149352"/>
                  </a:lnTo>
                  <a:lnTo>
                    <a:pt x="3048" y="147828"/>
                  </a:lnTo>
                  <a:close/>
                </a:path>
                <a:path w="222250" h="240029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222250" h="240029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222250" h="240029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222250" h="240029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222250" h="240029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222250" h="240029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222250" h="240029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222250" h="240029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222250" h="240029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222250" h="240029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222250" h="240029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222250" h="240029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222250" h="240029">
                  <a:moveTo>
                    <a:pt x="221729" y="0"/>
                  </a:moveTo>
                  <a:lnTo>
                    <a:pt x="218694" y="0"/>
                  </a:lnTo>
                  <a:lnTo>
                    <a:pt x="218694" y="3048"/>
                  </a:lnTo>
                  <a:lnTo>
                    <a:pt x="218694" y="73152"/>
                  </a:lnTo>
                  <a:lnTo>
                    <a:pt x="124206" y="73152"/>
                  </a:lnTo>
                  <a:lnTo>
                    <a:pt x="124206" y="3048"/>
                  </a:lnTo>
                  <a:lnTo>
                    <a:pt x="218694" y="3048"/>
                  </a:lnTo>
                  <a:lnTo>
                    <a:pt x="218694" y="0"/>
                  </a:lnTo>
                  <a:lnTo>
                    <a:pt x="121158" y="0"/>
                  </a:lnTo>
                  <a:lnTo>
                    <a:pt x="121158" y="76200"/>
                  </a:lnTo>
                  <a:lnTo>
                    <a:pt x="221729" y="76200"/>
                  </a:lnTo>
                  <a:lnTo>
                    <a:pt x="221729" y="74676"/>
                  </a:lnTo>
                  <a:lnTo>
                    <a:pt x="221729" y="73152"/>
                  </a:lnTo>
                  <a:lnTo>
                    <a:pt x="221729" y="3048"/>
                  </a:lnTo>
                  <a:lnTo>
                    <a:pt x="221729" y="1524"/>
                  </a:lnTo>
                  <a:lnTo>
                    <a:pt x="2217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50670" y="5030723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13382" y="5174741"/>
              <a:ext cx="3175" cy="167005"/>
            </a:xfrm>
            <a:custGeom>
              <a:avLst/>
              <a:gdLst/>
              <a:ahLst/>
              <a:cxnLst/>
              <a:rect l="l" t="t" r="r" b="b"/>
              <a:pathLst>
                <a:path w="3175" h="167004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  <a:path w="3175" h="167004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1524" y="6096"/>
                  </a:lnTo>
                  <a:close/>
                </a:path>
                <a:path w="3175" h="167004">
                  <a:moveTo>
                    <a:pt x="1524" y="12192"/>
                  </a:move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lnTo>
                    <a:pt x="1524" y="12192"/>
                  </a:lnTo>
                  <a:close/>
                </a:path>
                <a:path w="3175" h="167004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lnTo>
                    <a:pt x="1524" y="18287"/>
                  </a:lnTo>
                  <a:close/>
                </a:path>
                <a:path w="3175" h="167004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lnTo>
                    <a:pt x="1524" y="24384"/>
                  </a:lnTo>
                  <a:close/>
                </a:path>
                <a:path w="3175" h="167004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lnTo>
                    <a:pt x="1524" y="30480"/>
                  </a:lnTo>
                  <a:close/>
                </a:path>
                <a:path w="3175" h="167004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lnTo>
                    <a:pt x="1524" y="36575"/>
                  </a:lnTo>
                  <a:close/>
                </a:path>
                <a:path w="3175" h="167004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lnTo>
                    <a:pt x="1524" y="42672"/>
                  </a:lnTo>
                  <a:close/>
                </a:path>
                <a:path w="3175" h="167004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lnTo>
                    <a:pt x="1524" y="48768"/>
                  </a:lnTo>
                  <a:close/>
                </a:path>
                <a:path w="3175" h="167004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8" y="56387"/>
                  </a:lnTo>
                  <a:lnTo>
                    <a:pt x="1524" y="54863"/>
                  </a:lnTo>
                  <a:close/>
                </a:path>
                <a:path w="3175" h="167004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lnTo>
                    <a:pt x="1524" y="60960"/>
                  </a:lnTo>
                  <a:close/>
                </a:path>
                <a:path w="3175" h="167004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lnTo>
                    <a:pt x="1524" y="67056"/>
                  </a:lnTo>
                  <a:close/>
                </a:path>
                <a:path w="3175" h="167004">
                  <a:moveTo>
                    <a:pt x="1524" y="73152"/>
                  </a:moveTo>
                  <a:lnTo>
                    <a:pt x="0" y="74675"/>
                  </a:lnTo>
                  <a:lnTo>
                    <a:pt x="1524" y="76200"/>
                  </a:lnTo>
                  <a:lnTo>
                    <a:pt x="3048" y="74675"/>
                  </a:lnTo>
                  <a:lnTo>
                    <a:pt x="1524" y="73152"/>
                  </a:lnTo>
                  <a:close/>
                </a:path>
                <a:path w="3175" h="167004">
                  <a:moveTo>
                    <a:pt x="1524" y="78486"/>
                  </a:move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lnTo>
                    <a:pt x="1524" y="78486"/>
                  </a:lnTo>
                  <a:close/>
                </a:path>
                <a:path w="3175" h="167004">
                  <a:moveTo>
                    <a:pt x="1524" y="84582"/>
                  </a:move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lnTo>
                    <a:pt x="1524" y="84582"/>
                  </a:lnTo>
                  <a:close/>
                </a:path>
                <a:path w="3175" h="167004">
                  <a:moveTo>
                    <a:pt x="1524" y="90678"/>
                  </a:moveTo>
                  <a:lnTo>
                    <a:pt x="0" y="92202"/>
                  </a:lnTo>
                  <a:lnTo>
                    <a:pt x="1524" y="93725"/>
                  </a:lnTo>
                  <a:lnTo>
                    <a:pt x="3048" y="92202"/>
                  </a:lnTo>
                  <a:lnTo>
                    <a:pt x="1524" y="90678"/>
                  </a:lnTo>
                  <a:close/>
                </a:path>
                <a:path w="3175" h="167004">
                  <a:moveTo>
                    <a:pt x="1524" y="96774"/>
                  </a:move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lnTo>
                    <a:pt x="1524" y="96774"/>
                  </a:lnTo>
                  <a:close/>
                </a:path>
                <a:path w="3175" h="167004">
                  <a:moveTo>
                    <a:pt x="1524" y="102870"/>
                  </a:move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lnTo>
                    <a:pt x="1524" y="102870"/>
                  </a:lnTo>
                  <a:close/>
                </a:path>
                <a:path w="3175" h="167004">
                  <a:moveTo>
                    <a:pt x="1524" y="108966"/>
                  </a:moveTo>
                  <a:lnTo>
                    <a:pt x="0" y="110490"/>
                  </a:lnTo>
                  <a:lnTo>
                    <a:pt x="1524" y="112013"/>
                  </a:lnTo>
                  <a:lnTo>
                    <a:pt x="3048" y="110490"/>
                  </a:lnTo>
                  <a:lnTo>
                    <a:pt x="1524" y="108966"/>
                  </a:lnTo>
                  <a:close/>
                </a:path>
                <a:path w="3175" h="167004">
                  <a:moveTo>
                    <a:pt x="1524" y="115062"/>
                  </a:move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lnTo>
                    <a:pt x="1524" y="115062"/>
                  </a:lnTo>
                  <a:close/>
                </a:path>
                <a:path w="3175" h="167004">
                  <a:moveTo>
                    <a:pt x="1524" y="121158"/>
                  </a:move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lnTo>
                    <a:pt x="1524" y="121158"/>
                  </a:lnTo>
                  <a:close/>
                </a:path>
                <a:path w="3175" h="167004">
                  <a:moveTo>
                    <a:pt x="1524" y="127254"/>
                  </a:move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lnTo>
                    <a:pt x="1524" y="127254"/>
                  </a:lnTo>
                  <a:close/>
                </a:path>
                <a:path w="3175" h="167004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lnTo>
                    <a:pt x="1524" y="133350"/>
                  </a:lnTo>
                  <a:close/>
                </a:path>
                <a:path w="3175" h="167004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lnTo>
                    <a:pt x="1524" y="139446"/>
                  </a:lnTo>
                  <a:close/>
                </a:path>
                <a:path w="3175" h="167004">
                  <a:moveTo>
                    <a:pt x="1524" y="145542"/>
                  </a:move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lnTo>
                    <a:pt x="1524" y="145542"/>
                  </a:lnTo>
                  <a:close/>
                </a:path>
                <a:path w="3175" h="167004">
                  <a:moveTo>
                    <a:pt x="1524" y="151637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lnTo>
                    <a:pt x="1524" y="151637"/>
                  </a:lnTo>
                  <a:close/>
                </a:path>
                <a:path w="3175" h="167004">
                  <a:moveTo>
                    <a:pt x="1524" y="157734"/>
                  </a:move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lnTo>
                    <a:pt x="1524" y="157734"/>
                  </a:lnTo>
                  <a:close/>
                </a:path>
                <a:path w="3175" h="167004">
                  <a:moveTo>
                    <a:pt x="1524" y="163830"/>
                  </a:move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lnTo>
                    <a:pt x="1524" y="16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80896" y="5030469"/>
              <a:ext cx="728980" cy="315595"/>
            </a:xfrm>
            <a:custGeom>
              <a:avLst/>
              <a:gdLst/>
              <a:ahLst/>
              <a:cxnLst/>
              <a:rect l="l" t="t" r="r" b="b"/>
              <a:pathLst>
                <a:path w="728980" h="315595">
                  <a:moveTo>
                    <a:pt x="109461" y="6350"/>
                  </a:moveTo>
                  <a:lnTo>
                    <a:pt x="96761" y="6350"/>
                  </a:lnTo>
                  <a:lnTo>
                    <a:pt x="96761" y="0"/>
                  </a:lnTo>
                  <a:lnTo>
                    <a:pt x="90932" y="0"/>
                  </a:lnTo>
                  <a:lnTo>
                    <a:pt x="90932" y="6350"/>
                  </a:lnTo>
                  <a:lnTo>
                    <a:pt x="18542" y="6350"/>
                  </a:lnTo>
                  <a:lnTo>
                    <a:pt x="18542" y="0"/>
                  </a:lnTo>
                  <a:lnTo>
                    <a:pt x="12700" y="0"/>
                  </a:lnTo>
                  <a:lnTo>
                    <a:pt x="12700" y="635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1003" y="12700"/>
                  </a:lnTo>
                  <a:lnTo>
                    <a:pt x="1003" y="19050"/>
                  </a:lnTo>
                  <a:lnTo>
                    <a:pt x="12433" y="19050"/>
                  </a:lnTo>
                  <a:lnTo>
                    <a:pt x="12433" y="24130"/>
                  </a:lnTo>
                  <a:lnTo>
                    <a:pt x="18542" y="24130"/>
                  </a:lnTo>
                  <a:lnTo>
                    <a:pt x="18542" y="19050"/>
                  </a:lnTo>
                  <a:lnTo>
                    <a:pt x="90932" y="19050"/>
                  </a:lnTo>
                  <a:lnTo>
                    <a:pt x="90932" y="24130"/>
                  </a:lnTo>
                  <a:lnTo>
                    <a:pt x="97028" y="24130"/>
                  </a:lnTo>
                  <a:lnTo>
                    <a:pt x="97028" y="19050"/>
                  </a:lnTo>
                  <a:lnTo>
                    <a:pt x="108458" y="19050"/>
                  </a:lnTo>
                  <a:lnTo>
                    <a:pt x="108458" y="12700"/>
                  </a:lnTo>
                  <a:lnTo>
                    <a:pt x="109461" y="12700"/>
                  </a:lnTo>
                  <a:lnTo>
                    <a:pt x="109461" y="6350"/>
                  </a:lnTo>
                  <a:close/>
                </a:path>
                <a:path w="728980" h="315595">
                  <a:moveTo>
                    <a:pt x="728954" y="314972"/>
                  </a:moveTo>
                  <a:lnTo>
                    <a:pt x="721868" y="291338"/>
                  </a:lnTo>
                  <a:lnTo>
                    <a:pt x="714781" y="314972"/>
                  </a:lnTo>
                  <a:lnTo>
                    <a:pt x="728954" y="3149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71244" y="5006339"/>
              <a:ext cx="128905" cy="73660"/>
            </a:xfrm>
            <a:custGeom>
              <a:avLst/>
              <a:gdLst/>
              <a:ahLst/>
              <a:cxnLst/>
              <a:rect l="l" t="t" r="r" b="b"/>
              <a:pathLst>
                <a:path w="128905" h="73660">
                  <a:moveTo>
                    <a:pt x="128778" y="36576"/>
                  </a:moveTo>
                  <a:lnTo>
                    <a:pt x="126479" y="35471"/>
                  </a:lnTo>
                  <a:lnTo>
                    <a:pt x="126479" y="0"/>
                  </a:lnTo>
                  <a:lnTo>
                    <a:pt x="123444" y="0"/>
                  </a:lnTo>
                  <a:lnTo>
                    <a:pt x="123444" y="33985"/>
                  </a:lnTo>
                  <a:lnTo>
                    <a:pt x="121158" y="32880"/>
                  </a:lnTo>
                  <a:lnTo>
                    <a:pt x="121158" y="36576"/>
                  </a:lnTo>
                  <a:lnTo>
                    <a:pt x="102108" y="46113"/>
                  </a:lnTo>
                  <a:lnTo>
                    <a:pt x="102108" y="44196"/>
                  </a:lnTo>
                  <a:lnTo>
                    <a:pt x="102108" y="42672"/>
                  </a:lnTo>
                  <a:lnTo>
                    <a:pt x="102108" y="41148"/>
                  </a:lnTo>
                  <a:lnTo>
                    <a:pt x="26670" y="41148"/>
                  </a:lnTo>
                  <a:lnTo>
                    <a:pt x="26670" y="46113"/>
                  </a:lnTo>
                  <a:lnTo>
                    <a:pt x="10668" y="38100"/>
                  </a:lnTo>
                  <a:lnTo>
                    <a:pt x="7620" y="36576"/>
                  </a:lnTo>
                  <a:lnTo>
                    <a:pt x="10668" y="35052"/>
                  </a:lnTo>
                  <a:lnTo>
                    <a:pt x="26670" y="27051"/>
                  </a:lnTo>
                  <a:lnTo>
                    <a:pt x="26670" y="32004"/>
                  </a:lnTo>
                  <a:lnTo>
                    <a:pt x="102108" y="32004"/>
                  </a:lnTo>
                  <a:lnTo>
                    <a:pt x="102108" y="30480"/>
                  </a:lnTo>
                  <a:lnTo>
                    <a:pt x="102108" y="28956"/>
                  </a:lnTo>
                  <a:lnTo>
                    <a:pt x="102108" y="27051"/>
                  </a:lnTo>
                  <a:lnTo>
                    <a:pt x="121158" y="36576"/>
                  </a:lnTo>
                  <a:lnTo>
                    <a:pt x="121158" y="32880"/>
                  </a:lnTo>
                  <a:lnTo>
                    <a:pt x="103746" y="24384"/>
                  </a:lnTo>
                  <a:lnTo>
                    <a:pt x="99060" y="22098"/>
                  </a:lnTo>
                  <a:lnTo>
                    <a:pt x="99060" y="28956"/>
                  </a:lnTo>
                  <a:lnTo>
                    <a:pt x="29718" y="28956"/>
                  </a:lnTo>
                  <a:lnTo>
                    <a:pt x="29718" y="24384"/>
                  </a:lnTo>
                  <a:lnTo>
                    <a:pt x="29718" y="22098"/>
                  </a:lnTo>
                  <a:lnTo>
                    <a:pt x="5334" y="33985"/>
                  </a:lnTo>
                  <a:lnTo>
                    <a:pt x="5334" y="0"/>
                  </a:lnTo>
                  <a:lnTo>
                    <a:pt x="2286" y="0"/>
                  </a:lnTo>
                  <a:lnTo>
                    <a:pt x="2286" y="35471"/>
                  </a:lnTo>
                  <a:lnTo>
                    <a:pt x="0" y="36576"/>
                  </a:lnTo>
                  <a:lnTo>
                    <a:pt x="2286" y="37693"/>
                  </a:lnTo>
                  <a:lnTo>
                    <a:pt x="2286" y="73152"/>
                  </a:lnTo>
                  <a:lnTo>
                    <a:pt x="5334" y="73152"/>
                  </a:lnTo>
                  <a:lnTo>
                    <a:pt x="5334" y="39179"/>
                  </a:lnTo>
                  <a:lnTo>
                    <a:pt x="29718" y="51054"/>
                  </a:lnTo>
                  <a:lnTo>
                    <a:pt x="29718" y="48768"/>
                  </a:lnTo>
                  <a:lnTo>
                    <a:pt x="29718" y="44196"/>
                  </a:lnTo>
                  <a:lnTo>
                    <a:pt x="99060" y="44196"/>
                  </a:lnTo>
                  <a:lnTo>
                    <a:pt x="99060" y="51054"/>
                  </a:lnTo>
                  <a:lnTo>
                    <a:pt x="103746" y="48768"/>
                  </a:lnTo>
                  <a:lnTo>
                    <a:pt x="123444" y="39179"/>
                  </a:lnTo>
                  <a:lnTo>
                    <a:pt x="123444" y="73152"/>
                  </a:lnTo>
                  <a:lnTo>
                    <a:pt x="126479" y="73152"/>
                  </a:lnTo>
                  <a:lnTo>
                    <a:pt x="126479" y="37693"/>
                  </a:lnTo>
                  <a:lnTo>
                    <a:pt x="128778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604010" y="4859524"/>
            <a:ext cx="774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B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90600" y="5006340"/>
            <a:ext cx="2428875" cy="850900"/>
            <a:chOff x="990600" y="5006340"/>
            <a:chExt cx="2428875" cy="850900"/>
          </a:xfrm>
        </p:grpSpPr>
        <p:sp>
          <p:nvSpPr>
            <p:cNvPr id="78" name="object 78"/>
            <p:cNvSpPr/>
            <p:nvPr/>
          </p:nvSpPr>
          <p:spPr>
            <a:xfrm>
              <a:off x="2192274" y="5006340"/>
              <a:ext cx="27940" cy="170180"/>
            </a:xfrm>
            <a:custGeom>
              <a:avLst/>
              <a:gdLst/>
              <a:ahLst/>
              <a:cxnLst/>
              <a:rect l="l" t="t" r="r" b="b"/>
              <a:pathLst>
                <a:path w="27939" h="170179">
                  <a:moveTo>
                    <a:pt x="9143" y="124206"/>
                  </a:moveTo>
                  <a:lnTo>
                    <a:pt x="0" y="124206"/>
                  </a:lnTo>
                  <a:lnTo>
                    <a:pt x="13715" y="169925"/>
                  </a:lnTo>
                  <a:lnTo>
                    <a:pt x="26060" y="128777"/>
                  </a:lnTo>
                  <a:lnTo>
                    <a:pt x="9143" y="128777"/>
                  </a:lnTo>
                  <a:lnTo>
                    <a:pt x="9143" y="124206"/>
                  </a:lnTo>
                  <a:close/>
                </a:path>
                <a:path w="27939" h="170179">
                  <a:moveTo>
                    <a:pt x="18287" y="0"/>
                  </a:moveTo>
                  <a:lnTo>
                    <a:pt x="9143" y="0"/>
                  </a:lnTo>
                  <a:lnTo>
                    <a:pt x="9143" y="128777"/>
                  </a:lnTo>
                  <a:lnTo>
                    <a:pt x="18287" y="128777"/>
                  </a:lnTo>
                  <a:lnTo>
                    <a:pt x="18287" y="0"/>
                  </a:lnTo>
                  <a:close/>
                </a:path>
                <a:path w="27939" h="170179">
                  <a:moveTo>
                    <a:pt x="27431" y="124206"/>
                  </a:moveTo>
                  <a:lnTo>
                    <a:pt x="18287" y="124206"/>
                  </a:lnTo>
                  <a:lnTo>
                    <a:pt x="18287" y="128777"/>
                  </a:lnTo>
                  <a:lnTo>
                    <a:pt x="26060" y="128777"/>
                  </a:lnTo>
                  <a:lnTo>
                    <a:pt x="27431" y="124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90600" y="5345429"/>
              <a:ext cx="2428875" cy="511809"/>
            </a:xfrm>
            <a:custGeom>
              <a:avLst/>
              <a:gdLst/>
              <a:ahLst/>
              <a:cxnLst/>
              <a:rect l="l" t="t" r="r" b="b"/>
              <a:pathLst>
                <a:path w="2428875" h="511810">
                  <a:moveTo>
                    <a:pt x="3810" y="0"/>
                  </a:moveTo>
                  <a:lnTo>
                    <a:pt x="0" y="0"/>
                  </a:lnTo>
                  <a:lnTo>
                    <a:pt x="0" y="509778"/>
                  </a:lnTo>
                  <a:lnTo>
                    <a:pt x="3810" y="509778"/>
                  </a:lnTo>
                  <a:lnTo>
                    <a:pt x="3810" y="0"/>
                  </a:lnTo>
                  <a:close/>
                </a:path>
                <a:path w="2428875" h="511810">
                  <a:moveTo>
                    <a:pt x="2428494" y="508266"/>
                  </a:moveTo>
                  <a:lnTo>
                    <a:pt x="293370" y="508266"/>
                  </a:lnTo>
                  <a:lnTo>
                    <a:pt x="293370" y="511302"/>
                  </a:lnTo>
                  <a:lnTo>
                    <a:pt x="2428494" y="511302"/>
                  </a:lnTo>
                  <a:lnTo>
                    <a:pt x="2428494" y="508266"/>
                  </a:lnTo>
                  <a:close/>
                </a:path>
                <a:path w="2428875" h="511810">
                  <a:moveTo>
                    <a:pt x="2428494" y="169164"/>
                  </a:moveTo>
                  <a:lnTo>
                    <a:pt x="293370" y="169164"/>
                  </a:lnTo>
                  <a:lnTo>
                    <a:pt x="293370" y="172212"/>
                  </a:lnTo>
                  <a:lnTo>
                    <a:pt x="2428494" y="172212"/>
                  </a:lnTo>
                  <a:lnTo>
                    <a:pt x="2428494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2643" y="5661660"/>
              <a:ext cx="88392" cy="19507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427987" y="5345430"/>
              <a:ext cx="3175" cy="506095"/>
            </a:xfrm>
            <a:custGeom>
              <a:avLst/>
              <a:gdLst/>
              <a:ahLst/>
              <a:cxnLst/>
              <a:rect l="l" t="t" r="r" b="b"/>
              <a:pathLst>
                <a:path w="3175" h="506095">
                  <a:moveTo>
                    <a:pt x="2286" y="0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1524" y="2286"/>
                  </a:lnTo>
                  <a:lnTo>
                    <a:pt x="3048" y="762"/>
                  </a:lnTo>
                  <a:lnTo>
                    <a:pt x="2286" y="0"/>
                  </a:lnTo>
                  <a:close/>
                </a:path>
                <a:path w="3175" h="506095">
                  <a:moveTo>
                    <a:pt x="1524" y="5334"/>
                  </a:moveTo>
                  <a:lnTo>
                    <a:pt x="0" y="6858"/>
                  </a:lnTo>
                  <a:lnTo>
                    <a:pt x="1524" y="8382"/>
                  </a:lnTo>
                  <a:lnTo>
                    <a:pt x="3048" y="6858"/>
                  </a:lnTo>
                  <a:lnTo>
                    <a:pt x="1524" y="5334"/>
                  </a:lnTo>
                  <a:close/>
                </a:path>
                <a:path w="3175" h="506095">
                  <a:moveTo>
                    <a:pt x="1524" y="11430"/>
                  </a:moveTo>
                  <a:lnTo>
                    <a:pt x="0" y="12954"/>
                  </a:lnTo>
                  <a:lnTo>
                    <a:pt x="1524" y="14478"/>
                  </a:lnTo>
                  <a:lnTo>
                    <a:pt x="3048" y="12954"/>
                  </a:lnTo>
                  <a:lnTo>
                    <a:pt x="1524" y="11430"/>
                  </a:lnTo>
                  <a:close/>
                </a:path>
                <a:path w="3175" h="506095">
                  <a:moveTo>
                    <a:pt x="1524" y="17525"/>
                  </a:move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506095">
                  <a:moveTo>
                    <a:pt x="1524" y="23622"/>
                  </a:moveTo>
                  <a:lnTo>
                    <a:pt x="0" y="25146"/>
                  </a:lnTo>
                  <a:lnTo>
                    <a:pt x="1524" y="26670"/>
                  </a:lnTo>
                  <a:lnTo>
                    <a:pt x="3048" y="25146"/>
                  </a:lnTo>
                  <a:lnTo>
                    <a:pt x="1524" y="23622"/>
                  </a:lnTo>
                  <a:close/>
                </a:path>
                <a:path w="3175" h="506095">
                  <a:moveTo>
                    <a:pt x="1524" y="29718"/>
                  </a:move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lnTo>
                    <a:pt x="1524" y="29718"/>
                  </a:lnTo>
                  <a:close/>
                </a:path>
                <a:path w="3175" h="506095">
                  <a:moveTo>
                    <a:pt x="1524" y="35814"/>
                  </a:moveTo>
                  <a:lnTo>
                    <a:pt x="0" y="37337"/>
                  </a:lnTo>
                  <a:lnTo>
                    <a:pt x="1524" y="38862"/>
                  </a:lnTo>
                  <a:lnTo>
                    <a:pt x="3048" y="37337"/>
                  </a:lnTo>
                  <a:lnTo>
                    <a:pt x="1524" y="35814"/>
                  </a:lnTo>
                  <a:close/>
                </a:path>
                <a:path w="3175" h="506095">
                  <a:moveTo>
                    <a:pt x="1524" y="41910"/>
                  </a:move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lnTo>
                    <a:pt x="1524" y="41910"/>
                  </a:lnTo>
                  <a:close/>
                </a:path>
                <a:path w="3175" h="506095">
                  <a:moveTo>
                    <a:pt x="1524" y="48006"/>
                  </a:move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lnTo>
                    <a:pt x="1524" y="48006"/>
                  </a:lnTo>
                  <a:close/>
                </a:path>
                <a:path w="3175" h="506095">
                  <a:moveTo>
                    <a:pt x="1524" y="54102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2"/>
                  </a:lnTo>
                  <a:close/>
                </a:path>
                <a:path w="3175" h="506095">
                  <a:moveTo>
                    <a:pt x="1524" y="60198"/>
                  </a:moveTo>
                  <a:lnTo>
                    <a:pt x="0" y="61722"/>
                  </a:lnTo>
                  <a:lnTo>
                    <a:pt x="1524" y="62484"/>
                  </a:lnTo>
                  <a:lnTo>
                    <a:pt x="3048" y="61722"/>
                  </a:lnTo>
                  <a:lnTo>
                    <a:pt x="1524" y="60198"/>
                  </a:lnTo>
                  <a:close/>
                </a:path>
                <a:path w="3175" h="506095">
                  <a:moveTo>
                    <a:pt x="1524" y="65532"/>
                  </a:moveTo>
                  <a:lnTo>
                    <a:pt x="0" y="67056"/>
                  </a:lnTo>
                  <a:lnTo>
                    <a:pt x="1524" y="68580"/>
                  </a:lnTo>
                  <a:lnTo>
                    <a:pt x="3048" y="67056"/>
                  </a:lnTo>
                  <a:lnTo>
                    <a:pt x="1524" y="65532"/>
                  </a:lnTo>
                  <a:close/>
                </a:path>
                <a:path w="3175" h="506095">
                  <a:moveTo>
                    <a:pt x="1524" y="71628"/>
                  </a:moveTo>
                  <a:lnTo>
                    <a:pt x="0" y="73152"/>
                  </a:lnTo>
                  <a:lnTo>
                    <a:pt x="1524" y="74675"/>
                  </a:lnTo>
                  <a:lnTo>
                    <a:pt x="3048" y="73152"/>
                  </a:lnTo>
                  <a:lnTo>
                    <a:pt x="1524" y="71628"/>
                  </a:lnTo>
                  <a:close/>
                </a:path>
                <a:path w="3175" h="506095">
                  <a:moveTo>
                    <a:pt x="1524" y="77724"/>
                  </a:moveTo>
                  <a:lnTo>
                    <a:pt x="0" y="79248"/>
                  </a:lnTo>
                  <a:lnTo>
                    <a:pt x="1524" y="80772"/>
                  </a:lnTo>
                  <a:lnTo>
                    <a:pt x="3048" y="79248"/>
                  </a:lnTo>
                  <a:lnTo>
                    <a:pt x="1524" y="77724"/>
                  </a:lnTo>
                  <a:close/>
                </a:path>
                <a:path w="3175" h="506095">
                  <a:moveTo>
                    <a:pt x="1524" y="83820"/>
                  </a:moveTo>
                  <a:lnTo>
                    <a:pt x="0" y="85344"/>
                  </a:lnTo>
                  <a:lnTo>
                    <a:pt x="1524" y="86868"/>
                  </a:lnTo>
                  <a:lnTo>
                    <a:pt x="3048" y="85344"/>
                  </a:lnTo>
                  <a:lnTo>
                    <a:pt x="1524" y="83820"/>
                  </a:lnTo>
                  <a:close/>
                </a:path>
                <a:path w="3175" h="506095">
                  <a:moveTo>
                    <a:pt x="1524" y="89916"/>
                  </a:moveTo>
                  <a:lnTo>
                    <a:pt x="0" y="91440"/>
                  </a:lnTo>
                  <a:lnTo>
                    <a:pt x="1524" y="92964"/>
                  </a:lnTo>
                  <a:lnTo>
                    <a:pt x="3048" y="91440"/>
                  </a:lnTo>
                  <a:lnTo>
                    <a:pt x="1524" y="89916"/>
                  </a:lnTo>
                  <a:close/>
                </a:path>
                <a:path w="3175" h="506095">
                  <a:moveTo>
                    <a:pt x="1524" y="96012"/>
                  </a:moveTo>
                  <a:lnTo>
                    <a:pt x="0" y="97536"/>
                  </a:lnTo>
                  <a:lnTo>
                    <a:pt x="1524" y="99060"/>
                  </a:lnTo>
                  <a:lnTo>
                    <a:pt x="3048" y="97536"/>
                  </a:lnTo>
                  <a:lnTo>
                    <a:pt x="1524" y="96012"/>
                  </a:lnTo>
                  <a:close/>
                </a:path>
                <a:path w="3175" h="506095">
                  <a:moveTo>
                    <a:pt x="1524" y="102108"/>
                  </a:moveTo>
                  <a:lnTo>
                    <a:pt x="0" y="103632"/>
                  </a:lnTo>
                  <a:lnTo>
                    <a:pt x="1524" y="105156"/>
                  </a:lnTo>
                  <a:lnTo>
                    <a:pt x="3048" y="103632"/>
                  </a:lnTo>
                  <a:lnTo>
                    <a:pt x="1524" y="102108"/>
                  </a:lnTo>
                  <a:close/>
                </a:path>
                <a:path w="3175" h="506095">
                  <a:moveTo>
                    <a:pt x="1524" y="108204"/>
                  </a:moveTo>
                  <a:lnTo>
                    <a:pt x="0" y="109728"/>
                  </a:lnTo>
                  <a:lnTo>
                    <a:pt x="1524" y="111252"/>
                  </a:lnTo>
                  <a:lnTo>
                    <a:pt x="3048" y="109728"/>
                  </a:lnTo>
                  <a:lnTo>
                    <a:pt x="1524" y="108204"/>
                  </a:lnTo>
                  <a:close/>
                </a:path>
                <a:path w="3175" h="506095">
                  <a:moveTo>
                    <a:pt x="1524" y="114300"/>
                  </a:moveTo>
                  <a:lnTo>
                    <a:pt x="0" y="115824"/>
                  </a:lnTo>
                  <a:lnTo>
                    <a:pt x="1524" y="117348"/>
                  </a:lnTo>
                  <a:lnTo>
                    <a:pt x="3048" y="115824"/>
                  </a:lnTo>
                  <a:lnTo>
                    <a:pt x="1524" y="114300"/>
                  </a:lnTo>
                  <a:close/>
                </a:path>
                <a:path w="3175" h="506095">
                  <a:moveTo>
                    <a:pt x="1524" y="120396"/>
                  </a:moveTo>
                  <a:lnTo>
                    <a:pt x="0" y="121920"/>
                  </a:lnTo>
                  <a:lnTo>
                    <a:pt x="1524" y="123444"/>
                  </a:lnTo>
                  <a:lnTo>
                    <a:pt x="3048" y="121920"/>
                  </a:lnTo>
                  <a:lnTo>
                    <a:pt x="1524" y="120396"/>
                  </a:lnTo>
                  <a:close/>
                </a:path>
                <a:path w="3175" h="506095">
                  <a:moveTo>
                    <a:pt x="1524" y="126492"/>
                  </a:moveTo>
                  <a:lnTo>
                    <a:pt x="0" y="128016"/>
                  </a:lnTo>
                  <a:lnTo>
                    <a:pt x="1524" y="129540"/>
                  </a:lnTo>
                  <a:lnTo>
                    <a:pt x="3048" y="128016"/>
                  </a:lnTo>
                  <a:lnTo>
                    <a:pt x="1524" y="126492"/>
                  </a:lnTo>
                  <a:close/>
                </a:path>
                <a:path w="3175" h="506095">
                  <a:moveTo>
                    <a:pt x="1524" y="132587"/>
                  </a:moveTo>
                  <a:lnTo>
                    <a:pt x="0" y="134112"/>
                  </a:lnTo>
                  <a:lnTo>
                    <a:pt x="1524" y="135636"/>
                  </a:lnTo>
                  <a:lnTo>
                    <a:pt x="3048" y="134112"/>
                  </a:lnTo>
                  <a:lnTo>
                    <a:pt x="1524" y="132587"/>
                  </a:lnTo>
                  <a:close/>
                </a:path>
                <a:path w="3175" h="506095">
                  <a:moveTo>
                    <a:pt x="1524" y="138684"/>
                  </a:moveTo>
                  <a:lnTo>
                    <a:pt x="0" y="140208"/>
                  </a:lnTo>
                  <a:lnTo>
                    <a:pt x="1524" y="141732"/>
                  </a:lnTo>
                  <a:lnTo>
                    <a:pt x="3048" y="140208"/>
                  </a:lnTo>
                  <a:lnTo>
                    <a:pt x="1524" y="138684"/>
                  </a:lnTo>
                  <a:close/>
                </a:path>
                <a:path w="3175" h="506095">
                  <a:moveTo>
                    <a:pt x="1524" y="144780"/>
                  </a:moveTo>
                  <a:lnTo>
                    <a:pt x="0" y="146304"/>
                  </a:lnTo>
                  <a:lnTo>
                    <a:pt x="1524" y="147828"/>
                  </a:lnTo>
                  <a:lnTo>
                    <a:pt x="3048" y="146304"/>
                  </a:lnTo>
                  <a:lnTo>
                    <a:pt x="1524" y="144780"/>
                  </a:lnTo>
                  <a:close/>
                </a:path>
                <a:path w="3175" h="506095">
                  <a:moveTo>
                    <a:pt x="1524" y="150875"/>
                  </a:moveTo>
                  <a:lnTo>
                    <a:pt x="0" y="152400"/>
                  </a:lnTo>
                  <a:lnTo>
                    <a:pt x="1524" y="153924"/>
                  </a:lnTo>
                  <a:lnTo>
                    <a:pt x="3048" y="152400"/>
                  </a:lnTo>
                  <a:lnTo>
                    <a:pt x="1524" y="150875"/>
                  </a:lnTo>
                  <a:close/>
                </a:path>
                <a:path w="3175" h="506095">
                  <a:moveTo>
                    <a:pt x="1524" y="156972"/>
                  </a:moveTo>
                  <a:lnTo>
                    <a:pt x="0" y="158496"/>
                  </a:lnTo>
                  <a:lnTo>
                    <a:pt x="1524" y="160020"/>
                  </a:lnTo>
                  <a:lnTo>
                    <a:pt x="3048" y="158496"/>
                  </a:lnTo>
                  <a:lnTo>
                    <a:pt x="1524" y="156972"/>
                  </a:lnTo>
                  <a:close/>
                </a:path>
                <a:path w="3175" h="506095">
                  <a:moveTo>
                    <a:pt x="1524" y="163068"/>
                  </a:moveTo>
                  <a:lnTo>
                    <a:pt x="0" y="164592"/>
                  </a:lnTo>
                  <a:lnTo>
                    <a:pt x="1524" y="166116"/>
                  </a:lnTo>
                  <a:lnTo>
                    <a:pt x="3048" y="164592"/>
                  </a:lnTo>
                  <a:lnTo>
                    <a:pt x="1524" y="163068"/>
                  </a:lnTo>
                  <a:close/>
                </a:path>
                <a:path w="3175" h="506095">
                  <a:moveTo>
                    <a:pt x="1524" y="169164"/>
                  </a:moveTo>
                  <a:lnTo>
                    <a:pt x="0" y="170687"/>
                  </a:lnTo>
                  <a:lnTo>
                    <a:pt x="1524" y="172212"/>
                  </a:lnTo>
                  <a:lnTo>
                    <a:pt x="3048" y="170687"/>
                  </a:lnTo>
                  <a:lnTo>
                    <a:pt x="1524" y="169164"/>
                  </a:lnTo>
                  <a:close/>
                </a:path>
                <a:path w="3175" h="506095">
                  <a:moveTo>
                    <a:pt x="1524" y="175260"/>
                  </a:moveTo>
                  <a:lnTo>
                    <a:pt x="0" y="176784"/>
                  </a:lnTo>
                  <a:lnTo>
                    <a:pt x="1524" y="178308"/>
                  </a:lnTo>
                  <a:lnTo>
                    <a:pt x="3048" y="176784"/>
                  </a:lnTo>
                  <a:lnTo>
                    <a:pt x="1524" y="175260"/>
                  </a:lnTo>
                  <a:close/>
                </a:path>
                <a:path w="3175" h="506095">
                  <a:moveTo>
                    <a:pt x="1524" y="181356"/>
                  </a:moveTo>
                  <a:lnTo>
                    <a:pt x="0" y="182880"/>
                  </a:lnTo>
                  <a:lnTo>
                    <a:pt x="1524" y="184404"/>
                  </a:lnTo>
                  <a:lnTo>
                    <a:pt x="3048" y="182880"/>
                  </a:lnTo>
                  <a:lnTo>
                    <a:pt x="1524" y="181356"/>
                  </a:lnTo>
                  <a:close/>
                </a:path>
                <a:path w="3175" h="506095">
                  <a:moveTo>
                    <a:pt x="1524" y="187452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2"/>
                  </a:lnTo>
                  <a:close/>
                </a:path>
                <a:path w="3175" h="506095">
                  <a:moveTo>
                    <a:pt x="1524" y="193548"/>
                  </a:move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lnTo>
                    <a:pt x="1524" y="193548"/>
                  </a:lnTo>
                  <a:close/>
                </a:path>
                <a:path w="3175" h="506095">
                  <a:moveTo>
                    <a:pt x="1524" y="199644"/>
                  </a:move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lnTo>
                    <a:pt x="1524" y="199644"/>
                  </a:lnTo>
                  <a:close/>
                </a:path>
                <a:path w="3175" h="506095">
                  <a:moveTo>
                    <a:pt x="1524" y="205740"/>
                  </a:moveTo>
                  <a:lnTo>
                    <a:pt x="0" y="207264"/>
                  </a:lnTo>
                  <a:lnTo>
                    <a:pt x="1524" y="208787"/>
                  </a:lnTo>
                  <a:lnTo>
                    <a:pt x="3048" y="207264"/>
                  </a:lnTo>
                  <a:lnTo>
                    <a:pt x="1524" y="205740"/>
                  </a:lnTo>
                  <a:close/>
                </a:path>
                <a:path w="3175" h="506095">
                  <a:moveTo>
                    <a:pt x="1524" y="211836"/>
                  </a:move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lnTo>
                    <a:pt x="1524" y="211836"/>
                  </a:lnTo>
                  <a:close/>
                </a:path>
                <a:path w="3175" h="506095">
                  <a:moveTo>
                    <a:pt x="1524" y="217932"/>
                  </a:move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lnTo>
                    <a:pt x="1524" y="217932"/>
                  </a:lnTo>
                  <a:close/>
                </a:path>
                <a:path w="3175" h="506095">
                  <a:moveTo>
                    <a:pt x="1524" y="223266"/>
                  </a:move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lnTo>
                    <a:pt x="1524" y="223266"/>
                  </a:lnTo>
                  <a:close/>
                </a:path>
                <a:path w="3175" h="506095">
                  <a:moveTo>
                    <a:pt x="1524" y="229362"/>
                  </a:move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lnTo>
                    <a:pt x="1524" y="229362"/>
                  </a:lnTo>
                  <a:close/>
                </a:path>
                <a:path w="3175" h="506095">
                  <a:moveTo>
                    <a:pt x="1524" y="235458"/>
                  </a:move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lnTo>
                    <a:pt x="1524" y="235458"/>
                  </a:lnTo>
                  <a:close/>
                </a:path>
                <a:path w="3175" h="506095">
                  <a:moveTo>
                    <a:pt x="1524" y="241554"/>
                  </a:move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lnTo>
                    <a:pt x="1524" y="241554"/>
                  </a:lnTo>
                  <a:close/>
                </a:path>
                <a:path w="3175" h="506095">
                  <a:moveTo>
                    <a:pt x="1524" y="247650"/>
                  </a:move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lnTo>
                    <a:pt x="1524" y="247650"/>
                  </a:lnTo>
                  <a:close/>
                </a:path>
                <a:path w="3175" h="506095">
                  <a:moveTo>
                    <a:pt x="1524" y="253746"/>
                  </a:move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lnTo>
                    <a:pt x="1524" y="253746"/>
                  </a:lnTo>
                  <a:close/>
                </a:path>
                <a:path w="3175" h="506095">
                  <a:moveTo>
                    <a:pt x="1524" y="259842"/>
                  </a:move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lnTo>
                    <a:pt x="1524" y="259842"/>
                  </a:lnTo>
                  <a:close/>
                </a:path>
                <a:path w="3175" h="506095">
                  <a:moveTo>
                    <a:pt x="1524" y="265938"/>
                  </a:move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lnTo>
                    <a:pt x="1524" y="265938"/>
                  </a:lnTo>
                  <a:close/>
                </a:path>
                <a:path w="3175" h="506095">
                  <a:moveTo>
                    <a:pt x="1524" y="272034"/>
                  </a:move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lnTo>
                    <a:pt x="1524" y="272034"/>
                  </a:lnTo>
                  <a:close/>
                </a:path>
                <a:path w="3175" h="506095">
                  <a:moveTo>
                    <a:pt x="1524" y="278130"/>
                  </a:moveTo>
                  <a:lnTo>
                    <a:pt x="0" y="279654"/>
                  </a:lnTo>
                  <a:lnTo>
                    <a:pt x="1524" y="281178"/>
                  </a:lnTo>
                  <a:lnTo>
                    <a:pt x="3048" y="279654"/>
                  </a:lnTo>
                  <a:lnTo>
                    <a:pt x="1524" y="278130"/>
                  </a:lnTo>
                  <a:close/>
                </a:path>
                <a:path w="3175" h="506095">
                  <a:moveTo>
                    <a:pt x="1524" y="284225"/>
                  </a:moveTo>
                  <a:lnTo>
                    <a:pt x="0" y="285750"/>
                  </a:lnTo>
                  <a:lnTo>
                    <a:pt x="1524" y="287274"/>
                  </a:lnTo>
                  <a:lnTo>
                    <a:pt x="3048" y="285750"/>
                  </a:lnTo>
                  <a:lnTo>
                    <a:pt x="1524" y="284225"/>
                  </a:lnTo>
                  <a:close/>
                </a:path>
                <a:path w="3175" h="506095">
                  <a:moveTo>
                    <a:pt x="1524" y="290322"/>
                  </a:moveTo>
                  <a:lnTo>
                    <a:pt x="0" y="291846"/>
                  </a:lnTo>
                  <a:lnTo>
                    <a:pt x="1524" y="293370"/>
                  </a:lnTo>
                  <a:lnTo>
                    <a:pt x="3048" y="291846"/>
                  </a:lnTo>
                  <a:lnTo>
                    <a:pt x="1524" y="290322"/>
                  </a:lnTo>
                  <a:close/>
                </a:path>
                <a:path w="3175" h="506095">
                  <a:moveTo>
                    <a:pt x="1524" y="296418"/>
                  </a:moveTo>
                  <a:lnTo>
                    <a:pt x="0" y="297942"/>
                  </a:lnTo>
                  <a:lnTo>
                    <a:pt x="1524" y="299466"/>
                  </a:lnTo>
                  <a:lnTo>
                    <a:pt x="3048" y="297942"/>
                  </a:lnTo>
                  <a:lnTo>
                    <a:pt x="1524" y="296418"/>
                  </a:lnTo>
                  <a:close/>
                </a:path>
                <a:path w="3175" h="506095">
                  <a:moveTo>
                    <a:pt x="1524" y="302514"/>
                  </a:moveTo>
                  <a:lnTo>
                    <a:pt x="0" y="304038"/>
                  </a:lnTo>
                  <a:lnTo>
                    <a:pt x="1524" y="305562"/>
                  </a:lnTo>
                  <a:lnTo>
                    <a:pt x="3048" y="304038"/>
                  </a:lnTo>
                  <a:lnTo>
                    <a:pt x="1524" y="302514"/>
                  </a:lnTo>
                  <a:close/>
                </a:path>
                <a:path w="3175" h="506095">
                  <a:moveTo>
                    <a:pt x="1524" y="308610"/>
                  </a:moveTo>
                  <a:lnTo>
                    <a:pt x="0" y="310134"/>
                  </a:lnTo>
                  <a:lnTo>
                    <a:pt x="1524" y="311658"/>
                  </a:lnTo>
                  <a:lnTo>
                    <a:pt x="3048" y="310134"/>
                  </a:lnTo>
                  <a:lnTo>
                    <a:pt x="1524" y="308610"/>
                  </a:lnTo>
                  <a:close/>
                </a:path>
                <a:path w="3175" h="506095">
                  <a:moveTo>
                    <a:pt x="1524" y="314706"/>
                  </a:moveTo>
                  <a:lnTo>
                    <a:pt x="0" y="316230"/>
                  </a:lnTo>
                  <a:lnTo>
                    <a:pt x="1524" y="317754"/>
                  </a:lnTo>
                  <a:lnTo>
                    <a:pt x="3048" y="316230"/>
                  </a:lnTo>
                  <a:lnTo>
                    <a:pt x="1524" y="314706"/>
                  </a:lnTo>
                  <a:close/>
                </a:path>
                <a:path w="3175" h="506095">
                  <a:moveTo>
                    <a:pt x="1524" y="320802"/>
                  </a:moveTo>
                  <a:lnTo>
                    <a:pt x="0" y="322325"/>
                  </a:lnTo>
                  <a:lnTo>
                    <a:pt x="1524" y="323850"/>
                  </a:lnTo>
                  <a:lnTo>
                    <a:pt x="3048" y="322325"/>
                  </a:lnTo>
                  <a:lnTo>
                    <a:pt x="1524" y="320802"/>
                  </a:lnTo>
                  <a:close/>
                </a:path>
                <a:path w="3175" h="506095">
                  <a:moveTo>
                    <a:pt x="1524" y="326898"/>
                  </a:moveTo>
                  <a:lnTo>
                    <a:pt x="0" y="328422"/>
                  </a:lnTo>
                  <a:lnTo>
                    <a:pt x="1524" y="329946"/>
                  </a:lnTo>
                  <a:lnTo>
                    <a:pt x="3048" y="328422"/>
                  </a:lnTo>
                  <a:lnTo>
                    <a:pt x="1524" y="326898"/>
                  </a:lnTo>
                  <a:close/>
                </a:path>
                <a:path w="3175" h="506095">
                  <a:moveTo>
                    <a:pt x="1524" y="332994"/>
                  </a:moveTo>
                  <a:lnTo>
                    <a:pt x="0" y="334518"/>
                  </a:lnTo>
                  <a:lnTo>
                    <a:pt x="1524" y="336042"/>
                  </a:lnTo>
                  <a:lnTo>
                    <a:pt x="3048" y="334518"/>
                  </a:lnTo>
                  <a:lnTo>
                    <a:pt x="1524" y="332994"/>
                  </a:lnTo>
                  <a:close/>
                </a:path>
                <a:path w="3175" h="506095">
                  <a:moveTo>
                    <a:pt x="1524" y="339090"/>
                  </a:moveTo>
                  <a:lnTo>
                    <a:pt x="0" y="340614"/>
                  </a:lnTo>
                  <a:lnTo>
                    <a:pt x="1524" y="342138"/>
                  </a:lnTo>
                  <a:lnTo>
                    <a:pt x="3048" y="340614"/>
                  </a:lnTo>
                  <a:lnTo>
                    <a:pt x="1524" y="339090"/>
                  </a:lnTo>
                  <a:close/>
                </a:path>
                <a:path w="3175" h="506095">
                  <a:moveTo>
                    <a:pt x="1524" y="345186"/>
                  </a:moveTo>
                  <a:lnTo>
                    <a:pt x="0" y="346710"/>
                  </a:lnTo>
                  <a:lnTo>
                    <a:pt x="1524" y="348234"/>
                  </a:lnTo>
                  <a:lnTo>
                    <a:pt x="3048" y="346710"/>
                  </a:lnTo>
                  <a:lnTo>
                    <a:pt x="1524" y="345186"/>
                  </a:lnTo>
                  <a:close/>
                </a:path>
                <a:path w="3175" h="506095">
                  <a:moveTo>
                    <a:pt x="1524" y="351282"/>
                  </a:moveTo>
                  <a:lnTo>
                    <a:pt x="0" y="352806"/>
                  </a:lnTo>
                  <a:lnTo>
                    <a:pt x="1524" y="354330"/>
                  </a:lnTo>
                  <a:lnTo>
                    <a:pt x="3048" y="352806"/>
                  </a:lnTo>
                  <a:lnTo>
                    <a:pt x="1524" y="351282"/>
                  </a:lnTo>
                  <a:close/>
                </a:path>
                <a:path w="3175" h="506095">
                  <a:moveTo>
                    <a:pt x="1524" y="357378"/>
                  </a:moveTo>
                  <a:lnTo>
                    <a:pt x="0" y="358902"/>
                  </a:lnTo>
                  <a:lnTo>
                    <a:pt x="1524" y="360425"/>
                  </a:lnTo>
                  <a:lnTo>
                    <a:pt x="3048" y="358902"/>
                  </a:lnTo>
                  <a:lnTo>
                    <a:pt x="1524" y="357378"/>
                  </a:lnTo>
                  <a:close/>
                </a:path>
                <a:path w="3175" h="506095">
                  <a:moveTo>
                    <a:pt x="1524" y="363474"/>
                  </a:move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lnTo>
                    <a:pt x="1524" y="363474"/>
                  </a:lnTo>
                  <a:close/>
                </a:path>
                <a:path w="3175" h="506095">
                  <a:moveTo>
                    <a:pt x="1524" y="369570"/>
                  </a:move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lnTo>
                    <a:pt x="1524" y="369570"/>
                  </a:lnTo>
                  <a:close/>
                </a:path>
                <a:path w="3175" h="506095">
                  <a:moveTo>
                    <a:pt x="1524" y="374904"/>
                  </a:move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lnTo>
                    <a:pt x="1524" y="374904"/>
                  </a:lnTo>
                  <a:close/>
                </a:path>
                <a:path w="3175" h="506095">
                  <a:moveTo>
                    <a:pt x="1524" y="381000"/>
                  </a:move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lnTo>
                    <a:pt x="1524" y="381000"/>
                  </a:lnTo>
                  <a:close/>
                </a:path>
                <a:path w="3175" h="506095">
                  <a:moveTo>
                    <a:pt x="1524" y="387096"/>
                  </a:move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lnTo>
                    <a:pt x="1524" y="387096"/>
                  </a:lnTo>
                  <a:close/>
                </a:path>
                <a:path w="3175" h="506095">
                  <a:moveTo>
                    <a:pt x="1524" y="393192"/>
                  </a:move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lnTo>
                    <a:pt x="1524" y="393192"/>
                  </a:lnTo>
                  <a:close/>
                </a:path>
                <a:path w="3175" h="506095">
                  <a:moveTo>
                    <a:pt x="1524" y="399288"/>
                  </a:move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lnTo>
                    <a:pt x="1524" y="399288"/>
                  </a:lnTo>
                  <a:close/>
                </a:path>
                <a:path w="3175" h="506095">
                  <a:moveTo>
                    <a:pt x="1524" y="405384"/>
                  </a:move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lnTo>
                    <a:pt x="1524" y="405384"/>
                  </a:lnTo>
                  <a:close/>
                </a:path>
                <a:path w="3175" h="506095">
                  <a:moveTo>
                    <a:pt x="1524" y="411480"/>
                  </a:move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lnTo>
                    <a:pt x="1524" y="411480"/>
                  </a:lnTo>
                  <a:close/>
                </a:path>
                <a:path w="3175" h="506095">
                  <a:moveTo>
                    <a:pt x="1524" y="417575"/>
                  </a:move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lnTo>
                    <a:pt x="1524" y="417575"/>
                  </a:lnTo>
                  <a:close/>
                </a:path>
                <a:path w="3175" h="506095">
                  <a:moveTo>
                    <a:pt x="1524" y="423672"/>
                  </a:move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lnTo>
                    <a:pt x="1524" y="423672"/>
                  </a:lnTo>
                  <a:close/>
                </a:path>
                <a:path w="3175" h="506095">
                  <a:moveTo>
                    <a:pt x="1524" y="429768"/>
                  </a:move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lnTo>
                    <a:pt x="1524" y="429768"/>
                  </a:lnTo>
                  <a:close/>
                </a:path>
                <a:path w="3175" h="506095">
                  <a:moveTo>
                    <a:pt x="1524" y="435864"/>
                  </a:moveTo>
                  <a:lnTo>
                    <a:pt x="0" y="437388"/>
                  </a:lnTo>
                  <a:lnTo>
                    <a:pt x="1524" y="438912"/>
                  </a:lnTo>
                  <a:lnTo>
                    <a:pt x="3048" y="437388"/>
                  </a:lnTo>
                  <a:lnTo>
                    <a:pt x="1524" y="435864"/>
                  </a:lnTo>
                  <a:close/>
                </a:path>
                <a:path w="3175" h="506095">
                  <a:moveTo>
                    <a:pt x="1524" y="441960"/>
                  </a:moveTo>
                  <a:lnTo>
                    <a:pt x="0" y="443484"/>
                  </a:lnTo>
                  <a:lnTo>
                    <a:pt x="1524" y="445008"/>
                  </a:lnTo>
                  <a:lnTo>
                    <a:pt x="3048" y="443484"/>
                  </a:lnTo>
                  <a:lnTo>
                    <a:pt x="1524" y="441960"/>
                  </a:lnTo>
                  <a:close/>
                </a:path>
                <a:path w="3175" h="506095">
                  <a:moveTo>
                    <a:pt x="1524" y="448056"/>
                  </a:moveTo>
                  <a:lnTo>
                    <a:pt x="0" y="449580"/>
                  </a:lnTo>
                  <a:lnTo>
                    <a:pt x="1524" y="451104"/>
                  </a:lnTo>
                  <a:lnTo>
                    <a:pt x="3048" y="449580"/>
                  </a:lnTo>
                  <a:lnTo>
                    <a:pt x="1524" y="448056"/>
                  </a:lnTo>
                  <a:close/>
                </a:path>
                <a:path w="3175" h="506095">
                  <a:moveTo>
                    <a:pt x="1524" y="454152"/>
                  </a:moveTo>
                  <a:lnTo>
                    <a:pt x="0" y="455675"/>
                  </a:lnTo>
                  <a:lnTo>
                    <a:pt x="1524" y="457200"/>
                  </a:lnTo>
                  <a:lnTo>
                    <a:pt x="3048" y="455675"/>
                  </a:lnTo>
                  <a:lnTo>
                    <a:pt x="1524" y="454152"/>
                  </a:lnTo>
                  <a:close/>
                </a:path>
                <a:path w="3175" h="506095">
                  <a:moveTo>
                    <a:pt x="1524" y="460248"/>
                  </a:moveTo>
                  <a:lnTo>
                    <a:pt x="0" y="461772"/>
                  </a:lnTo>
                  <a:lnTo>
                    <a:pt x="1524" y="463296"/>
                  </a:lnTo>
                  <a:lnTo>
                    <a:pt x="3048" y="461772"/>
                  </a:lnTo>
                  <a:lnTo>
                    <a:pt x="1524" y="460248"/>
                  </a:lnTo>
                  <a:close/>
                </a:path>
                <a:path w="3175" h="506095">
                  <a:moveTo>
                    <a:pt x="1524" y="466344"/>
                  </a:moveTo>
                  <a:lnTo>
                    <a:pt x="0" y="467868"/>
                  </a:lnTo>
                  <a:lnTo>
                    <a:pt x="1524" y="469392"/>
                  </a:lnTo>
                  <a:lnTo>
                    <a:pt x="3048" y="467868"/>
                  </a:lnTo>
                  <a:lnTo>
                    <a:pt x="1524" y="466344"/>
                  </a:lnTo>
                  <a:close/>
                </a:path>
                <a:path w="3175" h="506095">
                  <a:moveTo>
                    <a:pt x="1524" y="472440"/>
                  </a:moveTo>
                  <a:lnTo>
                    <a:pt x="0" y="473964"/>
                  </a:lnTo>
                  <a:lnTo>
                    <a:pt x="1524" y="475488"/>
                  </a:lnTo>
                  <a:lnTo>
                    <a:pt x="3048" y="473964"/>
                  </a:lnTo>
                  <a:lnTo>
                    <a:pt x="1524" y="472440"/>
                  </a:lnTo>
                  <a:close/>
                </a:path>
                <a:path w="3175" h="506095">
                  <a:moveTo>
                    <a:pt x="1524" y="478536"/>
                  </a:moveTo>
                  <a:lnTo>
                    <a:pt x="0" y="480060"/>
                  </a:lnTo>
                  <a:lnTo>
                    <a:pt x="1524" y="481584"/>
                  </a:lnTo>
                  <a:lnTo>
                    <a:pt x="3048" y="480060"/>
                  </a:lnTo>
                  <a:lnTo>
                    <a:pt x="1524" y="478536"/>
                  </a:lnTo>
                  <a:close/>
                </a:path>
                <a:path w="3175" h="506095">
                  <a:moveTo>
                    <a:pt x="1524" y="484632"/>
                  </a:moveTo>
                  <a:lnTo>
                    <a:pt x="0" y="486156"/>
                  </a:lnTo>
                  <a:lnTo>
                    <a:pt x="1524" y="487680"/>
                  </a:lnTo>
                  <a:lnTo>
                    <a:pt x="3048" y="486156"/>
                  </a:lnTo>
                  <a:lnTo>
                    <a:pt x="1524" y="484632"/>
                  </a:lnTo>
                  <a:close/>
                </a:path>
                <a:path w="3175" h="506095">
                  <a:moveTo>
                    <a:pt x="1524" y="490728"/>
                  </a:moveTo>
                  <a:lnTo>
                    <a:pt x="0" y="492252"/>
                  </a:lnTo>
                  <a:lnTo>
                    <a:pt x="1524" y="493775"/>
                  </a:lnTo>
                  <a:lnTo>
                    <a:pt x="3048" y="492252"/>
                  </a:lnTo>
                  <a:lnTo>
                    <a:pt x="1524" y="490728"/>
                  </a:lnTo>
                  <a:close/>
                </a:path>
                <a:path w="3175" h="506095">
                  <a:moveTo>
                    <a:pt x="1524" y="496824"/>
                  </a:moveTo>
                  <a:lnTo>
                    <a:pt x="0" y="498348"/>
                  </a:lnTo>
                  <a:lnTo>
                    <a:pt x="1524" y="499872"/>
                  </a:lnTo>
                  <a:lnTo>
                    <a:pt x="3048" y="498348"/>
                  </a:lnTo>
                  <a:lnTo>
                    <a:pt x="1524" y="496824"/>
                  </a:lnTo>
                  <a:close/>
                </a:path>
                <a:path w="3175" h="506095">
                  <a:moveTo>
                    <a:pt x="1524" y="502920"/>
                  </a:moveTo>
                  <a:lnTo>
                    <a:pt x="0" y="504444"/>
                  </a:lnTo>
                  <a:lnTo>
                    <a:pt x="1524" y="505968"/>
                  </a:lnTo>
                  <a:lnTo>
                    <a:pt x="3048" y="504444"/>
                  </a:lnTo>
                  <a:lnTo>
                    <a:pt x="1524" y="502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3530" y="5345430"/>
              <a:ext cx="124206" cy="51130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13382" y="5781294"/>
              <a:ext cx="220980" cy="7543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913382" y="5345430"/>
              <a:ext cx="3175" cy="506095"/>
            </a:xfrm>
            <a:custGeom>
              <a:avLst/>
              <a:gdLst/>
              <a:ahLst/>
              <a:cxnLst/>
              <a:rect l="l" t="t" r="r" b="b"/>
              <a:pathLst>
                <a:path w="3175" h="506095">
                  <a:moveTo>
                    <a:pt x="2286" y="0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1524" y="2286"/>
                  </a:lnTo>
                  <a:lnTo>
                    <a:pt x="3048" y="762"/>
                  </a:lnTo>
                  <a:lnTo>
                    <a:pt x="2286" y="0"/>
                  </a:lnTo>
                  <a:close/>
                </a:path>
                <a:path w="3175" h="506095">
                  <a:moveTo>
                    <a:pt x="1524" y="5334"/>
                  </a:moveTo>
                  <a:lnTo>
                    <a:pt x="0" y="6858"/>
                  </a:lnTo>
                  <a:lnTo>
                    <a:pt x="1524" y="8382"/>
                  </a:lnTo>
                  <a:lnTo>
                    <a:pt x="3048" y="6858"/>
                  </a:lnTo>
                  <a:lnTo>
                    <a:pt x="1524" y="5334"/>
                  </a:lnTo>
                  <a:close/>
                </a:path>
                <a:path w="3175" h="506095">
                  <a:moveTo>
                    <a:pt x="1524" y="11430"/>
                  </a:moveTo>
                  <a:lnTo>
                    <a:pt x="0" y="12954"/>
                  </a:lnTo>
                  <a:lnTo>
                    <a:pt x="1524" y="14478"/>
                  </a:lnTo>
                  <a:lnTo>
                    <a:pt x="3048" y="12954"/>
                  </a:lnTo>
                  <a:lnTo>
                    <a:pt x="1524" y="11430"/>
                  </a:lnTo>
                  <a:close/>
                </a:path>
                <a:path w="3175" h="506095">
                  <a:moveTo>
                    <a:pt x="1524" y="17525"/>
                  </a:move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506095">
                  <a:moveTo>
                    <a:pt x="1524" y="23622"/>
                  </a:moveTo>
                  <a:lnTo>
                    <a:pt x="0" y="25146"/>
                  </a:lnTo>
                  <a:lnTo>
                    <a:pt x="1524" y="26670"/>
                  </a:lnTo>
                  <a:lnTo>
                    <a:pt x="3048" y="25146"/>
                  </a:lnTo>
                  <a:lnTo>
                    <a:pt x="1524" y="23622"/>
                  </a:lnTo>
                  <a:close/>
                </a:path>
                <a:path w="3175" h="506095">
                  <a:moveTo>
                    <a:pt x="1524" y="29718"/>
                  </a:move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lnTo>
                    <a:pt x="1524" y="29718"/>
                  </a:lnTo>
                  <a:close/>
                </a:path>
                <a:path w="3175" h="506095">
                  <a:moveTo>
                    <a:pt x="1524" y="35814"/>
                  </a:moveTo>
                  <a:lnTo>
                    <a:pt x="0" y="37337"/>
                  </a:lnTo>
                  <a:lnTo>
                    <a:pt x="1524" y="38862"/>
                  </a:lnTo>
                  <a:lnTo>
                    <a:pt x="3048" y="37337"/>
                  </a:lnTo>
                  <a:lnTo>
                    <a:pt x="1524" y="35814"/>
                  </a:lnTo>
                  <a:close/>
                </a:path>
                <a:path w="3175" h="506095">
                  <a:moveTo>
                    <a:pt x="1524" y="41910"/>
                  </a:move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lnTo>
                    <a:pt x="1524" y="41910"/>
                  </a:lnTo>
                  <a:close/>
                </a:path>
                <a:path w="3175" h="506095">
                  <a:moveTo>
                    <a:pt x="1524" y="48006"/>
                  </a:move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lnTo>
                    <a:pt x="1524" y="48006"/>
                  </a:lnTo>
                  <a:close/>
                </a:path>
                <a:path w="3175" h="506095">
                  <a:moveTo>
                    <a:pt x="1524" y="54102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2"/>
                  </a:lnTo>
                  <a:close/>
                </a:path>
                <a:path w="3175" h="506095">
                  <a:moveTo>
                    <a:pt x="1524" y="60198"/>
                  </a:moveTo>
                  <a:lnTo>
                    <a:pt x="0" y="61722"/>
                  </a:lnTo>
                  <a:lnTo>
                    <a:pt x="1524" y="62484"/>
                  </a:lnTo>
                  <a:lnTo>
                    <a:pt x="3048" y="61722"/>
                  </a:lnTo>
                  <a:lnTo>
                    <a:pt x="1524" y="60198"/>
                  </a:lnTo>
                  <a:close/>
                </a:path>
                <a:path w="3175" h="506095">
                  <a:moveTo>
                    <a:pt x="1524" y="65532"/>
                  </a:moveTo>
                  <a:lnTo>
                    <a:pt x="0" y="67056"/>
                  </a:lnTo>
                  <a:lnTo>
                    <a:pt x="1524" y="68580"/>
                  </a:lnTo>
                  <a:lnTo>
                    <a:pt x="3048" y="67056"/>
                  </a:lnTo>
                  <a:lnTo>
                    <a:pt x="1524" y="65532"/>
                  </a:lnTo>
                  <a:close/>
                </a:path>
                <a:path w="3175" h="506095">
                  <a:moveTo>
                    <a:pt x="1524" y="71628"/>
                  </a:moveTo>
                  <a:lnTo>
                    <a:pt x="0" y="73152"/>
                  </a:lnTo>
                  <a:lnTo>
                    <a:pt x="1524" y="74675"/>
                  </a:lnTo>
                  <a:lnTo>
                    <a:pt x="3048" y="73152"/>
                  </a:lnTo>
                  <a:lnTo>
                    <a:pt x="1524" y="71628"/>
                  </a:lnTo>
                  <a:close/>
                </a:path>
                <a:path w="3175" h="506095">
                  <a:moveTo>
                    <a:pt x="1524" y="77724"/>
                  </a:moveTo>
                  <a:lnTo>
                    <a:pt x="0" y="79248"/>
                  </a:lnTo>
                  <a:lnTo>
                    <a:pt x="1524" y="80772"/>
                  </a:lnTo>
                  <a:lnTo>
                    <a:pt x="3048" y="79248"/>
                  </a:lnTo>
                  <a:lnTo>
                    <a:pt x="1524" y="77724"/>
                  </a:lnTo>
                  <a:close/>
                </a:path>
                <a:path w="3175" h="506095">
                  <a:moveTo>
                    <a:pt x="1524" y="83820"/>
                  </a:moveTo>
                  <a:lnTo>
                    <a:pt x="0" y="85344"/>
                  </a:lnTo>
                  <a:lnTo>
                    <a:pt x="1524" y="86868"/>
                  </a:lnTo>
                  <a:lnTo>
                    <a:pt x="3048" y="85344"/>
                  </a:lnTo>
                  <a:lnTo>
                    <a:pt x="1524" y="83820"/>
                  </a:lnTo>
                  <a:close/>
                </a:path>
                <a:path w="3175" h="506095">
                  <a:moveTo>
                    <a:pt x="1524" y="89916"/>
                  </a:moveTo>
                  <a:lnTo>
                    <a:pt x="0" y="91440"/>
                  </a:lnTo>
                  <a:lnTo>
                    <a:pt x="1524" y="92964"/>
                  </a:lnTo>
                  <a:lnTo>
                    <a:pt x="3048" y="91440"/>
                  </a:lnTo>
                  <a:lnTo>
                    <a:pt x="1524" y="89916"/>
                  </a:lnTo>
                  <a:close/>
                </a:path>
                <a:path w="3175" h="506095">
                  <a:moveTo>
                    <a:pt x="1524" y="96012"/>
                  </a:moveTo>
                  <a:lnTo>
                    <a:pt x="0" y="97536"/>
                  </a:lnTo>
                  <a:lnTo>
                    <a:pt x="1524" y="99060"/>
                  </a:lnTo>
                  <a:lnTo>
                    <a:pt x="3048" y="97536"/>
                  </a:lnTo>
                  <a:lnTo>
                    <a:pt x="1524" y="96012"/>
                  </a:lnTo>
                  <a:close/>
                </a:path>
                <a:path w="3175" h="506095">
                  <a:moveTo>
                    <a:pt x="1524" y="102108"/>
                  </a:moveTo>
                  <a:lnTo>
                    <a:pt x="0" y="103632"/>
                  </a:lnTo>
                  <a:lnTo>
                    <a:pt x="1524" y="105156"/>
                  </a:lnTo>
                  <a:lnTo>
                    <a:pt x="3048" y="103632"/>
                  </a:lnTo>
                  <a:lnTo>
                    <a:pt x="1524" y="102108"/>
                  </a:lnTo>
                  <a:close/>
                </a:path>
                <a:path w="3175" h="506095">
                  <a:moveTo>
                    <a:pt x="1524" y="108204"/>
                  </a:moveTo>
                  <a:lnTo>
                    <a:pt x="0" y="109728"/>
                  </a:lnTo>
                  <a:lnTo>
                    <a:pt x="1524" y="111252"/>
                  </a:lnTo>
                  <a:lnTo>
                    <a:pt x="3048" y="109728"/>
                  </a:lnTo>
                  <a:lnTo>
                    <a:pt x="1524" y="108204"/>
                  </a:lnTo>
                  <a:close/>
                </a:path>
                <a:path w="3175" h="506095">
                  <a:moveTo>
                    <a:pt x="1524" y="114300"/>
                  </a:moveTo>
                  <a:lnTo>
                    <a:pt x="0" y="115824"/>
                  </a:lnTo>
                  <a:lnTo>
                    <a:pt x="1524" y="117348"/>
                  </a:lnTo>
                  <a:lnTo>
                    <a:pt x="3048" y="115824"/>
                  </a:lnTo>
                  <a:lnTo>
                    <a:pt x="1524" y="114300"/>
                  </a:lnTo>
                  <a:close/>
                </a:path>
                <a:path w="3175" h="506095">
                  <a:moveTo>
                    <a:pt x="1524" y="120396"/>
                  </a:moveTo>
                  <a:lnTo>
                    <a:pt x="0" y="121920"/>
                  </a:lnTo>
                  <a:lnTo>
                    <a:pt x="1524" y="123444"/>
                  </a:lnTo>
                  <a:lnTo>
                    <a:pt x="3048" y="121920"/>
                  </a:lnTo>
                  <a:lnTo>
                    <a:pt x="1524" y="120396"/>
                  </a:lnTo>
                  <a:close/>
                </a:path>
                <a:path w="3175" h="506095">
                  <a:moveTo>
                    <a:pt x="1524" y="126492"/>
                  </a:moveTo>
                  <a:lnTo>
                    <a:pt x="0" y="128016"/>
                  </a:lnTo>
                  <a:lnTo>
                    <a:pt x="1524" y="129540"/>
                  </a:lnTo>
                  <a:lnTo>
                    <a:pt x="3048" y="128016"/>
                  </a:lnTo>
                  <a:lnTo>
                    <a:pt x="1524" y="126492"/>
                  </a:lnTo>
                  <a:close/>
                </a:path>
                <a:path w="3175" h="506095">
                  <a:moveTo>
                    <a:pt x="1524" y="132587"/>
                  </a:moveTo>
                  <a:lnTo>
                    <a:pt x="0" y="134112"/>
                  </a:lnTo>
                  <a:lnTo>
                    <a:pt x="1524" y="135636"/>
                  </a:lnTo>
                  <a:lnTo>
                    <a:pt x="3048" y="134112"/>
                  </a:lnTo>
                  <a:lnTo>
                    <a:pt x="1524" y="132587"/>
                  </a:lnTo>
                  <a:close/>
                </a:path>
                <a:path w="3175" h="506095">
                  <a:moveTo>
                    <a:pt x="1524" y="138684"/>
                  </a:moveTo>
                  <a:lnTo>
                    <a:pt x="0" y="140208"/>
                  </a:lnTo>
                  <a:lnTo>
                    <a:pt x="1524" y="141732"/>
                  </a:lnTo>
                  <a:lnTo>
                    <a:pt x="3048" y="140208"/>
                  </a:lnTo>
                  <a:lnTo>
                    <a:pt x="1524" y="138684"/>
                  </a:lnTo>
                  <a:close/>
                </a:path>
                <a:path w="3175" h="506095">
                  <a:moveTo>
                    <a:pt x="1524" y="144780"/>
                  </a:moveTo>
                  <a:lnTo>
                    <a:pt x="0" y="146304"/>
                  </a:lnTo>
                  <a:lnTo>
                    <a:pt x="1524" y="147828"/>
                  </a:lnTo>
                  <a:lnTo>
                    <a:pt x="3048" y="146304"/>
                  </a:lnTo>
                  <a:lnTo>
                    <a:pt x="1524" y="144780"/>
                  </a:lnTo>
                  <a:close/>
                </a:path>
                <a:path w="3175" h="506095">
                  <a:moveTo>
                    <a:pt x="1524" y="150875"/>
                  </a:moveTo>
                  <a:lnTo>
                    <a:pt x="0" y="152400"/>
                  </a:lnTo>
                  <a:lnTo>
                    <a:pt x="1524" y="153924"/>
                  </a:lnTo>
                  <a:lnTo>
                    <a:pt x="3048" y="152400"/>
                  </a:lnTo>
                  <a:lnTo>
                    <a:pt x="1524" y="150875"/>
                  </a:lnTo>
                  <a:close/>
                </a:path>
                <a:path w="3175" h="506095">
                  <a:moveTo>
                    <a:pt x="1524" y="156972"/>
                  </a:moveTo>
                  <a:lnTo>
                    <a:pt x="0" y="158496"/>
                  </a:lnTo>
                  <a:lnTo>
                    <a:pt x="1524" y="160020"/>
                  </a:lnTo>
                  <a:lnTo>
                    <a:pt x="3048" y="158496"/>
                  </a:lnTo>
                  <a:lnTo>
                    <a:pt x="1524" y="156972"/>
                  </a:lnTo>
                  <a:close/>
                </a:path>
                <a:path w="3175" h="506095">
                  <a:moveTo>
                    <a:pt x="1524" y="163068"/>
                  </a:moveTo>
                  <a:lnTo>
                    <a:pt x="0" y="164592"/>
                  </a:lnTo>
                  <a:lnTo>
                    <a:pt x="1524" y="166116"/>
                  </a:lnTo>
                  <a:lnTo>
                    <a:pt x="3048" y="164592"/>
                  </a:lnTo>
                  <a:lnTo>
                    <a:pt x="1524" y="163068"/>
                  </a:lnTo>
                  <a:close/>
                </a:path>
                <a:path w="3175" h="506095">
                  <a:moveTo>
                    <a:pt x="1524" y="169164"/>
                  </a:moveTo>
                  <a:lnTo>
                    <a:pt x="0" y="170687"/>
                  </a:lnTo>
                  <a:lnTo>
                    <a:pt x="1524" y="172212"/>
                  </a:lnTo>
                  <a:lnTo>
                    <a:pt x="3048" y="170687"/>
                  </a:lnTo>
                  <a:lnTo>
                    <a:pt x="1524" y="169164"/>
                  </a:lnTo>
                  <a:close/>
                </a:path>
                <a:path w="3175" h="506095">
                  <a:moveTo>
                    <a:pt x="1524" y="175260"/>
                  </a:moveTo>
                  <a:lnTo>
                    <a:pt x="0" y="176784"/>
                  </a:lnTo>
                  <a:lnTo>
                    <a:pt x="1524" y="178308"/>
                  </a:lnTo>
                  <a:lnTo>
                    <a:pt x="3048" y="176784"/>
                  </a:lnTo>
                  <a:lnTo>
                    <a:pt x="1524" y="175260"/>
                  </a:lnTo>
                  <a:close/>
                </a:path>
                <a:path w="3175" h="506095">
                  <a:moveTo>
                    <a:pt x="1524" y="181356"/>
                  </a:moveTo>
                  <a:lnTo>
                    <a:pt x="0" y="182880"/>
                  </a:lnTo>
                  <a:lnTo>
                    <a:pt x="1524" y="184404"/>
                  </a:lnTo>
                  <a:lnTo>
                    <a:pt x="3048" y="182880"/>
                  </a:lnTo>
                  <a:lnTo>
                    <a:pt x="1524" y="181356"/>
                  </a:lnTo>
                  <a:close/>
                </a:path>
                <a:path w="3175" h="506095">
                  <a:moveTo>
                    <a:pt x="1524" y="187452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2"/>
                  </a:lnTo>
                  <a:close/>
                </a:path>
                <a:path w="3175" h="506095">
                  <a:moveTo>
                    <a:pt x="1524" y="193548"/>
                  </a:move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lnTo>
                    <a:pt x="1524" y="193548"/>
                  </a:lnTo>
                  <a:close/>
                </a:path>
                <a:path w="3175" h="506095">
                  <a:moveTo>
                    <a:pt x="1524" y="199644"/>
                  </a:move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lnTo>
                    <a:pt x="1524" y="199644"/>
                  </a:lnTo>
                  <a:close/>
                </a:path>
                <a:path w="3175" h="506095">
                  <a:moveTo>
                    <a:pt x="1524" y="205740"/>
                  </a:moveTo>
                  <a:lnTo>
                    <a:pt x="0" y="207264"/>
                  </a:lnTo>
                  <a:lnTo>
                    <a:pt x="1524" y="208787"/>
                  </a:lnTo>
                  <a:lnTo>
                    <a:pt x="3048" y="207264"/>
                  </a:lnTo>
                  <a:lnTo>
                    <a:pt x="1524" y="205740"/>
                  </a:lnTo>
                  <a:close/>
                </a:path>
                <a:path w="3175" h="506095">
                  <a:moveTo>
                    <a:pt x="1524" y="211836"/>
                  </a:move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lnTo>
                    <a:pt x="1524" y="211836"/>
                  </a:lnTo>
                  <a:close/>
                </a:path>
                <a:path w="3175" h="506095">
                  <a:moveTo>
                    <a:pt x="1524" y="217932"/>
                  </a:move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lnTo>
                    <a:pt x="1524" y="217932"/>
                  </a:lnTo>
                  <a:close/>
                </a:path>
                <a:path w="3175" h="506095">
                  <a:moveTo>
                    <a:pt x="1524" y="223266"/>
                  </a:move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lnTo>
                    <a:pt x="1524" y="223266"/>
                  </a:lnTo>
                  <a:close/>
                </a:path>
                <a:path w="3175" h="506095">
                  <a:moveTo>
                    <a:pt x="1524" y="229362"/>
                  </a:move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lnTo>
                    <a:pt x="1524" y="229362"/>
                  </a:lnTo>
                  <a:close/>
                </a:path>
                <a:path w="3175" h="506095">
                  <a:moveTo>
                    <a:pt x="1524" y="235458"/>
                  </a:move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lnTo>
                    <a:pt x="1524" y="235458"/>
                  </a:lnTo>
                  <a:close/>
                </a:path>
                <a:path w="3175" h="506095">
                  <a:moveTo>
                    <a:pt x="1524" y="241554"/>
                  </a:move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lnTo>
                    <a:pt x="1524" y="241554"/>
                  </a:lnTo>
                  <a:close/>
                </a:path>
                <a:path w="3175" h="506095">
                  <a:moveTo>
                    <a:pt x="1524" y="247650"/>
                  </a:move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lnTo>
                    <a:pt x="1524" y="247650"/>
                  </a:lnTo>
                  <a:close/>
                </a:path>
                <a:path w="3175" h="506095">
                  <a:moveTo>
                    <a:pt x="1524" y="253746"/>
                  </a:move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lnTo>
                    <a:pt x="1524" y="253746"/>
                  </a:lnTo>
                  <a:close/>
                </a:path>
                <a:path w="3175" h="506095">
                  <a:moveTo>
                    <a:pt x="1524" y="259842"/>
                  </a:move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lnTo>
                    <a:pt x="1524" y="259842"/>
                  </a:lnTo>
                  <a:close/>
                </a:path>
                <a:path w="3175" h="506095">
                  <a:moveTo>
                    <a:pt x="1524" y="265938"/>
                  </a:move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lnTo>
                    <a:pt x="1524" y="265938"/>
                  </a:lnTo>
                  <a:close/>
                </a:path>
                <a:path w="3175" h="506095">
                  <a:moveTo>
                    <a:pt x="1524" y="272034"/>
                  </a:move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lnTo>
                    <a:pt x="1524" y="272034"/>
                  </a:lnTo>
                  <a:close/>
                </a:path>
                <a:path w="3175" h="506095">
                  <a:moveTo>
                    <a:pt x="1524" y="278130"/>
                  </a:moveTo>
                  <a:lnTo>
                    <a:pt x="0" y="279654"/>
                  </a:lnTo>
                  <a:lnTo>
                    <a:pt x="1524" y="281178"/>
                  </a:lnTo>
                  <a:lnTo>
                    <a:pt x="3048" y="279654"/>
                  </a:lnTo>
                  <a:lnTo>
                    <a:pt x="1524" y="278130"/>
                  </a:lnTo>
                  <a:close/>
                </a:path>
                <a:path w="3175" h="506095">
                  <a:moveTo>
                    <a:pt x="1524" y="284225"/>
                  </a:moveTo>
                  <a:lnTo>
                    <a:pt x="0" y="285750"/>
                  </a:lnTo>
                  <a:lnTo>
                    <a:pt x="1524" y="287274"/>
                  </a:lnTo>
                  <a:lnTo>
                    <a:pt x="3048" y="285750"/>
                  </a:lnTo>
                  <a:lnTo>
                    <a:pt x="1524" y="284225"/>
                  </a:lnTo>
                  <a:close/>
                </a:path>
                <a:path w="3175" h="506095">
                  <a:moveTo>
                    <a:pt x="1524" y="290322"/>
                  </a:moveTo>
                  <a:lnTo>
                    <a:pt x="0" y="291846"/>
                  </a:lnTo>
                  <a:lnTo>
                    <a:pt x="1524" y="293370"/>
                  </a:lnTo>
                  <a:lnTo>
                    <a:pt x="3048" y="291846"/>
                  </a:lnTo>
                  <a:lnTo>
                    <a:pt x="1524" y="290322"/>
                  </a:lnTo>
                  <a:close/>
                </a:path>
                <a:path w="3175" h="506095">
                  <a:moveTo>
                    <a:pt x="1524" y="296418"/>
                  </a:moveTo>
                  <a:lnTo>
                    <a:pt x="0" y="297942"/>
                  </a:lnTo>
                  <a:lnTo>
                    <a:pt x="1524" y="299466"/>
                  </a:lnTo>
                  <a:lnTo>
                    <a:pt x="3048" y="297942"/>
                  </a:lnTo>
                  <a:lnTo>
                    <a:pt x="1524" y="296418"/>
                  </a:lnTo>
                  <a:close/>
                </a:path>
                <a:path w="3175" h="506095">
                  <a:moveTo>
                    <a:pt x="1524" y="302514"/>
                  </a:moveTo>
                  <a:lnTo>
                    <a:pt x="0" y="304038"/>
                  </a:lnTo>
                  <a:lnTo>
                    <a:pt x="1524" y="305562"/>
                  </a:lnTo>
                  <a:lnTo>
                    <a:pt x="3048" y="304038"/>
                  </a:lnTo>
                  <a:lnTo>
                    <a:pt x="1524" y="302514"/>
                  </a:lnTo>
                  <a:close/>
                </a:path>
                <a:path w="3175" h="506095">
                  <a:moveTo>
                    <a:pt x="1524" y="308610"/>
                  </a:moveTo>
                  <a:lnTo>
                    <a:pt x="0" y="310134"/>
                  </a:lnTo>
                  <a:lnTo>
                    <a:pt x="1524" y="311658"/>
                  </a:lnTo>
                  <a:lnTo>
                    <a:pt x="3048" y="310134"/>
                  </a:lnTo>
                  <a:lnTo>
                    <a:pt x="1524" y="308610"/>
                  </a:lnTo>
                  <a:close/>
                </a:path>
                <a:path w="3175" h="506095">
                  <a:moveTo>
                    <a:pt x="1524" y="314706"/>
                  </a:moveTo>
                  <a:lnTo>
                    <a:pt x="0" y="316230"/>
                  </a:lnTo>
                  <a:lnTo>
                    <a:pt x="1524" y="317754"/>
                  </a:lnTo>
                  <a:lnTo>
                    <a:pt x="3048" y="316230"/>
                  </a:lnTo>
                  <a:lnTo>
                    <a:pt x="1524" y="314706"/>
                  </a:lnTo>
                  <a:close/>
                </a:path>
                <a:path w="3175" h="506095">
                  <a:moveTo>
                    <a:pt x="1524" y="320802"/>
                  </a:moveTo>
                  <a:lnTo>
                    <a:pt x="0" y="322325"/>
                  </a:lnTo>
                  <a:lnTo>
                    <a:pt x="1524" y="323850"/>
                  </a:lnTo>
                  <a:lnTo>
                    <a:pt x="3048" y="322325"/>
                  </a:lnTo>
                  <a:lnTo>
                    <a:pt x="1524" y="320802"/>
                  </a:lnTo>
                  <a:close/>
                </a:path>
                <a:path w="3175" h="506095">
                  <a:moveTo>
                    <a:pt x="1524" y="326898"/>
                  </a:moveTo>
                  <a:lnTo>
                    <a:pt x="0" y="328422"/>
                  </a:lnTo>
                  <a:lnTo>
                    <a:pt x="1524" y="329946"/>
                  </a:lnTo>
                  <a:lnTo>
                    <a:pt x="3048" y="328422"/>
                  </a:lnTo>
                  <a:lnTo>
                    <a:pt x="1524" y="326898"/>
                  </a:lnTo>
                  <a:close/>
                </a:path>
                <a:path w="3175" h="506095">
                  <a:moveTo>
                    <a:pt x="1524" y="332994"/>
                  </a:moveTo>
                  <a:lnTo>
                    <a:pt x="0" y="334518"/>
                  </a:lnTo>
                  <a:lnTo>
                    <a:pt x="1524" y="336042"/>
                  </a:lnTo>
                  <a:lnTo>
                    <a:pt x="3048" y="334518"/>
                  </a:lnTo>
                  <a:lnTo>
                    <a:pt x="1524" y="332994"/>
                  </a:lnTo>
                  <a:close/>
                </a:path>
                <a:path w="3175" h="506095">
                  <a:moveTo>
                    <a:pt x="1524" y="339090"/>
                  </a:moveTo>
                  <a:lnTo>
                    <a:pt x="0" y="340614"/>
                  </a:lnTo>
                  <a:lnTo>
                    <a:pt x="1524" y="342138"/>
                  </a:lnTo>
                  <a:lnTo>
                    <a:pt x="3048" y="340614"/>
                  </a:lnTo>
                  <a:lnTo>
                    <a:pt x="1524" y="339090"/>
                  </a:lnTo>
                  <a:close/>
                </a:path>
                <a:path w="3175" h="506095">
                  <a:moveTo>
                    <a:pt x="1524" y="345186"/>
                  </a:moveTo>
                  <a:lnTo>
                    <a:pt x="0" y="346710"/>
                  </a:lnTo>
                  <a:lnTo>
                    <a:pt x="1524" y="348234"/>
                  </a:lnTo>
                  <a:lnTo>
                    <a:pt x="3048" y="346710"/>
                  </a:lnTo>
                  <a:lnTo>
                    <a:pt x="1524" y="345186"/>
                  </a:lnTo>
                  <a:close/>
                </a:path>
                <a:path w="3175" h="506095">
                  <a:moveTo>
                    <a:pt x="1524" y="351282"/>
                  </a:moveTo>
                  <a:lnTo>
                    <a:pt x="0" y="352806"/>
                  </a:lnTo>
                  <a:lnTo>
                    <a:pt x="1524" y="354330"/>
                  </a:lnTo>
                  <a:lnTo>
                    <a:pt x="3048" y="352806"/>
                  </a:lnTo>
                  <a:lnTo>
                    <a:pt x="1524" y="351282"/>
                  </a:lnTo>
                  <a:close/>
                </a:path>
                <a:path w="3175" h="506095">
                  <a:moveTo>
                    <a:pt x="1524" y="357378"/>
                  </a:moveTo>
                  <a:lnTo>
                    <a:pt x="0" y="358902"/>
                  </a:lnTo>
                  <a:lnTo>
                    <a:pt x="1524" y="360425"/>
                  </a:lnTo>
                  <a:lnTo>
                    <a:pt x="3048" y="358902"/>
                  </a:lnTo>
                  <a:lnTo>
                    <a:pt x="1524" y="357378"/>
                  </a:lnTo>
                  <a:close/>
                </a:path>
                <a:path w="3175" h="506095">
                  <a:moveTo>
                    <a:pt x="1524" y="363474"/>
                  </a:move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lnTo>
                    <a:pt x="1524" y="363474"/>
                  </a:lnTo>
                  <a:close/>
                </a:path>
                <a:path w="3175" h="506095">
                  <a:moveTo>
                    <a:pt x="1524" y="369570"/>
                  </a:move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lnTo>
                    <a:pt x="1524" y="369570"/>
                  </a:lnTo>
                  <a:close/>
                </a:path>
                <a:path w="3175" h="506095">
                  <a:moveTo>
                    <a:pt x="1524" y="374904"/>
                  </a:move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lnTo>
                    <a:pt x="1524" y="374904"/>
                  </a:lnTo>
                  <a:close/>
                </a:path>
                <a:path w="3175" h="506095">
                  <a:moveTo>
                    <a:pt x="1524" y="381000"/>
                  </a:move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lnTo>
                    <a:pt x="1524" y="381000"/>
                  </a:lnTo>
                  <a:close/>
                </a:path>
                <a:path w="3175" h="506095">
                  <a:moveTo>
                    <a:pt x="1524" y="387096"/>
                  </a:move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lnTo>
                    <a:pt x="1524" y="387096"/>
                  </a:lnTo>
                  <a:close/>
                </a:path>
                <a:path w="3175" h="506095">
                  <a:moveTo>
                    <a:pt x="1524" y="393192"/>
                  </a:move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lnTo>
                    <a:pt x="1524" y="393192"/>
                  </a:lnTo>
                  <a:close/>
                </a:path>
                <a:path w="3175" h="506095">
                  <a:moveTo>
                    <a:pt x="1524" y="399288"/>
                  </a:move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lnTo>
                    <a:pt x="1524" y="399288"/>
                  </a:lnTo>
                  <a:close/>
                </a:path>
                <a:path w="3175" h="506095">
                  <a:moveTo>
                    <a:pt x="1524" y="405384"/>
                  </a:move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lnTo>
                    <a:pt x="1524" y="405384"/>
                  </a:lnTo>
                  <a:close/>
                </a:path>
                <a:path w="3175" h="506095">
                  <a:moveTo>
                    <a:pt x="1524" y="411480"/>
                  </a:move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lnTo>
                    <a:pt x="1524" y="411480"/>
                  </a:lnTo>
                  <a:close/>
                </a:path>
                <a:path w="3175" h="506095">
                  <a:moveTo>
                    <a:pt x="1524" y="417575"/>
                  </a:move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lnTo>
                    <a:pt x="1524" y="417575"/>
                  </a:lnTo>
                  <a:close/>
                </a:path>
                <a:path w="3175" h="506095">
                  <a:moveTo>
                    <a:pt x="1524" y="423672"/>
                  </a:move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lnTo>
                    <a:pt x="1524" y="423672"/>
                  </a:lnTo>
                  <a:close/>
                </a:path>
                <a:path w="3175" h="506095">
                  <a:moveTo>
                    <a:pt x="1524" y="429768"/>
                  </a:move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lnTo>
                    <a:pt x="1524" y="429768"/>
                  </a:lnTo>
                  <a:close/>
                </a:path>
                <a:path w="3175" h="506095">
                  <a:moveTo>
                    <a:pt x="1524" y="435864"/>
                  </a:moveTo>
                  <a:lnTo>
                    <a:pt x="0" y="437388"/>
                  </a:lnTo>
                  <a:lnTo>
                    <a:pt x="1524" y="438912"/>
                  </a:lnTo>
                  <a:lnTo>
                    <a:pt x="3048" y="437388"/>
                  </a:lnTo>
                  <a:lnTo>
                    <a:pt x="1524" y="435864"/>
                  </a:lnTo>
                  <a:close/>
                </a:path>
                <a:path w="3175" h="506095">
                  <a:moveTo>
                    <a:pt x="1524" y="441960"/>
                  </a:moveTo>
                  <a:lnTo>
                    <a:pt x="0" y="443484"/>
                  </a:lnTo>
                  <a:lnTo>
                    <a:pt x="1524" y="445008"/>
                  </a:lnTo>
                  <a:lnTo>
                    <a:pt x="3048" y="443484"/>
                  </a:lnTo>
                  <a:lnTo>
                    <a:pt x="1524" y="441960"/>
                  </a:lnTo>
                  <a:close/>
                </a:path>
                <a:path w="3175" h="506095">
                  <a:moveTo>
                    <a:pt x="1524" y="448056"/>
                  </a:moveTo>
                  <a:lnTo>
                    <a:pt x="0" y="449580"/>
                  </a:lnTo>
                  <a:lnTo>
                    <a:pt x="1524" y="451104"/>
                  </a:lnTo>
                  <a:lnTo>
                    <a:pt x="3048" y="449580"/>
                  </a:lnTo>
                  <a:lnTo>
                    <a:pt x="1524" y="448056"/>
                  </a:lnTo>
                  <a:close/>
                </a:path>
                <a:path w="3175" h="506095">
                  <a:moveTo>
                    <a:pt x="1524" y="454152"/>
                  </a:moveTo>
                  <a:lnTo>
                    <a:pt x="0" y="455675"/>
                  </a:lnTo>
                  <a:lnTo>
                    <a:pt x="1524" y="457200"/>
                  </a:lnTo>
                  <a:lnTo>
                    <a:pt x="3048" y="455675"/>
                  </a:lnTo>
                  <a:lnTo>
                    <a:pt x="1524" y="454152"/>
                  </a:lnTo>
                  <a:close/>
                </a:path>
                <a:path w="3175" h="506095">
                  <a:moveTo>
                    <a:pt x="1524" y="460248"/>
                  </a:moveTo>
                  <a:lnTo>
                    <a:pt x="0" y="461772"/>
                  </a:lnTo>
                  <a:lnTo>
                    <a:pt x="1524" y="463296"/>
                  </a:lnTo>
                  <a:lnTo>
                    <a:pt x="3048" y="461772"/>
                  </a:lnTo>
                  <a:lnTo>
                    <a:pt x="1524" y="460248"/>
                  </a:lnTo>
                  <a:close/>
                </a:path>
                <a:path w="3175" h="506095">
                  <a:moveTo>
                    <a:pt x="1524" y="466344"/>
                  </a:moveTo>
                  <a:lnTo>
                    <a:pt x="0" y="467868"/>
                  </a:lnTo>
                  <a:lnTo>
                    <a:pt x="1524" y="469392"/>
                  </a:lnTo>
                  <a:lnTo>
                    <a:pt x="3048" y="467868"/>
                  </a:lnTo>
                  <a:lnTo>
                    <a:pt x="1524" y="466344"/>
                  </a:lnTo>
                  <a:close/>
                </a:path>
                <a:path w="3175" h="506095">
                  <a:moveTo>
                    <a:pt x="1524" y="472440"/>
                  </a:moveTo>
                  <a:lnTo>
                    <a:pt x="0" y="473964"/>
                  </a:lnTo>
                  <a:lnTo>
                    <a:pt x="1524" y="475488"/>
                  </a:lnTo>
                  <a:lnTo>
                    <a:pt x="3048" y="473964"/>
                  </a:lnTo>
                  <a:lnTo>
                    <a:pt x="1524" y="472440"/>
                  </a:lnTo>
                  <a:close/>
                </a:path>
                <a:path w="3175" h="506095">
                  <a:moveTo>
                    <a:pt x="1524" y="478536"/>
                  </a:moveTo>
                  <a:lnTo>
                    <a:pt x="0" y="480060"/>
                  </a:lnTo>
                  <a:lnTo>
                    <a:pt x="1524" y="481584"/>
                  </a:lnTo>
                  <a:lnTo>
                    <a:pt x="3048" y="480060"/>
                  </a:lnTo>
                  <a:lnTo>
                    <a:pt x="1524" y="478536"/>
                  </a:lnTo>
                  <a:close/>
                </a:path>
                <a:path w="3175" h="506095">
                  <a:moveTo>
                    <a:pt x="1524" y="484632"/>
                  </a:moveTo>
                  <a:lnTo>
                    <a:pt x="0" y="486156"/>
                  </a:lnTo>
                  <a:lnTo>
                    <a:pt x="1524" y="487680"/>
                  </a:lnTo>
                  <a:lnTo>
                    <a:pt x="3048" y="486156"/>
                  </a:lnTo>
                  <a:lnTo>
                    <a:pt x="1524" y="484632"/>
                  </a:lnTo>
                  <a:close/>
                </a:path>
                <a:path w="3175" h="506095">
                  <a:moveTo>
                    <a:pt x="1524" y="490728"/>
                  </a:moveTo>
                  <a:lnTo>
                    <a:pt x="0" y="492252"/>
                  </a:lnTo>
                  <a:lnTo>
                    <a:pt x="1524" y="493775"/>
                  </a:lnTo>
                  <a:lnTo>
                    <a:pt x="3048" y="492252"/>
                  </a:lnTo>
                  <a:lnTo>
                    <a:pt x="1524" y="490728"/>
                  </a:lnTo>
                  <a:close/>
                </a:path>
                <a:path w="3175" h="506095">
                  <a:moveTo>
                    <a:pt x="1524" y="496824"/>
                  </a:moveTo>
                  <a:lnTo>
                    <a:pt x="0" y="498348"/>
                  </a:lnTo>
                  <a:lnTo>
                    <a:pt x="1524" y="499872"/>
                  </a:lnTo>
                  <a:lnTo>
                    <a:pt x="3048" y="498348"/>
                  </a:lnTo>
                  <a:lnTo>
                    <a:pt x="1524" y="496824"/>
                  </a:lnTo>
                  <a:close/>
                </a:path>
                <a:path w="3175" h="506095">
                  <a:moveTo>
                    <a:pt x="1524" y="502920"/>
                  </a:moveTo>
                  <a:lnTo>
                    <a:pt x="0" y="504444"/>
                  </a:lnTo>
                  <a:lnTo>
                    <a:pt x="1524" y="505968"/>
                  </a:lnTo>
                  <a:lnTo>
                    <a:pt x="3048" y="504444"/>
                  </a:lnTo>
                  <a:lnTo>
                    <a:pt x="1524" y="502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89047" y="5345430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39" h="170814">
                  <a:moveTo>
                    <a:pt x="18287" y="17525"/>
                  </a:moveTo>
                  <a:lnTo>
                    <a:pt x="9143" y="17525"/>
                  </a:lnTo>
                  <a:lnTo>
                    <a:pt x="9143" y="170687"/>
                  </a:lnTo>
                  <a:lnTo>
                    <a:pt x="18287" y="170687"/>
                  </a:lnTo>
                  <a:lnTo>
                    <a:pt x="18287" y="17525"/>
                  </a:lnTo>
                  <a:close/>
                </a:path>
                <a:path w="27939" h="170814">
                  <a:moveTo>
                    <a:pt x="20802" y="0"/>
                  </a:moveTo>
                  <a:lnTo>
                    <a:pt x="6629" y="0"/>
                  </a:lnTo>
                  <a:lnTo>
                    <a:pt x="0" y="22098"/>
                  </a:lnTo>
                  <a:lnTo>
                    <a:pt x="9143" y="22098"/>
                  </a:lnTo>
                  <a:lnTo>
                    <a:pt x="9143" y="17525"/>
                  </a:lnTo>
                  <a:lnTo>
                    <a:pt x="26060" y="17525"/>
                  </a:lnTo>
                  <a:lnTo>
                    <a:pt x="20802" y="0"/>
                  </a:lnTo>
                  <a:close/>
                </a:path>
                <a:path w="27939" h="170814">
                  <a:moveTo>
                    <a:pt x="26060" y="17525"/>
                  </a:moveTo>
                  <a:lnTo>
                    <a:pt x="18287" y="17525"/>
                  </a:lnTo>
                  <a:lnTo>
                    <a:pt x="18287" y="22098"/>
                  </a:lnTo>
                  <a:lnTo>
                    <a:pt x="27431" y="22098"/>
                  </a:lnTo>
                  <a:lnTo>
                    <a:pt x="26060" y="17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01239" y="5514594"/>
              <a:ext cx="3175" cy="336550"/>
            </a:xfrm>
            <a:custGeom>
              <a:avLst/>
              <a:gdLst/>
              <a:ahLst/>
              <a:cxnLst/>
              <a:rect l="l" t="t" r="r" b="b"/>
              <a:pathLst>
                <a:path w="3175" h="336550">
                  <a:moveTo>
                    <a:pt x="1524" y="0"/>
                  </a:moveTo>
                  <a:lnTo>
                    <a:pt x="0" y="1523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524" y="0"/>
                  </a:lnTo>
                  <a:close/>
                </a:path>
                <a:path w="3175" h="336550">
                  <a:moveTo>
                    <a:pt x="1524" y="6095"/>
                  </a:moveTo>
                  <a:lnTo>
                    <a:pt x="0" y="7619"/>
                  </a:lnTo>
                  <a:lnTo>
                    <a:pt x="1524" y="9143"/>
                  </a:lnTo>
                  <a:lnTo>
                    <a:pt x="3048" y="7619"/>
                  </a:lnTo>
                  <a:lnTo>
                    <a:pt x="1524" y="6095"/>
                  </a:lnTo>
                  <a:close/>
                </a:path>
                <a:path w="3175" h="336550">
                  <a:moveTo>
                    <a:pt x="1524" y="12191"/>
                  </a:moveTo>
                  <a:lnTo>
                    <a:pt x="0" y="13715"/>
                  </a:lnTo>
                  <a:lnTo>
                    <a:pt x="1524" y="14477"/>
                  </a:lnTo>
                  <a:lnTo>
                    <a:pt x="3048" y="13715"/>
                  </a:lnTo>
                  <a:lnTo>
                    <a:pt x="1524" y="12191"/>
                  </a:lnTo>
                  <a:close/>
                </a:path>
                <a:path w="3175" h="336550">
                  <a:moveTo>
                    <a:pt x="1524" y="17525"/>
                  </a:moveTo>
                  <a:lnTo>
                    <a:pt x="0" y="19050"/>
                  </a:lnTo>
                  <a:lnTo>
                    <a:pt x="1524" y="20573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336550">
                  <a:moveTo>
                    <a:pt x="1524" y="23621"/>
                  </a:moveTo>
                  <a:lnTo>
                    <a:pt x="0" y="25145"/>
                  </a:lnTo>
                  <a:lnTo>
                    <a:pt x="1524" y="26669"/>
                  </a:lnTo>
                  <a:lnTo>
                    <a:pt x="3048" y="25145"/>
                  </a:lnTo>
                  <a:lnTo>
                    <a:pt x="1524" y="23621"/>
                  </a:lnTo>
                  <a:close/>
                </a:path>
                <a:path w="3175" h="336550">
                  <a:moveTo>
                    <a:pt x="1524" y="29717"/>
                  </a:moveTo>
                  <a:lnTo>
                    <a:pt x="0" y="31241"/>
                  </a:lnTo>
                  <a:lnTo>
                    <a:pt x="1524" y="32765"/>
                  </a:lnTo>
                  <a:lnTo>
                    <a:pt x="3048" y="31241"/>
                  </a:lnTo>
                  <a:lnTo>
                    <a:pt x="1524" y="29717"/>
                  </a:lnTo>
                  <a:close/>
                </a:path>
                <a:path w="3175" h="336550">
                  <a:moveTo>
                    <a:pt x="1524" y="35813"/>
                  </a:moveTo>
                  <a:lnTo>
                    <a:pt x="0" y="37337"/>
                  </a:lnTo>
                  <a:lnTo>
                    <a:pt x="1524" y="38861"/>
                  </a:lnTo>
                  <a:lnTo>
                    <a:pt x="3048" y="37337"/>
                  </a:lnTo>
                  <a:lnTo>
                    <a:pt x="1524" y="35813"/>
                  </a:lnTo>
                  <a:close/>
                </a:path>
                <a:path w="3175" h="336550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8" y="43433"/>
                  </a:lnTo>
                  <a:lnTo>
                    <a:pt x="1524" y="41909"/>
                  </a:lnTo>
                  <a:close/>
                </a:path>
                <a:path w="3175" h="336550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8" y="49529"/>
                  </a:lnTo>
                  <a:lnTo>
                    <a:pt x="1524" y="48005"/>
                  </a:lnTo>
                  <a:close/>
                </a:path>
                <a:path w="3175" h="336550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1"/>
                  </a:lnTo>
                  <a:close/>
                </a:path>
                <a:path w="3175" h="336550">
                  <a:moveTo>
                    <a:pt x="1524" y="60197"/>
                  </a:moveTo>
                  <a:lnTo>
                    <a:pt x="0" y="61721"/>
                  </a:lnTo>
                  <a:lnTo>
                    <a:pt x="1524" y="63245"/>
                  </a:lnTo>
                  <a:lnTo>
                    <a:pt x="3048" y="61721"/>
                  </a:lnTo>
                  <a:lnTo>
                    <a:pt x="1524" y="60197"/>
                  </a:lnTo>
                  <a:close/>
                </a:path>
                <a:path w="3175" h="336550">
                  <a:moveTo>
                    <a:pt x="1524" y="66293"/>
                  </a:moveTo>
                  <a:lnTo>
                    <a:pt x="0" y="67817"/>
                  </a:lnTo>
                  <a:lnTo>
                    <a:pt x="1524" y="69341"/>
                  </a:lnTo>
                  <a:lnTo>
                    <a:pt x="3048" y="67817"/>
                  </a:lnTo>
                  <a:lnTo>
                    <a:pt x="1524" y="66293"/>
                  </a:lnTo>
                  <a:close/>
                </a:path>
                <a:path w="3175" h="336550">
                  <a:moveTo>
                    <a:pt x="1524" y="72389"/>
                  </a:moveTo>
                  <a:lnTo>
                    <a:pt x="0" y="73913"/>
                  </a:lnTo>
                  <a:lnTo>
                    <a:pt x="1524" y="75437"/>
                  </a:lnTo>
                  <a:lnTo>
                    <a:pt x="3048" y="73913"/>
                  </a:lnTo>
                  <a:lnTo>
                    <a:pt x="1524" y="72389"/>
                  </a:lnTo>
                  <a:close/>
                </a:path>
                <a:path w="3175" h="336550">
                  <a:moveTo>
                    <a:pt x="1524" y="78485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8" y="80009"/>
                  </a:lnTo>
                  <a:lnTo>
                    <a:pt x="1524" y="78485"/>
                  </a:lnTo>
                  <a:close/>
                </a:path>
                <a:path w="3175" h="336550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8" y="86105"/>
                  </a:lnTo>
                  <a:lnTo>
                    <a:pt x="1524" y="84581"/>
                  </a:lnTo>
                  <a:close/>
                </a:path>
                <a:path w="3175" h="336550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8" y="92201"/>
                  </a:lnTo>
                  <a:lnTo>
                    <a:pt x="1524" y="90677"/>
                  </a:lnTo>
                  <a:close/>
                </a:path>
                <a:path w="3175" h="336550">
                  <a:moveTo>
                    <a:pt x="1524" y="96773"/>
                  </a:moveTo>
                  <a:lnTo>
                    <a:pt x="0" y="98297"/>
                  </a:lnTo>
                  <a:lnTo>
                    <a:pt x="1524" y="99821"/>
                  </a:lnTo>
                  <a:lnTo>
                    <a:pt x="3048" y="98297"/>
                  </a:lnTo>
                  <a:lnTo>
                    <a:pt x="1524" y="96773"/>
                  </a:lnTo>
                  <a:close/>
                </a:path>
                <a:path w="3175" h="336550">
                  <a:moveTo>
                    <a:pt x="1524" y="102869"/>
                  </a:moveTo>
                  <a:lnTo>
                    <a:pt x="0" y="104393"/>
                  </a:lnTo>
                  <a:lnTo>
                    <a:pt x="1524" y="105917"/>
                  </a:lnTo>
                  <a:lnTo>
                    <a:pt x="3048" y="104393"/>
                  </a:lnTo>
                  <a:lnTo>
                    <a:pt x="1524" y="102869"/>
                  </a:lnTo>
                  <a:close/>
                </a:path>
                <a:path w="3175" h="336550">
                  <a:moveTo>
                    <a:pt x="1524" y="108965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8" y="110489"/>
                  </a:lnTo>
                  <a:lnTo>
                    <a:pt x="1524" y="108965"/>
                  </a:lnTo>
                  <a:close/>
                </a:path>
                <a:path w="3175" h="336550">
                  <a:moveTo>
                    <a:pt x="1524" y="115061"/>
                  </a:moveTo>
                  <a:lnTo>
                    <a:pt x="0" y="116585"/>
                  </a:lnTo>
                  <a:lnTo>
                    <a:pt x="1524" y="118109"/>
                  </a:lnTo>
                  <a:lnTo>
                    <a:pt x="3048" y="116585"/>
                  </a:lnTo>
                  <a:lnTo>
                    <a:pt x="1524" y="115061"/>
                  </a:lnTo>
                  <a:close/>
                </a:path>
                <a:path w="3175" h="336550">
                  <a:moveTo>
                    <a:pt x="1524" y="121157"/>
                  </a:moveTo>
                  <a:lnTo>
                    <a:pt x="0" y="122681"/>
                  </a:lnTo>
                  <a:lnTo>
                    <a:pt x="1524" y="124205"/>
                  </a:lnTo>
                  <a:lnTo>
                    <a:pt x="3048" y="122681"/>
                  </a:lnTo>
                  <a:lnTo>
                    <a:pt x="1524" y="121157"/>
                  </a:lnTo>
                  <a:close/>
                </a:path>
                <a:path w="3175" h="336550">
                  <a:moveTo>
                    <a:pt x="1524" y="127253"/>
                  </a:moveTo>
                  <a:lnTo>
                    <a:pt x="0" y="128777"/>
                  </a:lnTo>
                  <a:lnTo>
                    <a:pt x="1524" y="130301"/>
                  </a:lnTo>
                  <a:lnTo>
                    <a:pt x="3048" y="128777"/>
                  </a:lnTo>
                  <a:lnTo>
                    <a:pt x="1524" y="127253"/>
                  </a:lnTo>
                  <a:close/>
                </a:path>
                <a:path w="3175" h="336550">
                  <a:moveTo>
                    <a:pt x="1524" y="133350"/>
                  </a:moveTo>
                  <a:lnTo>
                    <a:pt x="0" y="134873"/>
                  </a:lnTo>
                  <a:lnTo>
                    <a:pt x="1524" y="136397"/>
                  </a:lnTo>
                  <a:lnTo>
                    <a:pt x="3048" y="134873"/>
                  </a:lnTo>
                  <a:lnTo>
                    <a:pt x="1524" y="133350"/>
                  </a:lnTo>
                  <a:close/>
                </a:path>
                <a:path w="3175" h="336550">
                  <a:moveTo>
                    <a:pt x="1524" y="139445"/>
                  </a:moveTo>
                  <a:lnTo>
                    <a:pt x="0" y="140969"/>
                  </a:lnTo>
                  <a:lnTo>
                    <a:pt x="1524" y="142493"/>
                  </a:lnTo>
                  <a:lnTo>
                    <a:pt x="3048" y="140969"/>
                  </a:lnTo>
                  <a:lnTo>
                    <a:pt x="1524" y="139445"/>
                  </a:lnTo>
                  <a:close/>
                </a:path>
                <a:path w="3175" h="336550">
                  <a:moveTo>
                    <a:pt x="1524" y="145541"/>
                  </a:moveTo>
                  <a:lnTo>
                    <a:pt x="0" y="147065"/>
                  </a:lnTo>
                  <a:lnTo>
                    <a:pt x="1524" y="148589"/>
                  </a:lnTo>
                  <a:lnTo>
                    <a:pt x="3048" y="147065"/>
                  </a:lnTo>
                  <a:lnTo>
                    <a:pt x="1524" y="145541"/>
                  </a:lnTo>
                  <a:close/>
                </a:path>
                <a:path w="3175" h="336550">
                  <a:moveTo>
                    <a:pt x="1524" y="151637"/>
                  </a:moveTo>
                  <a:lnTo>
                    <a:pt x="0" y="153161"/>
                  </a:lnTo>
                  <a:lnTo>
                    <a:pt x="1524" y="154685"/>
                  </a:lnTo>
                  <a:lnTo>
                    <a:pt x="3048" y="153161"/>
                  </a:lnTo>
                  <a:lnTo>
                    <a:pt x="1524" y="151637"/>
                  </a:lnTo>
                  <a:close/>
                </a:path>
                <a:path w="3175" h="336550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8" y="159257"/>
                  </a:lnTo>
                  <a:lnTo>
                    <a:pt x="1524" y="157733"/>
                  </a:lnTo>
                  <a:close/>
                </a:path>
                <a:path w="3175" h="336550">
                  <a:moveTo>
                    <a:pt x="1524" y="163829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8" y="165353"/>
                  </a:lnTo>
                  <a:lnTo>
                    <a:pt x="1524" y="163829"/>
                  </a:lnTo>
                  <a:close/>
                </a:path>
                <a:path w="3175" h="336550">
                  <a:moveTo>
                    <a:pt x="1524" y="169925"/>
                  </a:moveTo>
                  <a:lnTo>
                    <a:pt x="0" y="170687"/>
                  </a:lnTo>
                  <a:lnTo>
                    <a:pt x="1524" y="172211"/>
                  </a:lnTo>
                  <a:lnTo>
                    <a:pt x="3048" y="170687"/>
                  </a:lnTo>
                  <a:lnTo>
                    <a:pt x="1524" y="169925"/>
                  </a:lnTo>
                  <a:close/>
                </a:path>
                <a:path w="3175" h="336550">
                  <a:moveTo>
                    <a:pt x="1524" y="175259"/>
                  </a:moveTo>
                  <a:lnTo>
                    <a:pt x="0" y="176783"/>
                  </a:lnTo>
                  <a:lnTo>
                    <a:pt x="1524" y="178307"/>
                  </a:lnTo>
                  <a:lnTo>
                    <a:pt x="3048" y="176783"/>
                  </a:lnTo>
                  <a:lnTo>
                    <a:pt x="1524" y="175259"/>
                  </a:lnTo>
                  <a:close/>
                </a:path>
                <a:path w="3175" h="336550">
                  <a:moveTo>
                    <a:pt x="1524" y="181355"/>
                  </a:moveTo>
                  <a:lnTo>
                    <a:pt x="0" y="182879"/>
                  </a:lnTo>
                  <a:lnTo>
                    <a:pt x="1524" y="184403"/>
                  </a:lnTo>
                  <a:lnTo>
                    <a:pt x="3048" y="182879"/>
                  </a:lnTo>
                  <a:lnTo>
                    <a:pt x="1524" y="181355"/>
                  </a:lnTo>
                  <a:close/>
                </a:path>
                <a:path w="3175" h="336550">
                  <a:moveTo>
                    <a:pt x="1524" y="187451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1"/>
                  </a:lnTo>
                  <a:close/>
                </a:path>
                <a:path w="3175" h="336550">
                  <a:moveTo>
                    <a:pt x="1524" y="193547"/>
                  </a:moveTo>
                  <a:lnTo>
                    <a:pt x="0" y="195071"/>
                  </a:lnTo>
                  <a:lnTo>
                    <a:pt x="1524" y="196595"/>
                  </a:lnTo>
                  <a:lnTo>
                    <a:pt x="3048" y="195071"/>
                  </a:lnTo>
                  <a:lnTo>
                    <a:pt x="1524" y="193547"/>
                  </a:lnTo>
                  <a:close/>
                </a:path>
                <a:path w="3175" h="336550">
                  <a:moveTo>
                    <a:pt x="1524" y="199643"/>
                  </a:moveTo>
                  <a:lnTo>
                    <a:pt x="0" y="201167"/>
                  </a:lnTo>
                  <a:lnTo>
                    <a:pt x="1524" y="202691"/>
                  </a:lnTo>
                  <a:lnTo>
                    <a:pt x="3048" y="201167"/>
                  </a:lnTo>
                  <a:lnTo>
                    <a:pt x="1524" y="199643"/>
                  </a:lnTo>
                  <a:close/>
                </a:path>
                <a:path w="3175" h="336550">
                  <a:moveTo>
                    <a:pt x="1524" y="205739"/>
                  </a:moveTo>
                  <a:lnTo>
                    <a:pt x="0" y="207263"/>
                  </a:lnTo>
                  <a:lnTo>
                    <a:pt x="1524" y="208787"/>
                  </a:lnTo>
                  <a:lnTo>
                    <a:pt x="3048" y="207263"/>
                  </a:lnTo>
                  <a:lnTo>
                    <a:pt x="1524" y="205739"/>
                  </a:lnTo>
                  <a:close/>
                </a:path>
                <a:path w="3175" h="336550">
                  <a:moveTo>
                    <a:pt x="1524" y="211835"/>
                  </a:moveTo>
                  <a:lnTo>
                    <a:pt x="0" y="213359"/>
                  </a:lnTo>
                  <a:lnTo>
                    <a:pt x="1524" y="214883"/>
                  </a:lnTo>
                  <a:lnTo>
                    <a:pt x="3048" y="213359"/>
                  </a:lnTo>
                  <a:lnTo>
                    <a:pt x="1524" y="211835"/>
                  </a:lnTo>
                  <a:close/>
                </a:path>
                <a:path w="3175" h="336550">
                  <a:moveTo>
                    <a:pt x="1524" y="217931"/>
                  </a:moveTo>
                  <a:lnTo>
                    <a:pt x="0" y="219455"/>
                  </a:lnTo>
                  <a:lnTo>
                    <a:pt x="1524" y="220979"/>
                  </a:lnTo>
                  <a:lnTo>
                    <a:pt x="3048" y="219455"/>
                  </a:lnTo>
                  <a:lnTo>
                    <a:pt x="1524" y="217931"/>
                  </a:lnTo>
                  <a:close/>
                </a:path>
                <a:path w="3175" h="336550">
                  <a:moveTo>
                    <a:pt x="1524" y="224027"/>
                  </a:moveTo>
                  <a:lnTo>
                    <a:pt x="0" y="225551"/>
                  </a:lnTo>
                  <a:lnTo>
                    <a:pt x="1524" y="227075"/>
                  </a:lnTo>
                  <a:lnTo>
                    <a:pt x="3048" y="225551"/>
                  </a:lnTo>
                  <a:lnTo>
                    <a:pt x="1524" y="224027"/>
                  </a:lnTo>
                  <a:close/>
                </a:path>
                <a:path w="3175" h="336550">
                  <a:moveTo>
                    <a:pt x="1524" y="230123"/>
                  </a:moveTo>
                  <a:lnTo>
                    <a:pt x="0" y="231647"/>
                  </a:lnTo>
                  <a:lnTo>
                    <a:pt x="1524" y="233171"/>
                  </a:lnTo>
                  <a:lnTo>
                    <a:pt x="3048" y="231647"/>
                  </a:lnTo>
                  <a:lnTo>
                    <a:pt x="1524" y="230123"/>
                  </a:lnTo>
                  <a:close/>
                </a:path>
                <a:path w="3175" h="336550">
                  <a:moveTo>
                    <a:pt x="1524" y="236219"/>
                  </a:moveTo>
                  <a:lnTo>
                    <a:pt x="0" y="237743"/>
                  </a:lnTo>
                  <a:lnTo>
                    <a:pt x="1524" y="239267"/>
                  </a:lnTo>
                  <a:lnTo>
                    <a:pt x="3048" y="237743"/>
                  </a:lnTo>
                  <a:lnTo>
                    <a:pt x="1524" y="236219"/>
                  </a:lnTo>
                  <a:close/>
                </a:path>
                <a:path w="3175" h="336550">
                  <a:moveTo>
                    <a:pt x="1524" y="242315"/>
                  </a:moveTo>
                  <a:lnTo>
                    <a:pt x="0" y="243839"/>
                  </a:lnTo>
                  <a:lnTo>
                    <a:pt x="1524" y="245363"/>
                  </a:lnTo>
                  <a:lnTo>
                    <a:pt x="3048" y="243839"/>
                  </a:lnTo>
                  <a:lnTo>
                    <a:pt x="1524" y="242315"/>
                  </a:lnTo>
                  <a:close/>
                </a:path>
                <a:path w="3175" h="336550">
                  <a:moveTo>
                    <a:pt x="1524" y="248411"/>
                  </a:moveTo>
                  <a:lnTo>
                    <a:pt x="0" y="249935"/>
                  </a:lnTo>
                  <a:lnTo>
                    <a:pt x="1524" y="251459"/>
                  </a:lnTo>
                  <a:lnTo>
                    <a:pt x="3048" y="249935"/>
                  </a:lnTo>
                  <a:lnTo>
                    <a:pt x="1524" y="248411"/>
                  </a:lnTo>
                  <a:close/>
                </a:path>
                <a:path w="3175" h="336550">
                  <a:moveTo>
                    <a:pt x="1524" y="254507"/>
                  </a:moveTo>
                  <a:lnTo>
                    <a:pt x="0" y="256031"/>
                  </a:lnTo>
                  <a:lnTo>
                    <a:pt x="1524" y="257555"/>
                  </a:lnTo>
                  <a:lnTo>
                    <a:pt x="3048" y="256031"/>
                  </a:lnTo>
                  <a:lnTo>
                    <a:pt x="1524" y="254507"/>
                  </a:lnTo>
                  <a:close/>
                </a:path>
                <a:path w="3175" h="336550">
                  <a:moveTo>
                    <a:pt x="1524" y="260603"/>
                  </a:moveTo>
                  <a:lnTo>
                    <a:pt x="0" y="262127"/>
                  </a:lnTo>
                  <a:lnTo>
                    <a:pt x="1524" y="263651"/>
                  </a:lnTo>
                  <a:lnTo>
                    <a:pt x="3048" y="262127"/>
                  </a:lnTo>
                  <a:lnTo>
                    <a:pt x="1524" y="260603"/>
                  </a:lnTo>
                  <a:close/>
                </a:path>
                <a:path w="3175" h="336550">
                  <a:moveTo>
                    <a:pt x="1524" y="266700"/>
                  </a:moveTo>
                  <a:lnTo>
                    <a:pt x="0" y="268223"/>
                  </a:lnTo>
                  <a:lnTo>
                    <a:pt x="1524" y="269747"/>
                  </a:lnTo>
                  <a:lnTo>
                    <a:pt x="3048" y="268223"/>
                  </a:lnTo>
                  <a:lnTo>
                    <a:pt x="1524" y="266700"/>
                  </a:lnTo>
                  <a:close/>
                </a:path>
                <a:path w="3175" h="336550">
                  <a:moveTo>
                    <a:pt x="1524" y="272795"/>
                  </a:moveTo>
                  <a:lnTo>
                    <a:pt x="0" y="274319"/>
                  </a:lnTo>
                  <a:lnTo>
                    <a:pt x="1524" y="275843"/>
                  </a:lnTo>
                  <a:lnTo>
                    <a:pt x="3048" y="274319"/>
                  </a:lnTo>
                  <a:lnTo>
                    <a:pt x="1524" y="272795"/>
                  </a:lnTo>
                  <a:close/>
                </a:path>
                <a:path w="3175" h="336550">
                  <a:moveTo>
                    <a:pt x="1524" y="278891"/>
                  </a:moveTo>
                  <a:lnTo>
                    <a:pt x="0" y="280415"/>
                  </a:lnTo>
                  <a:lnTo>
                    <a:pt x="1524" y="281939"/>
                  </a:lnTo>
                  <a:lnTo>
                    <a:pt x="3048" y="280415"/>
                  </a:lnTo>
                  <a:lnTo>
                    <a:pt x="1524" y="278891"/>
                  </a:lnTo>
                  <a:close/>
                </a:path>
                <a:path w="3175" h="336550">
                  <a:moveTo>
                    <a:pt x="1524" y="284988"/>
                  </a:moveTo>
                  <a:lnTo>
                    <a:pt x="0" y="286511"/>
                  </a:lnTo>
                  <a:lnTo>
                    <a:pt x="1524" y="288035"/>
                  </a:lnTo>
                  <a:lnTo>
                    <a:pt x="3048" y="286511"/>
                  </a:lnTo>
                  <a:lnTo>
                    <a:pt x="1524" y="284988"/>
                  </a:lnTo>
                  <a:close/>
                </a:path>
                <a:path w="3175" h="336550">
                  <a:moveTo>
                    <a:pt x="1524" y="291083"/>
                  </a:moveTo>
                  <a:lnTo>
                    <a:pt x="0" y="292607"/>
                  </a:lnTo>
                  <a:lnTo>
                    <a:pt x="1524" y="294131"/>
                  </a:lnTo>
                  <a:lnTo>
                    <a:pt x="3048" y="292607"/>
                  </a:lnTo>
                  <a:lnTo>
                    <a:pt x="1524" y="291083"/>
                  </a:lnTo>
                  <a:close/>
                </a:path>
                <a:path w="3175" h="336550">
                  <a:moveTo>
                    <a:pt x="1524" y="297179"/>
                  </a:moveTo>
                  <a:lnTo>
                    <a:pt x="0" y="298703"/>
                  </a:lnTo>
                  <a:lnTo>
                    <a:pt x="1524" y="300227"/>
                  </a:lnTo>
                  <a:lnTo>
                    <a:pt x="3048" y="298703"/>
                  </a:lnTo>
                  <a:lnTo>
                    <a:pt x="1524" y="297179"/>
                  </a:lnTo>
                  <a:close/>
                </a:path>
                <a:path w="3175" h="336550">
                  <a:moveTo>
                    <a:pt x="1524" y="303275"/>
                  </a:moveTo>
                  <a:lnTo>
                    <a:pt x="0" y="304800"/>
                  </a:lnTo>
                  <a:lnTo>
                    <a:pt x="1524" y="306323"/>
                  </a:lnTo>
                  <a:lnTo>
                    <a:pt x="3048" y="304800"/>
                  </a:lnTo>
                  <a:lnTo>
                    <a:pt x="1524" y="303275"/>
                  </a:lnTo>
                  <a:close/>
                </a:path>
                <a:path w="3175" h="336550">
                  <a:moveTo>
                    <a:pt x="1524" y="309371"/>
                  </a:moveTo>
                  <a:lnTo>
                    <a:pt x="0" y="310895"/>
                  </a:lnTo>
                  <a:lnTo>
                    <a:pt x="1524" y="312419"/>
                  </a:lnTo>
                  <a:lnTo>
                    <a:pt x="3048" y="310895"/>
                  </a:lnTo>
                  <a:lnTo>
                    <a:pt x="1524" y="309371"/>
                  </a:lnTo>
                  <a:close/>
                </a:path>
                <a:path w="3175" h="336550">
                  <a:moveTo>
                    <a:pt x="1524" y="315467"/>
                  </a:moveTo>
                  <a:lnTo>
                    <a:pt x="0" y="316991"/>
                  </a:lnTo>
                  <a:lnTo>
                    <a:pt x="1524" y="318515"/>
                  </a:lnTo>
                  <a:lnTo>
                    <a:pt x="3048" y="316991"/>
                  </a:lnTo>
                  <a:lnTo>
                    <a:pt x="1524" y="315467"/>
                  </a:lnTo>
                  <a:close/>
                </a:path>
                <a:path w="3175" h="336550">
                  <a:moveTo>
                    <a:pt x="1524" y="321563"/>
                  </a:moveTo>
                  <a:lnTo>
                    <a:pt x="0" y="323088"/>
                  </a:lnTo>
                  <a:lnTo>
                    <a:pt x="1524" y="324611"/>
                  </a:lnTo>
                  <a:lnTo>
                    <a:pt x="3048" y="323088"/>
                  </a:lnTo>
                  <a:lnTo>
                    <a:pt x="1524" y="321563"/>
                  </a:lnTo>
                  <a:close/>
                </a:path>
                <a:path w="3175" h="336550">
                  <a:moveTo>
                    <a:pt x="1524" y="326897"/>
                  </a:moveTo>
                  <a:lnTo>
                    <a:pt x="0" y="328421"/>
                  </a:lnTo>
                  <a:lnTo>
                    <a:pt x="1524" y="329945"/>
                  </a:lnTo>
                  <a:lnTo>
                    <a:pt x="3048" y="328421"/>
                  </a:lnTo>
                  <a:lnTo>
                    <a:pt x="1524" y="326897"/>
                  </a:lnTo>
                  <a:close/>
                </a:path>
                <a:path w="3175" h="336550">
                  <a:moveTo>
                    <a:pt x="1524" y="332993"/>
                  </a:moveTo>
                  <a:lnTo>
                    <a:pt x="0" y="334517"/>
                  </a:lnTo>
                  <a:lnTo>
                    <a:pt x="1524" y="336041"/>
                  </a:lnTo>
                  <a:lnTo>
                    <a:pt x="3048" y="334517"/>
                  </a:lnTo>
                  <a:lnTo>
                    <a:pt x="1524" y="332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21458" y="5442966"/>
              <a:ext cx="315595" cy="73660"/>
            </a:xfrm>
            <a:custGeom>
              <a:avLst/>
              <a:gdLst/>
              <a:ahLst/>
              <a:cxnLst/>
              <a:rect l="l" t="t" r="r" b="b"/>
              <a:pathLst>
                <a:path w="315594" h="73660">
                  <a:moveTo>
                    <a:pt x="315468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315468" y="73151"/>
                  </a:lnTo>
                  <a:lnTo>
                    <a:pt x="3154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519933" y="5441442"/>
              <a:ext cx="318770" cy="76200"/>
            </a:xfrm>
            <a:custGeom>
              <a:avLst/>
              <a:gdLst/>
              <a:ahLst/>
              <a:cxnLst/>
              <a:rect l="l" t="t" r="r" b="b"/>
              <a:pathLst>
                <a:path w="318769" h="76200">
                  <a:moveTo>
                    <a:pt x="318516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18516" y="76200"/>
                  </a:lnTo>
                  <a:lnTo>
                    <a:pt x="318516" y="74675"/>
                  </a:lnTo>
                  <a:lnTo>
                    <a:pt x="3048" y="74675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18516" y="1524"/>
                  </a:lnTo>
                  <a:lnTo>
                    <a:pt x="318516" y="0"/>
                  </a:lnTo>
                  <a:close/>
                </a:path>
                <a:path w="318769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5"/>
                  </a:lnTo>
                  <a:lnTo>
                    <a:pt x="3048" y="73152"/>
                  </a:lnTo>
                  <a:close/>
                </a:path>
                <a:path w="318769" h="76200">
                  <a:moveTo>
                    <a:pt x="315468" y="73152"/>
                  </a:moveTo>
                  <a:lnTo>
                    <a:pt x="3048" y="73152"/>
                  </a:lnTo>
                  <a:lnTo>
                    <a:pt x="3048" y="74675"/>
                  </a:lnTo>
                  <a:lnTo>
                    <a:pt x="315468" y="74675"/>
                  </a:lnTo>
                  <a:lnTo>
                    <a:pt x="315468" y="73152"/>
                  </a:lnTo>
                  <a:close/>
                </a:path>
                <a:path w="318769" h="76200">
                  <a:moveTo>
                    <a:pt x="315468" y="1524"/>
                  </a:moveTo>
                  <a:lnTo>
                    <a:pt x="315468" y="74675"/>
                  </a:lnTo>
                  <a:lnTo>
                    <a:pt x="316992" y="73152"/>
                  </a:lnTo>
                  <a:lnTo>
                    <a:pt x="318516" y="73152"/>
                  </a:lnTo>
                  <a:lnTo>
                    <a:pt x="318516" y="3048"/>
                  </a:lnTo>
                  <a:lnTo>
                    <a:pt x="316992" y="3048"/>
                  </a:lnTo>
                  <a:lnTo>
                    <a:pt x="315468" y="1524"/>
                  </a:lnTo>
                  <a:close/>
                </a:path>
                <a:path w="318769" h="76200">
                  <a:moveTo>
                    <a:pt x="318516" y="73152"/>
                  </a:moveTo>
                  <a:lnTo>
                    <a:pt x="316992" y="73152"/>
                  </a:lnTo>
                  <a:lnTo>
                    <a:pt x="315468" y="74675"/>
                  </a:lnTo>
                  <a:lnTo>
                    <a:pt x="318516" y="74675"/>
                  </a:lnTo>
                  <a:lnTo>
                    <a:pt x="318516" y="73152"/>
                  </a:lnTo>
                  <a:close/>
                </a:path>
                <a:path w="318769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18769" h="76200">
                  <a:moveTo>
                    <a:pt x="31546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15468" y="3048"/>
                  </a:lnTo>
                  <a:lnTo>
                    <a:pt x="315468" y="1524"/>
                  </a:lnTo>
                  <a:close/>
                </a:path>
                <a:path w="318769" h="76200">
                  <a:moveTo>
                    <a:pt x="318516" y="1524"/>
                  </a:moveTo>
                  <a:lnTo>
                    <a:pt x="315468" y="1524"/>
                  </a:lnTo>
                  <a:lnTo>
                    <a:pt x="316992" y="3048"/>
                  </a:lnTo>
                  <a:lnTo>
                    <a:pt x="318516" y="3048"/>
                  </a:lnTo>
                  <a:lnTo>
                    <a:pt x="31851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02763" y="5442966"/>
              <a:ext cx="219075" cy="73660"/>
            </a:xfrm>
            <a:custGeom>
              <a:avLst/>
              <a:gdLst/>
              <a:ahLst/>
              <a:cxnLst/>
              <a:rect l="l" t="t" r="r" b="b"/>
              <a:pathLst>
                <a:path w="219075" h="73660">
                  <a:moveTo>
                    <a:pt x="21869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18694" y="73151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301239" y="5441442"/>
              <a:ext cx="222250" cy="76200"/>
            </a:xfrm>
            <a:custGeom>
              <a:avLst/>
              <a:gdLst/>
              <a:ahLst/>
              <a:cxnLst/>
              <a:rect l="l" t="t" r="r" b="b"/>
              <a:pathLst>
                <a:path w="222250" h="76200">
                  <a:moveTo>
                    <a:pt x="22174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21742" y="76200"/>
                  </a:lnTo>
                  <a:lnTo>
                    <a:pt x="221742" y="74675"/>
                  </a:lnTo>
                  <a:lnTo>
                    <a:pt x="3048" y="74675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21742" y="1524"/>
                  </a:lnTo>
                  <a:lnTo>
                    <a:pt x="221742" y="0"/>
                  </a:lnTo>
                  <a:close/>
                </a:path>
                <a:path w="222250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5"/>
                  </a:lnTo>
                  <a:lnTo>
                    <a:pt x="3048" y="73152"/>
                  </a:lnTo>
                  <a:close/>
                </a:path>
                <a:path w="222250" h="76200">
                  <a:moveTo>
                    <a:pt x="218694" y="73152"/>
                  </a:moveTo>
                  <a:lnTo>
                    <a:pt x="3048" y="73152"/>
                  </a:lnTo>
                  <a:lnTo>
                    <a:pt x="3048" y="74675"/>
                  </a:lnTo>
                  <a:lnTo>
                    <a:pt x="218694" y="74675"/>
                  </a:lnTo>
                  <a:lnTo>
                    <a:pt x="218694" y="73152"/>
                  </a:lnTo>
                  <a:close/>
                </a:path>
                <a:path w="222250" h="76200">
                  <a:moveTo>
                    <a:pt x="218694" y="1524"/>
                  </a:moveTo>
                  <a:lnTo>
                    <a:pt x="218694" y="74675"/>
                  </a:lnTo>
                  <a:lnTo>
                    <a:pt x="220218" y="73152"/>
                  </a:lnTo>
                  <a:lnTo>
                    <a:pt x="221742" y="73152"/>
                  </a:lnTo>
                  <a:lnTo>
                    <a:pt x="221742" y="3048"/>
                  </a:lnTo>
                  <a:lnTo>
                    <a:pt x="220218" y="3048"/>
                  </a:lnTo>
                  <a:lnTo>
                    <a:pt x="218694" y="1524"/>
                  </a:lnTo>
                  <a:close/>
                </a:path>
                <a:path w="222250" h="76200">
                  <a:moveTo>
                    <a:pt x="221742" y="73152"/>
                  </a:moveTo>
                  <a:lnTo>
                    <a:pt x="220218" y="73152"/>
                  </a:lnTo>
                  <a:lnTo>
                    <a:pt x="218694" y="74675"/>
                  </a:lnTo>
                  <a:lnTo>
                    <a:pt x="221742" y="74675"/>
                  </a:lnTo>
                  <a:lnTo>
                    <a:pt x="221742" y="73152"/>
                  </a:lnTo>
                  <a:close/>
                </a:path>
                <a:path w="222250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22250" h="76200">
                  <a:moveTo>
                    <a:pt x="21869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18694" y="3048"/>
                  </a:lnTo>
                  <a:lnTo>
                    <a:pt x="218694" y="1524"/>
                  </a:lnTo>
                  <a:close/>
                </a:path>
                <a:path w="222250" h="76200">
                  <a:moveTo>
                    <a:pt x="221742" y="1524"/>
                  </a:moveTo>
                  <a:lnTo>
                    <a:pt x="218694" y="1524"/>
                  </a:lnTo>
                  <a:lnTo>
                    <a:pt x="220218" y="3048"/>
                  </a:lnTo>
                  <a:lnTo>
                    <a:pt x="221742" y="3048"/>
                  </a:lnTo>
                  <a:lnTo>
                    <a:pt x="22174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36926" y="5442966"/>
              <a:ext cx="485140" cy="73660"/>
            </a:xfrm>
            <a:custGeom>
              <a:avLst/>
              <a:gdLst/>
              <a:ahLst/>
              <a:cxnLst/>
              <a:rect l="l" t="t" r="r" b="b"/>
              <a:pathLst>
                <a:path w="485139" h="73660">
                  <a:moveTo>
                    <a:pt x="48463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84631" y="73151"/>
                  </a:lnTo>
                  <a:lnTo>
                    <a:pt x="48463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835401" y="5441442"/>
              <a:ext cx="487680" cy="76200"/>
            </a:xfrm>
            <a:custGeom>
              <a:avLst/>
              <a:gdLst/>
              <a:ahLst/>
              <a:cxnLst/>
              <a:rect l="l" t="t" r="r" b="b"/>
              <a:pathLst>
                <a:path w="487679" h="76200">
                  <a:moveTo>
                    <a:pt x="48767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7679" y="76200"/>
                  </a:lnTo>
                  <a:lnTo>
                    <a:pt x="487679" y="74675"/>
                  </a:lnTo>
                  <a:lnTo>
                    <a:pt x="3048" y="74675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7679" y="1524"/>
                  </a:lnTo>
                  <a:lnTo>
                    <a:pt x="487679" y="0"/>
                  </a:lnTo>
                  <a:close/>
                </a:path>
                <a:path w="487679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5"/>
                  </a:lnTo>
                  <a:lnTo>
                    <a:pt x="3048" y="73152"/>
                  </a:lnTo>
                  <a:close/>
                </a:path>
                <a:path w="487679" h="76200">
                  <a:moveTo>
                    <a:pt x="484632" y="73152"/>
                  </a:moveTo>
                  <a:lnTo>
                    <a:pt x="3048" y="73152"/>
                  </a:lnTo>
                  <a:lnTo>
                    <a:pt x="3048" y="74675"/>
                  </a:lnTo>
                  <a:lnTo>
                    <a:pt x="484632" y="74675"/>
                  </a:lnTo>
                  <a:lnTo>
                    <a:pt x="484632" y="73152"/>
                  </a:lnTo>
                  <a:close/>
                </a:path>
                <a:path w="487679" h="76200">
                  <a:moveTo>
                    <a:pt x="484632" y="1524"/>
                  </a:moveTo>
                  <a:lnTo>
                    <a:pt x="484632" y="74675"/>
                  </a:lnTo>
                  <a:lnTo>
                    <a:pt x="486156" y="73152"/>
                  </a:lnTo>
                  <a:lnTo>
                    <a:pt x="487679" y="73152"/>
                  </a:lnTo>
                  <a:lnTo>
                    <a:pt x="487679" y="3048"/>
                  </a:lnTo>
                  <a:lnTo>
                    <a:pt x="486156" y="3048"/>
                  </a:lnTo>
                  <a:lnTo>
                    <a:pt x="484632" y="1524"/>
                  </a:lnTo>
                  <a:close/>
                </a:path>
                <a:path w="487679" h="76200">
                  <a:moveTo>
                    <a:pt x="487679" y="73152"/>
                  </a:moveTo>
                  <a:lnTo>
                    <a:pt x="486156" y="73152"/>
                  </a:lnTo>
                  <a:lnTo>
                    <a:pt x="484632" y="74675"/>
                  </a:lnTo>
                  <a:lnTo>
                    <a:pt x="487679" y="74675"/>
                  </a:lnTo>
                  <a:lnTo>
                    <a:pt x="487679" y="73152"/>
                  </a:lnTo>
                  <a:close/>
                </a:path>
                <a:path w="487679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7679" h="76200">
                  <a:moveTo>
                    <a:pt x="48463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4632" y="3048"/>
                  </a:lnTo>
                  <a:lnTo>
                    <a:pt x="484632" y="1524"/>
                  </a:lnTo>
                  <a:close/>
                </a:path>
                <a:path w="487679" h="76200">
                  <a:moveTo>
                    <a:pt x="487679" y="1524"/>
                  </a:moveTo>
                  <a:lnTo>
                    <a:pt x="484632" y="1524"/>
                  </a:lnTo>
                  <a:lnTo>
                    <a:pt x="486156" y="3048"/>
                  </a:lnTo>
                  <a:lnTo>
                    <a:pt x="487679" y="3048"/>
                  </a:lnTo>
                  <a:lnTo>
                    <a:pt x="48767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923289" y="4859524"/>
            <a:ext cx="353695" cy="9982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75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7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188714" y="4457949"/>
            <a:ext cx="23850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Conflict on a critical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section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174997" y="4981955"/>
            <a:ext cx="2438400" cy="363855"/>
            <a:chOff x="4174997" y="4981955"/>
            <a:chExt cx="2438400" cy="363855"/>
          </a:xfrm>
        </p:grpSpPr>
        <p:sp>
          <p:nvSpPr>
            <p:cNvPr id="97" name="object 97"/>
            <p:cNvSpPr/>
            <p:nvPr/>
          </p:nvSpPr>
          <p:spPr>
            <a:xfrm>
              <a:off x="4174998" y="5030723"/>
              <a:ext cx="2438400" cy="314960"/>
            </a:xfrm>
            <a:custGeom>
              <a:avLst/>
              <a:gdLst/>
              <a:ahLst/>
              <a:cxnLst/>
              <a:rect l="l" t="t" r="r" b="b"/>
              <a:pathLst>
                <a:path w="2438400" h="31496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314718"/>
                  </a:lnTo>
                  <a:lnTo>
                    <a:pt x="13716" y="314718"/>
                  </a:lnTo>
                  <a:lnTo>
                    <a:pt x="13716" y="40386"/>
                  </a:lnTo>
                  <a:lnTo>
                    <a:pt x="24384" y="40386"/>
                  </a:lnTo>
                  <a:close/>
                </a:path>
                <a:path w="2438400" h="314960">
                  <a:moveTo>
                    <a:pt x="2438400" y="144030"/>
                  </a:moveTo>
                  <a:lnTo>
                    <a:pt x="303276" y="144030"/>
                  </a:lnTo>
                  <a:lnTo>
                    <a:pt x="303276" y="147066"/>
                  </a:lnTo>
                  <a:lnTo>
                    <a:pt x="2438400" y="147066"/>
                  </a:lnTo>
                  <a:lnTo>
                    <a:pt x="2438400" y="1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610099" y="4981955"/>
              <a:ext cx="27940" cy="194310"/>
            </a:xfrm>
            <a:custGeom>
              <a:avLst/>
              <a:gdLst/>
              <a:ahLst/>
              <a:cxnLst/>
              <a:rect l="l" t="t" r="r" b="b"/>
              <a:pathLst>
                <a:path w="27939" h="194310">
                  <a:moveTo>
                    <a:pt x="18287" y="41148"/>
                  </a:moveTo>
                  <a:lnTo>
                    <a:pt x="9143" y="41148"/>
                  </a:lnTo>
                  <a:lnTo>
                    <a:pt x="9143" y="194310"/>
                  </a:lnTo>
                  <a:lnTo>
                    <a:pt x="18287" y="194310"/>
                  </a:lnTo>
                  <a:lnTo>
                    <a:pt x="18287" y="41148"/>
                  </a:lnTo>
                  <a:close/>
                </a:path>
                <a:path w="27939" h="194310">
                  <a:moveTo>
                    <a:pt x="13715" y="0"/>
                  </a:moveTo>
                  <a:lnTo>
                    <a:pt x="0" y="45720"/>
                  </a:lnTo>
                  <a:lnTo>
                    <a:pt x="9143" y="45720"/>
                  </a:lnTo>
                  <a:lnTo>
                    <a:pt x="9143" y="41148"/>
                  </a:lnTo>
                  <a:lnTo>
                    <a:pt x="26060" y="41148"/>
                  </a:lnTo>
                  <a:lnTo>
                    <a:pt x="13715" y="0"/>
                  </a:lnTo>
                  <a:close/>
                </a:path>
                <a:path w="27939" h="194310">
                  <a:moveTo>
                    <a:pt x="26060" y="41148"/>
                  </a:moveTo>
                  <a:lnTo>
                    <a:pt x="18287" y="41148"/>
                  </a:lnTo>
                  <a:lnTo>
                    <a:pt x="18287" y="45720"/>
                  </a:lnTo>
                  <a:lnTo>
                    <a:pt x="27432" y="45720"/>
                  </a:lnTo>
                  <a:lnTo>
                    <a:pt x="26060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22291" y="5174741"/>
              <a:ext cx="3175" cy="167005"/>
            </a:xfrm>
            <a:custGeom>
              <a:avLst/>
              <a:gdLst/>
              <a:ahLst/>
              <a:cxnLst/>
              <a:rect l="l" t="t" r="r" b="b"/>
              <a:pathLst>
                <a:path w="3175" h="167004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  <a:path w="3175" h="167004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1524" y="6096"/>
                  </a:lnTo>
                  <a:close/>
                </a:path>
                <a:path w="3175" h="167004">
                  <a:moveTo>
                    <a:pt x="1524" y="12192"/>
                  </a:move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lnTo>
                    <a:pt x="1524" y="12192"/>
                  </a:lnTo>
                  <a:close/>
                </a:path>
                <a:path w="3175" h="167004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lnTo>
                    <a:pt x="1524" y="18287"/>
                  </a:lnTo>
                  <a:close/>
                </a:path>
                <a:path w="3175" h="167004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lnTo>
                    <a:pt x="1524" y="24384"/>
                  </a:lnTo>
                  <a:close/>
                </a:path>
                <a:path w="3175" h="167004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lnTo>
                    <a:pt x="1524" y="30480"/>
                  </a:lnTo>
                  <a:close/>
                </a:path>
                <a:path w="3175" h="167004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lnTo>
                    <a:pt x="1524" y="36575"/>
                  </a:lnTo>
                  <a:close/>
                </a:path>
                <a:path w="3175" h="167004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lnTo>
                    <a:pt x="1524" y="42672"/>
                  </a:lnTo>
                  <a:close/>
                </a:path>
                <a:path w="3175" h="167004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lnTo>
                    <a:pt x="1524" y="48768"/>
                  </a:lnTo>
                  <a:close/>
                </a:path>
                <a:path w="3175" h="167004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8" y="56387"/>
                  </a:lnTo>
                  <a:lnTo>
                    <a:pt x="1524" y="54863"/>
                  </a:lnTo>
                  <a:close/>
                </a:path>
                <a:path w="3175" h="167004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lnTo>
                    <a:pt x="1524" y="60960"/>
                  </a:lnTo>
                  <a:close/>
                </a:path>
                <a:path w="3175" h="167004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lnTo>
                    <a:pt x="1524" y="67056"/>
                  </a:lnTo>
                  <a:close/>
                </a:path>
                <a:path w="3175" h="167004">
                  <a:moveTo>
                    <a:pt x="1524" y="73152"/>
                  </a:moveTo>
                  <a:lnTo>
                    <a:pt x="0" y="74675"/>
                  </a:lnTo>
                  <a:lnTo>
                    <a:pt x="1524" y="76200"/>
                  </a:lnTo>
                  <a:lnTo>
                    <a:pt x="3048" y="74675"/>
                  </a:lnTo>
                  <a:lnTo>
                    <a:pt x="1524" y="73152"/>
                  </a:lnTo>
                  <a:close/>
                </a:path>
                <a:path w="3175" h="167004">
                  <a:moveTo>
                    <a:pt x="1524" y="78486"/>
                  </a:move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lnTo>
                    <a:pt x="1524" y="78486"/>
                  </a:lnTo>
                  <a:close/>
                </a:path>
                <a:path w="3175" h="167004">
                  <a:moveTo>
                    <a:pt x="1524" y="84582"/>
                  </a:move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lnTo>
                    <a:pt x="1524" y="84582"/>
                  </a:lnTo>
                  <a:close/>
                </a:path>
                <a:path w="3175" h="167004">
                  <a:moveTo>
                    <a:pt x="1524" y="90678"/>
                  </a:moveTo>
                  <a:lnTo>
                    <a:pt x="0" y="92202"/>
                  </a:lnTo>
                  <a:lnTo>
                    <a:pt x="1524" y="93725"/>
                  </a:lnTo>
                  <a:lnTo>
                    <a:pt x="3048" y="92202"/>
                  </a:lnTo>
                  <a:lnTo>
                    <a:pt x="1524" y="90678"/>
                  </a:lnTo>
                  <a:close/>
                </a:path>
                <a:path w="3175" h="167004">
                  <a:moveTo>
                    <a:pt x="1524" y="96774"/>
                  </a:move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lnTo>
                    <a:pt x="1524" y="96774"/>
                  </a:lnTo>
                  <a:close/>
                </a:path>
                <a:path w="3175" h="167004">
                  <a:moveTo>
                    <a:pt x="1524" y="102870"/>
                  </a:move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lnTo>
                    <a:pt x="1524" y="102870"/>
                  </a:lnTo>
                  <a:close/>
                </a:path>
                <a:path w="3175" h="167004">
                  <a:moveTo>
                    <a:pt x="1524" y="108966"/>
                  </a:moveTo>
                  <a:lnTo>
                    <a:pt x="0" y="110490"/>
                  </a:lnTo>
                  <a:lnTo>
                    <a:pt x="1524" y="112013"/>
                  </a:lnTo>
                  <a:lnTo>
                    <a:pt x="3048" y="110490"/>
                  </a:lnTo>
                  <a:lnTo>
                    <a:pt x="1524" y="108966"/>
                  </a:lnTo>
                  <a:close/>
                </a:path>
                <a:path w="3175" h="167004">
                  <a:moveTo>
                    <a:pt x="1524" y="115062"/>
                  </a:move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lnTo>
                    <a:pt x="1524" y="115062"/>
                  </a:lnTo>
                  <a:close/>
                </a:path>
                <a:path w="3175" h="167004">
                  <a:moveTo>
                    <a:pt x="1524" y="121158"/>
                  </a:move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lnTo>
                    <a:pt x="1524" y="121158"/>
                  </a:lnTo>
                  <a:close/>
                </a:path>
                <a:path w="3175" h="167004">
                  <a:moveTo>
                    <a:pt x="1524" y="127254"/>
                  </a:move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lnTo>
                    <a:pt x="1524" y="127254"/>
                  </a:lnTo>
                  <a:close/>
                </a:path>
                <a:path w="3175" h="167004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lnTo>
                    <a:pt x="1524" y="133350"/>
                  </a:lnTo>
                  <a:close/>
                </a:path>
                <a:path w="3175" h="167004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lnTo>
                    <a:pt x="1524" y="139446"/>
                  </a:lnTo>
                  <a:close/>
                </a:path>
                <a:path w="3175" h="167004">
                  <a:moveTo>
                    <a:pt x="1524" y="145542"/>
                  </a:move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lnTo>
                    <a:pt x="1524" y="145542"/>
                  </a:lnTo>
                  <a:close/>
                </a:path>
                <a:path w="3175" h="167004">
                  <a:moveTo>
                    <a:pt x="1524" y="151637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lnTo>
                    <a:pt x="1524" y="151637"/>
                  </a:lnTo>
                  <a:close/>
                </a:path>
                <a:path w="3175" h="167004">
                  <a:moveTo>
                    <a:pt x="1524" y="157734"/>
                  </a:move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lnTo>
                    <a:pt x="1524" y="157734"/>
                  </a:lnTo>
                  <a:close/>
                </a:path>
                <a:path w="3175" h="167004">
                  <a:moveTo>
                    <a:pt x="1524" y="163830"/>
                  </a:move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lnTo>
                    <a:pt x="1524" y="16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623815" y="5103113"/>
              <a:ext cx="72390" cy="73660"/>
            </a:xfrm>
            <a:custGeom>
              <a:avLst/>
              <a:gdLst/>
              <a:ahLst/>
              <a:cxnLst/>
              <a:rect l="l" t="t" r="r" b="b"/>
              <a:pathLst>
                <a:path w="72389" h="73660">
                  <a:moveTo>
                    <a:pt x="72389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2389" y="73151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622291" y="5101589"/>
              <a:ext cx="75565" cy="76200"/>
            </a:xfrm>
            <a:custGeom>
              <a:avLst/>
              <a:gdLst/>
              <a:ahLst/>
              <a:cxnLst/>
              <a:rect l="l" t="t" r="r" b="b"/>
              <a:pathLst>
                <a:path w="75564" h="76200">
                  <a:moveTo>
                    <a:pt x="7543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5437" y="76200"/>
                  </a:lnTo>
                  <a:lnTo>
                    <a:pt x="75437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5437" y="1524"/>
                  </a:lnTo>
                  <a:lnTo>
                    <a:pt x="75437" y="0"/>
                  </a:lnTo>
                  <a:close/>
                </a:path>
                <a:path w="75564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75564" h="76200">
                  <a:moveTo>
                    <a:pt x="72390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72390" y="74675"/>
                  </a:lnTo>
                  <a:lnTo>
                    <a:pt x="72390" y="73151"/>
                  </a:lnTo>
                  <a:close/>
                </a:path>
                <a:path w="75564" h="76200">
                  <a:moveTo>
                    <a:pt x="72390" y="1524"/>
                  </a:moveTo>
                  <a:lnTo>
                    <a:pt x="72390" y="74675"/>
                  </a:lnTo>
                  <a:lnTo>
                    <a:pt x="73913" y="73151"/>
                  </a:lnTo>
                  <a:lnTo>
                    <a:pt x="75437" y="73151"/>
                  </a:lnTo>
                  <a:lnTo>
                    <a:pt x="75437" y="3048"/>
                  </a:lnTo>
                  <a:lnTo>
                    <a:pt x="73913" y="3048"/>
                  </a:lnTo>
                  <a:lnTo>
                    <a:pt x="72390" y="1524"/>
                  </a:lnTo>
                  <a:close/>
                </a:path>
                <a:path w="75564" h="76200">
                  <a:moveTo>
                    <a:pt x="75437" y="73151"/>
                  </a:moveTo>
                  <a:lnTo>
                    <a:pt x="73913" y="73151"/>
                  </a:lnTo>
                  <a:lnTo>
                    <a:pt x="72390" y="74675"/>
                  </a:lnTo>
                  <a:lnTo>
                    <a:pt x="75437" y="74675"/>
                  </a:lnTo>
                  <a:lnTo>
                    <a:pt x="75437" y="73151"/>
                  </a:lnTo>
                  <a:close/>
                </a:path>
                <a:path w="75564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5564" h="76200">
                  <a:moveTo>
                    <a:pt x="7239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72390" y="3048"/>
                  </a:lnTo>
                  <a:lnTo>
                    <a:pt x="72390" y="1524"/>
                  </a:lnTo>
                  <a:close/>
                </a:path>
                <a:path w="75564" h="76200">
                  <a:moveTo>
                    <a:pt x="75437" y="1524"/>
                  </a:moveTo>
                  <a:lnTo>
                    <a:pt x="72390" y="1524"/>
                  </a:lnTo>
                  <a:lnTo>
                    <a:pt x="73913" y="3048"/>
                  </a:lnTo>
                  <a:lnTo>
                    <a:pt x="75437" y="3048"/>
                  </a:lnTo>
                  <a:lnTo>
                    <a:pt x="7543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744973" y="503072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5">
                  <a:moveTo>
                    <a:pt x="24384" y="0"/>
                  </a:moveTo>
                  <a:lnTo>
                    <a:pt x="14787" y="1881"/>
                  </a:lnTo>
                  <a:lnTo>
                    <a:pt x="7048" y="7048"/>
                  </a:lnTo>
                  <a:lnTo>
                    <a:pt x="1881" y="14787"/>
                  </a:lnTo>
                  <a:lnTo>
                    <a:pt x="0" y="24384"/>
                  </a:lnTo>
                  <a:lnTo>
                    <a:pt x="1881" y="33658"/>
                  </a:lnTo>
                  <a:lnTo>
                    <a:pt x="7048" y="41433"/>
                  </a:lnTo>
                  <a:lnTo>
                    <a:pt x="14787" y="46779"/>
                  </a:lnTo>
                  <a:lnTo>
                    <a:pt x="24384" y="48767"/>
                  </a:lnTo>
                  <a:lnTo>
                    <a:pt x="33658" y="46779"/>
                  </a:lnTo>
                  <a:lnTo>
                    <a:pt x="41433" y="41433"/>
                  </a:lnTo>
                  <a:lnTo>
                    <a:pt x="46779" y="33658"/>
                  </a:lnTo>
                  <a:lnTo>
                    <a:pt x="48767" y="24384"/>
                  </a:lnTo>
                  <a:lnTo>
                    <a:pt x="46779" y="14787"/>
                  </a:lnTo>
                  <a:lnTo>
                    <a:pt x="41433" y="7048"/>
                  </a:lnTo>
                  <a:lnTo>
                    <a:pt x="33658" y="188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743450" y="5029415"/>
              <a:ext cx="52069" cy="147320"/>
            </a:xfrm>
            <a:custGeom>
              <a:avLst/>
              <a:gdLst/>
              <a:ahLst/>
              <a:cxnLst/>
              <a:rect l="l" t="t" r="r" b="b"/>
              <a:pathLst>
                <a:path w="52070" h="147320">
                  <a:moveTo>
                    <a:pt x="27419" y="73698"/>
                  </a:moveTo>
                  <a:lnTo>
                    <a:pt x="24384" y="73698"/>
                  </a:lnTo>
                  <a:lnTo>
                    <a:pt x="24384" y="146850"/>
                  </a:lnTo>
                  <a:lnTo>
                    <a:pt x="27419" y="146850"/>
                  </a:lnTo>
                  <a:lnTo>
                    <a:pt x="27419" y="73698"/>
                  </a:lnTo>
                  <a:close/>
                </a:path>
                <a:path w="52070" h="147320">
                  <a:moveTo>
                    <a:pt x="51816" y="25692"/>
                  </a:moveTo>
                  <a:lnTo>
                    <a:pt x="48526" y="18465"/>
                  </a:lnTo>
                  <a:lnTo>
                    <a:pt x="48526" y="27114"/>
                  </a:lnTo>
                  <a:lnTo>
                    <a:pt x="46532" y="34632"/>
                  </a:lnTo>
                  <a:lnTo>
                    <a:pt x="46482" y="34836"/>
                  </a:lnTo>
                  <a:lnTo>
                    <a:pt x="46482" y="34074"/>
                  </a:lnTo>
                  <a:lnTo>
                    <a:pt x="44958" y="38646"/>
                  </a:lnTo>
                  <a:lnTo>
                    <a:pt x="44958" y="37884"/>
                  </a:lnTo>
                  <a:lnTo>
                    <a:pt x="41910" y="41694"/>
                  </a:lnTo>
                  <a:lnTo>
                    <a:pt x="39319" y="43764"/>
                  </a:lnTo>
                  <a:lnTo>
                    <a:pt x="34290" y="46266"/>
                  </a:lnTo>
                  <a:lnTo>
                    <a:pt x="35052" y="46266"/>
                  </a:lnTo>
                  <a:lnTo>
                    <a:pt x="30480" y="47790"/>
                  </a:lnTo>
                  <a:lnTo>
                    <a:pt x="25908" y="48552"/>
                  </a:lnTo>
                  <a:lnTo>
                    <a:pt x="21336" y="47790"/>
                  </a:lnTo>
                  <a:lnTo>
                    <a:pt x="16764" y="46266"/>
                  </a:lnTo>
                  <a:lnTo>
                    <a:pt x="17526" y="46266"/>
                  </a:lnTo>
                  <a:lnTo>
                    <a:pt x="14478" y="44742"/>
                  </a:lnTo>
                  <a:lnTo>
                    <a:pt x="13131" y="44081"/>
                  </a:lnTo>
                  <a:lnTo>
                    <a:pt x="12954" y="44081"/>
                  </a:lnTo>
                  <a:lnTo>
                    <a:pt x="12954" y="44742"/>
                  </a:lnTo>
                  <a:lnTo>
                    <a:pt x="9906" y="41694"/>
                  </a:lnTo>
                  <a:lnTo>
                    <a:pt x="7467" y="38646"/>
                  </a:lnTo>
                  <a:lnTo>
                    <a:pt x="6858" y="37884"/>
                  </a:lnTo>
                  <a:lnTo>
                    <a:pt x="6858" y="38646"/>
                  </a:lnTo>
                  <a:lnTo>
                    <a:pt x="4572" y="34074"/>
                  </a:lnTo>
                  <a:lnTo>
                    <a:pt x="5334" y="34836"/>
                  </a:lnTo>
                  <a:lnTo>
                    <a:pt x="5080" y="34074"/>
                  </a:lnTo>
                  <a:lnTo>
                    <a:pt x="3810" y="30264"/>
                  </a:lnTo>
                  <a:lnTo>
                    <a:pt x="3048" y="25692"/>
                  </a:lnTo>
                  <a:lnTo>
                    <a:pt x="3810" y="21120"/>
                  </a:lnTo>
                  <a:lnTo>
                    <a:pt x="5334" y="16548"/>
                  </a:lnTo>
                  <a:lnTo>
                    <a:pt x="4572" y="16548"/>
                  </a:lnTo>
                  <a:lnTo>
                    <a:pt x="6858" y="12738"/>
                  </a:lnTo>
                  <a:lnTo>
                    <a:pt x="12954" y="6642"/>
                  </a:lnTo>
                  <a:lnTo>
                    <a:pt x="17526" y="4356"/>
                  </a:lnTo>
                  <a:lnTo>
                    <a:pt x="16764" y="4356"/>
                  </a:lnTo>
                  <a:lnTo>
                    <a:pt x="25908" y="2832"/>
                  </a:lnTo>
                  <a:lnTo>
                    <a:pt x="35039" y="4356"/>
                  </a:lnTo>
                  <a:lnTo>
                    <a:pt x="34277" y="4356"/>
                  </a:lnTo>
                  <a:lnTo>
                    <a:pt x="38862" y="6642"/>
                  </a:lnTo>
                  <a:lnTo>
                    <a:pt x="38100" y="6642"/>
                  </a:lnTo>
                  <a:lnTo>
                    <a:pt x="44043" y="11963"/>
                  </a:lnTo>
                  <a:lnTo>
                    <a:pt x="47625" y="19138"/>
                  </a:lnTo>
                  <a:lnTo>
                    <a:pt x="48526" y="27114"/>
                  </a:lnTo>
                  <a:lnTo>
                    <a:pt x="48526" y="18465"/>
                  </a:lnTo>
                  <a:lnTo>
                    <a:pt x="43154" y="6642"/>
                  </a:lnTo>
                  <a:lnTo>
                    <a:pt x="43053" y="6426"/>
                  </a:lnTo>
                  <a:lnTo>
                    <a:pt x="33477" y="2832"/>
                  </a:lnTo>
                  <a:lnTo>
                    <a:pt x="25908" y="0"/>
                  </a:lnTo>
                  <a:lnTo>
                    <a:pt x="8750" y="6426"/>
                  </a:lnTo>
                  <a:lnTo>
                    <a:pt x="0" y="25692"/>
                  </a:lnTo>
                  <a:lnTo>
                    <a:pt x="762" y="30264"/>
                  </a:lnTo>
                  <a:lnTo>
                    <a:pt x="4381" y="39903"/>
                  </a:lnTo>
                  <a:lnTo>
                    <a:pt x="11582" y="47066"/>
                  </a:lnTo>
                  <a:lnTo>
                    <a:pt x="20980" y="50977"/>
                  </a:lnTo>
                  <a:lnTo>
                    <a:pt x="31242" y="50838"/>
                  </a:lnTo>
                  <a:lnTo>
                    <a:pt x="36893" y="48552"/>
                  </a:lnTo>
                  <a:lnTo>
                    <a:pt x="39827" y="47371"/>
                  </a:lnTo>
                  <a:lnTo>
                    <a:pt x="42786" y="44742"/>
                  </a:lnTo>
                  <a:lnTo>
                    <a:pt x="45986" y="41910"/>
                  </a:lnTo>
                  <a:lnTo>
                    <a:pt x="47752" y="38646"/>
                  </a:lnTo>
                  <a:lnTo>
                    <a:pt x="49809" y="34836"/>
                  </a:lnTo>
                  <a:lnTo>
                    <a:pt x="49923" y="34632"/>
                  </a:lnTo>
                  <a:lnTo>
                    <a:pt x="5181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623815" y="5103113"/>
              <a:ext cx="146050" cy="73660"/>
            </a:xfrm>
            <a:custGeom>
              <a:avLst/>
              <a:gdLst/>
              <a:ahLst/>
              <a:cxnLst/>
              <a:rect l="l" t="t" r="r" b="b"/>
              <a:pathLst>
                <a:path w="146050" h="73660">
                  <a:moveTo>
                    <a:pt x="14554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45541" y="73151"/>
                  </a:lnTo>
                  <a:lnTo>
                    <a:pt x="14554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622292" y="5101589"/>
              <a:ext cx="148590" cy="240029"/>
            </a:xfrm>
            <a:custGeom>
              <a:avLst/>
              <a:gdLst/>
              <a:ahLst/>
              <a:cxnLst/>
              <a:rect l="l" t="t" r="r" b="b"/>
              <a:pathLst>
                <a:path w="148589" h="240029">
                  <a:moveTo>
                    <a:pt x="148590" y="238506"/>
                  </a:moveTo>
                  <a:lnTo>
                    <a:pt x="147066" y="236982"/>
                  </a:lnTo>
                  <a:lnTo>
                    <a:pt x="145542" y="238506"/>
                  </a:lnTo>
                  <a:lnTo>
                    <a:pt x="147066" y="240030"/>
                  </a:lnTo>
                  <a:lnTo>
                    <a:pt x="148590" y="238506"/>
                  </a:lnTo>
                  <a:close/>
                </a:path>
                <a:path w="148589" h="240029">
                  <a:moveTo>
                    <a:pt x="148590" y="232410"/>
                  </a:moveTo>
                  <a:lnTo>
                    <a:pt x="147066" y="230886"/>
                  </a:lnTo>
                  <a:lnTo>
                    <a:pt x="145542" y="232410"/>
                  </a:lnTo>
                  <a:lnTo>
                    <a:pt x="147066" y="233934"/>
                  </a:lnTo>
                  <a:lnTo>
                    <a:pt x="148590" y="232410"/>
                  </a:lnTo>
                  <a:close/>
                </a:path>
                <a:path w="148589" h="240029">
                  <a:moveTo>
                    <a:pt x="148590" y="226314"/>
                  </a:moveTo>
                  <a:lnTo>
                    <a:pt x="147066" y="224790"/>
                  </a:lnTo>
                  <a:lnTo>
                    <a:pt x="145542" y="226314"/>
                  </a:lnTo>
                  <a:lnTo>
                    <a:pt x="147066" y="227838"/>
                  </a:lnTo>
                  <a:lnTo>
                    <a:pt x="148590" y="226314"/>
                  </a:lnTo>
                  <a:close/>
                </a:path>
                <a:path w="148589" h="240029">
                  <a:moveTo>
                    <a:pt x="148590" y="220218"/>
                  </a:moveTo>
                  <a:lnTo>
                    <a:pt x="147066" y="218694"/>
                  </a:lnTo>
                  <a:lnTo>
                    <a:pt x="145542" y="220218"/>
                  </a:lnTo>
                  <a:lnTo>
                    <a:pt x="147066" y="221742"/>
                  </a:lnTo>
                  <a:lnTo>
                    <a:pt x="148590" y="220218"/>
                  </a:lnTo>
                  <a:close/>
                </a:path>
                <a:path w="148589" h="240029">
                  <a:moveTo>
                    <a:pt x="148590" y="214122"/>
                  </a:moveTo>
                  <a:lnTo>
                    <a:pt x="147066" y="212598"/>
                  </a:lnTo>
                  <a:lnTo>
                    <a:pt x="145542" y="214122"/>
                  </a:lnTo>
                  <a:lnTo>
                    <a:pt x="147066" y="215646"/>
                  </a:lnTo>
                  <a:lnTo>
                    <a:pt x="148590" y="214122"/>
                  </a:lnTo>
                  <a:close/>
                </a:path>
                <a:path w="148589" h="240029">
                  <a:moveTo>
                    <a:pt x="148590" y="208026"/>
                  </a:moveTo>
                  <a:lnTo>
                    <a:pt x="147066" y="206502"/>
                  </a:lnTo>
                  <a:lnTo>
                    <a:pt x="145542" y="208026"/>
                  </a:lnTo>
                  <a:lnTo>
                    <a:pt x="147066" y="209550"/>
                  </a:lnTo>
                  <a:lnTo>
                    <a:pt x="148590" y="208026"/>
                  </a:lnTo>
                  <a:close/>
                </a:path>
                <a:path w="148589" h="240029">
                  <a:moveTo>
                    <a:pt x="148590" y="201930"/>
                  </a:moveTo>
                  <a:lnTo>
                    <a:pt x="147066" y="200406"/>
                  </a:lnTo>
                  <a:lnTo>
                    <a:pt x="145542" y="201930"/>
                  </a:lnTo>
                  <a:lnTo>
                    <a:pt x="147066" y="203454"/>
                  </a:lnTo>
                  <a:lnTo>
                    <a:pt x="148590" y="201930"/>
                  </a:lnTo>
                  <a:close/>
                </a:path>
                <a:path w="148589" h="240029">
                  <a:moveTo>
                    <a:pt x="148590" y="195834"/>
                  </a:moveTo>
                  <a:lnTo>
                    <a:pt x="147066" y="194310"/>
                  </a:lnTo>
                  <a:lnTo>
                    <a:pt x="145542" y="195834"/>
                  </a:lnTo>
                  <a:lnTo>
                    <a:pt x="147066" y="197358"/>
                  </a:lnTo>
                  <a:lnTo>
                    <a:pt x="148590" y="195834"/>
                  </a:lnTo>
                  <a:close/>
                </a:path>
                <a:path w="148589" h="240029">
                  <a:moveTo>
                    <a:pt x="148590" y="189738"/>
                  </a:moveTo>
                  <a:lnTo>
                    <a:pt x="147066" y="188214"/>
                  </a:lnTo>
                  <a:lnTo>
                    <a:pt x="145542" y="189738"/>
                  </a:lnTo>
                  <a:lnTo>
                    <a:pt x="147066" y="191262"/>
                  </a:lnTo>
                  <a:lnTo>
                    <a:pt x="148590" y="189738"/>
                  </a:lnTo>
                  <a:close/>
                </a:path>
                <a:path w="148589" h="240029">
                  <a:moveTo>
                    <a:pt x="148590" y="183642"/>
                  </a:moveTo>
                  <a:lnTo>
                    <a:pt x="147066" y="182118"/>
                  </a:lnTo>
                  <a:lnTo>
                    <a:pt x="145542" y="183642"/>
                  </a:lnTo>
                  <a:lnTo>
                    <a:pt x="147066" y="185166"/>
                  </a:lnTo>
                  <a:lnTo>
                    <a:pt x="148590" y="183642"/>
                  </a:lnTo>
                  <a:close/>
                </a:path>
                <a:path w="148589" h="240029">
                  <a:moveTo>
                    <a:pt x="148590" y="177546"/>
                  </a:moveTo>
                  <a:lnTo>
                    <a:pt x="147066" y="176022"/>
                  </a:lnTo>
                  <a:lnTo>
                    <a:pt x="145542" y="177546"/>
                  </a:lnTo>
                  <a:lnTo>
                    <a:pt x="147066" y="179070"/>
                  </a:lnTo>
                  <a:lnTo>
                    <a:pt x="148590" y="177546"/>
                  </a:lnTo>
                  <a:close/>
                </a:path>
                <a:path w="148589" h="240029">
                  <a:moveTo>
                    <a:pt x="148590" y="171450"/>
                  </a:moveTo>
                  <a:lnTo>
                    <a:pt x="147066" y="169926"/>
                  </a:lnTo>
                  <a:lnTo>
                    <a:pt x="145542" y="171450"/>
                  </a:lnTo>
                  <a:lnTo>
                    <a:pt x="147066" y="172974"/>
                  </a:lnTo>
                  <a:lnTo>
                    <a:pt x="148590" y="171450"/>
                  </a:lnTo>
                  <a:close/>
                </a:path>
                <a:path w="148589" h="240029">
                  <a:moveTo>
                    <a:pt x="148590" y="165354"/>
                  </a:moveTo>
                  <a:lnTo>
                    <a:pt x="147066" y="163830"/>
                  </a:lnTo>
                  <a:lnTo>
                    <a:pt x="145542" y="165354"/>
                  </a:lnTo>
                  <a:lnTo>
                    <a:pt x="147066" y="166878"/>
                  </a:lnTo>
                  <a:lnTo>
                    <a:pt x="148590" y="165354"/>
                  </a:lnTo>
                  <a:close/>
                </a:path>
                <a:path w="148589" h="240029">
                  <a:moveTo>
                    <a:pt x="148590" y="159258"/>
                  </a:moveTo>
                  <a:lnTo>
                    <a:pt x="147066" y="157734"/>
                  </a:lnTo>
                  <a:lnTo>
                    <a:pt x="145542" y="159258"/>
                  </a:lnTo>
                  <a:lnTo>
                    <a:pt x="147066" y="160782"/>
                  </a:lnTo>
                  <a:lnTo>
                    <a:pt x="148590" y="159258"/>
                  </a:lnTo>
                  <a:close/>
                </a:path>
                <a:path w="148589" h="240029">
                  <a:moveTo>
                    <a:pt x="148590" y="153162"/>
                  </a:moveTo>
                  <a:lnTo>
                    <a:pt x="147066" y="151638"/>
                  </a:lnTo>
                  <a:lnTo>
                    <a:pt x="145542" y="153162"/>
                  </a:lnTo>
                  <a:lnTo>
                    <a:pt x="147066" y="154686"/>
                  </a:lnTo>
                  <a:lnTo>
                    <a:pt x="148590" y="153162"/>
                  </a:lnTo>
                  <a:close/>
                </a:path>
                <a:path w="148589" h="240029">
                  <a:moveTo>
                    <a:pt x="148590" y="147828"/>
                  </a:moveTo>
                  <a:lnTo>
                    <a:pt x="147066" y="146304"/>
                  </a:lnTo>
                  <a:lnTo>
                    <a:pt x="145542" y="147828"/>
                  </a:lnTo>
                  <a:lnTo>
                    <a:pt x="147066" y="149352"/>
                  </a:lnTo>
                  <a:lnTo>
                    <a:pt x="148590" y="147828"/>
                  </a:lnTo>
                  <a:close/>
                </a:path>
                <a:path w="148589" h="240029">
                  <a:moveTo>
                    <a:pt x="148590" y="141732"/>
                  </a:moveTo>
                  <a:lnTo>
                    <a:pt x="147066" y="140208"/>
                  </a:lnTo>
                  <a:lnTo>
                    <a:pt x="145542" y="141732"/>
                  </a:lnTo>
                  <a:lnTo>
                    <a:pt x="147066" y="143256"/>
                  </a:lnTo>
                  <a:lnTo>
                    <a:pt x="148590" y="141732"/>
                  </a:lnTo>
                  <a:close/>
                </a:path>
                <a:path w="148589" h="240029">
                  <a:moveTo>
                    <a:pt x="148590" y="135636"/>
                  </a:moveTo>
                  <a:lnTo>
                    <a:pt x="147066" y="134112"/>
                  </a:lnTo>
                  <a:lnTo>
                    <a:pt x="145542" y="135636"/>
                  </a:lnTo>
                  <a:lnTo>
                    <a:pt x="147066" y="137160"/>
                  </a:lnTo>
                  <a:lnTo>
                    <a:pt x="148590" y="135636"/>
                  </a:lnTo>
                  <a:close/>
                </a:path>
                <a:path w="148589" h="240029">
                  <a:moveTo>
                    <a:pt x="148590" y="129540"/>
                  </a:moveTo>
                  <a:lnTo>
                    <a:pt x="147066" y="128016"/>
                  </a:lnTo>
                  <a:lnTo>
                    <a:pt x="145542" y="129540"/>
                  </a:lnTo>
                  <a:lnTo>
                    <a:pt x="147066" y="131064"/>
                  </a:lnTo>
                  <a:lnTo>
                    <a:pt x="148590" y="129540"/>
                  </a:lnTo>
                  <a:close/>
                </a:path>
                <a:path w="148589" h="240029">
                  <a:moveTo>
                    <a:pt x="148590" y="123444"/>
                  </a:moveTo>
                  <a:lnTo>
                    <a:pt x="147066" y="121920"/>
                  </a:lnTo>
                  <a:lnTo>
                    <a:pt x="145542" y="123444"/>
                  </a:lnTo>
                  <a:lnTo>
                    <a:pt x="147066" y="124968"/>
                  </a:lnTo>
                  <a:lnTo>
                    <a:pt x="148590" y="123444"/>
                  </a:lnTo>
                  <a:close/>
                </a:path>
                <a:path w="148589" h="240029">
                  <a:moveTo>
                    <a:pt x="148590" y="117348"/>
                  </a:moveTo>
                  <a:lnTo>
                    <a:pt x="147066" y="115824"/>
                  </a:lnTo>
                  <a:lnTo>
                    <a:pt x="145542" y="117348"/>
                  </a:lnTo>
                  <a:lnTo>
                    <a:pt x="147066" y="118872"/>
                  </a:lnTo>
                  <a:lnTo>
                    <a:pt x="148590" y="117348"/>
                  </a:lnTo>
                  <a:close/>
                </a:path>
                <a:path w="148589" h="240029">
                  <a:moveTo>
                    <a:pt x="148590" y="111252"/>
                  </a:moveTo>
                  <a:lnTo>
                    <a:pt x="147066" y="109728"/>
                  </a:lnTo>
                  <a:lnTo>
                    <a:pt x="145542" y="111252"/>
                  </a:lnTo>
                  <a:lnTo>
                    <a:pt x="147066" y="112776"/>
                  </a:lnTo>
                  <a:lnTo>
                    <a:pt x="148590" y="111252"/>
                  </a:lnTo>
                  <a:close/>
                </a:path>
                <a:path w="148589" h="240029">
                  <a:moveTo>
                    <a:pt x="148590" y="105156"/>
                  </a:moveTo>
                  <a:lnTo>
                    <a:pt x="147066" y="103632"/>
                  </a:lnTo>
                  <a:lnTo>
                    <a:pt x="145542" y="105156"/>
                  </a:lnTo>
                  <a:lnTo>
                    <a:pt x="147066" y="106680"/>
                  </a:lnTo>
                  <a:lnTo>
                    <a:pt x="148590" y="105156"/>
                  </a:lnTo>
                  <a:close/>
                </a:path>
                <a:path w="148589" h="240029">
                  <a:moveTo>
                    <a:pt x="148590" y="99060"/>
                  </a:moveTo>
                  <a:lnTo>
                    <a:pt x="147066" y="97536"/>
                  </a:lnTo>
                  <a:lnTo>
                    <a:pt x="145542" y="99060"/>
                  </a:lnTo>
                  <a:lnTo>
                    <a:pt x="147066" y="100584"/>
                  </a:lnTo>
                  <a:lnTo>
                    <a:pt x="148590" y="99060"/>
                  </a:lnTo>
                  <a:close/>
                </a:path>
                <a:path w="148589" h="240029">
                  <a:moveTo>
                    <a:pt x="148590" y="92964"/>
                  </a:moveTo>
                  <a:lnTo>
                    <a:pt x="147066" y="91440"/>
                  </a:lnTo>
                  <a:lnTo>
                    <a:pt x="145542" y="92964"/>
                  </a:lnTo>
                  <a:lnTo>
                    <a:pt x="147066" y="94488"/>
                  </a:lnTo>
                  <a:lnTo>
                    <a:pt x="148590" y="92964"/>
                  </a:lnTo>
                  <a:close/>
                </a:path>
                <a:path w="148589" h="240029">
                  <a:moveTo>
                    <a:pt x="148590" y="86868"/>
                  </a:moveTo>
                  <a:lnTo>
                    <a:pt x="147066" y="85344"/>
                  </a:lnTo>
                  <a:lnTo>
                    <a:pt x="145542" y="86868"/>
                  </a:lnTo>
                  <a:lnTo>
                    <a:pt x="147066" y="88392"/>
                  </a:lnTo>
                  <a:lnTo>
                    <a:pt x="148590" y="86868"/>
                  </a:lnTo>
                  <a:close/>
                </a:path>
                <a:path w="148589" h="240029">
                  <a:moveTo>
                    <a:pt x="148590" y="80772"/>
                  </a:moveTo>
                  <a:lnTo>
                    <a:pt x="147066" y="79248"/>
                  </a:lnTo>
                  <a:lnTo>
                    <a:pt x="145542" y="80772"/>
                  </a:lnTo>
                  <a:lnTo>
                    <a:pt x="147066" y="82296"/>
                  </a:lnTo>
                  <a:lnTo>
                    <a:pt x="148590" y="80772"/>
                  </a:lnTo>
                  <a:close/>
                </a:path>
                <a:path w="148589" h="240029">
                  <a:moveTo>
                    <a:pt x="148590" y="74676"/>
                  </a:moveTo>
                  <a:lnTo>
                    <a:pt x="148577" y="73152"/>
                  </a:lnTo>
                  <a:lnTo>
                    <a:pt x="148577" y="3048"/>
                  </a:lnTo>
                  <a:lnTo>
                    <a:pt x="148577" y="1524"/>
                  </a:lnTo>
                  <a:lnTo>
                    <a:pt x="148577" y="0"/>
                  </a:lnTo>
                  <a:lnTo>
                    <a:pt x="145542" y="0"/>
                  </a:lnTo>
                  <a:lnTo>
                    <a:pt x="145542" y="3048"/>
                  </a:lnTo>
                  <a:lnTo>
                    <a:pt x="145542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45542" y="3048"/>
                  </a:lnTo>
                  <a:lnTo>
                    <a:pt x="145542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147066" y="76200"/>
                  </a:lnTo>
                  <a:lnTo>
                    <a:pt x="148577" y="76200"/>
                  </a:lnTo>
                  <a:lnTo>
                    <a:pt x="148577" y="74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834661" y="5321807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4" h="24129">
                  <a:moveTo>
                    <a:pt x="7086" y="0"/>
                  </a:moveTo>
                  <a:lnTo>
                    <a:pt x="0" y="23622"/>
                  </a:lnTo>
                  <a:lnTo>
                    <a:pt x="14173" y="23622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933693" y="5103113"/>
              <a:ext cx="121285" cy="73660"/>
            </a:xfrm>
            <a:custGeom>
              <a:avLst/>
              <a:gdLst/>
              <a:ahLst/>
              <a:cxnLst/>
              <a:rect l="l" t="t" r="r" b="b"/>
              <a:pathLst>
                <a:path w="121285" h="73660">
                  <a:moveTo>
                    <a:pt x="121158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21158" y="73151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932169" y="5101589"/>
              <a:ext cx="124460" cy="76200"/>
            </a:xfrm>
            <a:custGeom>
              <a:avLst/>
              <a:gdLst/>
              <a:ahLst/>
              <a:cxnLst/>
              <a:rect l="l" t="t" r="r" b="b"/>
              <a:pathLst>
                <a:path w="124460" h="76200">
                  <a:moveTo>
                    <a:pt x="12420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4205" y="76200"/>
                  </a:lnTo>
                  <a:lnTo>
                    <a:pt x="124205" y="74675"/>
                  </a:lnTo>
                  <a:lnTo>
                    <a:pt x="3047" y="74675"/>
                  </a:lnTo>
                  <a:lnTo>
                    <a:pt x="1524" y="73151"/>
                  </a:lnTo>
                  <a:lnTo>
                    <a:pt x="3047" y="73151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5" y="1524"/>
                  </a:lnTo>
                  <a:lnTo>
                    <a:pt x="124205" y="0"/>
                  </a:lnTo>
                  <a:close/>
                </a:path>
                <a:path w="124460" h="76200">
                  <a:moveTo>
                    <a:pt x="3047" y="73151"/>
                  </a:moveTo>
                  <a:lnTo>
                    <a:pt x="1524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124460" h="76200">
                  <a:moveTo>
                    <a:pt x="121157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121157" y="74675"/>
                  </a:lnTo>
                  <a:lnTo>
                    <a:pt x="121157" y="73151"/>
                  </a:lnTo>
                  <a:close/>
                </a:path>
                <a:path w="124460" h="76200">
                  <a:moveTo>
                    <a:pt x="121157" y="1524"/>
                  </a:moveTo>
                  <a:lnTo>
                    <a:pt x="121157" y="74675"/>
                  </a:lnTo>
                  <a:lnTo>
                    <a:pt x="122681" y="73151"/>
                  </a:lnTo>
                  <a:lnTo>
                    <a:pt x="124205" y="73151"/>
                  </a:lnTo>
                  <a:lnTo>
                    <a:pt x="124205" y="3048"/>
                  </a:lnTo>
                  <a:lnTo>
                    <a:pt x="122681" y="3048"/>
                  </a:lnTo>
                  <a:lnTo>
                    <a:pt x="121157" y="1524"/>
                  </a:lnTo>
                  <a:close/>
                </a:path>
                <a:path w="124460" h="76200">
                  <a:moveTo>
                    <a:pt x="124205" y="73151"/>
                  </a:moveTo>
                  <a:lnTo>
                    <a:pt x="122681" y="73151"/>
                  </a:lnTo>
                  <a:lnTo>
                    <a:pt x="121157" y="74675"/>
                  </a:lnTo>
                  <a:lnTo>
                    <a:pt x="124205" y="74675"/>
                  </a:lnTo>
                  <a:lnTo>
                    <a:pt x="124205" y="73151"/>
                  </a:lnTo>
                  <a:close/>
                </a:path>
                <a:path w="124460" h="7620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60" h="76200">
                  <a:moveTo>
                    <a:pt x="12115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7" y="3048"/>
                  </a:lnTo>
                  <a:lnTo>
                    <a:pt x="121157" y="1524"/>
                  </a:lnTo>
                  <a:close/>
                </a:path>
                <a:path w="124460" h="76200">
                  <a:moveTo>
                    <a:pt x="124205" y="1524"/>
                  </a:moveTo>
                  <a:lnTo>
                    <a:pt x="121157" y="1524"/>
                  </a:lnTo>
                  <a:lnTo>
                    <a:pt x="122681" y="3048"/>
                  </a:lnTo>
                  <a:lnTo>
                    <a:pt x="124205" y="3048"/>
                  </a:lnTo>
                  <a:lnTo>
                    <a:pt x="12420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54851" y="5103113"/>
              <a:ext cx="97790" cy="73660"/>
            </a:xfrm>
            <a:custGeom>
              <a:avLst/>
              <a:gdLst/>
              <a:ahLst/>
              <a:cxnLst/>
              <a:rect l="l" t="t" r="r" b="b"/>
              <a:pathLst>
                <a:path w="97789" h="73660">
                  <a:moveTo>
                    <a:pt x="9753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7536" y="73151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32170" y="5101589"/>
              <a:ext cx="222250" cy="240029"/>
            </a:xfrm>
            <a:custGeom>
              <a:avLst/>
              <a:gdLst/>
              <a:ahLst/>
              <a:cxnLst/>
              <a:rect l="l" t="t" r="r" b="b"/>
              <a:pathLst>
                <a:path w="222250" h="240029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222250" h="240029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222250" h="240029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222250" h="240029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222250" h="240029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222250" h="240029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222250" h="240029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222250" h="240029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222250" h="240029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222250" h="240029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222250" h="240029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222250" h="240029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222250" h="240029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222250" h="240029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222250" h="240029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222250" h="240029">
                  <a:moveTo>
                    <a:pt x="3048" y="147828"/>
                  </a:moveTo>
                  <a:lnTo>
                    <a:pt x="1524" y="146304"/>
                  </a:lnTo>
                  <a:lnTo>
                    <a:pt x="0" y="147828"/>
                  </a:lnTo>
                  <a:lnTo>
                    <a:pt x="1524" y="149352"/>
                  </a:lnTo>
                  <a:lnTo>
                    <a:pt x="3048" y="147828"/>
                  </a:lnTo>
                  <a:close/>
                </a:path>
                <a:path w="222250" h="240029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222250" h="240029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222250" h="240029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222250" h="240029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222250" h="240029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222250" h="240029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222250" h="240029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222250" h="240029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222250" h="240029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222250" h="240029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222250" h="240029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222250" h="240029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222250" h="240029">
                  <a:moveTo>
                    <a:pt x="221742" y="0"/>
                  </a:moveTo>
                  <a:lnTo>
                    <a:pt x="218694" y="0"/>
                  </a:lnTo>
                  <a:lnTo>
                    <a:pt x="218694" y="3048"/>
                  </a:lnTo>
                  <a:lnTo>
                    <a:pt x="218694" y="73152"/>
                  </a:lnTo>
                  <a:lnTo>
                    <a:pt x="124206" y="73152"/>
                  </a:lnTo>
                  <a:lnTo>
                    <a:pt x="124206" y="3048"/>
                  </a:lnTo>
                  <a:lnTo>
                    <a:pt x="218694" y="3048"/>
                  </a:lnTo>
                  <a:lnTo>
                    <a:pt x="218694" y="0"/>
                  </a:lnTo>
                  <a:lnTo>
                    <a:pt x="121158" y="0"/>
                  </a:lnTo>
                  <a:lnTo>
                    <a:pt x="121158" y="76200"/>
                  </a:lnTo>
                  <a:lnTo>
                    <a:pt x="221742" y="76200"/>
                  </a:lnTo>
                  <a:lnTo>
                    <a:pt x="221742" y="74676"/>
                  </a:lnTo>
                  <a:lnTo>
                    <a:pt x="221742" y="73152"/>
                  </a:lnTo>
                  <a:lnTo>
                    <a:pt x="221742" y="3048"/>
                  </a:lnTo>
                  <a:lnTo>
                    <a:pt x="221742" y="1524"/>
                  </a:lnTo>
                  <a:lnTo>
                    <a:pt x="2217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20589" y="5030723"/>
              <a:ext cx="97790" cy="72390"/>
            </a:xfrm>
            <a:custGeom>
              <a:avLst/>
              <a:gdLst/>
              <a:ahLst/>
              <a:cxnLst/>
              <a:rect l="l" t="t" r="r" b="b"/>
              <a:pathLst>
                <a:path w="97789" h="72389">
                  <a:moveTo>
                    <a:pt x="9753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7536" y="72389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50863" y="5174741"/>
              <a:ext cx="3175" cy="167005"/>
            </a:xfrm>
            <a:custGeom>
              <a:avLst/>
              <a:gdLst/>
              <a:ahLst/>
              <a:cxnLst/>
              <a:rect l="l" t="t" r="r" b="b"/>
              <a:pathLst>
                <a:path w="3175" h="167004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  <a:path w="3175" h="167004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1524" y="6096"/>
                  </a:lnTo>
                  <a:close/>
                </a:path>
                <a:path w="3175" h="167004">
                  <a:moveTo>
                    <a:pt x="1524" y="12192"/>
                  </a:move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lnTo>
                    <a:pt x="1524" y="12192"/>
                  </a:lnTo>
                  <a:close/>
                </a:path>
                <a:path w="3175" h="167004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lnTo>
                    <a:pt x="1524" y="18287"/>
                  </a:lnTo>
                  <a:close/>
                </a:path>
                <a:path w="3175" h="167004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lnTo>
                    <a:pt x="1524" y="24384"/>
                  </a:lnTo>
                  <a:close/>
                </a:path>
                <a:path w="3175" h="167004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lnTo>
                    <a:pt x="1524" y="30480"/>
                  </a:lnTo>
                  <a:close/>
                </a:path>
                <a:path w="3175" h="167004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lnTo>
                    <a:pt x="1524" y="36575"/>
                  </a:lnTo>
                  <a:close/>
                </a:path>
                <a:path w="3175" h="167004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lnTo>
                    <a:pt x="1524" y="42672"/>
                  </a:lnTo>
                  <a:close/>
                </a:path>
                <a:path w="3175" h="167004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lnTo>
                    <a:pt x="1524" y="48768"/>
                  </a:lnTo>
                  <a:close/>
                </a:path>
                <a:path w="3175" h="167004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8" y="56387"/>
                  </a:lnTo>
                  <a:lnTo>
                    <a:pt x="1524" y="54863"/>
                  </a:lnTo>
                  <a:close/>
                </a:path>
                <a:path w="3175" h="167004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lnTo>
                    <a:pt x="1524" y="60960"/>
                  </a:lnTo>
                  <a:close/>
                </a:path>
                <a:path w="3175" h="167004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lnTo>
                    <a:pt x="1524" y="67056"/>
                  </a:lnTo>
                  <a:close/>
                </a:path>
                <a:path w="3175" h="167004">
                  <a:moveTo>
                    <a:pt x="1524" y="73152"/>
                  </a:moveTo>
                  <a:lnTo>
                    <a:pt x="0" y="74675"/>
                  </a:lnTo>
                  <a:lnTo>
                    <a:pt x="1524" y="76200"/>
                  </a:lnTo>
                  <a:lnTo>
                    <a:pt x="3048" y="74675"/>
                  </a:lnTo>
                  <a:lnTo>
                    <a:pt x="1524" y="73152"/>
                  </a:lnTo>
                  <a:close/>
                </a:path>
                <a:path w="3175" h="167004">
                  <a:moveTo>
                    <a:pt x="1524" y="78486"/>
                  </a:move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lnTo>
                    <a:pt x="1524" y="78486"/>
                  </a:lnTo>
                  <a:close/>
                </a:path>
                <a:path w="3175" h="167004">
                  <a:moveTo>
                    <a:pt x="1524" y="84582"/>
                  </a:move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lnTo>
                    <a:pt x="1524" y="84582"/>
                  </a:lnTo>
                  <a:close/>
                </a:path>
                <a:path w="3175" h="167004">
                  <a:moveTo>
                    <a:pt x="1524" y="90678"/>
                  </a:moveTo>
                  <a:lnTo>
                    <a:pt x="0" y="92202"/>
                  </a:lnTo>
                  <a:lnTo>
                    <a:pt x="1524" y="93725"/>
                  </a:lnTo>
                  <a:lnTo>
                    <a:pt x="3048" y="92202"/>
                  </a:lnTo>
                  <a:lnTo>
                    <a:pt x="1524" y="90678"/>
                  </a:lnTo>
                  <a:close/>
                </a:path>
                <a:path w="3175" h="167004">
                  <a:moveTo>
                    <a:pt x="1524" y="96774"/>
                  </a:move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lnTo>
                    <a:pt x="1524" y="96774"/>
                  </a:lnTo>
                  <a:close/>
                </a:path>
                <a:path w="3175" h="167004">
                  <a:moveTo>
                    <a:pt x="1524" y="102870"/>
                  </a:move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lnTo>
                    <a:pt x="1524" y="102870"/>
                  </a:lnTo>
                  <a:close/>
                </a:path>
                <a:path w="3175" h="167004">
                  <a:moveTo>
                    <a:pt x="1524" y="108966"/>
                  </a:moveTo>
                  <a:lnTo>
                    <a:pt x="0" y="110490"/>
                  </a:lnTo>
                  <a:lnTo>
                    <a:pt x="1524" y="112013"/>
                  </a:lnTo>
                  <a:lnTo>
                    <a:pt x="3048" y="110490"/>
                  </a:lnTo>
                  <a:lnTo>
                    <a:pt x="1524" y="108966"/>
                  </a:lnTo>
                  <a:close/>
                </a:path>
                <a:path w="3175" h="167004">
                  <a:moveTo>
                    <a:pt x="1524" y="115062"/>
                  </a:move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lnTo>
                    <a:pt x="1524" y="115062"/>
                  </a:lnTo>
                  <a:close/>
                </a:path>
                <a:path w="3175" h="167004">
                  <a:moveTo>
                    <a:pt x="1524" y="121158"/>
                  </a:move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lnTo>
                    <a:pt x="1524" y="121158"/>
                  </a:lnTo>
                  <a:close/>
                </a:path>
                <a:path w="3175" h="167004">
                  <a:moveTo>
                    <a:pt x="1524" y="127254"/>
                  </a:move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lnTo>
                    <a:pt x="1524" y="127254"/>
                  </a:lnTo>
                  <a:close/>
                </a:path>
                <a:path w="3175" h="167004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lnTo>
                    <a:pt x="1524" y="133350"/>
                  </a:lnTo>
                  <a:close/>
                </a:path>
                <a:path w="3175" h="167004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lnTo>
                    <a:pt x="1524" y="139446"/>
                  </a:lnTo>
                  <a:close/>
                </a:path>
                <a:path w="3175" h="167004">
                  <a:moveTo>
                    <a:pt x="1524" y="145542"/>
                  </a:move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lnTo>
                    <a:pt x="1524" y="145542"/>
                  </a:lnTo>
                  <a:close/>
                </a:path>
                <a:path w="3175" h="167004">
                  <a:moveTo>
                    <a:pt x="1524" y="151637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lnTo>
                    <a:pt x="1524" y="151637"/>
                  </a:lnTo>
                  <a:close/>
                </a:path>
                <a:path w="3175" h="167004">
                  <a:moveTo>
                    <a:pt x="1524" y="157734"/>
                  </a:move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lnTo>
                    <a:pt x="1524" y="157734"/>
                  </a:lnTo>
                  <a:close/>
                </a:path>
                <a:path w="3175" h="167004">
                  <a:moveTo>
                    <a:pt x="1524" y="163830"/>
                  </a:move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lnTo>
                    <a:pt x="1524" y="163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781588" y="5030469"/>
              <a:ext cx="1140460" cy="24130"/>
            </a:xfrm>
            <a:custGeom>
              <a:avLst/>
              <a:gdLst/>
              <a:ahLst/>
              <a:cxnLst/>
              <a:rect l="l" t="t" r="r" b="b"/>
              <a:pathLst>
                <a:path w="1140460" h="24129">
                  <a:moveTo>
                    <a:pt x="1139863" y="6350"/>
                  </a:moveTo>
                  <a:lnTo>
                    <a:pt x="1113282" y="6350"/>
                  </a:lnTo>
                  <a:lnTo>
                    <a:pt x="1113282" y="0"/>
                  </a:lnTo>
                  <a:lnTo>
                    <a:pt x="1101051" y="0"/>
                  </a:lnTo>
                  <a:lnTo>
                    <a:pt x="1101051" y="6350"/>
                  </a:lnTo>
                  <a:lnTo>
                    <a:pt x="38823" y="6350"/>
                  </a:lnTo>
                  <a:lnTo>
                    <a:pt x="38823" y="0"/>
                  </a:lnTo>
                  <a:lnTo>
                    <a:pt x="26581" y="0"/>
                  </a:lnTo>
                  <a:lnTo>
                    <a:pt x="26581" y="635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2120" y="12700"/>
                  </a:lnTo>
                  <a:lnTo>
                    <a:pt x="2120" y="19050"/>
                  </a:lnTo>
                  <a:lnTo>
                    <a:pt x="26047" y="19050"/>
                  </a:lnTo>
                  <a:lnTo>
                    <a:pt x="26047" y="24130"/>
                  </a:lnTo>
                  <a:lnTo>
                    <a:pt x="38823" y="24130"/>
                  </a:lnTo>
                  <a:lnTo>
                    <a:pt x="38823" y="19050"/>
                  </a:lnTo>
                  <a:lnTo>
                    <a:pt x="1101051" y="19050"/>
                  </a:lnTo>
                  <a:lnTo>
                    <a:pt x="1101051" y="24130"/>
                  </a:lnTo>
                  <a:lnTo>
                    <a:pt x="1113815" y="24130"/>
                  </a:lnTo>
                  <a:lnTo>
                    <a:pt x="1113815" y="19050"/>
                  </a:lnTo>
                  <a:lnTo>
                    <a:pt x="1137742" y="19050"/>
                  </a:lnTo>
                  <a:lnTo>
                    <a:pt x="1137742" y="12700"/>
                  </a:lnTo>
                  <a:lnTo>
                    <a:pt x="1139863" y="12700"/>
                  </a:lnTo>
                  <a:lnTo>
                    <a:pt x="1139863" y="63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762398" y="5006339"/>
              <a:ext cx="1178560" cy="73660"/>
            </a:xfrm>
            <a:custGeom>
              <a:avLst/>
              <a:gdLst/>
              <a:ahLst/>
              <a:cxnLst/>
              <a:rect l="l" t="t" r="r" b="b"/>
              <a:pathLst>
                <a:path w="1178560" h="73660">
                  <a:moveTo>
                    <a:pt x="1178242" y="36601"/>
                  </a:moveTo>
                  <a:lnTo>
                    <a:pt x="1172806" y="35280"/>
                  </a:lnTo>
                  <a:lnTo>
                    <a:pt x="1172806" y="0"/>
                  </a:lnTo>
                  <a:lnTo>
                    <a:pt x="1169771" y="0"/>
                  </a:lnTo>
                  <a:lnTo>
                    <a:pt x="1169771" y="34544"/>
                  </a:lnTo>
                  <a:lnTo>
                    <a:pt x="1164805" y="33337"/>
                  </a:lnTo>
                  <a:lnTo>
                    <a:pt x="1164805" y="36601"/>
                  </a:lnTo>
                  <a:lnTo>
                    <a:pt x="1121765" y="46888"/>
                  </a:lnTo>
                  <a:lnTo>
                    <a:pt x="1121765" y="44196"/>
                  </a:lnTo>
                  <a:lnTo>
                    <a:pt x="1121765" y="42672"/>
                  </a:lnTo>
                  <a:lnTo>
                    <a:pt x="1121765" y="41148"/>
                  </a:lnTo>
                  <a:lnTo>
                    <a:pt x="56489" y="41148"/>
                  </a:lnTo>
                  <a:lnTo>
                    <a:pt x="56489" y="46888"/>
                  </a:lnTo>
                  <a:lnTo>
                    <a:pt x="13436" y="36601"/>
                  </a:lnTo>
                  <a:lnTo>
                    <a:pt x="19875" y="35052"/>
                  </a:lnTo>
                  <a:lnTo>
                    <a:pt x="56489" y="26276"/>
                  </a:lnTo>
                  <a:lnTo>
                    <a:pt x="56489" y="32004"/>
                  </a:lnTo>
                  <a:lnTo>
                    <a:pt x="1121765" y="32004"/>
                  </a:lnTo>
                  <a:lnTo>
                    <a:pt x="1121765" y="30480"/>
                  </a:lnTo>
                  <a:lnTo>
                    <a:pt x="1121765" y="28956"/>
                  </a:lnTo>
                  <a:lnTo>
                    <a:pt x="1121765" y="26276"/>
                  </a:lnTo>
                  <a:lnTo>
                    <a:pt x="1164805" y="36601"/>
                  </a:lnTo>
                  <a:lnTo>
                    <a:pt x="1164805" y="33337"/>
                  </a:lnTo>
                  <a:lnTo>
                    <a:pt x="1128090" y="24384"/>
                  </a:lnTo>
                  <a:lnTo>
                    <a:pt x="1118717" y="22098"/>
                  </a:lnTo>
                  <a:lnTo>
                    <a:pt x="1118717" y="28956"/>
                  </a:lnTo>
                  <a:lnTo>
                    <a:pt x="59537" y="28956"/>
                  </a:lnTo>
                  <a:lnTo>
                    <a:pt x="59537" y="24384"/>
                  </a:lnTo>
                  <a:lnTo>
                    <a:pt x="59537" y="22098"/>
                  </a:lnTo>
                  <a:lnTo>
                    <a:pt x="8470" y="34544"/>
                  </a:lnTo>
                  <a:lnTo>
                    <a:pt x="8470" y="0"/>
                  </a:lnTo>
                  <a:lnTo>
                    <a:pt x="5435" y="0"/>
                  </a:lnTo>
                  <a:lnTo>
                    <a:pt x="5435" y="35280"/>
                  </a:lnTo>
                  <a:lnTo>
                    <a:pt x="0" y="36601"/>
                  </a:lnTo>
                  <a:lnTo>
                    <a:pt x="190" y="36601"/>
                  </a:lnTo>
                  <a:lnTo>
                    <a:pt x="5435" y="37820"/>
                  </a:lnTo>
                  <a:lnTo>
                    <a:pt x="5435" y="73152"/>
                  </a:lnTo>
                  <a:lnTo>
                    <a:pt x="8470" y="73152"/>
                  </a:lnTo>
                  <a:lnTo>
                    <a:pt x="8470" y="38519"/>
                  </a:lnTo>
                  <a:lnTo>
                    <a:pt x="59537" y="50292"/>
                  </a:lnTo>
                  <a:lnTo>
                    <a:pt x="59537" y="48768"/>
                  </a:lnTo>
                  <a:lnTo>
                    <a:pt x="59537" y="44196"/>
                  </a:lnTo>
                  <a:lnTo>
                    <a:pt x="1118717" y="44196"/>
                  </a:lnTo>
                  <a:lnTo>
                    <a:pt x="1118717" y="50292"/>
                  </a:lnTo>
                  <a:lnTo>
                    <a:pt x="1125308" y="48768"/>
                  </a:lnTo>
                  <a:lnTo>
                    <a:pt x="1169771" y="38519"/>
                  </a:lnTo>
                  <a:lnTo>
                    <a:pt x="1169771" y="73152"/>
                  </a:lnTo>
                  <a:lnTo>
                    <a:pt x="1172806" y="73152"/>
                  </a:lnTo>
                  <a:lnTo>
                    <a:pt x="1172806" y="37820"/>
                  </a:lnTo>
                  <a:lnTo>
                    <a:pt x="1178052" y="36601"/>
                  </a:lnTo>
                  <a:lnTo>
                    <a:pt x="1178242" y="36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307329" y="4859524"/>
            <a:ext cx="774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B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4184904" y="5006340"/>
            <a:ext cx="2428875" cy="850900"/>
            <a:chOff x="4184904" y="5006340"/>
            <a:chExt cx="2428875" cy="850900"/>
          </a:xfrm>
        </p:grpSpPr>
        <p:sp>
          <p:nvSpPr>
            <p:cNvPr id="117" name="object 117"/>
            <p:cNvSpPr/>
            <p:nvPr/>
          </p:nvSpPr>
          <p:spPr>
            <a:xfrm>
              <a:off x="5410962" y="5006340"/>
              <a:ext cx="26670" cy="170180"/>
            </a:xfrm>
            <a:custGeom>
              <a:avLst/>
              <a:gdLst/>
              <a:ahLst/>
              <a:cxnLst/>
              <a:rect l="l" t="t" r="r" b="b"/>
              <a:pathLst>
                <a:path w="26670" h="170179">
                  <a:moveTo>
                    <a:pt x="9143" y="124206"/>
                  </a:moveTo>
                  <a:lnTo>
                    <a:pt x="0" y="124206"/>
                  </a:lnTo>
                  <a:lnTo>
                    <a:pt x="13715" y="169925"/>
                  </a:lnTo>
                  <a:lnTo>
                    <a:pt x="25374" y="128777"/>
                  </a:lnTo>
                  <a:lnTo>
                    <a:pt x="9143" y="128777"/>
                  </a:lnTo>
                  <a:lnTo>
                    <a:pt x="9143" y="124206"/>
                  </a:lnTo>
                  <a:close/>
                </a:path>
                <a:path w="26670" h="170179">
                  <a:moveTo>
                    <a:pt x="18288" y="0"/>
                  </a:moveTo>
                  <a:lnTo>
                    <a:pt x="9143" y="0"/>
                  </a:lnTo>
                  <a:lnTo>
                    <a:pt x="9143" y="128777"/>
                  </a:lnTo>
                  <a:lnTo>
                    <a:pt x="18288" y="128777"/>
                  </a:lnTo>
                  <a:lnTo>
                    <a:pt x="18288" y="0"/>
                  </a:lnTo>
                  <a:close/>
                </a:path>
                <a:path w="26670" h="170179">
                  <a:moveTo>
                    <a:pt x="26670" y="124206"/>
                  </a:moveTo>
                  <a:lnTo>
                    <a:pt x="18288" y="124206"/>
                  </a:lnTo>
                  <a:lnTo>
                    <a:pt x="18288" y="128777"/>
                  </a:lnTo>
                  <a:lnTo>
                    <a:pt x="25374" y="128777"/>
                  </a:lnTo>
                  <a:lnTo>
                    <a:pt x="26670" y="124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184904" y="5345429"/>
              <a:ext cx="2428875" cy="511809"/>
            </a:xfrm>
            <a:custGeom>
              <a:avLst/>
              <a:gdLst/>
              <a:ahLst/>
              <a:cxnLst/>
              <a:rect l="l" t="t" r="r" b="b"/>
              <a:pathLst>
                <a:path w="2428875" h="511810">
                  <a:moveTo>
                    <a:pt x="3810" y="0"/>
                  </a:moveTo>
                  <a:lnTo>
                    <a:pt x="0" y="0"/>
                  </a:lnTo>
                  <a:lnTo>
                    <a:pt x="0" y="509778"/>
                  </a:lnTo>
                  <a:lnTo>
                    <a:pt x="3810" y="509778"/>
                  </a:lnTo>
                  <a:lnTo>
                    <a:pt x="3810" y="0"/>
                  </a:lnTo>
                  <a:close/>
                </a:path>
                <a:path w="2428875" h="511810">
                  <a:moveTo>
                    <a:pt x="2428494" y="508266"/>
                  </a:moveTo>
                  <a:lnTo>
                    <a:pt x="293370" y="508266"/>
                  </a:lnTo>
                  <a:lnTo>
                    <a:pt x="293370" y="511302"/>
                  </a:lnTo>
                  <a:lnTo>
                    <a:pt x="2428494" y="511302"/>
                  </a:lnTo>
                  <a:lnTo>
                    <a:pt x="2428494" y="508266"/>
                  </a:lnTo>
                  <a:close/>
                </a:path>
                <a:path w="2428875" h="511810">
                  <a:moveTo>
                    <a:pt x="2428494" y="169164"/>
                  </a:moveTo>
                  <a:lnTo>
                    <a:pt x="293370" y="169164"/>
                  </a:lnTo>
                  <a:lnTo>
                    <a:pt x="293370" y="172212"/>
                  </a:lnTo>
                  <a:lnTo>
                    <a:pt x="2428494" y="172212"/>
                  </a:lnTo>
                  <a:lnTo>
                    <a:pt x="2428494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36948" y="5661660"/>
              <a:ext cx="88391" cy="195072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4622292" y="5345430"/>
              <a:ext cx="3175" cy="506095"/>
            </a:xfrm>
            <a:custGeom>
              <a:avLst/>
              <a:gdLst/>
              <a:ahLst/>
              <a:cxnLst/>
              <a:rect l="l" t="t" r="r" b="b"/>
              <a:pathLst>
                <a:path w="3175" h="506095">
                  <a:moveTo>
                    <a:pt x="2286" y="0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1524" y="2286"/>
                  </a:lnTo>
                  <a:lnTo>
                    <a:pt x="3048" y="762"/>
                  </a:lnTo>
                  <a:lnTo>
                    <a:pt x="2286" y="0"/>
                  </a:lnTo>
                  <a:close/>
                </a:path>
                <a:path w="3175" h="506095">
                  <a:moveTo>
                    <a:pt x="1524" y="5334"/>
                  </a:moveTo>
                  <a:lnTo>
                    <a:pt x="0" y="6858"/>
                  </a:lnTo>
                  <a:lnTo>
                    <a:pt x="1524" y="8382"/>
                  </a:lnTo>
                  <a:lnTo>
                    <a:pt x="3048" y="6858"/>
                  </a:lnTo>
                  <a:lnTo>
                    <a:pt x="1524" y="5334"/>
                  </a:lnTo>
                  <a:close/>
                </a:path>
                <a:path w="3175" h="506095">
                  <a:moveTo>
                    <a:pt x="1524" y="11430"/>
                  </a:moveTo>
                  <a:lnTo>
                    <a:pt x="0" y="12954"/>
                  </a:lnTo>
                  <a:lnTo>
                    <a:pt x="1524" y="14478"/>
                  </a:lnTo>
                  <a:lnTo>
                    <a:pt x="3048" y="12954"/>
                  </a:lnTo>
                  <a:lnTo>
                    <a:pt x="1524" y="11430"/>
                  </a:lnTo>
                  <a:close/>
                </a:path>
                <a:path w="3175" h="506095">
                  <a:moveTo>
                    <a:pt x="1524" y="17525"/>
                  </a:move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506095">
                  <a:moveTo>
                    <a:pt x="1524" y="23622"/>
                  </a:moveTo>
                  <a:lnTo>
                    <a:pt x="0" y="25146"/>
                  </a:lnTo>
                  <a:lnTo>
                    <a:pt x="1524" y="26670"/>
                  </a:lnTo>
                  <a:lnTo>
                    <a:pt x="3048" y="25146"/>
                  </a:lnTo>
                  <a:lnTo>
                    <a:pt x="1524" y="23622"/>
                  </a:lnTo>
                  <a:close/>
                </a:path>
                <a:path w="3175" h="506095">
                  <a:moveTo>
                    <a:pt x="1524" y="29718"/>
                  </a:move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lnTo>
                    <a:pt x="1524" y="29718"/>
                  </a:lnTo>
                  <a:close/>
                </a:path>
                <a:path w="3175" h="506095">
                  <a:moveTo>
                    <a:pt x="1524" y="35814"/>
                  </a:moveTo>
                  <a:lnTo>
                    <a:pt x="0" y="37337"/>
                  </a:lnTo>
                  <a:lnTo>
                    <a:pt x="1524" y="38862"/>
                  </a:lnTo>
                  <a:lnTo>
                    <a:pt x="3048" y="37337"/>
                  </a:lnTo>
                  <a:lnTo>
                    <a:pt x="1524" y="35814"/>
                  </a:lnTo>
                  <a:close/>
                </a:path>
                <a:path w="3175" h="506095">
                  <a:moveTo>
                    <a:pt x="1524" y="41910"/>
                  </a:move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lnTo>
                    <a:pt x="1524" y="41910"/>
                  </a:lnTo>
                  <a:close/>
                </a:path>
                <a:path w="3175" h="506095">
                  <a:moveTo>
                    <a:pt x="1524" y="48006"/>
                  </a:move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lnTo>
                    <a:pt x="1524" y="48006"/>
                  </a:lnTo>
                  <a:close/>
                </a:path>
                <a:path w="3175" h="506095">
                  <a:moveTo>
                    <a:pt x="1524" y="54102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2"/>
                  </a:lnTo>
                  <a:close/>
                </a:path>
                <a:path w="3175" h="506095">
                  <a:moveTo>
                    <a:pt x="1524" y="60198"/>
                  </a:moveTo>
                  <a:lnTo>
                    <a:pt x="0" y="61722"/>
                  </a:lnTo>
                  <a:lnTo>
                    <a:pt x="1524" y="62484"/>
                  </a:lnTo>
                  <a:lnTo>
                    <a:pt x="3048" y="61722"/>
                  </a:lnTo>
                  <a:lnTo>
                    <a:pt x="1524" y="60198"/>
                  </a:lnTo>
                  <a:close/>
                </a:path>
                <a:path w="3175" h="506095">
                  <a:moveTo>
                    <a:pt x="1524" y="65532"/>
                  </a:moveTo>
                  <a:lnTo>
                    <a:pt x="0" y="67056"/>
                  </a:lnTo>
                  <a:lnTo>
                    <a:pt x="1524" y="68580"/>
                  </a:lnTo>
                  <a:lnTo>
                    <a:pt x="3048" y="67056"/>
                  </a:lnTo>
                  <a:lnTo>
                    <a:pt x="1524" y="65532"/>
                  </a:lnTo>
                  <a:close/>
                </a:path>
                <a:path w="3175" h="506095">
                  <a:moveTo>
                    <a:pt x="1524" y="71628"/>
                  </a:moveTo>
                  <a:lnTo>
                    <a:pt x="0" y="73152"/>
                  </a:lnTo>
                  <a:lnTo>
                    <a:pt x="1524" y="74675"/>
                  </a:lnTo>
                  <a:lnTo>
                    <a:pt x="3048" y="73152"/>
                  </a:lnTo>
                  <a:lnTo>
                    <a:pt x="1524" y="71628"/>
                  </a:lnTo>
                  <a:close/>
                </a:path>
                <a:path w="3175" h="506095">
                  <a:moveTo>
                    <a:pt x="1524" y="77724"/>
                  </a:moveTo>
                  <a:lnTo>
                    <a:pt x="0" y="79248"/>
                  </a:lnTo>
                  <a:lnTo>
                    <a:pt x="1524" y="80772"/>
                  </a:lnTo>
                  <a:lnTo>
                    <a:pt x="3048" y="79248"/>
                  </a:lnTo>
                  <a:lnTo>
                    <a:pt x="1524" y="77724"/>
                  </a:lnTo>
                  <a:close/>
                </a:path>
                <a:path w="3175" h="506095">
                  <a:moveTo>
                    <a:pt x="1524" y="83820"/>
                  </a:moveTo>
                  <a:lnTo>
                    <a:pt x="0" y="85344"/>
                  </a:lnTo>
                  <a:lnTo>
                    <a:pt x="1524" y="86868"/>
                  </a:lnTo>
                  <a:lnTo>
                    <a:pt x="3048" y="85344"/>
                  </a:lnTo>
                  <a:lnTo>
                    <a:pt x="1524" y="83820"/>
                  </a:lnTo>
                  <a:close/>
                </a:path>
                <a:path w="3175" h="506095">
                  <a:moveTo>
                    <a:pt x="1524" y="89916"/>
                  </a:moveTo>
                  <a:lnTo>
                    <a:pt x="0" y="91440"/>
                  </a:lnTo>
                  <a:lnTo>
                    <a:pt x="1524" y="92964"/>
                  </a:lnTo>
                  <a:lnTo>
                    <a:pt x="3048" y="91440"/>
                  </a:lnTo>
                  <a:lnTo>
                    <a:pt x="1524" y="89916"/>
                  </a:lnTo>
                  <a:close/>
                </a:path>
                <a:path w="3175" h="506095">
                  <a:moveTo>
                    <a:pt x="1524" y="96012"/>
                  </a:moveTo>
                  <a:lnTo>
                    <a:pt x="0" y="97536"/>
                  </a:lnTo>
                  <a:lnTo>
                    <a:pt x="1524" y="99060"/>
                  </a:lnTo>
                  <a:lnTo>
                    <a:pt x="3048" y="97536"/>
                  </a:lnTo>
                  <a:lnTo>
                    <a:pt x="1524" y="96012"/>
                  </a:lnTo>
                  <a:close/>
                </a:path>
                <a:path w="3175" h="506095">
                  <a:moveTo>
                    <a:pt x="1524" y="102108"/>
                  </a:moveTo>
                  <a:lnTo>
                    <a:pt x="0" y="103632"/>
                  </a:lnTo>
                  <a:lnTo>
                    <a:pt x="1524" y="105156"/>
                  </a:lnTo>
                  <a:lnTo>
                    <a:pt x="3048" y="103632"/>
                  </a:lnTo>
                  <a:lnTo>
                    <a:pt x="1524" y="102108"/>
                  </a:lnTo>
                  <a:close/>
                </a:path>
                <a:path w="3175" h="506095">
                  <a:moveTo>
                    <a:pt x="1524" y="108204"/>
                  </a:moveTo>
                  <a:lnTo>
                    <a:pt x="0" y="109728"/>
                  </a:lnTo>
                  <a:lnTo>
                    <a:pt x="1524" y="111252"/>
                  </a:lnTo>
                  <a:lnTo>
                    <a:pt x="3048" y="109728"/>
                  </a:lnTo>
                  <a:lnTo>
                    <a:pt x="1524" y="108204"/>
                  </a:lnTo>
                  <a:close/>
                </a:path>
                <a:path w="3175" h="506095">
                  <a:moveTo>
                    <a:pt x="1524" y="114300"/>
                  </a:moveTo>
                  <a:lnTo>
                    <a:pt x="0" y="115824"/>
                  </a:lnTo>
                  <a:lnTo>
                    <a:pt x="1524" y="117348"/>
                  </a:lnTo>
                  <a:lnTo>
                    <a:pt x="3048" y="115824"/>
                  </a:lnTo>
                  <a:lnTo>
                    <a:pt x="1524" y="114300"/>
                  </a:lnTo>
                  <a:close/>
                </a:path>
                <a:path w="3175" h="506095">
                  <a:moveTo>
                    <a:pt x="1524" y="120396"/>
                  </a:moveTo>
                  <a:lnTo>
                    <a:pt x="0" y="121920"/>
                  </a:lnTo>
                  <a:lnTo>
                    <a:pt x="1524" y="123444"/>
                  </a:lnTo>
                  <a:lnTo>
                    <a:pt x="3048" y="121920"/>
                  </a:lnTo>
                  <a:lnTo>
                    <a:pt x="1524" y="120396"/>
                  </a:lnTo>
                  <a:close/>
                </a:path>
                <a:path w="3175" h="506095">
                  <a:moveTo>
                    <a:pt x="1524" y="126492"/>
                  </a:moveTo>
                  <a:lnTo>
                    <a:pt x="0" y="128016"/>
                  </a:lnTo>
                  <a:lnTo>
                    <a:pt x="1524" y="129540"/>
                  </a:lnTo>
                  <a:lnTo>
                    <a:pt x="3048" y="128016"/>
                  </a:lnTo>
                  <a:lnTo>
                    <a:pt x="1524" y="126492"/>
                  </a:lnTo>
                  <a:close/>
                </a:path>
                <a:path w="3175" h="506095">
                  <a:moveTo>
                    <a:pt x="1524" y="132587"/>
                  </a:moveTo>
                  <a:lnTo>
                    <a:pt x="0" y="134112"/>
                  </a:lnTo>
                  <a:lnTo>
                    <a:pt x="1524" y="135636"/>
                  </a:lnTo>
                  <a:lnTo>
                    <a:pt x="3048" y="134112"/>
                  </a:lnTo>
                  <a:lnTo>
                    <a:pt x="1524" y="132587"/>
                  </a:lnTo>
                  <a:close/>
                </a:path>
                <a:path w="3175" h="506095">
                  <a:moveTo>
                    <a:pt x="1524" y="138684"/>
                  </a:moveTo>
                  <a:lnTo>
                    <a:pt x="0" y="140208"/>
                  </a:lnTo>
                  <a:lnTo>
                    <a:pt x="1524" y="141732"/>
                  </a:lnTo>
                  <a:lnTo>
                    <a:pt x="3048" y="140208"/>
                  </a:lnTo>
                  <a:lnTo>
                    <a:pt x="1524" y="138684"/>
                  </a:lnTo>
                  <a:close/>
                </a:path>
                <a:path w="3175" h="506095">
                  <a:moveTo>
                    <a:pt x="1524" y="144780"/>
                  </a:moveTo>
                  <a:lnTo>
                    <a:pt x="0" y="146304"/>
                  </a:lnTo>
                  <a:lnTo>
                    <a:pt x="1524" y="147828"/>
                  </a:lnTo>
                  <a:lnTo>
                    <a:pt x="3048" y="146304"/>
                  </a:lnTo>
                  <a:lnTo>
                    <a:pt x="1524" y="144780"/>
                  </a:lnTo>
                  <a:close/>
                </a:path>
                <a:path w="3175" h="506095">
                  <a:moveTo>
                    <a:pt x="1524" y="150875"/>
                  </a:moveTo>
                  <a:lnTo>
                    <a:pt x="0" y="152400"/>
                  </a:lnTo>
                  <a:lnTo>
                    <a:pt x="1524" y="153924"/>
                  </a:lnTo>
                  <a:lnTo>
                    <a:pt x="3048" y="152400"/>
                  </a:lnTo>
                  <a:lnTo>
                    <a:pt x="1524" y="150875"/>
                  </a:lnTo>
                  <a:close/>
                </a:path>
                <a:path w="3175" h="506095">
                  <a:moveTo>
                    <a:pt x="1524" y="156972"/>
                  </a:moveTo>
                  <a:lnTo>
                    <a:pt x="0" y="158496"/>
                  </a:lnTo>
                  <a:lnTo>
                    <a:pt x="1524" y="160020"/>
                  </a:lnTo>
                  <a:lnTo>
                    <a:pt x="3048" y="158496"/>
                  </a:lnTo>
                  <a:lnTo>
                    <a:pt x="1524" y="156972"/>
                  </a:lnTo>
                  <a:close/>
                </a:path>
                <a:path w="3175" h="506095">
                  <a:moveTo>
                    <a:pt x="1524" y="163068"/>
                  </a:moveTo>
                  <a:lnTo>
                    <a:pt x="0" y="164592"/>
                  </a:lnTo>
                  <a:lnTo>
                    <a:pt x="1524" y="166116"/>
                  </a:lnTo>
                  <a:lnTo>
                    <a:pt x="3048" y="164592"/>
                  </a:lnTo>
                  <a:lnTo>
                    <a:pt x="1524" y="163068"/>
                  </a:lnTo>
                  <a:close/>
                </a:path>
                <a:path w="3175" h="506095">
                  <a:moveTo>
                    <a:pt x="1524" y="169164"/>
                  </a:moveTo>
                  <a:lnTo>
                    <a:pt x="0" y="170687"/>
                  </a:lnTo>
                  <a:lnTo>
                    <a:pt x="1524" y="172212"/>
                  </a:lnTo>
                  <a:lnTo>
                    <a:pt x="3048" y="170687"/>
                  </a:lnTo>
                  <a:lnTo>
                    <a:pt x="1524" y="169164"/>
                  </a:lnTo>
                  <a:close/>
                </a:path>
                <a:path w="3175" h="506095">
                  <a:moveTo>
                    <a:pt x="1524" y="175260"/>
                  </a:moveTo>
                  <a:lnTo>
                    <a:pt x="0" y="176784"/>
                  </a:lnTo>
                  <a:lnTo>
                    <a:pt x="1524" y="178308"/>
                  </a:lnTo>
                  <a:lnTo>
                    <a:pt x="3048" y="176784"/>
                  </a:lnTo>
                  <a:lnTo>
                    <a:pt x="1524" y="175260"/>
                  </a:lnTo>
                  <a:close/>
                </a:path>
                <a:path w="3175" h="506095">
                  <a:moveTo>
                    <a:pt x="1524" y="181356"/>
                  </a:moveTo>
                  <a:lnTo>
                    <a:pt x="0" y="182880"/>
                  </a:lnTo>
                  <a:lnTo>
                    <a:pt x="1524" y="184404"/>
                  </a:lnTo>
                  <a:lnTo>
                    <a:pt x="3048" y="182880"/>
                  </a:lnTo>
                  <a:lnTo>
                    <a:pt x="1524" y="181356"/>
                  </a:lnTo>
                  <a:close/>
                </a:path>
                <a:path w="3175" h="506095">
                  <a:moveTo>
                    <a:pt x="1524" y="187452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2"/>
                  </a:lnTo>
                  <a:close/>
                </a:path>
                <a:path w="3175" h="506095">
                  <a:moveTo>
                    <a:pt x="1524" y="193548"/>
                  </a:move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lnTo>
                    <a:pt x="1524" y="193548"/>
                  </a:lnTo>
                  <a:close/>
                </a:path>
                <a:path w="3175" h="506095">
                  <a:moveTo>
                    <a:pt x="1524" y="199644"/>
                  </a:move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lnTo>
                    <a:pt x="1524" y="199644"/>
                  </a:lnTo>
                  <a:close/>
                </a:path>
                <a:path w="3175" h="506095">
                  <a:moveTo>
                    <a:pt x="1524" y="205740"/>
                  </a:moveTo>
                  <a:lnTo>
                    <a:pt x="0" y="207264"/>
                  </a:lnTo>
                  <a:lnTo>
                    <a:pt x="1524" y="208787"/>
                  </a:lnTo>
                  <a:lnTo>
                    <a:pt x="3048" y="207264"/>
                  </a:lnTo>
                  <a:lnTo>
                    <a:pt x="1524" y="205740"/>
                  </a:lnTo>
                  <a:close/>
                </a:path>
                <a:path w="3175" h="506095">
                  <a:moveTo>
                    <a:pt x="1524" y="211836"/>
                  </a:move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lnTo>
                    <a:pt x="1524" y="211836"/>
                  </a:lnTo>
                  <a:close/>
                </a:path>
                <a:path w="3175" h="506095">
                  <a:moveTo>
                    <a:pt x="1524" y="217932"/>
                  </a:move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lnTo>
                    <a:pt x="1524" y="217932"/>
                  </a:lnTo>
                  <a:close/>
                </a:path>
                <a:path w="3175" h="506095">
                  <a:moveTo>
                    <a:pt x="1524" y="223266"/>
                  </a:move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lnTo>
                    <a:pt x="1524" y="223266"/>
                  </a:lnTo>
                  <a:close/>
                </a:path>
                <a:path w="3175" h="506095">
                  <a:moveTo>
                    <a:pt x="1524" y="229362"/>
                  </a:move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lnTo>
                    <a:pt x="1524" y="229362"/>
                  </a:lnTo>
                  <a:close/>
                </a:path>
                <a:path w="3175" h="506095">
                  <a:moveTo>
                    <a:pt x="1524" y="235458"/>
                  </a:move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lnTo>
                    <a:pt x="1524" y="235458"/>
                  </a:lnTo>
                  <a:close/>
                </a:path>
                <a:path w="3175" h="506095">
                  <a:moveTo>
                    <a:pt x="1524" y="241554"/>
                  </a:move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lnTo>
                    <a:pt x="1524" y="241554"/>
                  </a:lnTo>
                  <a:close/>
                </a:path>
                <a:path w="3175" h="506095">
                  <a:moveTo>
                    <a:pt x="1524" y="247650"/>
                  </a:move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lnTo>
                    <a:pt x="1524" y="247650"/>
                  </a:lnTo>
                  <a:close/>
                </a:path>
                <a:path w="3175" h="506095">
                  <a:moveTo>
                    <a:pt x="1524" y="253746"/>
                  </a:move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lnTo>
                    <a:pt x="1524" y="253746"/>
                  </a:lnTo>
                  <a:close/>
                </a:path>
                <a:path w="3175" h="506095">
                  <a:moveTo>
                    <a:pt x="1524" y="259842"/>
                  </a:move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lnTo>
                    <a:pt x="1524" y="259842"/>
                  </a:lnTo>
                  <a:close/>
                </a:path>
                <a:path w="3175" h="506095">
                  <a:moveTo>
                    <a:pt x="1524" y="265938"/>
                  </a:move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lnTo>
                    <a:pt x="1524" y="265938"/>
                  </a:lnTo>
                  <a:close/>
                </a:path>
                <a:path w="3175" h="506095">
                  <a:moveTo>
                    <a:pt x="1524" y="272034"/>
                  </a:move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lnTo>
                    <a:pt x="1524" y="272034"/>
                  </a:lnTo>
                  <a:close/>
                </a:path>
                <a:path w="3175" h="506095">
                  <a:moveTo>
                    <a:pt x="1524" y="278130"/>
                  </a:moveTo>
                  <a:lnTo>
                    <a:pt x="0" y="279654"/>
                  </a:lnTo>
                  <a:lnTo>
                    <a:pt x="1524" y="281178"/>
                  </a:lnTo>
                  <a:lnTo>
                    <a:pt x="3048" y="279654"/>
                  </a:lnTo>
                  <a:lnTo>
                    <a:pt x="1524" y="278130"/>
                  </a:lnTo>
                  <a:close/>
                </a:path>
                <a:path w="3175" h="506095">
                  <a:moveTo>
                    <a:pt x="1524" y="284225"/>
                  </a:moveTo>
                  <a:lnTo>
                    <a:pt x="0" y="285750"/>
                  </a:lnTo>
                  <a:lnTo>
                    <a:pt x="1524" y="287274"/>
                  </a:lnTo>
                  <a:lnTo>
                    <a:pt x="3048" y="285750"/>
                  </a:lnTo>
                  <a:lnTo>
                    <a:pt x="1524" y="284225"/>
                  </a:lnTo>
                  <a:close/>
                </a:path>
                <a:path w="3175" h="506095">
                  <a:moveTo>
                    <a:pt x="1524" y="290322"/>
                  </a:moveTo>
                  <a:lnTo>
                    <a:pt x="0" y="291846"/>
                  </a:lnTo>
                  <a:lnTo>
                    <a:pt x="1524" y="293370"/>
                  </a:lnTo>
                  <a:lnTo>
                    <a:pt x="3048" y="291846"/>
                  </a:lnTo>
                  <a:lnTo>
                    <a:pt x="1524" y="290322"/>
                  </a:lnTo>
                  <a:close/>
                </a:path>
                <a:path w="3175" h="506095">
                  <a:moveTo>
                    <a:pt x="1524" y="296418"/>
                  </a:moveTo>
                  <a:lnTo>
                    <a:pt x="0" y="297942"/>
                  </a:lnTo>
                  <a:lnTo>
                    <a:pt x="1524" y="299466"/>
                  </a:lnTo>
                  <a:lnTo>
                    <a:pt x="3048" y="297942"/>
                  </a:lnTo>
                  <a:lnTo>
                    <a:pt x="1524" y="296418"/>
                  </a:lnTo>
                  <a:close/>
                </a:path>
                <a:path w="3175" h="506095">
                  <a:moveTo>
                    <a:pt x="1524" y="302514"/>
                  </a:moveTo>
                  <a:lnTo>
                    <a:pt x="0" y="304038"/>
                  </a:lnTo>
                  <a:lnTo>
                    <a:pt x="1524" y="305562"/>
                  </a:lnTo>
                  <a:lnTo>
                    <a:pt x="3048" y="304038"/>
                  </a:lnTo>
                  <a:lnTo>
                    <a:pt x="1524" y="302514"/>
                  </a:lnTo>
                  <a:close/>
                </a:path>
                <a:path w="3175" h="506095">
                  <a:moveTo>
                    <a:pt x="1524" y="308610"/>
                  </a:moveTo>
                  <a:lnTo>
                    <a:pt x="0" y="310134"/>
                  </a:lnTo>
                  <a:lnTo>
                    <a:pt x="1524" y="311658"/>
                  </a:lnTo>
                  <a:lnTo>
                    <a:pt x="3048" y="310134"/>
                  </a:lnTo>
                  <a:lnTo>
                    <a:pt x="1524" y="308610"/>
                  </a:lnTo>
                  <a:close/>
                </a:path>
                <a:path w="3175" h="506095">
                  <a:moveTo>
                    <a:pt x="1524" y="314706"/>
                  </a:moveTo>
                  <a:lnTo>
                    <a:pt x="0" y="316230"/>
                  </a:lnTo>
                  <a:lnTo>
                    <a:pt x="1524" y="317754"/>
                  </a:lnTo>
                  <a:lnTo>
                    <a:pt x="3048" y="316230"/>
                  </a:lnTo>
                  <a:lnTo>
                    <a:pt x="1524" y="314706"/>
                  </a:lnTo>
                  <a:close/>
                </a:path>
                <a:path w="3175" h="506095">
                  <a:moveTo>
                    <a:pt x="1524" y="320802"/>
                  </a:moveTo>
                  <a:lnTo>
                    <a:pt x="0" y="322325"/>
                  </a:lnTo>
                  <a:lnTo>
                    <a:pt x="1524" y="323850"/>
                  </a:lnTo>
                  <a:lnTo>
                    <a:pt x="3048" y="322325"/>
                  </a:lnTo>
                  <a:lnTo>
                    <a:pt x="1524" y="320802"/>
                  </a:lnTo>
                  <a:close/>
                </a:path>
                <a:path w="3175" h="506095">
                  <a:moveTo>
                    <a:pt x="1524" y="326898"/>
                  </a:moveTo>
                  <a:lnTo>
                    <a:pt x="0" y="328422"/>
                  </a:lnTo>
                  <a:lnTo>
                    <a:pt x="1524" y="329946"/>
                  </a:lnTo>
                  <a:lnTo>
                    <a:pt x="3048" y="328422"/>
                  </a:lnTo>
                  <a:lnTo>
                    <a:pt x="1524" y="326898"/>
                  </a:lnTo>
                  <a:close/>
                </a:path>
                <a:path w="3175" h="506095">
                  <a:moveTo>
                    <a:pt x="1524" y="332994"/>
                  </a:moveTo>
                  <a:lnTo>
                    <a:pt x="0" y="334518"/>
                  </a:lnTo>
                  <a:lnTo>
                    <a:pt x="1524" y="336042"/>
                  </a:lnTo>
                  <a:lnTo>
                    <a:pt x="3048" y="334518"/>
                  </a:lnTo>
                  <a:lnTo>
                    <a:pt x="1524" y="332994"/>
                  </a:lnTo>
                  <a:close/>
                </a:path>
                <a:path w="3175" h="506095">
                  <a:moveTo>
                    <a:pt x="1524" y="339090"/>
                  </a:moveTo>
                  <a:lnTo>
                    <a:pt x="0" y="340614"/>
                  </a:lnTo>
                  <a:lnTo>
                    <a:pt x="1524" y="342138"/>
                  </a:lnTo>
                  <a:lnTo>
                    <a:pt x="3048" y="340614"/>
                  </a:lnTo>
                  <a:lnTo>
                    <a:pt x="1524" y="339090"/>
                  </a:lnTo>
                  <a:close/>
                </a:path>
                <a:path w="3175" h="506095">
                  <a:moveTo>
                    <a:pt x="1524" y="345186"/>
                  </a:moveTo>
                  <a:lnTo>
                    <a:pt x="0" y="346710"/>
                  </a:lnTo>
                  <a:lnTo>
                    <a:pt x="1524" y="348234"/>
                  </a:lnTo>
                  <a:lnTo>
                    <a:pt x="3048" y="346710"/>
                  </a:lnTo>
                  <a:lnTo>
                    <a:pt x="1524" y="345186"/>
                  </a:lnTo>
                  <a:close/>
                </a:path>
                <a:path w="3175" h="506095">
                  <a:moveTo>
                    <a:pt x="1524" y="351282"/>
                  </a:moveTo>
                  <a:lnTo>
                    <a:pt x="0" y="352806"/>
                  </a:lnTo>
                  <a:lnTo>
                    <a:pt x="1524" y="354330"/>
                  </a:lnTo>
                  <a:lnTo>
                    <a:pt x="3048" y="352806"/>
                  </a:lnTo>
                  <a:lnTo>
                    <a:pt x="1524" y="351282"/>
                  </a:lnTo>
                  <a:close/>
                </a:path>
                <a:path w="3175" h="506095">
                  <a:moveTo>
                    <a:pt x="1524" y="357378"/>
                  </a:moveTo>
                  <a:lnTo>
                    <a:pt x="0" y="358902"/>
                  </a:lnTo>
                  <a:lnTo>
                    <a:pt x="1524" y="360425"/>
                  </a:lnTo>
                  <a:lnTo>
                    <a:pt x="3048" y="358902"/>
                  </a:lnTo>
                  <a:lnTo>
                    <a:pt x="1524" y="357378"/>
                  </a:lnTo>
                  <a:close/>
                </a:path>
                <a:path w="3175" h="506095">
                  <a:moveTo>
                    <a:pt x="1524" y="363474"/>
                  </a:move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lnTo>
                    <a:pt x="1524" y="363474"/>
                  </a:lnTo>
                  <a:close/>
                </a:path>
                <a:path w="3175" h="506095">
                  <a:moveTo>
                    <a:pt x="1524" y="369570"/>
                  </a:move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lnTo>
                    <a:pt x="1524" y="369570"/>
                  </a:lnTo>
                  <a:close/>
                </a:path>
                <a:path w="3175" h="506095">
                  <a:moveTo>
                    <a:pt x="1524" y="374904"/>
                  </a:move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lnTo>
                    <a:pt x="1524" y="374904"/>
                  </a:lnTo>
                  <a:close/>
                </a:path>
                <a:path w="3175" h="506095">
                  <a:moveTo>
                    <a:pt x="1524" y="381000"/>
                  </a:move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lnTo>
                    <a:pt x="1524" y="381000"/>
                  </a:lnTo>
                  <a:close/>
                </a:path>
                <a:path w="3175" h="506095">
                  <a:moveTo>
                    <a:pt x="1524" y="387096"/>
                  </a:move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lnTo>
                    <a:pt x="1524" y="387096"/>
                  </a:lnTo>
                  <a:close/>
                </a:path>
                <a:path w="3175" h="506095">
                  <a:moveTo>
                    <a:pt x="1524" y="393192"/>
                  </a:move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lnTo>
                    <a:pt x="1524" y="393192"/>
                  </a:lnTo>
                  <a:close/>
                </a:path>
                <a:path w="3175" h="506095">
                  <a:moveTo>
                    <a:pt x="1524" y="399288"/>
                  </a:move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lnTo>
                    <a:pt x="1524" y="399288"/>
                  </a:lnTo>
                  <a:close/>
                </a:path>
                <a:path w="3175" h="506095">
                  <a:moveTo>
                    <a:pt x="1524" y="405384"/>
                  </a:move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lnTo>
                    <a:pt x="1524" y="405384"/>
                  </a:lnTo>
                  <a:close/>
                </a:path>
                <a:path w="3175" h="506095">
                  <a:moveTo>
                    <a:pt x="1524" y="411480"/>
                  </a:move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lnTo>
                    <a:pt x="1524" y="411480"/>
                  </a:lnTo>
                  <a:close/>
                </a:path>
                <a:path w="3175" h="506095">
                  <a:moveTo>
                    <a:pt x="1524" y="417575"/>
                  </a:move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lnTo>
                    <a:pt x="1524" y="417575"/>
                  </a:lnTo>
                  <a:close/>
                </a:path>
                <a:path w="3175" h="506095">
                  <a:moveTo>
                    <a:pt x="1524" y="423672"/>
                  </a:move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lnTo>
                    <a:pt x="1524" y="423672"/>
                  </a:lnTo>
                  <a:close/>
                </a:path>
                <a:path w="3175" h="506095">
                  <a:moveTo>
                    <a:pt x="1524" y="429768"/>
                  </a:move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lnTo>
                    <a:pt x="1524" y="429768"/>
                  </a:lnTo>
                  <a:close/>
                </a:path>
                <a:path w="3175" h="506095">
                  <a:moveTo>
                    <a:pt x="1524" y="435864"/>
                  </a:moveTo>
                  <a:lnTo>
                    <a:pt x="0" y="437388"/>
                  </a:lnTo>
                  <a:lnTo>
                    <a:pt x="1524" y="438912"/>
                  </a:lnTo>
                  <a:lnTo>
                    <a:pt x="3048" y="437388"/>
                  </a:lnTo>
                  <a:lnTo>
                    <a:pt x="1524" y="435864"/>
                  </a:lnTo>
                  <a:close/>
                </a:path>
                <a:path w="3175" h="506095">
                  <a:moveTo>
                    <a:pt x="1524" y="441960"/>
                  </a:moveTo>
                  <a:lnTo>
                    <a:pt x="0" y="443484"/>
                  </a:lnTo>
                  <a:lnTo>
                    <a:pt x="1524" y="445008"/>
                  </a:lnTo>
                  <a:lnTo>
                    <a:pt x="3048" y="443484"/>
                  </a:lnTo>
                  <a:lnTo>
                    <a:pt x="1524" y="441960"/>
                  </a:lnTo>
                  <a:close/>
                </a:path>
                <a:path w="3175" h="506095">
                  <a:moveTo>
                    <a:pt x="1524" y="448056"/>
                  </a:moveTo>
                  <a:lnTo>
                    <a:pt x="0" y="449580"/>
                  </a:lnTo>
                  <a:lnTo>
                    <a:pt x="1524" y="451104"/>
                  </a:lnTo>
                  <a:lnTo>
                    <a:pt x="3048" y="449580"/>
                  </a:lnTo>
                  <a:lnTo>
                    <a:pt x="1524" y="448056"/>
                  </a:lnTo>
                  <a:close/>
                </a:path>
                <a:path w="3175" h="506095">
                  <a:moveTo>
                    <a:pt x="1524" y="454152"/>
                  </a:moveTo>
                  <a:lnTo>
                    <a:pt x="0" y="455675"/>
                  </a:lnTo>
                  <a:lnTo>
                    <a:pt x="1524" y="457200"/>
                  </a:lnTo>
                  <a:lnTo>
                    <a:pt x="3048" y="455675"/>
                  </a:lnTo>
                  <a:lnTo>
                    <a:pt x="1524" y="454152"/>
                  </a:lnTo>
                  <a:close/>
                </a:path>
                <a:path w="3175" h="506095">
                  <a:moveTo>
                    <a:pt x="1524" y="460248"/>
                  </a:moveTo>
                  <a:lnTo>
                    <a:pt x="0" y="461772"/>
                  </a:lnTo>
                  <a:lnTo>
                    <a:pt x="1524" y="463296"/>
                  </a:lnTo>
                  <a:lnTo>
                    <a:pt x="3048" y="461772"/>
                  </a:lnTo>
                  <a:lnTo>
                    <a:pt x="1524" y="460248"/>
                  </a:lnTo>
                  <a:close/>
                </a:path>
                <a:path w="3175" h="506095">
                  <a:moveTo>
                    <a:pt x="1524" y="466344"/>
                  </a:moveTo>
                  <a:lnTo>
                    <a:pt x="0" y="467868"/>
                  </a:lnTo>
                  <a:lnTo>
                    <a:pt x="1524" y="469392"/>
                  </a:lnTo>
                  <a:lnTo>
                    <a:pt x="3048" y="467868"/>
                  </a:lnTo>
                  <a:lnTo>
                    <a:pt x="1524" y="466344"/>
                  </a:lnTo>
                  <a:close/>
                </a:path>
                <a:path w="3175" h="506095">
                  <a:moveTo>
                    <a:pt x="1524" y="472440"/>
                  </a:moveTo>
                  <a:lnTo>
                    <a:pt x="0" y="473964"/>
                  </a:lnTo>
                  <a:lnTo>
                    <a:pt x="1524" y="475488"/>
                  </a:lnTo>
                  <a:lnTo>
                    <a:pt x="3048" y="473964"/>
                  </a:lnTo>
                  <a:lnTo>
                    <a:pt x="1524" y="472440"/>
                  </a:lnTo>
                  <a:close/>
                </a:path>
                <a:path w="3175" h="506095">
                  <a:moveTo>
                    <a:pt x="1524" y="478536"/>
                  </a:moveTo>
                  <a:lnTo>
                    <a:pt x="0" y="480060"/>
                  </a:lnTo>
                  <a:lnTo>
                    <a:pt x="1524" y="481584"/>
                  </a:lnTo>
                  <a:lnTo>
                    <a:pt x="3048" y="480060"/>
                  </a:lnTo>
                  <a:lnTo>
                    <a:pt x="1524" y="478536"/>
                  </a:lnTo>
                  <a:close/>
                </a:path>
                <a:path w="3175" h="506095">
                  <a:moveTo>
                    <a:pt x="1524" y="484632"/>
                  </a:moveTo>
                  <a:lnTo>
                    <a:pt x="0" y="486156"/>
                  </a:lnTo>
                  <a:lnTo>
                    <a:pt x="1524" y="487680"/>
                  </a:lnTo>
                  <a:lnTo>
                    <a:pt x="3048" y="486156"/>
                  </a:lnTo>
                  <a:lnTo>
                    <a:pt x="1524" y="484632"/>
                  </a:lnTo>
                  <a:close/>
                </a:path>
                <a:path w="3175" h="506095">
                  <a:moveTo>
                    <a:pt x="1524" y="490728"/>
                  </a:moveTo>
                  <a:lnTo>
                    <a:pt x="0" y="492252"/>
                  </a:lnTo>
                  <a:lnTo>
                    <a:pt x="1524" y="493775"/>
                  </a:lnTo>
                  <a:lnTo>
                    <a:pt x="3048" y="492252"/>
                  </a:lnTo>
                  <a:lnTo>
                    <a:pt x="1524" y="490728"/>
                  </a:lnTo>
                  <a:close/>
                </a:path>
                <a:path w="3175" h="506095">
                  <a:moveTo>
                    <a:pt x="1524" y="496824"/>
                  </a:moveTo>
                  <a:lnTo>
                    <a:pt x="0" y="498348"/>
                  </a:lnTo>
                  <a:lnTo>
                    <a:pt x="1524" y="499872"/>
                  </a:lnTo>
                  <a:lnTo>
                    <a:pt x="3048" y="498348"/>
                  </a:lnTo>
                  <a:lnTo>
                    <a:pt x="1524" y="496824"/>
                  </a:lnTo>
                  <a:close/>
                </a:path>
                <a:path w="3175" h="506095">
                  <a:moveTo>
                    <a:pt x="1524" y="502920"/>
                  </a:moveTo>
                  <a:lnTo>
                    <a:pt x="0" y="504444"/>
                  </a:lnTo>
                  <a:lnTo>
                    <a:pt x="1524" y="505968"/>
                  </a:lnTo>
                  <a:lnTo>
                    <a:pt x="3048" y="504444"/>
                  </a:lnTo>
                  <a:lnTo>
                    <a:pt x="1524" y="502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67834" y="5345430"/>
              <a:ext cx="1167383" cy="511302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50864" y="5781294"/>
              <a:ext cx="220979" cy="75437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6150864" y="5345430"/>
              <a:ext cx="3175" cy="506095"/>
            </a:xfrm>
            <a:custGeom>
              <a:avLst/>
              <a:gdLst/>
              <a:ahLst/>
              <a:cxnLst/>
              <a:rect l="l" t="t" r="r" b="b"/>
              <a:pathLst>
                <a:path w="3175" h="506095">
                  <a:moveTo>
                    <a:pt x="2286" y="0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1524" y="2286"/>
                  </a:lnTo>
                  <a:lnTo>
                    <a:pt x="3048" y="762"/>
                  </a:lnTo>
                  <a:lnTo>
                    <a:pt x="2286" y="0"/>
                  </a:lnTo>
                  <a:close/>
                </a:path>
                <a:path w="3175" h="506095">
                  <a:moveTo>
                    <a:pt x="1524" y="5334"/>
                  </a:moveTo>
                  <a:lnTo>
                    <a:pt x="0" y="6858"/>
                  </a:lnTo>
                  <a:lnTo>
                    <a:pt x="1524" y="8382"/>
                  </a:lnTo>
                  <a:lnTo>
                    <a:pt x="3048" y="6858"/>
                  </a:lnTo>
                  <a:lnTo>
                    <a:pt x="1524" y="5334"/>
                  </a:lnTo>
                  <a:close/>
                </a:path>
                <a:path w="3175" h="506095">
                  <a:moveTo>
                    <a:pt x="1524" y="11430"/>
                  </a:moveTo>
                  <a:lnTo>
                    <a:pt x="0" y="12954"/>
                  </a:lnTo>
                  <a:lnTo>
                    <a:pt x="1524" y="14478"/>
                  </a:lnTo>
                  <a:lnTo>
                    <a:pt x="3048" y="12954"/>
                  </a:lnTo>
                  <a:lnTo>
                    <a:pt x="1524" y="11430"/>
                  </a:lnTo>
                  <a:close/>
                </a:path>
                <a:path w="3175" h="506095">
                  <a:moveTo>
                    <a:pt x="1524" y="17525"/>
                  </a:move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506095">
                  <a:moveTo>
                    <a:pt x="1524" y="23622"/>
                  </a:moveTo>
                  <a:lnTo>
                    <a:pt x="0" y="25146"/>
                  </a:lnTo>
                  <a:lnTo>
                    <a:pt x="1524" y="26670"/>
                  </a:lnTo>
                  <a:lnTo>
                    <a:pt x="3048" y="25146"/>
                  </a:lnTo>
                  <a:lnTo>
                    <a:pt x="1524" y="23622"/>
                  </a:lnTo>
                  <a:close/>
                </a:path>
                <a:path w="3175" h="506095">
                  <a:moveTo>
                    <a:pt x="1524" y="29718"/>
                  </a:move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lnTo>
                    <a:pt x="1524" y="29718"/>
                  </a:lnTo>
                  <a:close/>
                </a:path>
                <a:path w="3175" h="506095">
                  <a:moveTo>
                    <a:pt x="1524" y="35814"/>
                  </a:moveTo>
                  <a:lnTo>
                    <a:pt x="0" y="37337"/>
                  </a:lnTo>
                  <a:lnTo>
                    <a:pt x="1524" y="38862"/>
                  </a:lnTo>
                  <a:lnTo>
                    <a:pt x="3048" y="37337"/>
                  </a:lnTo>
                  <a:lnTo>
                    <a:pt x="1524" y="35814"/>
                  </a:lnTo>
                  <a:close/>
                </a:path>
                <a:path w="3175" h="506095">
                  <a:moveTo>
                    <a:pt x="1524" y="41910"/>
                  </a:move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lnTo>
                    <a:pt x="1524" y="41910"/>
                  </a:lnTo>
                  <a:close/>
                </a:path>
                <a:path w="3175" h="506095">
                  <a:moveTo>
                    <a:pt x="1524" y="48006"/>
                  </a:move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lnTo>
                    <a:pt x="1524" y="48006"/>
                  </a:lnTo>
                  <a:close/>
                </a:path>
                <a:path w="3175" h="506095">
                  <a:moveTo>
                    <a:pt x="1524" y="54102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2"/>
                  </a:lnTo>
                  <a:close/>
                </a:path>
                <a:path w="3175" h="506095">
                  <a:moveTo>
                    <a:pt x="1524" y="60198"/>
                  </a:moveTo>
                  <a:lnTo>
                    <a:pt x="0" y="61722"/>
                  </a:lnTo>
                  <a:lnTo>
                    <a:pt x="1524" y="62484"/>
                  </a:lnTo>
                  <a:lnTo>
                    <a:pt x="3048" y="61722"/>
                  </a:lnTo>
                  <a:lnTo>
                    <a:pt x="1524" y="60198"/>
                  </a:lnTo>
                  <a:close/>
                </a:path>
                <a:path w="3175" h="506095">
                  <a:moveTo>
                    <a:pt x="1524" y="65532"/>
                  </a:moveTo>
                  <a:lnTo>
                    <a:pt x="0" y="67056"/>
                  </a:lnTo>
                  <a:lnTo>
                    <a:pt x="1524" y="68580"/>
                  </a:lnTo>
                  <a:lnTo>
                    <a:pt x="3048" y="67056"/>
                  </a:lnTo>
                  <a:lnTo>
                    <a:pt x="1524" y="65532"/>
                  </a:lnTo>
                  <a:close/>
                </a:path>
                <a:path w="3175" h="506095">
                  <a:moveTo>
                    <a:pt x="1524" y="71628"/>
                  </a:moveTo>
                  <a:lnTo>
                    <a:pt x="0" y="73152"/>
                  </a:lnTo>
                  <a:lnTo>
                    <a:pt x="1524" y="74675"/>
                  </a:lnTo>
                  <a:lnTo>
                    <a:pt x="3048" y="73152"/>
                  </a:lnTo>
                  <a:lnTo>
                    <a:pt x="1524" y="71628"/>
                  </a:lnTo>
                  <a:close/>
                </a:path>
                <a:path w="3175" h="506095">
                  <a:moveTo>
                    <a:pt x="1524" y="77724"/>
                  </a:moveTo>
                  <a:lnTo>
                    <a:pt x="0" y="79248"/>
                  </a:lnTo>
                  <a:lnTo>
                    <a:pt x="1524" y="80772"/>
                  </a:lnTo>
                  <a:lnTo>
                    <a:pt x="3048" y="79248"/>
                  </a:lnTo>
                  <a:lnTo>
                    <a:pt x="1524" y="77724"/>
                  </a:lnTo>
                  <a:close/>
                </a:path>
                <a:path w="3175" h="506095">
                  <a:moveTo>
                    <a:pt x="1524" y="83820"/>
                  </a:moveTo>
                  <a:lnTo>
                    <a:pt x="0" y="85344"/>
                  </a:lnTo>
                  <a:lnTo>
                    <a:pt x="1524" y="86868"/>
                  </a:lnTo>
                  <a:lnTo>
                    <a:pt x="3048" y="85344"/>
                  </a:lnTo>
                  <a:lnTo>
                    <a:pt x="1524" y="83820"/>
                  </a:lnTo>
                  <a:close/>
                </a:path>
                <a:path w="3175" h="506095">
                  <a:moveTo>
                    <a:pt x="1524" y="89916"/>
                  </a:moveTo>
                  <a:lnTo>
                    <a:pt x="0" y="91440"/>
                  </a:lnTo>
                  <a:lnTo>
                    <a:pt x="1524" y="92964"/>
                  </a:lnTo>
                  <a:lnTo>
                    <a:pt x="3048" y="91440"/>
                  </a:lnTo>
                  <a:lnTo>
                    <a:pt x="1524" y="89916"/>
                  </a:lnTo>
                  <a:close/>
                </a:path>
                <a:path w="3175" h="506095">
                  <a:moveTo>
                    <a:pt x="1524" y="96012"/>
                  </a:moveTo>
                  <a:lnTo>
                    <a:pt x="0" y="97536"/>
                  </a:lnTo>
                  <a:lnTo>
                    <a:pt x="1524" y="99060"/>
                  </a:lnTo>
                  <a:lnTo>
                    <a:pt x="3048" y="97536"/>
                  </a:lnTo>
                  <a:lnTo>
                    <a:pt x="1524" y="96012"/>
                  </a:lnTo>
                  <a:close/>
                </a:path>
                <a:path w="3175" h="506095">
                  <a:moveTo>
                    <a:pt x="1524" y="102108"/>
                  </a:moveTo>
                  <a:lnTo>
                    <a:pt x="0" y="103632"/>
                  </a:lnTo>
                  <a:lnTo>
                    <a:pt x="1524" y="105156"/>
                  </a:lnTo>
                  <a:lnTo>
                    <a:pt x="3048" y="103632"/>
                  </a:lnTo>
                  <a:lnTo>
                    <a:pt x="1524" y="102108"/>
                  </a:lnTo>
                  <a:close/>
                </a:path>
                <a:path w="3175" h="506095">
                  <a:moveTo>
                    <a:pt x="1524" y="108204"/>
                  </a:moveTo>
                  <a:lnTo>
                    <a:pt x="0" y="109728"/>
                  </a:lnTo>
                  <a:lnTo>
                    <a:pt x="1524" y="111252"/>
                  </a:lnTo>
                  <a:lnTo>
                    <a:pt x="3048" y="109728"/>
                  </a:lnTo>
                  <a:lnTo>
                    <a:pt x="1524" y="108204"/>
                  </a:lnTo>
                  <a:close/>
                </a:path>
                <a:path w="3175" h="506095">
                  <a:moveTo>
                    <a:pt x="1524" y="114300"/>
                  </a:moveTo>
                  <a:lnTo>
                    <a:pt x="0" y="115824"/>
                  </a:lnTo>
                  <a:lnTo>
                    <a:pt x="1524" y="117348"/>
                  </a:lnTo>
                  <a:lnTo>
                    <a:pt x="3048" y="115824"/>
                  </a:lnTo>
                  <a:lnTo>
                    <a:pt x="1524" y="114300"/>
                  </a:lnTo>
                  <a:close/>
                </a:path>
                <a:path w="3175" h="506095">
                  <a:moveTo>
                    <a:pt x="1524" y="120396"/>
                  </a:moveTo>
                  <a:lnTo>
                    <a:pt x="0" y="121920"/>
                  </a:lnTo>
                  <a:lnTo>
                    <a:pt x="1524" y="123444"/>
                  </a:lnTo>
                  <a:lnTo>
                    <a:pt x="3048" y="121920"/>
                  </a:lnTo>
                  <a:lnTo>
                    <a:pt x="1524" y="120396"/>
                  </a:lnTo>
                  <a:close/>
                </a:path>
                <a:path w="3175" h="506095">
                  <a:moveTo>
                    <a:pt x="1524" y="126492"/>
                  </a:moveTo>
                  <a:lnTo>
                    <a:pt x="0" y="128016"/>
                  </a:lnTo>
                  <a:lnTo>
                    <a:pt x="1524" y="129540"/>
                  </a:lnTo>
                  <a:lnTo>
                    <a:pt x="3048" y="128016"/>
                  </a:lnTo>
                  <a:lnTo>
                    <a:pt x="1524" y="126492"/>
                  </a:lnTo>
                  <a:close/>
                </a:path>
                <a:path w="3175" h="506095">
                  <a:moveTo>
                    <a:pt x="1524" y="132587"/>
                  </a:moveTo>
                  <a:lnTo>
                    <a:pt x="0" y="134112"/>
                  </a:lnTo>
                  <a:lnTo>
                    <a:pt x="1524" y="135636"/>
                  </a:lnTo>
                  <a:lnTo>
                    <a:pt x="3048" y="134112"/>
                  </a:lnTo>
                  <a:lnTo>
                    <a:pt x="1524" y="132587"/>
                  </a:lnTo>
                  <a:close/>
                </a:path>
                <a:path w="3175" h="506095">
                  <a:moveTo>
                    <a:pt x="1524" y="138684"/>
                  </a:moveTo>
                  <a:lnTo>
                    <a:pt x="0" y="140208"/>
                  </a:lnTo>
                  <a:lnTo>
                    <a:pt x="1524" y="141732"/>
                  </a:lnTo>
                  <a:lnTo>
                    <a:pt x="3048" y="140208"/>
                  </a:lnTo>
                  <a:lnTo>
                    <a:pt x="1524" y="138684"/>
                  </a:lnTo>
                  <a:close/>
                </a:path>
                <a:path w="3175" h="506095">
                  <a:moveTo>
                    <a:pt x="1524" y="144780"/>
                  </a:moveTo>
                  <a:lnTo>
                    <a:pt x="0" y="146304"/>
                  </a:lnTo>
                  <a:lnTo>
                    <a:pt x="1524" y="147828"/>
                  </a:lnTo>
                  <a:lnTo>
                    <a:pt x="3048" y="146304"/>
                  </a:lnTo>
                  <a:lnTo>
                    <a:pt x="1524" y="144780"/>
                  </a:lnTo>
                  <a:close/>
                </a:path>
                <a:path w="3175" h="506095">
                  <a:moveTo>
                    <a:pt x="1524" y="150875"/>
                  </a:moveTo>
                  <a:lnTo>
                    <a:pt x="0" y="152400"/>
                  </a:lnTo>
                  <a:lnTo>
                    <a:pt x="1524" y="153924"/>
                  </a:lnTo>
                  <a:lnTo>
                    <a:pt x="3048" y="152400"/>
                  </a:lnTo>
                  <a:lnTo>
                    <a:pt x="1524" y="150875"/>
                  </a:lnTo>
                  <a:close/>
                </a:path>
                <a:path w="3175" h="506095">
                  <a:moveTo>
                    <a:pt x="1524" y="156972"/>
                  </a:moveTo>
                  <a:lnTo>
                    <a:pt x="0" y="158496"/>
                  </a:lnTo>
                  <a:lnTo>
                    <a:pt x="1524" y="160020"/>
                  </a:lnTo>
                  <a:lnTo>
                    <a:pt x="3048" y="158496"/>
                  </a:lnTo>
                  <a:lnTo>
                    <a:pt x="1524" y="156972"/>
                  </a:lnTo>
                  <a:close/>
                </a:path>
                <a:path w="3175" h="506095">
                  <a:moveTo>
                    <a:pt x="1524" y="163068"/>
                  </a:moveTo>
                  <a:lnTo>
                    <a:pt x="0" y="164592"/>
                  </a:lnTo>
                  <a:lnTo>
                    <a:pt x="1524" y="166116"/>
                  </a:lnTo>
                  <a:lnTo>
                    <a:pt x="3048" y="164592"/>
                  </a:lnTo>
                  <a:lnTo>
                    <a:pt x="1524" y="163068"/>
                  </a:lnTo>
                  <a:close/>
                </a:path>
                <a:path w="3175" h="506095">
                  <a:moveTo>
                    <a:pt x="1524" y="169164"/>
                  </a:moveTo>
                  <a:lnTo>
                    <a:pt x="0" y="170687"/>
                  </a:lnTo>
                  <a:lnTo>
                    <a:pt x="1524" y="172212"/>
                  </a:lnTo>
                  <a:lnTo>
                    <a:pt x="3048" y="170687"/>
                  </a:lnTo>
                  <a:lnTo>
                    <a:pt x="1524" y="169164"/>
                  </a:lnTo>
                  <a:close/>
                </a:path>
                <a:path w="3175" h="506095">
                  <a:moveTo>
                    <a:pt x="1524" y="175260"/>
                  </a:moveTo>
                  <a:lnTo>
                    <a:pt x="0" y="176784"/>
                  </a:lnTo>
                  <a:lnTo>
                    <a:pt x="1524" y="178308"/>
                  </a:lnTo>
                  <a:lnTo>
                    <a:pt x="3048" y="176784"/>
                  </a:lnTo>
                  <a:lnTo>
                    <a:pt x="1524" y="175260"/>
                  </a:lnTo>
                  <a:close/>
                </a:path>
                <a:path w="3175" h="506095">
                  <a:moveTo>
                    <a:pt x="1524" y="181356"/>
                  </a:moveTo>
                  <a:lnTo>
                    <a:pt x="0" y="182880"/>
                  </a:lnTo>
                  <a:lnTo>
                    <a:pt x="1524" y="184404"/>
                  </a:lnTo>
                  <a:lnTo>
                    <a:pt x="3048" y="182880"/>
                  </a:lnTo>
                  <a:lnTo>
                    <a:pt x="1524" y="181356"/>
                  </a:lnTo>
                  <a:close/>
                </a:path>
                <a:path w="3175" h="506095">
                  <a:moveTo>
                    <a:pt x="1524" y="187452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2"/>
                  </a:lnTo>
                  <a:close/>
                </a:path>
                <a:path w="3175" h="506095">
                  <a:moveTo>
                    <a:pt x="1524" y="193548"/>
                  </a:move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lnTo>
                    <a:pt x="1524" y="193548"/>
                  </a:lnTo>
                  <a:close/>
                </a:path>
                <a:path w="3175" h="506095">
                  <a:moveTo>
                    <a:pt x="1524" y="199644"/>
                  </a:move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lnTo>
                    <a:pt x="1524" y="199644"/>
                  </a:lnTo>
                  <a:close/>
                </a:path>
                <a:path w="3175" h="506095">
                  <a:moveTo>
                    <a:pt x="1524" y="205740"/>
                  </a:moveTo>
                  <a:lnTo>
                    <a:pt x="0" y="207264"/>
                  </a:lnTo>
                  <a:lnTo>
                    <a:pt x="1524" y="208787"/>
                  </a:lnTo>
                  <a:lnTo>
                    <a:pt x="3048" y="207264"/>
                  </a:lnTo>
                  <a:lnTo>
                    <a:pt x="1524" y="205740"/>
                  </a:lnTo>
                  <a:close/>
                </a:path>
                <a:path w="3175" h="506095">
                  <a:moveTo>
                    <a:pt x="1524" y="211836"/>
                  </a:move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lnTo>
                    <a:pt x="1524" y="211836"/>
                  </a:lnTo>
                  <a:close/>
                </a:path>
                <a:path w="3175" h="506095">
                  <a:moveTo>
                    <a:pt x="1524" y="217932"/>
                  </a:move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lnTo>
                    <a:pt x="1524" y="217932"/>
                  </a:lnTo>
                  <a:close/>
                </a:path>
                <a:path w="3175" h="506095">
                  <a:moveTo>
                    <a:pt x="1524" y="223266"/>
                  </a:move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lnTo>
                    <a:pt x="1524" y="223266"/>
                  </a:lnTo>
                  <a:close/>
                </a:path>
                <a:path w="3175" h="506095">
                  <a:moveTo>
                    <a:pt x="1524" y="229362"/>
                  </a:move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lnTo>
                    <a:pt x="1524" y="229362"/>
                  </a:lnTo>
                  <a:close/>
                </a:path>
                <a:path w="3175" h="506095">
                  <a:moveTo>
                    <a:pt x="1524" y="235458"/>
                  </a:move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lnTo>
                    <a:pt x="1524" y="235458"/>
                  </a:lnTo>
                  <a:close/>
                </a:path>
                <a:path w="3175" h="506095">
                  <a:moveTo>
                    <a:pt x="1524" y="241554"/>
                  </a:move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lnTo>
                    <a:pt x="1524" y="241554"/>
                  </a:lnTo>
                  <a:close/>
                </a:path>
                <a:path w="3175" h="506095">
                  <a:moveTo>
                    <a:pt x="1524" y="247650"/>
                  </a:move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lnTo>
                    <a:pt x="1524" y="247650"/>
                  </a:lnTo>
                  <a:close/>
                </a:path>
                <a:path w="3175" h="506095">
                  <a:moveTo>
                    <a:pt x="1524" y="253746"/>
                  </a:move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lnTo>
                    <a:pt x="1524" y="253746"/>
                  </a:lnTo>
                  <a:close/>
                </a:path>
                <a:path w="3175" h="506095">
                  <a:moveTo>
                    <a:pt x="1524" y="259842"/>
                  </a:move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lnTo>
                    <a:pt x="1524" y="259842"/>
                  </a:lnTo>
                  <a:close/>
                </a:path>
                <a:path w="3175" h="506095">
                  <a:moveTo>
                    <a:pt x="1524" y="265938"/>
                  </a:move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lnTo>
                    <a:pt x="1524" y="265938"/>
                  </a:lnTo>
                  <a:close/>
                </a:path>
                <a:path w="3175" h="506095">
                  <a:moveTo>
                    <a:pt x="1524" y="272034"/>
                  </a:move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lnTo>
                    <a:pt x="1524" y="272034"/>
                  </a:lnTo>
                  <a:close/>
                </a:path>
                <a:path w="3175" h="506095">
                  <a:moveTo>
                    <a:pt x="1524" y="278130"/>
                  </a:moveTo>
                  <a:lnTo>
                    <a:pt x="0" y="279654"/>
                  </a:lnTo>
                  <a:lnTo>
                    <a:pt x="1524" y="281178"/>
                  </a:lnTo>
                  <a:lnTo>
                    <a:pt x="3048" y="279654"/>
                  </a:lnTo>
                  <a:lnTo>
                    <a:pt x="1524" y="278130"/>
                  </a:lnTo>
                  <a:close/>
                </a:path>
                <a:path w="3175" h="506095">
                  <a:moveTo>
                    <a:pt x="1524" y="284225"/>
                  </a:moveTo>
                  <a:lnTo>
                    <a:pt x="0" y="285750"/>
                  </a:lnTo>
                  <a:lnTo>
                    <a:pt x="1524" y="287274"/>
                  </a:lnTo>
                  <a:lnTo>
                    <a:pt x="3048" y="285750"/>
                  </a:lnTo>
                  <a:lnTo>
                    <a:pt x="1524" y="284225"/>
                  </a:lnTo>
                  <a:close/>
                </a:path>
                <a:path w="3175" h="506095">
                  <a:moveTo>
                    <a:pt x="1524" y="290322"/>
                  </a:moveTo>
                  <a:lnTo>
                    <a:pt x="0" y="291846"/>
                  </a:lnTo>
                  <a:lnTo>
                    <a:pt x="1524" y="293370"/>
                  </a:lnTo>
                  <a:lnTo>
                    <a:pt x="3048" y="291846"/>
                  </a:lnTo>
                  <a:lnTo>
                    <a:pt x="1524" y="290322"/>
                  </a:lnTo>
                  <a:close/>
                </a:path>
                <a:path w="3175" h="506095">
                  <a:moveTo>
                    <a:pt x="1524" y="296418"/>
                  </a:moveTo>
                  <a:lnTo>
                    <a:pt x="0" y="297942"/>
                  </a:lnTo>
                  <a:lnTo>
                    <a:pt x="1524" y="299466"/>
                  </a:lnTo>
                  <a:lnTo>
                    <a:pt x="3048" y="297942"/>
                  </a:lnTo>
                  <a:lnTo>
                    <a:pt x="1524" y="296418"/>
                  </a:lnTo>
                  <a:close/>
                </a:path>
                <a:path w="3175" h="506095">
                  <a:moveTo>
                    <a:pt x="1524" y="302514"/>
                  </a:moveTo>
                  <a:lnTo>
                    <a:pt x="0" y="304038"/>
                  </a:lnTo>
                  <a:lnTo>
                    <a:pt x="1524" y="305562"/>
                  </a:lnTo>
                  <a:lnTo>
                    <a:pt x="3048" y="304038"/>
                  </a:lnTo>
                  <a:lnTo>
                    <a:pt x="1524" y="302514"/>
                  </a:lnTo>
                  <a:close/>
                </a:path>
                <a:path w="3175" h="506095">
                  <a:moveTo>
                    <a:pt x="1524" y="308610"/>
                  </a:moveTo>
                  <a:lnTo>
                    <a:pt x="0" y="310134"/>
                  </a:lnTo>
                  <a:lnTo>
                    <a:pt x="1524" y="311658"/>
                  </a:lnTo>
                  <a:lnTo>
                    <a:pt x="3048" y="310134"/>
                  </a:lnTo>
                  <a:lnTo>
                    <a:pt x="1524" y="308610"/>
                  </a:lnTo>
                  <a:close/>
                </a:path>
                <a:path w="3175" h="506095">
                  <a:moveTo>
                    <a:pt x="1524" y="314706"/>
                  </a:moveTo>
                  <a:lnTo>
                    <a:pt x="0" y="316230"/>
                  </a:lnTo>
                  <a:lnTo>
                    <a:pt x="1524" y="317754"/>
                  </a:lnTo>
                  <a:lnTo>
                    <a:pt x="3048" y="316230"/>
                  </a:lnTo>
                  <a:lnTo>
                    <a:pt x="1524" y="314706"/>
                  </a:lnTo>
                  <a:close/>
                </a:path>
                <a:path w="3175" h="506095">
                  <a:moveTo>
                    <a:pt x="1524" y="320802"/>
                  </a:moveTo>
                  <a:lnTo>
                    <a:pt x="0" y="322325"/>
                  </a:lnTo>
                  <a:lnTo>
                    <a:pt x="1524" y="323850"/>
                  </a:lnTo>
                  <a:lnTo>
                    <a:pt x="3048" y="322325"/>
                  </a:lnTo>
                  <a:lnTo>
                    <a:pt x="1524" y="320802"/>
                  </a:lnTo>
                  <a:close/>
                </a:path>
                <a:path w="3175" h="506095">
                  <a:moveTo>
                    <a:pt x="1524" y="326898"/>
                  </a:moveTo>
                  <a:lnTo>
                    <a:pt x="0" y="328422"/>
                  </a:lnTo>
                  <a:lnTo>
                    <a:pt x="1524" y="329946"/>
                  </a:lnTo>
                  <a:lnTo>
                    <a:pt x="3048" y="328422"/>
                  </a:lnTo>
                  <a:lnTo>
                    <a:pt x="1524" y="326898"/>
                  </a:lnTo>
                  <a:close/>
                </a:path>
                <a:path w="3175" h="506095">
                  <a:moveTo>
                    <a:pt x="1524" y="332994"/>
                  </a:moveTo>
                  <a:lnTo>
                    <a:pt x="0" y="334518"/>
                  </a:lnTo>
                  <a:lnTo>
                    <a:pt x="1524" y="336042"/>
                  </a:lnTo>
                  <a:lnTo>
                    <a:pt x="3048" y="334518"/>
                  </a:lnTo>
                  <a:lnTo>
                    <a:pt x="1524" y="332994"/>
                  </a:lnTo>
                  <a:close/>
                </a:path>
                <a:path w="3175" h="506095">
                  <a:moveTo>
                    <a:pt x="1524" y="339090"/>
                  </a:moveTo>
                  <a:lnTo>
                    <a:pt x="0" y="340614"/>
                  </a:lnTo>
                  <a:lnTo>
                    <a:pt x="1524" y="342138"/>
                  </a:lnTo>
                  <a:lnTo>
                    <a:pt x="3048" y="340614"/>
                  </a:lnTo>
                  <a:lnTo>
                    <a:pt x="1524" y="339090"/>
                  </a:lnTo>
                  <a:close/>
                </a:path>
                <a:path w="3175" h="506095">
                  <a:moveTo>
                    <a:pt x="1524" y="345186"/>
                  </a:moveTo>
                  <a:lnTo>
                    <a:pt x="0" y="346710"/>
                  </a:lnTo>
                  <a:lnTo>
                    <a:pt x="1524" y="348234"/>
                  </a:lnTo>
                  <a:lnTo>
                    <a:pt x="3048" y="346710"/>
                  </a:lnTo>
                  <a:lnTo>
                    <a:pt x="1524" y="345186"/>
                  </a:lnTo>
                  <a:close/>
                </a:path>
                <a:path w="3175" h="506095">
                  <a:moveTo>
                    <a:pt x="1524" y="351282"/>
                  </a:moveTo>
                  <a:lnTo>
                    <a:pt x="0" y="352806"/>
                  </a:lnTo>
                  <a:lnTo>
                    <a:pt x="1524" y="354330"/>
                  </a:lnTo>
                  <a:lnTo>
                    <a:pt x="3048" y="352806"/>
                  </a:lnTo>
                  <a:lnTo>
                    <a:pt x="1524" y="351282"/>
                  </a:lnTo>
                  <a:close/>
                </a:path>
                <a:path w="3175" h="506095">
                  <a:moveTo>
                    <a:pt x="1524" y="357378"/>
                  </a:moveTo>
                  <a:lnTo>
                    <a:pt x="0" y="358902"/>
                  </a:lnTo>
                  <a:lnTo>
                    <a:pt x="1524" y="360425"/>
                  </a:lnTo>
                  <a:lnTo>
                    <a:pt x="3048" y="358902"/>
                  </a:lnTo>
                  <a:lnTo>
                    <a:pt x="1524" y="357378"/>
                  </a:lnTo>
                  <a:close/>
                </a:path>
                <a:path w="3175" h="506095">
                  <a:moveTo>
                    <a:pt x="1524" y="363474"/>
                  </a:move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lnTo>
                    <a:pt x="1524" y="363474"/>
                  </a:lnTo>
                  <a:close/>
                </a:path>
                <a:path w="3175" h="506095">
                  <a:moveTo>
                    <a:pt x="1524" y="369570"/>
                  </a:move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lnTo>
                    <a:pt x="1524" y="369570"/>
                  </a:lnTo>
                  <a:close/>
                </a:path>
                <a:path w="3175" h="506095">
                  <a:moveTo>
                    <a:pt x="1524" y="374904"/>
                  </a:move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lnTo>
                    <a:pt x="1524" y="374904"/>
                  </a:lnTo>
                  <a:close/>
                </a:path>
                <a:path w="3175" h="506095">
                  <a:moveTo>
                    <a:pt x="1524" y="381000"/>
                  </a:move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lnTo>
                    <a:pt x="1524" y="381000"/>
                  </a:lnTo>
                  <a:close/>
                </a:path>
                <a:path w="3175" h="506095">
                  <a:moveTo>
                    <a:pt x="1524" y="387096"/>
                  </a:move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lnTo>
                    <a:pt x="1524" y="387096"/>
                  </a:lnTo>
                  <a:close/>
                </a:path>
                <a:path w="3175" h="506095">
                  <a:moveTo>
                    <a:pt x="1524" y="393192"/>
                  </a:move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lnTo>
                    <a:pt x="1524" y="393192"/>
                  </a:lnTo>
                  <a:close/>
                </a:path>
                <a:path w="3175" h="506095">
                  <a:moveTo>
                    <a:pt x="1524" y="399288"/>
                  </a:move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lnTo>
                    <a:pt x="1524" y="399288"/>
                  </a:lnTo>
                  <a:close/>
                </a:path>
                <a:path w="3175" h="506095">
                  <a:moveTo>
                    <a:pt x="1524" y="405384"/>
                  </a:move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lnTo>
                    <a:pt x="1524" y="405384"/>
                  </a:lnTo>
                  <a:close/>
                </a:path>
                <a:path w="3175" h="506095">
                  <a:moveTo>
                    <a:pt x="1524" y="411480"/>
                  </a:move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lnTo>
                    <a:pt x="1524" y="411480"/>
                  </a:lnTo>
                  <a:close/>
                </a:path>
                <a:path w="3175" h="506095">
                  <a:moveTo>
                    <a:pt x="1524" y="417575"/>
                  </a:move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lnTo>
                    <a:pt x="1524" y="417575"/>
                  </a:lnTo>
                  <a:close/>
                </a:path>
                <a:path w="3175" h="506095">
                  <a:moveTo>
                    <a:pt x="1524" y="423672"/>
                  </a:move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lnTo>
                    <a:pt x="1524" y="423672"/>
                  </a:lnTo>
                  <a:close/>
                </a:path>
                <a:path w="3175" h="506095">
                  <a:moveTo>
                    <a:pt x="1524" y="429768"/>
                  </a:move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lnTo>
                    <a:pt x="1524" y="429768"/>
                  </a:lnTo>
                  <a:close/>
                </a:path>
                <a:path w="3175" h="506095">
                  <a:moveTo>
                    <a:pt x="1524" y="435864"/>
                  </a:moveTo>
                  <a:lnTo>
                    <a:pt x="0" y="437388"/>
                  </a:lnTo>
                  <a:lnTo>
                    <a:pt x="1524" y="438912"/>
                  </a:lnTo>
                  <a:lnTo>
                    <a:pt x="3048" y="437388"/>
                  </a:lnTo>
                  <a:lnTo>
                    <a:pt x="1524" y="435864"/>
                  </a:lnTo>
                  <a:close/>
                </a:path>
                <a:path w="3175" h="506095">
                  <a:moveTo>
                    <a:pt x="1524" y="441960"/>
                  </a:moveTo>
                  <a:lnTo>
                    <a:pt x="0" y="443484"/>
                  </a:lnTo>
                  <a:lnTo>
                    <a:pt x="1524" y="445008"/>
                  </a:lnTo>
                  <a:lnTo>
                    <a:pt x="3048" y="443484"/>
                  </a:lnTo>
                  <a:lnTo>
                    <a:pt x="1524" y="441960"/>
                  </a:lnTo>
                  <a:close/>
                </a:path>
                <a:path w="3175" h="506095">
                  <a:moveTo>
                    <a:pt x="1524" y="448056"/>
                  </a:moveTo>
                  <a:lnTo>
                    <a:pt x="0" y="449580"/>
                  </a:lnTo>
                  <a:lnTo>
                    <a:pt x="1524" y="451104"/>
                  </a:lnTo>
                  <a:lnTo>
                    <a:pt x="3048" y="449580"/>
                  </a:lnTo>
                  <a:lnTo>
                    <a:pt x="1524" y="448056"/>
                  </a:lnTo>
                  <a:close/>
                </a:path>
                <a:path w="3175" h="506095">
                  <a:moveTo>
                    <a:pt x="1524" y="454152"/>
                  </a:moveTo>
                  <a:lnTo>
                    <a:pt x="0" y="455675"/>
                  </a:lnTo>
                  <a:lnTo>
                    <a:pt x="1524" y="457200"/>
                  </a:lnTo>
                  <a:lnTo>
                    <a:pt x="3048" y="455675"/>
                  </a:lnTo>
                  <a:lnTo>
                    <a:pt x="1524" y="454152"/>
                  </a:lnTo>
                  <a:close/>
                </a:path>
                <a:path w="3175" h="506095">
                  <a:moveTo>
                    <a:pt x="1524" y="460248"/>
                  </a:moveTo>
                  <a:lnTo>
                    <a:pt x="0" y="461772"/>
                  </a:lnTo>
                  <a:lnTo>
                    <a:pt x="1524" y="463296"/>
                  </a:lnTo>
                  <a:lnTo>
                    <a:pt x="3048" y="461772"/>
                  </a:lnTo>
                  <a:lnTo>
                    <a:pt x="1524" y="460248"/>
                  </a:lnTo>
                  <a:close/>
                </a:path>
                <a:path w="3175" h="506095">
                  <a:moveTo>
                    <a:pt x="1524" y="466344"/>
                  </a:moveTo>
                  <a:lnTo>
                    <a:pt x="0" y="467868"/>
                  </a:lnTo>
                  <a:lnTo>
                    <a:pt x="1524" y="469392"/>
                  </a:lnTo>
                  <a:lnTo>
                    <a:pt x="3048" y="467868"/>
                  </a:lnTo>
                  <a:lnTo>
                    <a:pt x="1524" y="466344"/>
                  </a:lnTo>
                  <a:close/>
                </a:path>
                <a:path w="3175" h="506095">
                  <a:moveTo>
                    <a:pt x="1524" y="472440"/>
                  </a:moveTo>
                  <a:lnTo>
                    <a:pt x="0" y="473964"/>
                  </a:lnTo>
                  <a:lnTo>
                    <a:pt x="1524" y="475488"/>
                  </a:lnTo>
                  <a:lnTo>
                    <a:pt x="3048" y="473964"/>
                  </a:lnTo>
                  <a:lnTo>
                    <a:pt x="1524" y="472440"/>
                  </a:lnTo>
                  <a:close/>
                </a:path>
                <a:path w="3175" h="506095">
                  <a:moveTo>
                    <a:pt x="1524" y="478536"/>
                  </a:moveTo>
                  <a:lnTo>
                    <a:pt x="0" y="480060"/>
                  </a:lnTo>
                  <a:lnTo>
                    <a:pt x="1524" y="481584"/>
                  </a:lnTo>
                  <a:lnTo>
                    <a:pt x="3048" y="480060"/>
                  </a:lnTo>
                  <a:lnTo>
                    <a:pt x="1524" y="478536"/>
                  </a:lnTo>
                  <a:close/>
                </a:path>
                <a:path w="3175" h="506095">
                  <a:moveTo>
                    <a:pt x="1524" y="484632"/>
                  </a:moveTo>
                  <a:lnTo>
                    <a:pt x="0" y="486156"/>
                  </a:lnTo>
                  <a:lnTo>
                    <a:pt x="1524" y="487680"/>
                  </a:lnTo>
                  <a:lnTo>
                    <a:pt x="3048" y="486156"/>
                  </a:lnTo>
                  <a:lnTo>
                    <a:pt x="1524" y="484632"/>
                  </a:lnTo>
                  <a:close/>
                </a:path>
                <a:path w="3175" h="506095">
                  <a:moveTo>
                    <a:pt x="1524" y="490728"/>
                  </a:moveTo>
                  <a:lnTo>
                    <a:pt x="0" y="492252"/>
                  </a:lnTo>
                  <a:lnTo>
                    <a:pt x="1524" y="493775"/>
                  </a:lnTo>
                  <a:lnTo>
                    <a:pt x="3048" y="492252"/>
                  </a:lnTo>
                  <a:lnTo>
                    <a:pt x="1524" y="490728"/>
                  </a:lnTo>
                  <a:close/>
                </a:path>
                <a:path w="3175" h="506095">
                  <a:moveTo>
                    <a:pt x="1524" y="496824"/>
                  </a:moveTo>
                  <a:lnTo>
                    <a:pt x="0" y="498348"/>
                  </a:lnTo>
                  <a:lnTo>
                    <a:pt x="1524" y="499872"/>
                  </a:lnTo>
                  <a:lnTo>
                    <a:pt x="3048" y="498348"/>
                  </a:lnTo>
                  <a:lnTo>
                    <a:pt x="1524" y="496824"/>
                  </a:lnTo>
                  <a:close/>
                </a:path>
                <a:path w="3175" h="506095">
                  <a:moveTo>
                    <a:pt x="1524" y="502920"/>
                  </a:moveTo>
                  <a:lnTo>
                    <a:pt x="0" y="504444"/>
                  </a:lnTo>
                  <a:lnTo>
                    <a:pt x="1524" y="505968"/>
                  </a:lnTo>
                  <a:lnTo>
                    <a:pt x="3048" y="504444"/>
                  </a:lnTo>
                  <a:lnTo>
                    <a:pt x="1524" y="502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4117594" y="4859524"/>
            <a:ext cx="353695" cy="9982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2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7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75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925823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6" name="object 126"/>
          <p:cNvGrpSpPr/>
          <p:nvPr/>
        </p:nvGrpSpPr>
        <p:grpSpPr>
          <a:xfrm>
            <a:off x="1017269" y="7950707"/>
            <a:ext cx="2353310" cy="471805"/>
            <a:chOff x="1017269" y="7950707"/>
            <a:chExt cx="2353310" cy="471805"/>
          </a:xfrm>
        </p:grpSpPr>
        <p:pic>
          <p:nvPicPr>
            <p:cNvPr id="127" name="object 1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7269" y="7950707"/>
              <a:ext cx="2353056" cy="363474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7269" y="8314181"/>
              <a:ext cx="2353056" cy="108204"/>
            </a:xfrm>
            <a:prstGeom prst="rect">
              <a:avLst/>
            </a:prstGeom>
          </p:spPr>
        </p:pic>
      </p:grpSp>
      <p:sp>
        <p:nvSpPr>
          <p:cNvPr id="129" name="object 129"/>
          <p:cNvSpPr txBox="1"/>
          <p:nvPr/>
        </p:nvSpPr>
        <p:spPr>
          <a:xfrm>
            <a:off x="1016888" y="7950834"/>
            <a:ext cx="2353945" cy="471805"/>
          </a:xfrm>
          <a:prstGeom prst="rect">
            <a:avLst/>
          </a:prstGeom>
          <a:ln w="18287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5085" marR="38100" algn="just">
              <a:lnSpc>
                <a:spcPct val="99200"/>
              </a:lnSpc>
              <a:spcBef>
                <a:spcPts val="150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high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1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lower-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unbounded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interval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time.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31519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endParaRPr sz="1400">
              <a:latin typeface="Times New Roman"/>
              <a:cs typeface="Times New Roman"/>
            </a:endParaRPr>
          </a:p>
          <a:p>
            <a:pPr marL="71755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Inversion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40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Solution</a:t>
            </a:r>
            <a:endParaRPr sz="900">
              <a:latin typeface="Arial"/>
              <a:cs typeface="Arial"/>
            </a:endParaRPr>
          </a:p>
          <a:p>
            <a:pPr marL="435609" marR="583565">
              <a:lnSpc>
                <a:spcPct val="102000"/>
              </a:lnSpc>
              <a:spcBef>
                <a:spcPts val="340"/>
              </a:spcBef>
            </a:pPr>
            <a:r>
              <a:rPr sz="750" dirty="0">
                <a:latin typeface="Arial MT"/>
                <a:cs typeface="Arial MT"/>
              </a:rPr>
              <a:t>Introduce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concurrency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control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protocol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for</a:t>
            </a:r>
            <a:r>
              <a:rPr sz="750" dirty="0">
                <a:latin typeface="Arial MT"/>
                <a:cs typeface="Arial MT"/>
              </a:rPr>
              <a:t> accessing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critical</a:t>
            </a:r>
            <a:r>
              <a:rPr sz="750" spc="5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sections.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131" name="object 1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14038" y="7781543"/>
            <a:ext cx="2571750" cy="532638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4114038" y="7781543"/>
            <a:ext cx="2571750" cy="6057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37160" indent="-108585">
              <a:lnSpc>
                <a:spcPct val="100000"/>
              </a:lnSpc>
              <a:spcBef>
                <a:spcPts val="70"/>
              </a:spcBef>
              <a:buClr>
                <a:srgbClr val="0000FF"/>
              </a:buClr>
              <a:buFont typeface="Symbol"/>
              <a:buChar char=""/>
              <a:tabLst>
                <a:tab pos="137160" algn="l"/>
              </a:tabLst>
            </a:pPr>
            <a:r>
              <a:rPr sz="900" spc="-10" dirty="0">
                <a:latin typeface="Arial MT"/>
                <a:cs typeface="Arial MT"/>
              </a:rPr>
              <a:t>Preemption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forbidden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critical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sections.</a:t>
            </a:r>
            <a:endParaRPr sz="900">
              <a:latin typeface="Arial MT"/>
              <a:cs typeface="Arial MT"/>
            </a:endParaRPr>
          </a:p>
          <a:p>
            <a:pPr marL="137795" marR="176530" indent="-109220">
              <a:lnSpc>
                <a:spcPts val="1070"/>
              </a:lnSpc>
              <a:spcBef>
                <a:spcPts val="575"/>
              </a:spcBef>
              <a:buClr>
                <a:srgbClr val="0000FF"/>
              </a:buClr>
              <a:buFont typeface="Symbol"/>
              <a:buChar char=""/>
              <a:tabLst>
                <a:tab pos="137795" algn="l"/>
              </a:tabLst>
            </a:pPr>
            <a:r>
              <a:rPr sz="900" spc="-10" dirty="0">
                <a:latin typeface="Arial MT"/>
                <a:cs typeface="Arial MT"/>
              </a:rPr>
              <a:t>Implementation: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when a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enters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CS,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its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increased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maximum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value.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33" name="object 1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14038" y="8314181"/>
            <a:ext cx="2571750" cy="73152"/>
          </a:xfrm>
          <a:prstGeom prst="rect">
            <a:avLst/>
          </a:prstGeom>
        </p:spPr>
      </p:pic>
      <p:grpSp>
        <p:nvGrpSpPr>
          <p:cNvPr id="134" name="object 134"/>
          <p:cNvGrpSpPr/>
          <p:nvPr/>
        </p:nvGrpSpPr>
        <p:grpSpPr>
          <a:xfrm>
            <a:off x="4112514" y="8458961"/>
            <a:ext cx="2574925" cy="706755"/>
            <a:chOff x="4112514" y="8458961"/>
            <a:chExt cx="2574925" cy="706755"/>
          </a:xfrm>
        </p:grpSpPr>
        <p:pic>
          <p:nvPicPr>
            <p:cNvPr id="135" name="object 1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14038" y="8460485"/>
              <a:ext cx="2571750" cy="703326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4112514" y="8458961"/>
              <a:ext cx="2574925" cy="706755"/>
            </a:xfrm>
            <a:custGeom>
              <a:avLst/>
              <a:gdLst/>
              <a:ahLst/>
              <a:cxnLst/>
              <a:rect l="l" t="t" r="r" b="b"/>
              <a:pathLst>
                <a:path w="2574925" h="706754">
                  <a:moveTo>
                    <a:pt x="2574797" y="0"/>
                  </a:moveTo>
                  <a:lnTo>
                    <a:pt x="0" y="0"/>
                  </a:lnTo>
                  <a:lnTo>
                    <a:pt x="0" y="706374"/>
                  </a:lnTo>
                  <a:lnTo>
                    <a:pt x="2574797" y="706374"/>
                  </a:lnTo>
                  <a:lnTo>
                    <a:pt x="2574797" y="704850"/>
                  </a:lnTo>
                  <a:lnTo>
                    <a:pt x="3048" y="704850"/>
                  </a:lnTo>
                  <a:lnTo>
                    <a:pt x="1524" y="703326"/>
                  </a:lnTo>
                  <a:lnTo>
                    <a:pt x="3048" y="70332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574797" y="1524"/>
                  </a:lnTo>
                  <a:lnTo>
                    <a:pt x="2574797" y="0"/>
                  </a:lnTo>
                  <a:close/>
                </a:path>
                <a:path w="2574925" h="706754">
                  <a:moveTo>
                    <a:pt x="3048" y="703326"/>
                  </a:moveTo>
                  <a:lnTo>
                    <a:pt x="1524" y="703326"/>
                  </a:lnTo>
                  <a:lnTo>
                    <a:pt x="3048" y="704850"/>
                  </a:lnTo>
                  <a:lnTo>
                    <a:pt x="3048" y="703326"/>
                  </a:lnTo>
                  <a:close/>
                </a:path>
                <a:path w="2574925" h="706754">
                  <a:moveTo>
                    <a:pt x="2571750" y="703326"/>
                  </a:moveTo>
                  <a:lnTo>
                    <a:pt x="3048" y="703326"/>
                  </a:lnTo>
                  <a:lnTo>
                    <a:pt x="3048" y="704850"/>
                  </a:lnTo>
                  <a:lnTo>
                    <a:pt x="2571750" y="704850"/>
                  </a:lnTo>
                  <a:lnTo>
                    <a:pt x="2571750" y="703326"/>
                  </a:lnTo>
                  <a:close/>
                </a:path>
                <a:path w="2574925" h="706754">
                  <a:moveTo>
                    <a:pt x="2571750" y="1524"/>
                  </a:moveTo>
                  <a:lnTo>
                    <a:pt x="2571750" y="704850"/>
                  </a:lnTo>
                  <a:lnTo>
                    <a:pt x="2573274" y="703326"/>
                  </a:lnTo>
                  <a:lnTo>
                    <a:pt x="2574797" y="703326"/>
                  </a:lnTo>
                  <a:lnTo>
                    <a:pt x="2574797" y="3048"/>
                  </a:lnTo>
                  <a:lnTo>
                    <a:pt x="2573274" y="3048"/>
                  </a:lnTo>
                  <a:lnTo>
                    <a:pt x="2571750" y="1524"/>
                  </a:lnTo>
                  <a:close/>
                </a:path>
                <a:path w="2574925" h="706754">
                  <a:moveTo>
                    <a:pt x="2574797" y="703326"/>
                  </a:moveTo>
                  <a:lnTo>
                    <a:pt x="2573274" y="703326"/>
                  </a:lnTo>
                  <a:lnTo>
                    <a:pt x="2571750" y="704850"/>
                  </a:lnTo>
                  <a:lnTo>
                    <a:pt x="2574797" y="704850"/>
                  </a:lnTo>
                  <a:lnTo>
                    <a:pt x="2574797" y="703326"/>
                  </a:lnTo>
                  <a:close/>
                </a:path>
                <a:path w="2574925" h="706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574925" h="706754">
                  <a:moveTo>
                    <a:pt x="257175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571750" y="3048"/>
                  </a:lnTo>
                  <a:lnTo>
                    <a:pt x="2571750" y="1524"/>
                  </a:lnTo>
                  <a:close/>
                </a:path>
                <a:path w="2574925" h="706754">
                  <a:moveTo>
                    <a:pt x="2574797" y="1524"/>
                  </a:moveTo>
                  <a:lnTo>
                    <a:pt x="2571750" y="1524"/>
                  </a:lnTo>
                  <a:lnTo>
                    <a:pt x="2573274" y="3048"/>
                  </a:lnTo>
                  <a:lnTo>
                    <a:pt x="2574797" y="3048"/>
                  </a:lnTo>
                  <a:lnTo>
                    <a:pt x="257479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3925823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endParaRPr sz="125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5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Preemptive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5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</a:pPr>
            <a:r>
              <a:rPr sz="750" b="1" dirty="0">
                <a:latin typeface="Arial"/>
                <a:cs typeface="Arial"/>
              </a:rPr>
              <a:t>ADVANTAGES:</a:t>
            </a:r>
            <a:r>
              <a:rPr sz="750" b="1" spc="165" dirty="0">
                <a:latin typeface="Arial"/>
                <a:cs typeface="Arial"/>
              </a:rPr>
              <a:t>  </a:t>
            </a:r>
            <a:r>
              <a:rPr sz="750" spc="-10" dirty="0">
                <a:latin typeface="Arial MT"/>
                <a:cs typeface="Arial MT"/>
              </a:rPr>
              <a:t>simplicity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750">
              <a:latin typeface="Arial MT"/>
              <a:cs typeface="Arial MT"/>
            </a:endParaRPr>
          </a:p>
          <a:p>
            <a:pPr marR="234315" algn="r">
              <a:lnSpc>
                <a:spcPct val="100000"/>
              </a:lnSpc>
              <a:spcBef>
                <a:spcPts val="5"/>
              </a:spcBef>
              <a:tabLst>
                <a:tab pos="798830" algn="l"/>
              </a:tabLst>
            </a:pPr>
            <a:r>
              <a:rPr sz="750" b="1" spc="-10" dirty="0">
                <a:latin typeface="Arial"/>
                <a:cs typeface="Arial"/>
              </a:rPr>
              <a:t>PROBLEMS:</a:t>
            </a:r>
            <a:r>
              <a:rPr sz="750" b="1" dirty="0">
                <a:latin typeface="Arial"/>
                <a:cs typeface="Arial"/>
              </a:rPr>
              <a:t>	</a:t>
            </a:r>
            <a:r>
              <a:rPr sz="750" dirty="0">
                <a:latin typeface="Arial MT"/>
                <a:cs typeface="Arial MT"/>
              </a:rPr>
              <a:t>high</a:t>
            </a:r>
            <a:r>
              <a:rPr sz="750" spc="1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priority</a:t>
            </a:r>
            <a:r>
              <a:rPr sz="750" spc="17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tasks</a:t>
            </a:r>
            <a:r>
              <a:rPr sz="750" spc="1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that</a:t>
            </a:r>
            <a:r>
              <a:rPr sz="750" spc="17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do</a:t>
            </a:r>
            <a:r>
              <a:rPr sz="750" spc="1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not</a:t>
            </a:r>
            <a:r>
              <a:rPr sz="750" spc="17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use</a:t>
            </a:r>
            <a:endParaRPr sz="750">
              <a:latin typeface="Arial MT"/>
              <a:cs typeface="Arial MT"/>
            </a:endParaRPr>
          </a:p>
          <a:p>
            <a:pPr marR="256540" algn="r">
              <a:lnSpc>
                <a:spcPct val="100000"/>
              </a:lnSpc>
              <a:spcBef>
                <a:spcPts val="15"/>
              </a:spcBef>
            </a:pPr>
            <a:r>
              <a:rPr sz="750" dirty="0">
                <a:latin typeface="Arial MT"/>
                <a:cs typeface="Arial MT"/>
              </a:rPr>
              <a:t>the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same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resources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may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also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block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086" y="1489959"/>
            <a:ext cx="22364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Conflict on critical 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section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80694" y="2013966"/>
            <a:ext cx="2438400" cy="363855"/>
            <a:chOff x="980694" y="2013966"/>
            <a:chExt cx="2438400" cy="363855"/>
          </a:xfrm>
        </p:grpSpPr>
        <p:sp>
          <p:nvSpPr>
            <p:cNvPr id="4" name="object 4"/>
            <p:cNvSpPr/>
            <p:nvPr/>
          </p:nvSpPr>
          <p:spPr>
            <a:xfrm>
              <a:off x="980694" y="2062733"/>
              <a:ext cx="2438400" cy="314960"/>
            </a:xfrm>
            <a:custGeom>
              <a:avLst/>
              <a:gdLst/>
              <a:ahLst/>
              <a:cxnLst/>
              <a:rect l="l" t="t" r="r" b="b"/>
              <a:pathLst>
                <a:path w="2438400" h="314960">
                  <a:moveTo>
                    <a:pt x="24384" y="40386"/>
                  </a:moveTo>
                  <a:lnTo>
                    <a:pt x="23228" y="36588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314706"/>
                  </a:lnTo>
                  <a:lnTo>
                    <a:pt x="13716" y="314706"/>
                  </a:lnTo>
                  <a:lnTo>
                    <a:pt x="13716" y="40386"/>
                  </a:lnTo>
                  <a:lnTo>
                    <a:pt x="24384" y="40386"/>
                  </a:lnTo>
                  <a:close/>
                </a:path>
                <a:path w="2438400" h="314960">
                  <a:moveTo>
                    <a:pt x="2438400" y="144030"/>
                  </a:moveTo>
                  <a:lnTo>
                    <a:pt x="303276" y="144030"/>
                  </a:lnTo>
                  <a:lnTo>
                    <a:pt x="303276" y="147066"/>
                  </a:lnTo>
                  <a:lnTo>
                    <a:pt x="2438400" y="147066"/>
                  </a:lnTo>
                  <a:lnTo>
                    <a:pt x="2438400" y="1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795" y="2013966"/>
              <a:ext cx="160781" cy="3596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40357" y="2353818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5" h="24130">
                  <a:moveTo>
                    <a:pt x="7086" y="0"/>
                  </a:moveTo>
                  <a:lnTo>
                    <a:pt x="0" y="23621"/>
                  </a:lnTo>
                  <a:lnTo>
                    <a:pt x="14173" y="23621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866" y="2133600"/>
              <a:ext cx="221741" cy="2400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87284" y="2062479"/>
              <a:ext cx="1140460" cy="24130"/>
            </a:xfrm>
            <a:custGeom>
              <a:avLst/>
              <a:gdLst/>
              <a:ahLst/>
              <a:cxnLst/>
              <a:rect l="l" t="t" r="r" b="b"/>
              <a:pathLst>
                <a:path w="1140460" h="24130">
                  <a:moveTo>
                    <a:pt x="1139863" y="6350"/>
                  </a:moveTo>
                  <a:lnTo>
                    <a:pt x="1113282" y="6350"/>
                  </a:lnTo>
                  <a:lnTo>
                    <a:pt x="1113282" y="0"/>
                  </a:lnTo>
                  <a:lnTo>
                    <a:pt x="1101051" y="0"/>
                  </a:lnTo>
                  <a:lnTo>
                    <a:pt x="1101051" y="6350"/>
                  </a:lnTo>
                  <a:lnTo>
                    <a:pt x="38811" y="6350"/>
                  </a:lnTo>
                  <a:lnTo>
                    <a:pt x="38811" y="0"/>
                  </a:lnTo>
                  <a:lnTo>
                    <a:pt x="26581" y="0"/>
                  </a:lnTo>
                  <a:lnTo>
                    <a:pt x="26581" y="635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2120" y="12700"/>
                  </a:lnTo>
                  <a:lnTo>
                    <a:pt x="2120" y="19050"/>
                  </a:lnTo>
                  <a:lnTo>
                    <a:pt x="26047" y="19050"/>
                  </a:lnTo>
                  <a:lnTo>
                    <a:pt x="26047" y="24130"/>
                  </a:lnTo>
                  <a:lnTo>
                    <a:pt x="38811" y="24130"/>
                  </a:lnTo>
                  <a:lnTo>
                    <a:pt x="38811" y="19050"/>
                  </a:lnTo>
                  <a:lnTo>
                    <a:pt x="1101051" y="19050"/>
                  </a:lnTo>
                  <a:lnTo>
                    <a:pt x="1101051" y="24130"/>
                  </a:lnTo>
                  <a:lnTo>
                    <a:pt x="1113815" y="24130"/>
                  </a:lnTo>
                  <a:lnTo>
                    <a:pt x="1113815" y="19050"/>
                  </a:lnTo>
                  <a:lnTo>
                    <a:pt x="1137742" y="19050"/>
                  </a:lnTo>
                  <a:lnTo>
                    <a:pt x="1137742" y="12700"/>
                  </a:lnTo>
                  <a:lnTo>
                    <a:pt x="1139863" y="12700"/>
                  </a:lnTo>
                  <a:lnTo>
                    <a:pt x="1139863" y="63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8094" y="2038349"/>
              <a:ext cx="1178560" cy="73660"/>
            </a:xfrm>
            <a:custGeom>
              <a:avLst/>
              <a:gdLst/>
              <a:ahLst/>
              <a:cxnLst/>
              <a:rect l="l" t="t" r="r" b="b"/>
              <a:pathLst>
                <a:path w="1178560" h="73660">
                  <a:moveTo>
                    <a:pt x="1178242" y="36601"/>
                  </a:moveTo>
                  <a:lnTo>
                    <a:pt x="1172806" y="35280"/>
                  </a:lnTo>
                  <a:lnTo>
                    <a:pt x="1172806" y="0"/>
                  </a:lnTo>
                  <a:lnTo>
                    <a:pt x="1169771" y="0"/>
                  </a:lnTo>
                  <a:lnTo>
                    <a:pt x="1169771" y="34544"/>
                  </a:lnTo>
                  <a:lnTo>
                    <a:pt x="1164805" y="33337"/>
                  </a:lnTo>
                  <a:lnTo>
                    <a:pt x="1164805" y="36601"/>
                  </a:lnTo>
                  <a:lnTo>
                    <a:pt x="1121765" y="46888"/>
                  </a:lnTo>
                  <a:lnTo>
                    <a:pt x="1121765" y="44196"/>
                  </a:lnTo>
                  <a:lnTo>
                    <a:pt x="1121765" y="42672"/>
                  </a:lnTo>
                  <a:lnTo>
                    <a:pt x="1121765" y="41148"/>
                  </a:lnTo>
                  <a:lnTo>
                    <a:pt x="56489" y="41148"/>
                  </a:lnTo>
                  <a:lnTo>
                    <a:pt x="56489" y="46888"/>
                  </a:lnTo>
                  <a:lnTo>
                    <a:pt x="13436" y="36601"/>
                  </a:lnTo>
                  <a:lnTo>
                    <a:pt x="19875" y="35052"/>
                  </a:lnTo>
                  <a:lnTo>
                    <a:pt x="56489" y="26276"/>
                  </a:lnTo>
                  <a:lnTo>
                    <a:pt x="56489" y="32004"/>
                  </a:lnTo>
                  <a:lnTo>
                    <a:pt x="1121765" y="32004"/>
                  </a:lnTo>
                  <a:lnTo>
                    <a:pt x="1121765" y="30480"/>
                  </a:lnTo>
                  <a:lnTo>
                    <a:pt x="1121765" y="28956"/>
                  </a:lnTo>
                  <a:lnTo>
                    <a:pt x="1121765" y="26276"/>
                  </a:lnTo>
                  <a:lnTo>
                    <a:pt x="1164805" y="36601"/>
                  </a:lnTo>
                  <a:lnTo>
                    <a:pt x="1164805" y="33337"/>
                  </a:lnTo>
                  <a:lnTo>
                    <a:pt x="1128090" y="24384"/>
                  </a:lnTo>
                  <a:lnTo>
                    <a:pt x="1118717" y="22098"/>
                  </a:lnTo>
                  <a:lnTo>
                    <a:pt x="1118717" y="28956"/>
                  </a:lnTo>
                  <a:lnTo>
                    <a:pt x="59537" y="28956"/>
                  </a:lnTo>
                  <a:lnTo>
                    <a:pt x="59537" y="24384"/>
                  </a:lnTo>
                  <a:lnTo>
                    <a:pt x="59537" y="22098"/>
                  </a:lnTo>
                  <a:lnTo>
                    <a:pt x="8483" y="34544"/>
                  </a:lnTo>
                  <a:lnTo>
                    <a:pt x="8483" y="0"/>
                  </a:lnTo>
                  <a:lnTo>
                    <a:pt x="5435" y="0"/>
                  </a:lnTo>
                  <a:lnTo>
                    <a:pt x="5435" y="35280"/>
                  </a:lnTo>
                  <a:lnTo>
                    <a:pt x="0" y="36601"/>
                  </a:lnTo>
                  <a:lnTo>
                    <a:pt x="190" y="36601"/>
                  </a:lnTo>
                  <a:lnTo>
                    <a:pt x="5435" y="37820"/>
                  </a:lnTo>
                  <a:lnTo>
                    <a:pt x="5435" y="73152"/>
                  </a:lnTo>
                  <a:lnTo>
                    <a:pt x="8483" y="73152"/>
                  </a:lnTo>
                  <a:lnTo>
                    <a:pt x="8483" y="38519"/>
                  </a:lnTo>
                  <a:lnTo>
                    <a:pt x="59537" y="50292"/>
                  </a:lnTo>
                  <a:lnTo>
                    <a:pt x="59537" y="48768"/>
                  </a:lnTo>
                  <a:lnTo>
                    <a:pt x="59537" y="44196"/>
                  </a:lnTo>
                  <a:lnTo>
                    <a:pt x="1118717" y="44196"/>
                  </a:lnTo>
                  <a:lnTo>
                    <a:pt x="1118717" y="50292"/>
                  </a:lnTo>
                  <a:lnTo>
                    <a:pt x="1125308" y="48768"/>
                  </a:lnTo>
                  <a:lnTo>
                    <a:pt x="1169771" y="38519"/>
                  </a:lnTo>
                  <a:lnTo>
                    <a:pt x="1169771" y="73152"/>
                  </a:lnTo>
                  <a:lnTo>
                    <a:pt x="1172806" y="73152"/>
                  </a:lnTo>
                  <a:lnTo>
                    <a:pt x="1172806" y="37820"/>
                  </a:lnTo>
                  <a:lnTo>
                    <a:pt x="1178052" y="36601"/>
                  </a:lnTo>
                  <a:lnTo>
                    <a:pt x="1178242" y="36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13026" y="1891534"/>
            <a:ext cx="774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B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0600" y="2377439"/>
            <a:ext cx="2428875" cy="511809"/>
            <a:chOff x="990600" y="2377439"/>
            <a:chExt cx="2428875" cy="511809"/>
          </a:xfrm>
        </p:grpSpPr>
        <p:sp>
          <p:nvSpPr>
            <p:cNvPr id="12" name="object 12"/>
            <p:cNvSpPr/>
            <p:nvPr/>
          </p:nvSpPr>
          <p:spPr>
            <a:xfrm>
              <a:off x="990600" y="2377439"/>
              <a:ext cx="2428875" cy="511809"/>
            </a:xfrm>
            <a:custGeom>
              <a:avLst/>
              <a:gdLst/>
              <a:ahLst/>
              <a:cxnLst/>
              <a:rect l="l" t="t" r="r" b="b"/>
              <a:pathLst>
                <a:path w="2428875" h="511810">
                  <a:moveTo>
                    <a:pt x="3810" y="0"/>
                  </a:moveTo>
                  <a:lnTo>
                    <a:pt x="0" y="0"/>
                  </a:lnTo>
                  <a:lnTo>
                    <a:pt x="0" y="509778"/>
                  </a:lnTo>
                  <a:lnTo>
                    <a:pt x="3810" y="509778"/>
                  </a:lnTo>
                  <a:lnTo>
                    <a:pt x="3810" y="0"/>
                  </a:lnTo>
                  <a:close/>
                </a:path>
                <a:path w="2428875" h="511810">
                  <a:moveTo>
                    <a:pt x="2428494" y="508254"/>
                  </a:moveTo>
                  <a:lnTo>
                    <a:pt x="293370" y="508254"/>
                  </a:lnTo>
                  <a:lnTo>
                    <a:pt x="293370" y="511302"/>
                  </a:lnTo>
                  <a:lnTo>
                    <a:pt x="2428494" y="511302"/>
                  </a:lnTo>
                  <a:lnTo>
                    <a:pt x="2428494" y="508254"/>
                  </a:lnTo>
                  <a:close/>
                </a:path>
                <a:path w="2428875" h="511810">
                  <a:moveTo>
                    <a:pt x="2428494" y="169164"/>
                  </a:moveTo>
                  <a:lnTo>
                    <a:pt x="293370" y="169164"/>
                  </a:lnTo>
                  <a:lnTo>
                    <a:pt x="293370" y="172212"/>
                  </a:lnTo>
                  <a:lnTo>
                    <a:pt x="2428494" y="172212"/>
                  </a:lnTo>
                  <a:lnTo>
                    <a:pt x="2428494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643" y="2693669"/>
              <a:ext cx="88392" cy="19507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27987" y="2377439"/>
              <a:ext cx="3175" cy="506095"/>
            </a:xfrm>
            <a:custGeom>
              <a:avLst/>
              <a:gdLst/>
              <a:ahLst/>
              <a:cxnLst/>
              <a:rect l="l" t="t" r="r" b="b"/>
              <a:pathLst>
                <a:path w="3175" h="506094">
                  <a:moveTo>
                    <a:pt x="2286" y="0"/>
                  </a:moveTo>
                  <a:lnTo>
                    <a:pt x="761" y="0"/>
                  </a:lnTo>
                  <a:lnTo>
                    <a:pt x="0" y="761"/>
                  </a:lnTo>
                  <a:lnTo>
                    <a:pt x="1524" y="2285"/>
                  </a:lnTo>
                  <a:lnTo>
                    <a:pt x="3048" y="761"/>
                  </a:lnTo>
                  <a:lnTo>
                    <a:pt x="2286" y="0"/>
                  </a:lnTo>
                  <a:close/>
                </a:path>
                <a:path w="3175" h="506094">
                  <a:moveTo>
                    <a:pt x="1524" y="5333"/>
                  </a:moveTo>
                  <a:lnTo>
                    <a:pt x="0" y="6857"/>
                  </a:lnTo>
                  <a:lnTo>
                    <a:pt x="1524" y="8381"/>
                  </a:lnTo>
                  <a:lnTo>
                    <a:pt x="3048" y="6857"/>
                  </a:lnTo>
                  <a:lnTo>
                    <a:pt x="1524" y="5333"/>
                  </a:lnTo>
                  <a:close/>
                </a:path>
                <a:path w="3175" h="506094">
                  <a:moveTo>
                    <a:pt x="1524" y="11429"/>
                  </a:moveTo>
                  <a:lnTo>
                    <a:pt x="0" y="12953"/>
                  </a:lnTo>
                  <a:lnTo>
                    <a:pt x="1524" y="14477"/>
                  </a:lnTo>
                  <a:lnTo>
                    <a:pt x="3048" y="12953"/>
                  </a:lnTo>
                  <a:lnTo>
                    <a:pt x="1524" y="11429"/>
                  </a:lnTo>
                  <a:close/>
                </a:path>
                <a:path w="3175" h="506094">
                  <a:moveTo>
                    <a:pt x="1524" y="17525"/>
                  </a:move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506094">
                  <a:moveTo>
                    <a:pt x="1524" y="23621"/>
                  </a:moveTo>
                  <a:lnTo>
                    <a:pt x="0" y="25145"/>
                  </a:lnTo>
                  <a:lnTo>
                    <a:pt x="1524" y="26669"/>
                  </a:lnTo>
                  <a:lnTo>
                    <a:pt x="3048" y="25145"/>
                  </a:lnTo>
                  <a:lnTo>
                    <a:pt x="1524" y="23621"/>
                  </a:lnTo>
                  <a:close/>
                </a:path>
                <a:path w="3175" h="506094">
                  <a:moveTo>
                    <a:pt x="1524" y="29717"/>
                  </a:moveTo>
                  <a:lnTo>
                    <a:pt x="0" y="31241"/>
                  </a:lnTo>
                  <a:lnTo>
                    <a:pt x="1524" y="32765"/>
                  </a:lnTo>
                  <a:lnTo>
                    <a:pt x="3048" y="31241"/>
                  </a:lnTo>
                  <a:lnTo>
                    <a:pt x="1524" y="29717"/>
                  </a:lnTo>
                  <a:close/>
                </a:path>
                <a:path w="3175" h="506094">
                  <a:moveTo>
                    <a:pt x="1524" y="35813"/>
                  </a:moveTo>
                  <a:lnTo>
                    <a:pt x="0" y="37337"/>
                  </a:lnTo>
                  <a:lnTo>
                    <a:pt x="1524" y="38861"/>
                  </a:lnTo>
                  <a:lnTo>
                    <a:pt x="3048" y="37337"/>
                  </a:lnTo>
                  <a:lnTo>
                    <a:pt x="1524" y="35813"/>
                  </a:lnTo>
                  <a:close/>
                </a:path>
                <a:path w="3175" h="506094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8" y="43433"/>
                  </a:lnTo>
                  <a:lnTo>
                    <a:pt x="1524" y="41909"/>
                  </a:lnTo>
                  <a:close/>
                </a:path>
                <a:path w="3175" h="506094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8" y="49529"/>
                  </a:lnTo>
                  <a:lnTo>
                    <a:pt x="1524" y="48005"/>
                  </a:lnTo>
                  <a:close/>
                </a:path>
                <a:path w="3175" h="506094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1"/>
                  </a:lnTo>
                  <a:close/>
                </a:path>
                <a:path w="3175" h="506094">
                  <a:moveTo>
                    <a:pt x="1524" y="60198"/>
                  </a:moveTo>
                  <a:lnTo>
                    <a:pt x="0" y="61721"/>
                  </a:lnTo>
                  <a:lnTo>
                    <a:pt x="1524" y="62483"/>
                  </a:lnTo>
                  <a:lnTo>
                    <a:pt x="3048" y="61721"/>
                  </a:lnTo>
                  <a:lnTo>
                    <a:pt x="1524" y="60198"/>
                  </a:lnTo>
                  <a:close/>
                </a:path>
                <a:path w="3175" h="506094">
                  <a:moveTo>
                    <a:pt x="1524" y="65531"/>
                  </a:moveTo>
                  <a:lnTo>
                    <a:pt x="0" y="67055"/>
                  </a:lnTo>
                  <a:lnTo>
                    <a:pt x="1524" y="68579"/>
                  </a:lnTo>
                  <a:lnTo>
                    <a:pt x="3048" y="67055"/>
                  </a:lnTo>
                  <a:lnTo>
                    <a:pt x="1524" y="65531"/>
                  </a:lnTo>
                  <a:close/>
                </a:path>
                <a:path w="3175" h="506094">
                  <a:moveTo>
                    <a:pt x="1524" y="71627"/>
                  </a:moveTo>
                  <a:lnTo>
                    <a:pt x="0" y="73151"/>
                  </a:lnTo>
                  <a:lnTo>
                    <a:pt x="1524" y="74675"/>
                  </a:lnTo>
                  <a:lnTo>
                    <a:pt x="3048" y="73151"/>
                  </a:lnTo>
                  <a:lnTo>
                    <a:pt x="1524" y="71627"/>
                  </a:lnTo>
                  <a:close/>
                </a:path>
                <a:path w="3175" h="506094">
                  <a:moveTo>
                    <a:pt x="1524" y="77724"/>
                  </a:moveTo>
                  <a:lnTo>
                    <a:pt x="0" y="79248"/>
                  </a:lnTo>
                  <a:lnTo>
                    <a:pt x="1524" y="80771"/>
                  </a:lnTo>
                  <a:lnTo>
                    <a:pt x="3048" y="79248"/>
                  </a:lnTo>
                  <a:lnTo>
                    <a:pt x="1524" y="77724"/>
                  </a:lnTo>
                  <a:close/>
                </a:path>
                <a:path w="3175" h="506094">
                  <a:moveTo>
                    <a:pt x="1524" y="83819"/>
                  </a:moveTo>
                  <a:lnTo>
                    <a:pt x="0" y="85343"/>
                  </a:lnTo>
                  <a:lnTo>
                    <a:pt x="1524" y="86867"/>
                  </a:lnTo>
                  <a:lnTo>
                    <a:pt x="3048" y="85343"/>
                  </a:lnTo>
                  <a:lnTo>
                    <a:pt x="1524" y="83819"/>
                  </a:lnTo>
                  <a:close/>
                </a:path>
                <a:path w="3175" h="506094">
                  <a:moveTo>
                    <a:pt x="1524" y="89915"/>
                  </a:moveTo>
                  <a:lnTo>
                    <a:pt x="0" y="91439"/>
                  </a:lnTo>
                  <a:lnTo>
                    <a:pt x="1524" y="92963"/>
                  </a:lnTo>
                  <a:lnTo>
                    <a:pt x="3048" y="91439"/>
                  </a:lnTo>
                  <a:lnTo>
                    <a:pt x="1524" y="89915"/>
                  </a:lnTo>
                  <a:close/>
                </a:path>
                <a:path w="3175" h="506094">
                  <a:moveTo>
                    <a:pt x="1524" y="96011"/>
                  </a:moveTo>
                  <a:lnTo>
                    <a:pt x="0" y="97535"/>
                  </a:lnTo>
                  <a:lnTo>
                    <a:pt x="1524" y="99059"/>
                  </a:lnTo>
                  <a:lnTo>
                    <a:pt x="3048" y="97535"/>
                  </a:lnTo>
                  <a:lnTo>
                    <a:pt x="1524" y="96011"/>
                  </a:lnTo>
                  <a:close/>
                </a:path>
                <a:path w="3175" h="506094">
                  <a:moveTo>
                    <a:pt x="1524" y="102107"/>
                  </a:moveTo>
                  <a:lnTo>
                    <a:pt x="0" y="103631"/>
                  </a:lnTo>
                  <a:lnTo>
                    <a:pt x="1524" y="105155"/>
                  </a:lnTo>
                  <a:lnTo>
                    <a:pt x="3048" y="103631"/>
                  </a:lnTo>
                  <a:lnTo>
                    <a:pt x="1524" y="102107"/>
                  </a:lnTo>
                  <a:close/>
                </a:path>
                <a:path w="3175" h="506094">
                  <a:moveTo>
                    <a:pt x="1524" y="108203"/>
                  </a:moveTo>
                  <a:lnTo>
                    <a:pt x="0" y="109727"/>
                  </a:lnTo>
                  <a:lnTo>
                    <a:pt x="1524" y="111251"/>
                  </a:lnTo>
                  <a:lnTo>
                    <a:pt x="3048" y="109727"/>
                  </a:lnTo>
                  <a:lnTo>
                    <a:pt x="1524" y="108203"/>
                  </a:lnTo>
                  <a:close/>
                </a:path>
                <a:path w="3175" h="506094">
                  <a:moveTo>
                    <a:pt x="1524" y="114300"/>
                  </a:moveTo>
                  <a:lnTo>
                    <a:pt x="0" y="115824"/>
                  </a:lnTo>
                  <a:lnTo>
                    <a:pt x="1524" y="117348"/>
                  </a:lnTo>
                  <a:lnTo>
                    <a:pt x="3048" y="115824"/>
                  </a:lnTo>
                  <a:lnTo>
                    <a:pt x="1524" y="114300"/>
                  </a:lnTo>
                  <a:close/>
                </a:path>
                <a:path w="3175" h="506094">
                  <a:moveTo>
                    <a:pt x="1524" y="120395"/>
                  </a:moveTo>
                  <a:lnTo>
                    <a:pt x="0" y="121919"/>
                  </a:lnTo>
                  <a:lnTo>
                    <a:pt x="1524" y="123443"/>
                  </a:lnTo>
                  <a:lnTo>
                    <a:pt x="3048" y="121919"/>
                  </a:lnTo>
                  <a:lnTo>
                    <a:pt x="1524" y="120395"/>
                  </a:lnTo>
                  <a:close/>
                </a:path>
                <a:path w="3175" h="506094">
                  <a:moveTo>
                    <a:pt x="1524" y="126491"/>
                  </a:moveTo>
                  <a:lnTo>
                    <a:pt x="0" y="128015"/>
                  </a:lnTo>
                  <a:lnTo>
                    <a:pt x="1524" y="129539"/>
                  </a:lnTo>
                  <a:lnTo>
                    <a:pt x="3048" y="128015"/>
                  </a:lnTo>
                  <a:lnTo>
                    <a:pt x="1524" y="126491"/>
                  </a:lnTo>
                  <a:close/>
                </a:path>
                <a:path w="3175" h="506094">
                  <a:moveTo>
                    <a:pt x="1524" y="132587"/>
                  </a:moveTo>
                  <a:lnTo>
                    <a:pt x="0" y="134111"/>
                  </a:lnTo>
                  <a:lnTo>
                    <a:pt x="1524" y="135635"/>
                  </a:lnTo>
                  <a:lnTo>
                    <a:pt x="3048" y="134111"/>
                  </a:lnTo>
                  <a:lnTo>
                    <a:pt x="1524" y="132587"/>
                  </a:lnTo>
                  <a:close/>
                </a:path>
                <a:path w="3175" h="506094">
                  <a:moveTo>
                    <a:pt x="1524" y="138683"/>
                  </a:moveTo>
                  <a:lnTo>
                    <a:pt x="0" y="140207"/>
                  </a:lnTo>
                  <a:lnTo>
                    <a:pt x="1524" y="141731"/>
                  </a:lnTo>
                  <a:lnTo>
                    <a:pt x="3048" y="140207"/>
                  </a:lnTo>
                  <a:lnTo>
                    <a:pt x="1524" y="138683"/>
                  </a:lnTo>
                  <a:close/>
                </a:path>
                <a:path w="3175" h="506094">
                  <a:moveTo>
                    <a:pt x="1524" y="144779"/>
                  </a:moveTo>
                  <a:lnTo>
                    <a:pt x="0" y="146303"/>
                  </a:lnTo>
                  <a:lnTo>
                    <a:pt x="1524" y="147827"/>
                  </a:lnTo>
                  <a:lnTo>
                    <a:pt x="3048" y="146303"/>
                  </a:lnTo>
                  <a:lnTo>
                    <a:pt x="1524" y="144779"/>
                  </a:lnTo>
                  <a:close/>
                </a:path>
                <a:path w="3175" h="506094">
                  <a:moveTo>
                    <a:pt x="1524" y="150875"/>
                  </a:moveTo>
                  <a:lnTo>
                    <a:pt x="0" y="152400"/>
                  </a:lnTo>
                  <a:lnTo>
                    <a:pt x="1524" y="153924"/>
                  </a:lnTo>
                  <a:lnTo>
                    <a:pt x="3048" y="152400"/>
                  </a:lnTo>
                  <a:lnTo>
                    <a:pt x="1524" y="150875"/>
                  </a:lnTo>
                  <a:close/>
                </a:path>
                <a:path w="3175" h="506094">
                  <a:moveTo>
                    <a:pt x="1524" y="156971"/>
                  </a:moveTo>
                  <a:lnTo>
                    <a:pt x="0" y="158495"/>
                  </a:lnTo>
                  <a:lnTo>
                    <a:pt x="1524" y="160019"/>
                  </a:lnTo>
                  <a:lnTo>
                    <a:pt x="3048" y="158495"/>
                  </a:lnTo>
                  <a:lnTo>
                    <a:pt x="1524" y="156971"/>
                  </a:lnTo>
                  <a:close/>
                </a:path>
                <a:path w="3175" h="506094">
                  <a:moveTo>
                    <a:pt x="1524" y="163067"/>
                  </a:moveTo>
                  <a:lnTo>
                    <a:pt x="0" y="164591"/>
                  </a:lnTo>
                  <a:lnTo>
                    <a:pt x="1524" y="166115"/>
                  </a:lnTo>
                  <a:lnTo>
                    <a:pt x="3048" y="164591"/>
                  </a:lnTo>
                  <a:lnTo>
                    <a:pt x="1524" y="163067"/>
                  </a:lnTo>
                  <a:close/>
                </a:path>
                <a:path w="3175" h="506094">
                  <a:moveTo>
                    <a:pt x="1524" y="169163"/>
                  </a:moveTo>
                  <a:lnTo>
                    <a:pt x="0" y="170687"/>
                  </a:lnTo>
                  <a:lnTo>
                    <a:pt x="1524" y="172211"/>
                  </a:lnTo>
                  <a:lnTo>
                    <a:pt x="3048" y="170687"/>
                  </a:lnTo>
                  <a:lnTo>
                    <a:pt x="1524" y="169163"/>
                  </a:lnTo>
                  <a:close/>
                </a:path>
                <a:path w="3175" h="506094">
                  <a:moveTo>
                    <a:pt x="1524" y="175259"/>
                  </a:moveTo>
                  <a:lnTo>
                    <a:pt x="0" y="176783"/>
                  </a:lnTo>
                  <a:lnTo>
                    <a:pt x="1524" y="178307"/>
                  </a:lnTo>
                  <a:lnTo>
                    <a:pt x="3048" y="176783"/>
                  </a:lnTo>
                  <a:lnTo>
                    <a:pt x="1524" y="175259"/>
                  </a:lnTo>
                  <a:close/>
                </a:path>
                <a:path w="3175" h="506094">
                  <a:moveTo>
                    <a:pt x="1524" y="181355"/>
                  </a:moveTo>
                  <a:lnTo>
                    <a:pt x="0" y="182879"/>
                  </a:lnTo>
                  <a:lnTo>
                    <a:pt x="1524" y="184403"/>
                  </a:lnTo>
                  <a:lnTo>
                    <a:pt x="3048" y="182879"/>
                  </a:lnTo>
                  <a:lnTo>
                    <a:pt x="1524" y="181355"/>
                  </a:lnTo>
                  <a:close/>
                </a:path>
                <a:path w="3175" h="506094">
                  <a:moveTo>
                    <a:pt x="1524" y="187451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1"/>
                  </a:lnTo>
                  <a:close/>
                </a:path>
                <a:path w="3175" h="506094">
                  <a:moveTo>
                    <a:pt x="1524" y="193548"/>
                  </a:moveTo>
                  <a:lnTo>
                    <a:pt x="0" y="195071"/>
                  </a:lnTo>
                  <a:lnTo>
                    <a:pt x="1524" y="196595"/>
                  </a:lnTo>
                  <a:lnTo>
                    <a:pt x="3048" y="195071"/>
                  </a:lnTo>
                  <a:lnTo>
                    <a:pt x="1524" y="193548"/>
                  </a:lnTo>
                  <a:close/>
                </a:path>
                <a:path w="3175" h="506094">
                  <a:moveTo>
                    <a:pt x="1524" y="199643"/>
                  </a:moveTo>
                  <a:lnTo>
                    <a:pt x="0" y="201167"/>
                  </a:lnTo>
                  <a:lnTo>
                    <a:pt x="1524" y="202691"/>
                  </a:lnTo>
                  <a:lnTo>
                    <a:pt x="3048" y="201167"/>
                  </a:lnTo>
                  <a:lnTo>
                    <a:pt x="1524" y="199643"/>
                  </a:lnTo>
                  <a:close/>
                </a:path>
                <a:path w="3175" h="506094">
                  <a:moveTo>
                    <a:pt x="1524" y="205739"/>
                  </a:moveTo>
                  <a:lnTo>
                    <a:pt x="0" y="207263"/>
                  </a:lnTo>
                  <a:lnTo>
                    <a:pt x="1524" y="208787"/>
                  </a:lnTo>
                  <a:lnTo>
                    <a:pt x="3048" y="207263"/>
                  </a:lnTo>
                  <a:lnTo>
                    <a:pt x="1524" y="205739"/>
                  </a:lnTo>
                  <a:close/>
                </a:path>
                <a:path w="3175" h="506094">
                  <a:moveTo>
                    <a:pt x="1524" y="211835"/>
                  </a:moveTo>
                  <a:lnTo>
                    <a:pt x="0" y="213359"/>
                  </a:lnTo>
                  <a:lnTo>
                    <a:pt x="1524" y="214883"/>
                  </a:lnTo>
                  <a:lnTo>
                    <a:pt x="3048" y="213359"/>
                  </a:lnTo>
                  <a:lnTo>
                    <a:pt x="1524" y="211835"/>
                  </a:lnTo>
                  <a:close/>
                </a:path>
                <a:path w="3175" h="506094">
                  <a:moveTo>
                    <a:pt x="1524" y="217931"/>
                  </a:moveTo>
                  <a:lnTo>
                    <a:pt x="0" y="218693"/>
                  </a:lnTo>
                  <a:lnTo>
                    <a:pt x="1524" y="220217"/>
                  </a:lnTo>
                  <a:lnTo>
                    <a:pt x="3048" y="218693"/>
                  </a:lnTo>
                  <a:lnTo>
                    <a:pt x="1524" y="217931"/>
                  </a:lnTo>
                  <a:close/>
                </a:path>
                <a:path w="3175" h="506094">
                  <a:moveTo>
                    <a:pt x="1524" y="223265"/>
                  </a:moveTo>
                  <a:lnTo>
                    <a:pt x="0" y="224789"/>
                  </a:lnTo>
                  <a:lnTo>
                    <a:pt x="1524" y="226313"/>
                  </a:lnTo>
                  <a:lnTo>
                    <a:pt x="3048" y="224789"/>
                  </a:lnTo>
                  <a:lnTo>
                    <a:pt x="1524" y="223265"/>
                  </a:lnTo>
                  <a:close/>
                </a:path>
                <a:path w="3175" h="506094">
                  <a:moveTo>
                    <a:pt x="1524" y="229361"/>
                  </a:moveTo>
                  <a:lnTo>
                    <a:pt x="0" y="230885"/>
                  </a:lnTo>
                  <a:lnTo>
                    <a:pt x="1524" y="232409"/>
                  </a:lnTo>
                  <a:lnTo>
                    <a:pt x="3048" y="230885"/>
                  </a:lnTo>
                  <a:lnTo>
                    <a:pt x="1524" y="229361"/>
                  </a:lnTo>
                  <a:close/>
                </a:path>
                <a:path w="3175" h="506094">
                  <a:moveTo>
                    <a:pt x="1524" y="235457"/>
                  </a:moveTo>
                  <a:lnTo>
                    <a:pt x="0" y="236981"/>
                  </a:lnTo>
                  <a:lnTo>
                    <a:pt x="1524" y="238505"/>
                  </a:lnTo>
                  <a:lnTo>
                    <a:pt x="3048" y="236981"/>
                  </a:lnTo>
                  <a:lnTo>
                    <a:pt x="1524" y="235457"/>
                  </a:lnTo>
                  <a:close/>
                </a:path>
                <a:path w="3175" h="506094">
                  <a:moveTo>
                    <a:pt x="1524" y="241553"/>
                  </a:moveTo>
                  <a:lnTo>
                    <a:pt x="0" y="243077"/>
                  </a:lnTo>
                  <a:lnTo>
                    <a:pt x="1524" y="244601"/>
                  </a:lnTo>
                  <a:lnTo>
                    <a:pt x="3048" y="243077"/>
                  </a:lnTo>
                  <a:lnTo>
                    <a:pt x="1524" y="241553"/>
                  </a:lnTo>
                  <a:close/>
                </a:path>
                <a:path w="3175" h="506094">
                  <a:moveTo>
                    <a:pt x="1524" y="247650"/>
                  </a:move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lnTo>
                    <a:pt x="1524" y="247650"/>
                  </a:lnTo>
                  <a:close/>
                </a:path>
                <a:path w="3175" h="506094">
                  <a:moveTo>
                    <a:pt x="1524" y="253745"/>
                  </a:moveTo>
                  <a:lnTo>
                    <a:pt x="0" y="255269"/>
                  </a:lnTo>
                  <a:lnTo>
                    <a:pt x="1524" y="256793"/>
                  </a:lnTo>
                  <a:lnTo>
                    <a:pt x="3048" y="255269"/>
                  </a:lnTo>
                  <a:lnTo>
                    <a:pt x="1524" y="253745"/>
                  </a:lnTo>
                  <a:close/>
                </a:path>
                <a:path w="3175" h="506094">
                  <a:moveTo>
                    <a:pt x="1524" y="259841"/>
                  </a:moveTo>
                  <a:lnTo>
                    <a:pt x="0" y="261365"/>
                  </a:lnTo>
                  <a:lnTo>
                    <a:pt x="1524" y="262889"/>
                  </a:lnTo>
                  <a:lnTo>
                    <a:pt x="3048" y="261365"/>
                  </a:lnTo>
                  <a:lnTo>
                    <a:pt x="1524" y="259841"/>
                  </a:lnTo>
                  <a:close/>
                </a:path>
                <a:path w="3175" h="506094">
                  <a:moveTo>
                    <a:pt x="1524" y="265937"/>
                  </a:moveTo>
                  <a:lnTo>
                    <a:pt x="0" y="267461"/>
                  </a:lnTo>
                  <a:lnTo>
                    <a:pt x="1524" y="268985"/>
                  </a:lnTo>
                  <a:lnTo>
                    <a:pt x="3048" y="267461"/>
                  </a:lnTo>
                  <a:lnTo>
                    <a:pt x="1524" y="265937"/>
                  </a:lnTo>
                  <a:close/>
                </a:path>
                <a:path w="3175" h="506094">
                  <a:moveTo>
                    <a:pt x="1524" y="272033"/>
                  </a:moveTo>
                  <a:lnTo>
                    <a:pt x="0" y="273557"/>
                  </a:lnTo>
                  <a:lnTo>
                    <a:pt x="1524" y="275081"/>
                  </a:lnTo>
                  <a:lnTo>
                    <a:pt x="3048" y="273557"/>
                  </a:lnTo>
                  <a:lnTo>
                    <a:pt x="1524" y="272033"/>
                  </a:lnTo>
                  <a:close/>
                </a:path>
                <a:path w="3175" h="506094">
                  <a:moveTo>
                    <a:pt x="1524" y="278129"/>
                  </a:moveTo>
                  <a:lnTo>
                    <a:pt x="0" y="279653"/>
                  </a:lnTo>
                  <a:lnTo>
                    <a:pt x="1524" y="281177"/>
                  </a:lnTo>
                  <a:lnTo>
                    <a:pt x="3048" y="279653"/>
                  </a:lnTo>
                  <a:lnTo>
                    <a:pt x="1524" y="278129"/>
                  </a:lnTo>
                  <a:close/>
                </a:path>
                <a:path w="3175" h="506094">
                  <a:moveTo>
                    <a:pt x="1524" y="284225"/>
                  </a:moveTo>
                  <a:lnTo>
                    <a:pt x="0" y="285750"/>
                  </a:lnTo>
                  <a:lnTo>
                    <a:pt x="1524" y="287274"/>
                  </a:lnTo>
                  <a:lnTo>
                    <a:pt x="3048" y="285750"/>
                  </a:lnTo>
                  <a:lnTo>
                    <a:pt x="1524" y="284225"/>
                  </a:lnTo>
                  <a:close/>
                </a:path>
                <a:path w="3175" h="506094">
                  <a:moveTo>
                    <a:pt x="1524" y="290321"/>
                  </a:moveTo>
                  <a:lnTo>
                    <a:pt x="0" y="291845"/>
                  </a:lnTo>
                  <a:lnTo>
                    <a:pt x="1524" y="293369"/>
                  </a:lnTo>
                  <a:lnTo>
                    <a:pt x="3048" y="291845"/>
                  </a:lnTo>
                  <a:lnTo>
                    <a:pt x="1524" y="290321"/>
                  </a:lnTo>
                  <a:close/>
                </a:path>
                <a:path w="3175" h="506094">
                  <a:moveTo>
                    <a:pt x="1524" y="296417"/>
                  </a:moveTo>
                  <a:lnTo>
                    <a:pt x="0" y="297941"/>
                  </a:lnTo>
                  <a:lnTo>
                    <a:pt x="1524" y="299465"/>
                  </a:lnTo>
                  <a:lnTo>
                    <a:pt x="3048" y="297941"/>
                  </a:lnTo>
                  <a:lnTo>
                    <a:pt x="1524" y="296417"/>
                  </a:lnTo>
                  <a:close/>
                </a:path>
                <a:path w="3175" h="506094">
                  <a:moveTo>
                    <a:pt x="1524" y="302513"/>
                  </a:moveTo>
                  <a:lnTo>
                    <a:pt x="0" y="304037"/>
                  </a:lnTo>
                  <a:lnTo>
                    <a:pt x="1524" y="305561"/>
                  </a:lnTo>
                  <a:lnTo>
                    <a:pt x="3048" y="304037"/>
                  </a:lnTo>
                  <a:lnTo>
                    <a:pt x="1524" y="302513"/>
                  </a:lnTo>
                  <a:close/>
                </a:path>
                <a:path w="3175" h="506094">
                  <a:moveTo>
                    <a:pt x="1524" y="308609"/>
                  </a:moveTo>
                  <a:lnTo>
                    <a:pt x="0" y="310133"/>
                  </a:lnTo>
                  <a:lnTo>
                    <a:pt x="1524" y="311657"/>
                  </a:lnTo>
                  <a:lnTo>
                    <a:pt x="3048" y="310133"/>
                  </a:lnTo>
                  <a:lnTo>
                    <a:pt x="1524" y="308609"/>
                  </a:lnTo>
                  <a:close/>
                </a:path>
                <a:path w="3175" h="506094">
                  <a:moveTo>
                    <a:pt x="1524" y="314705"/>
                  </a:moveTo>
                  <a:lnTo>
                    <a:pt x="0" y="316229"/>
                  </a:lnTo>
                  <a:lnTo>
                    <a:pt x="1524" y="317753"/>
                  </a:lnTo>
                  <a:lnTo>
                    <a:pt x="3048" y="316229"/>
                  </a:lnTo>
                  <a:lnTo>
                    <a:pt x="1524" y="314705"/>
                  </a:lnTo>
                  <a:close/>
                </a:path>
                <a:path w="3175" h="506094">
                  <a:moveTo>
                    <a:pt x="1524" y="320801"/>
                  </a:moveTo>
                  <a:lnTo>
                    <a:pt x="0" y="322325"/>
                  </a:lnTo>
                  <a:lnTo>
                    <a:pt x="1524" y="323850"/>
                  </a:lnTo>
                  <a:lnTo>
                    <a:pt x="3048" y="322325"/>
                  </a:lnTo>
                  <a:lnTo>
                    <a:pt x="1524" y="320801"/>
                  </a:lnTo>
                  <a:close/>
                </a:path>
                <a:path w="3175" h="506094">
                  <a:moveTo>
                    <a:pt x="1524" y="326898"/>
                  </a:moveTo>
                  <a:lnTo>
                    <a:pt x="0" y="328421"/>
                  </a:lnTo>
                  <a:lnTo>
                    <a:pt x="1524" y="329945"/>
                  </a:lnTo>
                  <a:lnTo>
                    <a:pt x="3048" y="328421"/>
                  </a:lnTo>
                  <a:lnTo>
                    <a:pt x="1524" y="326898"/>
                  </a:lnTo>
                  <a:close/>
                </a:path>
                <a:path w="3175" h="506094">
                  <a:moveTo>
                    <a:pt x="1524" y="332993"/>
                  </a:moveTo>
                  <a:lnTo>
                    <a:pt x="0" y="334517"/>
                  </a:lnTo>
                  <a:lnTo>
                    <a:pt x="1524" y="336041"/>
                  </a:lnTo>
                  <a:lnTo>
                    <a:pt x="3048" y="334517"/>
                  </a:lnTo>
                  <a:lnTo>
                    <a:pt x="1524" y="332993"/>
                  </a:lnTo>
                  <a:close/>
                </a:path>
                <a:path w="3175" h="506094">
                  <a:moveTo>
                    <a:pt x="1524" y="339089"/>
                  </a:moveTo>
                  <a:lnTo>
                    <a:pt x="0" y="340613"/>
                  </a:lnTo>
                  <a:lnTo>
                    <a:pt x="1524" y="342137"/>
                  </a:lnTo>
                  <a:lnTo>
                    <a:pt x="3048" y="340613"/>
                  </a:lnTo>
                  <a:lnTo>
                    <a:pt x="1524" y="339089"/>
                  </a:lnTo>
                  <a:close/>
                </a:path>
                <a:path w="3175" h="506094">
                  <a:moveTo>
                    <a:pt x="1524" y="345185"/>
                  </a:moveTo>
                  <a:lnTo>
                    <a:pt x="0" y="346709"/>
                  </a:lnTo>
                  <a:lnTo>
                    <a:pt x="1524" y="348233"/>
                  </a:lnTo>
                  <a:lnTo>
                    <a:pt x="3048" y="346709"/>
                  </a:lnTo>
                  <a:lnTo>
                    <a:pt x="1524" y="345185"/>
                  </a:lnTo>
                  <a:close/>
                </a:path>
                <a:path w="3175" h="506094">
                  <a:moveTo>
                    <a:pt x="1524" y="351281"/>
                  </a:moveTo>
                  <a:lnTo>
                    <a:pt x="0" y="352805"/>
                  </a:lnTo>
                  <a:lnTo>
                    <a:pt x="1524" y="354329"/>
                  </a:lnTo>
                  <a:lnTo>
                    <a:pt x="3048" y="352805"/>
                  </a:lnTo>
                  <a:lnTo>
                    <a:pt x="1524" y="351281"/>
                  </a:lnTo>
                  <a:close/>
                </a:path>
                <a:path w="3175" h="506094">
                  <a:moveTo>
                    <a:pt x="1524" y="357377"/>
                  </a:moveTo>
                  <a:lnTo>
                    <a:pt x="0" y="358901"/>
                  </a:lnTo>
                  <a:lnTo>
                    <a:pt x="1524" y="360425"/>
                  </a:lnTo>
                  <a:lnTo>
                    <a:pt x="3048" y="358901"/>
                  </a:lnTo>
                  <a:lnTo>
                    <a:pt x="1524" y="357377"/>
                  </a:lnTo>
                  <a:close/>
                </a:path>
                <a:path w="3175" h="506094">
                  <a:moveTo>
                    <a:pt x="1524" y="363474"/>
                  </a:moveTo>
                  <a:lnTo>
                    <a:pt x="0" y="364998"/>
                  </a:lnTo>
                  <a:lnTo>
                    <a:pt x="1524" y="366521"/>
                  </a:lnTo>
                  <a:lnTo>
                    <a:pt x="3048" y="364998"/>
                  </a:lnTo>
                  <a:lnTo>
                    <a:pt x="1524" y="363474"/>
                  </a:lnTo>
                  <a:close/>
                </a:path>
                <a:path w="3175" h="506094">
                  <a:moveTo>
                    <a:pt x="1524" y="369569"/>
                  </a:moveTo>
                  <a:lnTo>
                    <a:pt x="0" y="371093"/>
                  </a:lnTo>
                  <a:lnTo>
                    <a:pt x="1524" y="372617"/>
                  </a:lnTo>
                  <a:lnTo>
                    <a:pt x="3048" y="371093"/>
                  </a:lnTo>
                  <a:lnTo>
                    <a:pt x="1524" y="369569"/>
                  </a:lnTo>
                  <a:close/>
                </a:path>
                <a:path w="3175" h="506094">
                  <a:moveTo>
                    <a:pt x="1524" y="374903"/>
                  </a:moveTo>
                  <a:lnTo>
                    <a:pt x="0" y="376427"/>
                  </a:lnTo>
                  <a:lnTo>
                    <a:pt x="1524" y="377951"/>
                  </a:lnTo>
                  <a:lnTo>
                    <a:pt x="3048" y="376427"/>
                  </a:lnTo>
                  <a:lnTo>
                    <a:pt x="1524" y="374903"/>
                  </a:lnTo>
                  <a:close/>
                </a:path>
                <a:path w="3175" h="506094">
                  <a:moveTo>
                    <a:pt x="1524" y="381000"/>
                  </a:move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lnTo>
                    <a:pt x="1524" y="381000"/>
                  </a:lnTo>
                  <a:close/>
                </a:path>
                <a:path w="3175" h="506094">
                  <a:moveTo>
                    <a:pt x="1524" y="387095"/>
                  </a:moveTo>
                  <a:lnTo>
                    <a:pt x="0" y="388619"/>
                  </a:lnTo>
                  <a:lnTo>
                    <a:pt x="1524" y="390143"/>
                  </a:lnTo>
                  <a:lnTo>
                    <a:pt x="3048" y="388619"/>
                  </a:lnTo>
                  <a:lnTo>
                    <a:pt x="1524" y="387095"/>
                  </a:lnTo>
                  <a:close/>
                </a:path>
                <a:path w="3175" h="506094">
                  <a:moveTo>
                    <a:pt x="1524" y="393191"/>
                  </a:moveTo>
                  <a:lnTo>
                    <a:pt x="0" y="394715"/>
                  </a:lnTo>
                  <a:lnTo>
                    <a:pt x="1524" y="396239"/>
                  </a:lnTo>
                  <a:lnTo>
                    <a:pt x="3048" y="394715"/>
                  </a:lnTo>
                  <a:lnTo>
                    <a:pt x="1524" y="393191"/>
                  </a:lnTo>
                  <a:close/>
                </a:path>
                <a:path w="3175" h="506094">
                  <a:moveTo>
                    <a:pt x="1524" y="399287"/>
                  </a:moveTo>
                  <a:lnTo>
                    <a:pt x="0" y="400811"/>
                  </a:lnTo>
                  <a:lnTo>
                    <a:pt x="1524" y="402335"/>
                  </a:lnTo>
                  <a:lnTo>
                    <a:pt x="3048" y="400811"/>
                  </a:lnTo>
                  <a:lnTo>
                    <a:pt x="1524" y="399287"/>
                  </a:lnTo>
                  <a:close/>
                </a:path>
                <a:path w="3175" h="506094">
                  <a:moveTo>
                    <a:pt x="1524" y="405383"/>
                  </a:moveTo>
                  <a:lnTo>
                    <a:pt x="0" y="406907"/>
                  </a:lnTo>
                  <a:lnTo>
                    <a:pt x="1524" y="408431"/>
                  </a:lnTo>
                  <a:lnTo>
                    <a:pt x="3048" y="406907"/>
                  </a:lnTo>
                  <a:lnTo>
                    <a:pt x="1524" y="405383"/>
                  </a:lnTo>
                  <a:close/>
                </a:path>
                <a:path w="3175" h="506094">
                  <a:moveTo>
                    <a:pt x="1524" y="411479"/>
                  </a:moveTo>
                  <a:lnTo>
                    <a:pt x="0" y="413003"/>
                  </a:lnTo>
                  <a:lnTo>
                    <a:pt x="1524" y="414527"/>
                  </a:lnTo>
                  <a:lnTo>
                    <a:pt x="3048" y="413003"/>
                  </a:lnTo>
                  <a:lnTo>
                    <a:pt x="1524" y="411479"/>
                  </a:lnTo>
                  <a:close/>
                </a:path>
                <a:path w="3175" h="506094">
                  <a:moveTo>
                    <a:pt x="1524" y="417575"/>
                  </a:move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lnTo>
                    <a:pt x="1524" y="417575"/>
                  </a:lnTo>
                  <a:close/>
                </a:path>
                <a:path w="3175" h="506094">
                  <a:moveTo>
                    <a:pt x="1524" y="423671"/>
                  </a:moveTo>
                  <a:lnTo>
                    <a:pt x="0" y="425195"/>
                  </a:lnTo>
                  <a:lnTo>
                    <a:pt x="1524" y="426719"/>
                  </a:lnTo>
                  <a:lnTo>
                    <a:pt x="3048" y="425195"/>
                  </a:lnTo>
                  <a:lnTo>
                    <a:pt x="1524" y="423671"/>
                  </a:lnTo>
                  <a:close/>
                </a:path>
                <a:path w="3175" h="506094">
                  <a:moveTo>
                    <a:pt x="1524" y="429767"/>
                  </a:moveTo>
                  <a:lnTo>
                    <a:pt x="0" y="431291"/>
                  </a:lnTo>
                  <a:lnTo>
                    <a:pt x="1524" y="432815"/>
                  </a:lnTo>
                  <a:lnTo>
                    <a:pt x="3048" y="431291"/>
                  </a:lnTo>
                  <a:lnTo>
                    <a:pt x="1524" y="429767"/>
                  </a:lnTo>
                  <a:close/>
                </a:path>
                <a:path w="3175" h="506094">
                  <a:moveTo>
                    <a:pt x="1524" y="435863"/>
                  </a:moveTo>
                  <a:lnTo>
                    <a:pt x="0" y="437387"/>
                  </a:lnTo>
                  <a:lnTo>
                    <a:pt x="1524" y="438911"/>
                  </a:lnTo>
                  <a:lnTo>
                    <a:pt x="3048" y="437387"/>
                  </a:lnTo>
                  <a:lnTo>
                    <a:pt x="1524" y="435863"/>
                  </a:lnTo>
                  <a:close/>
                </a:path>
                <a:path w="3175" h="506094">
                  <a:moveTo>
                    <a:pt x="1524" y="441959"/>
                  </a:moveTo>
                  <a:lnTo>
                    <a:pt x="0" y="443483"/>
                  </a:lnTo>
                  <a:lnTo>
                    <a:pt x="1524" y="445007"/>
                  </a:lnTo>
                  <a:lnTo>
                    <a:pt x="3048" y="443483"/>
                  </a:lnTo>
                  <a:lnTo>
                    <a:pt x="1524" y="441959"/>
                  </a:lnTo>
                  <a:close/>
                </a:path>
                <a:path w="3175" h="506094">
                  <a:moveTo>
                    <a:pt x="1524" y="448055"/>
                  </a:moveTo>
                  <a:lnTo>
                    <a:pt x="0" y="449579"/>
                  </a:lnTo>
                  <a:lnTo>
                    <a:pt x="1524" y="451103"/>
                  </a:lnTo>
                  <a:lnTo>
                    <a:pt x="3048" y="449579"/>
                  </a:lnTo>
                  <a:lnTo>
                    <a:pt x="1524" y="448055"/>
                  </a:lnTo>
                  <a:close/>
                </a:path>
                <a:path w="3175" h="506094">
                  <a:moveTo>
                    <a:pt x="1524" y="454151"/>
                  </a:moveTo>
                  <a:lnTo>
                    <a:pt x="0" y="455675"/>
                  </a:lnTo>
                  <a:lnTo>
                    <a:pt x="1524" y="457200"/>
                  </a:lnTo>
                  <a:lnTo>
                    <a:pt x="3048" y="455675"/>
                  </a:lnTo>
                  <a:lnTo>
                    <a:pt x="1524" y="454151"/>
                  </a:lnTo>
                  <a:close/>
                </a:path>
                <a:path w="3175" h="506094">
                  <a:moveTo>
                    <a:pt x="1524" y="460248"/>
                  </a:moveTo>
                  <a:lnTo>
                    <a:pt x="0" y="461771"/>
                  </a:lnTo>
                  <a:lnTo>
                    <a:pt x="1524" y="463295"/>
                  </a:lnTo>
                  <a:lnTo>
                    <a:pt x="3048" y="461771"/>
                  </a:lnTo>
                  <a:lnTo>
                    <a:pt x="1524" y="460248"/>
                  </a:lnTo>
                  <a:close/>
                </a:path>
                <a:path w="3175" h="506094">
                  <a:moveTo>
                    <a:pt x="1524" y="466343"/>
                  </a:moveTo>
                  <a:lnTo>
                    <a:pt x="0" y="467867"/>
                  </a:lnTo>
                  <a:lnTo>
                    <a:pt x="1524" y="469391"/>
                  </a:lnTo>
                  <a:lnTo>
                    <a:pt x="3048" y="467867"/>
                  </a:lnTo>
                  <a:lnTo>
                    <a:pt x="1524" y="466343"/>
                  </a:lnTo>
                  <a:close/>
                </a:path>
                <a:path w="3175" h="506094">
                  <a:moveTo>
                    <a:pt x="1524" y="472439"/>
                  </a:moveTo>
                  <a:lnTo>
                    <a:pt x="0" y="473963"/>
                  </a:lnTo>
                  <a:lnTo>
                    <a:pt x="1524" y="475487"/>
                  </a:lnTo>
                  <a:lnTo>
                    <a:pt x="3048" y="473963"/>
                  </a:lnTo>
                  <a:lnTo>
                    <a:pt x="1524" y="472439"/>
                  </a:lnTo>
                  <a:close/>
                </a:path>
                <a:path w="3175" h="506094">
                  <a:moveTo>
                    <a:pt x="1524" y="478535"/>
                  </a:moveTo>
                  <a:lnTo>
                    <a:pt x="0" y="480059"/>
                  </a:lnTo>
                  <a:lnTo>
                    <a:pt x="1524" y="481583"/>
                  </a:lnTo>
                  <a:lnTo>
                    <a:pt x="3048" y="480059"/>
                  </a:lnTo>
                  <a:lnTo>
                    <a:pt x="1524" y="478535"/>
                  </a:lnTo>
                  <a:close/>
                </a:path>
                <a:path w="3175" h="506094">
                  <a:moveTo>
                    <a:pt x="1524" y="484631"/>
                  </a:moveTo>
                  <a:lnTo>
                    <a:pt x="0" y="486155"/>
                  </a:lnTo>
                  <a:lnTo>
                    <a:pt x="1524" y="487679"/>
                  </a:lnTo>
                  <a:lnTo>
                    <a:pt x="3048" y="486155"/>
                  </a:lnTo>
                  <a:lnTo>
                    <a:pt x="1524" y="484631"/>
                  </a:lnTo>
                  <a:close/>
                </a:path>
                <a:path w="3175" h="506094">
                  <a:moveTo>
                    <a:pt x="1524" y="490727"/>
                  </a:moveTo>
                  <a:lnTo>
                    <a:pt x="0" y="492251"/>
                  </a:lnTo>
                  <a:lnTo>
                    <a:pt x="1524" y="493775"/>
                  </a:lnTo>
                  <a:lnTo>
                    <a:pt x="3048" y="492251"/>
                  </a:lnTo>
                  <a:lnTo>
                    <a:pt x="1524" y="490727"/>
                  </a:lnTo>
                  <a:close/>
                </a:path>
                <a:path w="3175" h="506094">
                  <a:moveTo>
                    <a:pt x="1524" y="496824"/>
                  </a:moveTo>
                  <a:lnTo>
                    <a:pt x="0" y="498348"/>
                  </a:lnTo>
                  <a:lnTo>
                    <a:pt x="1524" y="499871"/>
                  </a:lnTo>
                  <a:lnTo>
                    <a:pt x="3048" y="498348"/>
                  </a:lnTo>
                  <a:lnTo>
                    <a:pt x="1524" y="496824"/>
                  </a:lnTo>
                  <a:close/>
                </a:path>
                <a:path w="3175" h="506094">
                  <a:moveTo>
                    <a:pt x="1524" y="502919"/>
                  </a:moveTo>
                  <a:lnTo>
                    <a:pt x="0" y="504443"/>
                  </a:lnTo>
                  <a:lnTo>
                    <a:pt x="1524" y="505967"/>
                  </a:lnTo>
                  <a:lnTo>
                    <a:pt x="3048" y="504443"/>
                  </a:lnTo>
                  <a:lnTo>
                    <a:pt x="1524" y="502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530" y="2377439"/>
              <a:ext cx="1167383" cy="5113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6560" y="2813303"/>
              <a:ext cx="220979" cy="754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56560" y="2377439"/>
              <a:ext cx="3175" cy="506095"/>
            </a:xfrm>
            <a:custGeom>
              <a:avLst/>
              <a:gdLst/>
              <a:ahLst/>
              <a:cxnLst/>
              <a:rect l="l" t="t" r="r" b="b"/>
              <a:pathLst>
                <a:path w="3175" h="506094">
                  <a:moveTo>
                    <a:pt x="2286" y="0"/>
                  </a:moveTo>
                  <a:lnTo>
                    <a:pt x="761" y="0"/>
                  </a:lnTo>
                  <a:lnTo>
                    <a:pt x="0" y="761"/>
                  </a:lnTo>
                  <a:lnTo>
                    <a:pt x="1523" y="2285"/>
                  </a:lnTo>
                  <a:lnTo>
                    <a:pt x="3047" y="761"/>
                  </a:lnTo>
                  <a:lnTo>
                    <a:pt x="2286" y="0"/>
                  </a:lnTo>
                  <a:close/>
                </a:path>
                <a:path w="3175" h="506094">
                  <a:moveTo>
                    <a:pt x="1523" y="5333"/>
                  </a:moveTo>
                  <a:lnTo>
                    <a:pt x="0" y="6857"/>
                  </a:lnTo>
                  <a:lnTo>
                    <a:pt x="1523" y="8381"/>
                  </a:lnTo>
                  <a:lnTo>
                    <a:pt x="3047" y="6857"/>
                  </a:lnTo>
                  <a:lnTo>
                    <a:pt x="1523" y="5333"/>
                  </a:lnTo>
                  <a:close/>
                </a:path>
                <a:path w="3175" h="506094">
                  <a:moveTo>
                    <a:pt x="1523" y="11429"/>
                  </a:moveTo>
                  <a:lnTo>
                    <a:pt x="0" y="12953"/>
                  </a:lnTo>
                  <a:lnTo>
                    <a:pt x="1523" y="14477"/>
                  </a:lnTo>
                  <a:lnTo>
                    <a:pt x="3047" y="12953"/>
                  </a:lnTo>
                  <a:lnTo>
                    <a:pt x="1523" y="11429"/>
                  </a:lnTo>
                  <a:close/>
                </a:path>
                <a:path w="3175" h="506094">
                  <a:moveTo>
                    <a:pt x="1523" y="17525"/>
                  </a:moveTo>
                  <a:lnTo>
                    <a:pt x="0" y="19050"/>
                  </a:lnTo>
                  <a:lnTo>
                    <a:pt x="1523" y="20574"/>
                  </a:lnTo>
                  <a:lnTo>
                    <a:pt x="3047" y="19050"/>
                  </a:lnTo>
                  <a:lnTo>
                    <a:pt x="1523" y="17525"/>
                  </a:lnTo>
                  <a:close/>
                </a:path>
                <a:path w="3175" h="506094">
                  <a:moveTo>
                    <a:pt x="1523" y="23621"/>
                  </a:moveTo>
                  <a:lnTo>
                    <a:pt x="0" y="25145"/>
                  </a:lnTo>
                  <a:lnTo>
                    <a:pt x="1523" y="26669"/>
                  </a:lnTo>
                  <a:lnTo>
                    <a:pt x="3047" y="25145"/>
                  </a:lnTo>
                  <a:lnTo>
                    <a:pt x="1523" y="23621"/>
                  </a:lnTo>
                  <a:close/>
                </a:path>
                <a:path w="3175" h="506094">
                  <a:moveTo>
                    <a:pt x="1523" y="29717"/>
                  </a:moveTo>
                  <a:lnTo>
                    <a:pt x="0" y="31241"/>
                  </a:lnTo>
                  <a:lnTo>
                    <a:pt x="1523" y="32765"/>
                  </a:lnTo>
                  <a:lnTo>
                    <a:pt x="3047" y="31241"/>
                  </a:lnTo>
                  <a:lnTo>
                    <a:pt x="1523" y="29717"/>
                  </a:lnTo>
                  <a:close/>
                </a:path>
                <a:path w="3175" h="506094">
                  <a:moveTo>
                    <a:pt x="1523" y="35813"/>
                  </a:moveTo>
                  <a:lnTo>
                    <a:pt x="0" y="37337"/>
                  </a:lnTo>
                  <a:lnTo>
                    <a:pt x="1523" y="38861"/>
                  </a:lnTo>
                  <a:lnTo>
                    <a:pt x="3047" y="37337"/>
                  </a:lnTo>
                  <a:lnTo>
                    <a:pt x="1523" y="35813"/>
                  </a:lnTo>
                  <a:close/>
                </a:path>
                <a:path w="3175" h="506094">
                  <a:moveTo>
                    <a:pt x="1523" y="41909"/>
                  </a:moveTo>
                  <a:lnTo>
                    <a:pt x="0" y="43433"/>
                  </a:lnTo>
                  <a:lnTo>
                    <a:pt x="1523" y="44957"/>
                  </a:lnTo>
                  <a:lnTo>
                    <a:pt x="3047" y="43433"/>
                  </a:lnTo>
                  <a:lnTo>
                    <a:pt x="1523" y="41909"/>
                  </a:lnTo>
                  <a:close/>
                </a:path>
                <a:path w="3175" h="506094">
                  <a:moveTo>
                    <a:pt x="1523" y="48005"/>
                  </a:moveTo>
                  <a:lnTo>
                    <a:pt x="0" y="49529"/>
                  </a:lnTo>
                  <a:lnTo>
                    <a:pt x="1523" y="51053"/>
                  </a:lnTo>
                  <a:lnTo>
                    <a:pt x="3047" y="49529"/>
                  </a:lnTo>
                  <a:lnTo>
                    <a:pt x="1523" y="48005"/>
                  </a:lnTo>
                  <a:close/>
                </a:path>
                <a:path w="3175" h="506094">
                  <a:moveTo>
                    <a:pt x="1523" y="54101"/>
                  </a:moveTo>
                  <a:lnTo>
                    <a:pt x="0" y="55625"/>
                  </a:lnTo>
                  <a:lnTo>
                    <a:pt x="1523" y="57150"/>
                  </a:lnTo>
                  <a:lnTo>
                    <a:pt x="3047" y="55625"/>
                  </a:lnTo>
                  <a:lnTo>
                    <a:pt x="1523" y="54101"/>
                  </a:lnTo>
                  <a:close/>
                </a:path>
                <a:path w="3175" h="506094">
                  <a:moveTo>
                    <a:pt x="1523" y="60198"/>
                  </a:moveTo>
                  <a:lnTo>
                    <a:pt x="0" y="61721"/>
                  </a:lnTo>
                  <a:lnTo>
                    <a:pt x="1523" y="62483"/>
                  </a:lnTo>
                  <a:lnTo>
                    <a:pt x="3047" y="61721"/>
                  </a:lnTo>
                  <a:lnTo>
                    <a:pt x="1523" y="60198"/>
                  </a:lnTo>
                  <a:close/>
                </a:path>
                <a:path w="3175" h="506094">
                  <a:moveTo>
                    <a:pt x="1523" y="65531"/>
                  </a:moveTo>
                  <a:lnTo>
                    <a:pt x="0" y="67055"/>
                  </a:lnTo>
                  <a:lnTo>
                    <a:pt x="1523" y="68579"/>
                  </a:lnTo>
                  <a:lnTo>
                    <a:pt x="3047" y="67055"/>
                  </a:lnTo>
                  <a:lnTo>
                    <a:pt x="1523" y="65531"/>
                  </a:lnTo>
                  <a:close/>
                </a:path>
                <a:path w="3175" h="506094">
                  <a:moveTo>
                    <a:pt x="1523" y="71627"/>
                  </a:moveTo>
                  <a:lnTo>
                    <a:pt x="0" y="73151"/>
                  </a:lnTo>
                  <a:lnTo>
                    <a:pt x="1523" y="74675"/>
                  </a:lnTo>
                  <a:lnTo>
                    <a:pt x="3047" y="73151"/>
                  </a:lnTo>
                  <a:lnTo>
                    <a:pt x="1523" y="71627"/>
                  </a:lnTo>
                  <a:close/>
                </a:path>
                <a:path w="3175" h="506094">
                  <a:moveTo>
                    <a:pt x="1523" y="77724"/>
                  </a:moveTo>
                  <a:lnTo>
                    <a:pt x="0" y="79248"/>
                  </a:lnTo>
                  <a:lnTo>
                    <a:pt x="1523" y="80771"/>
                  </a:lnTo>
                  <a:lnTo>
                    <a:pt x="3047" y="79248"/>
                  </a:lnTo>
                  <a:lnTo>
                    <a:pt x="1523" y="77724"/>
                  </a:lnTo>
                  <a:close/>
                </a:path>
                <a:path w="3175" h="506094">
                  <a:moveTo>
                    <a:pt x="1523" y="83819"/>
                  </a:moveTo>
                  <a:lnTo>
                    <a:pt x="0" y="85343"/>
                  </a:lnTo>
                  <a:lnTo>
                    <a:pt x="1523" y="86867"/>
                  </a:lnTo>
                  <a:lnTo>
                    <a:pt x="3047" y="85343"/>
                  </a:lnTo>
                  <a:lnTo>
                    <a:pt x="1523" y="83819"/>
                  </a:lnTo>
                  <a:close/>
                </a:path>
                <a:path w="3175" h="506094">
                  <a:moveTo>
                    <a:pt x="1523" y="89915"/>
                  </a:moveTo>
                  <a:lnTo>
                    <a:pt x="0" y="91439"/>
                  </a:lnTo>
                  <a:lnTo>
                    <a:pt x="1523" y="92963"/>
                  </a:lnTo>
                  <a:lnTo>
                    <a:pt x="3047" y="91439"/>
                  </a:lnTo>
                  <a:lnTo>
                    <a:pt x="1523" y="89915"/>
                  </a:lnTo>
                  <a:close/>
                </a:path>
                <a:path w="3175" h="506094">
                  <a:moveTo>
                    <a:pt x="1523" y="96011"/>
                  </a:moveTo>
                  <a:lnTo>
                    <a:pt x="0" y="97535"/>
                  </a:lnTo>
                  <a:lnTo>
                    <a:pt x="1523" y="99059"/>
                  </a:lnTo>
                  <a:lnTo>
                    <a:pt x="3047" y="97535"/>
                  </a:lnTo>
                  <a:lnTo>
                    <a:pt x="1523" y="96011"/>
                  </a:lnTo>
                  <a:close/>
                </a:path>
                <a:path w="3175" h="506094">
                  <a:moveTo>
                    <a:pt x="1523" y="102107"/>
                  </a:moveTo>
                  <a:lnTo>
                    <a:pt x="0" y="103631"/>
                  </a:lnTo>
                  <a:lnTo>
                    <a:pt x="1523" y="105155"/>
                  </a:lnTo>
                  <a:lnTo>
                    <a:pt x="3047" y="103631"/>
                  </a:lnTo>
                  <a:lnTo>
                    <a:pt x="1523" y="102107"/>
                  </a:lnTo>
                  <a:close/>
                </a:path>
                <a:path w="3175" h="506094">
                  <a:moveTo>
                    <a:pt x="1523" y="108203"/>
                  </a:moveTo>
                  <a:lnTo>
                    <a:pt x="0" y="109727"/>
                  </a:lnTo>
                  <a:lnTo>
                    <a:pt x="1523" y="111251"/>
                  </a:lnTo>
                  <a:lnTo>
                    <a:pt x="3047" y="109727"/>
                  </a:lnTo>
                  <a:lnTo>
                    <a:pt x="1523" y="108203"/>
                  </a:lnTo>
                  <a:close/>
                </a:path>
                <a:path w="3175" h="506094">
                  <a:moveTo>
                    <a:pt x="1523" y="114300"/>
                  </a:moveTo>
                  <a:lnTo>
                    <a:pt x="0" y="115824"/>
                  </a:lnTo>
                  <a:lnTo>
                    <a:pt x="1523" y="117348"/>
                  </a:lnTo>
                  <a:lnTo>
                    <a:pt x="3047" y="115824"/>
                  </a:lnTo>
                  <a:lnTo>
                    <a:pt x="1523" y="114300"/>
                  </a:lnTo>
                  <a:close/>
                </a:path>
                <a:path w="3175" h="506094">
                  <a:moveTo>
                    <a:pt x="1523" y="120395"/>
                  </a:moveTo>
                  <a:lnTo>
                    <a:pt x="0" y="121919"/>
                  </a:lnTo>
                  <a:lnTo>
                    <a:pt x="1523" y="123443"/>
                  </a:lnTo>
                  <a:lnTo>
                    <a:pt x="3047" y="121919"/>
                  </a:lnTo>
                  <a:lnTo>
                    <a:pt x="1523" y="120395"/>
                  </a:lnTo>
                  <a:close/>
                </a:path>
                <a:path w="3175" h="506094">
                  <a:moveTo>
                    <a:pt x="1523" y="126491"/>
                  </a:moveTo>
                  <a:lnTo>
                    <a:pt x="0" y="128015"/>
                  </a:lnTo>
                  <a:lnTo>
                    <a:pt x="1523" y="129539"/>
                  </a:lnTo>
                  <a:lnTo>
                    <a:pt x="3047" y="128015"/>
                  </a:lnTo>
                  <a:lnTo>
                    <a:pt x="1523" y="126491"/>
                  </a:lnTo>
                  <a:close/>
                </a:path>
                <a:path w="3175" h="506094">
                  <a:moveTo>
                    <a:pt x="1523" y="132587"/>
                  </a:moveTo>
                  <a:lnTo>
                    <a:pt x="0" y="134111"/>
                  </a:lnTo>
                  <a:lnTo>
                    <a:pt x="1523" y="135635"/>
                  </a:lnTo>
                  <a:lnTo>
                    <a:pt x="3047" y="134111"/>
                  </a:lnTo>
                  <a:lnTo>
                    <a:pt x="1523" y="132587"/>
                  </a:lnTo>
                  <a:close/>
                </a:path>
                <a:path w="3175" h="506094">
                  <a:moveTo>
                    <a:pt x="1523" y="138683"/>
                  </a:moveTo>
                  <a:lnTo>
                    <a:pt x="0" y="140207"/>
                  </a:lnTo>
                  <a:lnTo>
                    <a:pt x="1523" y="141731"/>
                  </a:lnTo>
                  <a:lnTo>
                    <a:pt x="3047" y="140207"/>
                  </a:lnTo>
                  <a:lnTo>
                    <a:pt x="1523" y="138683"/>
                  </a:lnTo>
                  <a:close/>
                </a:path>
                <a:path w="3175" h="506094">
                  <a:moveTo>
                    <a:pt x="1523" y="144779"/>
                  </a:moveTo>
                  <a:lnTo>
                    <a:pt x="0" y="146303"/>
                  </a:lnTo>
                  <a:lnTo>
                    <a:pt x="1523" y="147827"/>
                  </a:lnTo>
                  <a:lnTo>
                    <a:pt x="3047" y="146303"/>
                  </a:lnTo>
                  <a:lnTo>
                    <a:pt x="1523" y="144779"/>
                  </a:lnTo>
                  <a:close/>
                </a:path>
                <a:path w="3175" h="506094">
                  <a:moveTo>
                    <a:pt x="1523" y="150875"/>
                  </a:moveTo>
                  <a:lnTo>
                    <a:pt x="0" y="152400"/>
                  </a:lnTo>
                  <a:lnTo>
                    <a:pt x="1523" y="153924"/>
                  </a:lnTo>
                  <a:lnTo>
                    <a:pt x="3047" y="152400"/>
                  </a:lnTo>
                  <a:lnTo>
                    <a:pt x="1523" y="150875"/>
                  </a:lnTo>
                  <a:close/>
                </a:path>
                <a:path w="3175" h="506094">
                  <a:moveTo>
                    <a:pt x="1523" y="156971"/>
                  </a:moveTo>
                  <a:lnTo>
                    <a:pt x="0" y="158495"/>
                  </a:lnTo>
                  <a:lnTo>
                    <a:pt x="1523" y="160019"/>
                  </a:lnTo>
                  <a:lnTo>
                    <a:pt x="3047" y="158495"/>
                  </a:lnTo>
                  <a:lnTo>
                    <a:pt x="1523" y="156971"/>
                  </a:lnTo>
                  <a:close/>
                </a:path>
                <a:path w="3175" h="506094">
                  <a:moveTo>
                    <a:pt x="1523" y="163067"/>
                  </a:moveTo>
                  <a:lnTo>
                    <a:pt x="0" y="164591"/>
                  </a:lnTo>
                  <a:lnTo>
                    <a:pt x="1523" y="166115"/>
                  </a:lnTo>
                  <a:lnTo>
                    <a:pt x="3047" y="164591"/>
                  </a:lnTo>
                  <a:lnTo>
                    <a:pt x="1523" y="163067"/>
                  </a:lnTo>
                  <a:close/>
                </a:path>
                <a:path w="3175" h="506094">
                  <a:moveTo>
                    <a:pt x="1523" y="169163"/>
                  </a:moveTo>
                  <a:lnTo>
                    <a:pt x="0" y="170687"/>
                  </a:lnTo>
                  <a:lnTo>
                    <a:pt x="1523" y="172211"/>
                  </a:lnTo>
                  <a:lnTo>
                    <a:pt x="3047" y="170687"/>
                  </a:lnTo>
                  <a:lnTo>
                    <a:pt x="1523" y="169163"/>
                  </a:lnTo>
                  <a:close/>
                </a:path>
                <a:path w="3175" h="506094">
                  <a:moveTo>
                    <a:pt x="1523" y="175259"/>
                  </a:moveTo>
                  <a:lnTo>
                    <a:pt x="0" y="176783"/>
                  </a:lnTo>
                  <a:lnTo>
                    <a:pt x="1523" y="178307"/>
                  </a:lnTo>
                  <a:lnTo>
                    <a:pt x="3047" y="176783"/>
                  </a:lnTo>
                  <a:lnTo>
                    <a:pt x="1523" y="175259"/>
                  </a:lnTo>
                  <a:close/>
                </a:path>
                <a:path w="3175" h="506094">
                  <a:moveTo>
                    <a:pt x="1523" y="181355"/>
                  </a:moveTo>
                  <a:lnTo>
                    <a:pt x="0" y="182879"/>
                  </a:lnTo>
                  <a:lnTo>
                    <a:pt x="1523" y="184403"/>
                  </a:lnTo>
                  <a:lnTo>
                    <a:pt x="3047" y="182879"/>
                  </a:lnTo>
                  <a:lnTo>
                    <a:pt x="1523" y="181355"/>
                  </a:lnTo>
                  <a:close/>
                </a:path>
                <a:path w="3175" h="506094">
                  <a:moveTo>
                    <a:pt x="1523" y="187451"/>
                  </a:moveTo>
                  <a:lnTo>
                    <a:pt x="0" y="188975"/>
                  </a:lnTo>
                  <a:lnTo>
                    <a:pt x="1523" y="190500"/>
                  </a:lnTo>
                  <a:lnTo>
                    <a:pt x="3047" y="188975"/>
                  </a:lnTo>
                  <a:lnTo>
                    <a:pt x="1523" y="187451"/>
                  </a:lnTo>
                  <a:close/>
                </a:path>
                <a:path w="3175" h="506094">
                  <a:moveTo>
                    <a:pt x="1523" y="193548"/>
                  </a:moveTo>
                  <a:lnTo>
                    <a:pt x="0" y="195071"/>
                  </a:lnTo>
                  <a:lnTo>
                    <a:pt x="1523" y="196595"/>
                  </a:lnTo>
                  <a:lnTo>
                    <a:pt x="3047" y="195071"/>
                  </a:lnTo>
                  <a:lnTo>
                    <a:pt x="1523" y="193548"/>
                  </a:lnTo>
                  <a:close/>
                </a:path>
                <a:path w="3175" h="506094">
                  <a:moveTo>
                    <a:pt x="1523" y="199643"/>
                  </a:moveTo>
                  <a:lnTo>
                    <a:pt x="0" y="201167"/>
                  </a:lnTo>
                  <a:lnTo>
                    <a:pt x="1523" y="202691"/>
                  </a:lnTo>
                  <a:lnTo>
                    <a:pt x="3047" y="201167"/>
                  </a:lnTo>
                  <a:lnTo>
                    <a:pt x="1523" y="199643"/>
                  </a:lnTo>
                  <a:close/>
                </a:path>
                <a:path w="3175" h="506094">
                  <a:moveTo>
                    <a:pt x="1523" y="205739"/>
                  </a:moveTo>
                  <a:lnTo>
                    <a:pt x="0" y="207263"/>
                  </a:lnTo>
                  <a:lnTo>
                    <a:pt x="1523" y="208787"/>
                  </a:lnTo>
                  <a:lnTo>
                    <a:pt x="3047" y="207263"/>
                  </a:lnTo>
                  <a:lnTo>
                    <a:pt x="1523" y="205739"/>
                  </a:lnTo>
                  <a:close/>
                </a:path>
                <a:path w="3175" h="506094">
                  <a:moveTo>
                    <a:pt x="1523" y="211835"/>
                  </a:moveTo>
                  <a:lnTo>
                    <a:pt x="0" y="213359"/>
                  </a:lnTo>
                  <a:lnTo>
                    <a:pt x="1523" y="214883"/>
                  </a:lnTo>
                  <a:lnTo>
                    <a:pt x="3047" y="213359"/>
                  </a:lnTo>
                  <a:lnTo>
                    <a:pt x="1523" y="211835"/>
                  </a:lnTo>
                  <a:close/>
                </a:path>
                <a:path w="3175" h="506094">
                  <a:moveTo>
                    <a:pt x="1523" y="217931"/>
                  </a:moveTo>
                  <a:lnTo>
                    <a:pt x="0" y="218693"/>
                  </a:lnTo>
                  <a:lnTo>
                    <a:pt x="1523" y="220217"/>
                  </a:lnTo>
                  <a:lnTo>
                    <a:pt x="3047" y="218693"/>
                  </a:lnTo>
                  <a:lnTo>
                    <a:pt x="1523" y="217931"/>
                  </a:lnTo>
                  <a:close/>
                </a:path>
                <a:path w="3175" h="506094">
                  <a:moveTo>
                    <a:pt x="1523" y="223265"/>
                  </a:moveTo>
                  <a:lnTo>
                    <a:pt x="0" y="224789"/>
                  </a:lnTo>
                  <a:lnTo>
                    <a:pt x="1523" y="226313"/>
                  </a:lnTo>
                  <a:lnTo>
                    <a:pt x="3047" y="224789"/>
                  </a:lnTo>
                  <a:lnTo>
                    <a:pt x="1523" y="223265"/>
                  </a:lnTo>
                  <a:close/>
                </a:path>
                <a:path w="3175" h="506094">
                  <a:moveTo>
                    <a:pt x="1523" y="229361"/>
                  </a:moveTo>
                  <a:lnTo>
                    <a:pt x="0" y="230885"/>
                  </a:lnTo>
                  <a:lnTo>
                    <a:pt x="1523" y="232409"/>
                  </a:lnTo>
                  <a:lnTo>
                    <a:pt x="3047" y="230885"/>
                  </a:lnTo>
                  <a:lnTo>
                    <a:pt x="1523" y="229361"/>
                  </a:lnTo>
                  <a:close/>
                </a:path>
                <a:path w="3175" h="506094">
                  <a:moveTo>
                    <a:pt x="1523" y="235457"/>
                  </a:moveTo>
                  <a:lnTo>
                    <a:pt x="0" y="236981"/>
                  </a:lnTo>
                  <a:lnTo>
                    <a:pt x="1523" y="238505"/>
                  </a:lnTo>
                  <a:lnTo>
                    <a:pt x="3047" y="236981"/>
                  </a:lnTo>
                  <a:lnTo>
                    <a:pt x="1523" y="235457"/>
                  </a:lnTo>
                  <a:close/>
                </a:path>
                <a:path w="3175" h="506094">
                  <a:moveTo>
                    <a:pt x="1523" y="241553"/>
                  </a:moveTo>
                  <a:lnTo>
                    <a:pt x="0" y="243077"/>
                  </a:lnTo>
                  <a:lnTo>
                    <a:pt x="1523" y="244601"/>
                  </a:lnTo>
                  <a:lnTo>
                    <a:pt x="3047" y="243077"/>
                  </a:lnTo>
                  <a:lnTo>
                    <a:pt x="1523" y="241553"/>
                  </a:lnTo>
                  <a:close/>
                </a:path>
                <a:path w="3175" h="506094">
                  <a:moveTo>
                    <a:pt x="1523" y="247650"/>
                  </a:moveTo>
                  <a:lnTo>
                    <a:pt x="0" y="249174"/>
                  </a:lnTo>
                  <a:lnTo>
                    <a:pt x="1523" y="250698"/>
                  </a:lnTo>
                  <a:lnTo>
                    <a:pt x="3047" y="249174"/>
                  </a:lnTo>
                  <a:lnTo>
                    <a:pt x="1523" y="247650"/>
                  </a:lnTo>
                  <a:close/>
                </a:path>
                <a:path w="3175" h="506094">
                  <a:moveTo>
                    <a:pt x="1523" y="253745"/>
                  </a:moveTo>
                  <a:lnTo>
                    <a:pt x="0" y="255269"/>
                  </a:lnTo>
                  <a:lnTo>
                    <a:pt x="1523" y="256793"/>
                  </a:lnTo>
                  <a:lnTo>
                    <a:pt x="3047" y="255269"/>
                  </a:lnTo>
                  <a:lnTo>
                    <a:pt x="1523" y="253745"/>
                  </a:lnTo>
                  <a:close/>
                </a:path>
                <a:path w="3175" h="506094">
                  <a:moveTo>
                    <a:pt x="1523" y="259841"/>
                  </a:moveTo>
                  <a:lnTo>
                    <a:pt x="0" y="261365"/>
                  </a:lnTo>
                  <a:lnTo>
                    <a:pt x="1523" y="262889"/>
                  </a:lnTo>
                  <a:lnTo>
                    <a:pt x="3047" y="261365"/>
                  </a:lnTo>
                  <a:lnTo>
                    <a:pt x="1523" y="259841"/>
                  </a:lnTo>
                  <a:close/>
                </a:path>
                <a:path w="3175" h="506094">
                  <a:moveTo>
                    <a:pt x="1523" y="265937"/>
                  </a:moveTo>
                  <a:lnTo>
                    <a:pt x="0" y="267461"/>
                  </a:lnTo>
                  <a:lnTo>
                    <a:pt x="1523" y="268985"/>
                  </a:lnTo>
                  <a:lnTo>
                    <a:pt x="3047" y="267461"/>
                  </a:lnTo>
                  <a:lnTo>
                    <a:pt x="1523" y="265937"/>
                  </a:lnTo>
                  <a:close/>
                </a:path>
                <a:path w="3175" h="506094">
                  <a:moveTo>
                    <a:pt x="1523" y="272033"/>
                  </a:moveTo>
                  <a:lnTo>
                    <a:pt x="0" y="273557"/>
                  </a:lnTo>
                  <a:lnTo>
                    <a:pt x="1523" y="275081"/>
                  </a:lnTo>
                  <a:lnTo>
                    <a:pt x="3047" y="273557"/>
                  </a:lnTo>
                  <a:lnTo>
                    <a:pt x="1523" y="272033"/>
                  </a:lnTo>
                  <a:close/>
                </a:path>
                <a:path w="3175" h="506094">
                  <a:moveTo>
                    <a:pt x="1523" y="278129"/>
                  </a:moveTo>
                  <a:lnTo>
                    <a:pt x="0" y="279653"/>
                  </a:lnTo>
                  <a:lnTo>
                    <a:pt x="1523" y="281177"/>
                  </a:lnTo>
                  <a:lnTo>
                    <a:pt x="3047" y="279653"/>
                  </a:lnTo>
                  <a:lnTo>
                    <a:pt x="1523" y="278129"/>
                  </a:lnTo>
                  <a:close/>
                </a:path>
                <a:path w="3175" h="506094">
                  <a:moveTo>
                    <a:pt x="1523" y="284225"/>
                  </a:moveTo>
                  <a:lnTo>
                    <a:pt x="0" y="285750"/>
                  </a:lnTo>
                  <a:lnTo>
                    <a:pt x="1523" y="287274"/>
                  </a:lnTo>
                  <a:lnTo>
                    <a:pt x="3047" y="285750"/>
                  </a:lnTo>
                  <a:lnTo>
                    <a:pt x="1523" y="284225"/>
                  </a:lnTo>
                  <a:close/>
                </a:path>
                <a:path w="3175" h="506094">
                  <a:moveTo>
                    <a:pt x="1523" y="290321"/>
                  </a:moveTo>
                  <a:lnTo>
                    <a:pt x="0" y="291845"/>
                  </a:lnTo>
                  <a:lnTo>
                    <a:pt x="1523" y="293369"/>
                  </a:lnTo>
                  <a:lnTo>
                    <a:pt x="3047" y="291845"/>
                  </a:lnTo>
                  <a:lnTo>
                    <a:pt x="1523" y="290321"/>
                  </a:lnTo>
                  <a:close/>
                </a:path>
                <a:path w="3175" h="506094">
                  <a:moveTo>
                    <a:pt x="1523" y="296417"/>
                  </a:moveTo>
                  <a:lnTo>
                    <a:pt x="0" y="297941"/>
                  </a:lnTo>
                  <a:lnTo>
                    <a:pt x="1523" y="299465"/>
                  </a:lnTo>
                  <a:lnTo>
                    <a:pt x="3047" y="297941"/>
                  </a:lnTo>
                  <a:lnTo>
                    <a:pt x="1523" y="296417"/>
                  </a:lnTo>
                  <a:close/>
                </a:path>
                <a:path w="3175" h="506094">
                  <a:moveTo>
                    <a:pt x="1523" y="302513"/>
                  </a:moveTo>
                  <a:lnTo>
                    <a:pt x="0" y="304037"/>
                  </a:lnTo>
                  <a:lnTo>
                    <a:pt x="1523" y="305561"/>
                  </a:lnTo>
                  <a:lnTo>
                    <a:pt x="3047" y="304037"/>
                  </a:lnTo>
                  <a:lnTo>
                    <a:pt x="1523" y="302513"/>
                  </a:lnTo>
                  <a:close/>
                </a:path>
                <a:path w="3175" h="506094">
                  <a:moveTo>
                    <a:pt x="1523" y="308609"/>
                  </a:moveTo>
                  <a:lnTo>
                    <a:pt x="0" y="310133"/>
                  </a:lnTo>
                  <a:lnTo>
                    <a:pt x="1523" y="311657"/>
                  </a:lnTo>
                  <a:lnTo>
                    <a:pt x="3047" y="310133"/>
                  </a:lnTo>
                  <a:lnTo>
                    <a:pt x="1523" y="308609"/>
                  </a:lnTo>
                  <a:close/>
                </a:path>
                <a:path w="3175" h="506094">
                  <a:moveTo>
                    <a:pt x="1523" y="314705"/>
                  </a:moveTo>
                  <a:lnTo>
                    <a:pt x="0" y="316229"/>
                  </a:lnTo>
                  <a:lnTo>
                    <a:pt x="1523" y="317753"/>
                  </a:lnTo>
                  <a:lnTo>
                    <a:pt x="3047" y="316229"/>
                  </a:lnTo>
                  <a:lnTo>
                    <a:pt x="1523" y="314705"/>
                  </a:lnTo>
                  <a:close/>
                </a:path>
                <a:path w="3175" h="506094">
                  <a:moveTo>
                    <a:pt x="1523" y="320801"/>
                  </a:moveTo>
                  <a:lnTo>
                    <a:pt x="0" y="322325"/>
                  </a:lnTo>
                  <a:lnTo>
                    <a:pt x="1523" y="323850"/>
                  </a:lnTo>
                  <a:lnTo>
                    <a:pt x="3047" y="322325"/>
                  </a:lnTo>
                  <a:lnTo>
                    <a:pt x="1523" y="320801"/>
                  </a:lnTo>
                  <a:close/>
                </a:path>
                <a:path w="3175" h="506094">
                  <a:moveTo>
                    <a:pt x="1523" y="326898"/>
                  </a:moveTo>
                  <a:lnTo>
                    <a:pt x="0" y="328421"/>
                  </a:lnTo>
                  <a:lnTo>
                    <a:pt x="1523" y="329945"/>
                  </a:lnTo>
                  <a:lnTo>
                    <a:pt x="3047" y="328421"/>
                  </a:lnTo>
                  <a:lnTo>
                    <a:pt x="1523" y="326898"/>
                  </a:lnTo>
                  <a:close/>
                </a:path>
                <a:path w="3175" h="506094">
                  <a:moveTo>
                    <a:pt x="1523" y="332993"/>
                  </a:moveTo>
                  <a:lnTo>
                    <a:pt x="0" y="334517"/>
                  </a:lnTo>
                  <a:lnTo>
                    <a:pt x="1523" y="336041"/>
                  </a:lnTo>
                  <a:lnTo>
                    <a:pt x="3047" y="334517"/>
                  </a:lnTo>
                  <a:lnTo>
                    <a:pt x="1523" y="332993"/>
                  </a:lnTo>
                  <a:close/>
                </a:path>
                <a:path w="3175" h="506094">
                  <a:moveTo>
                    <a:pt x="1523" y="339089"/>
                  </a:moveTo>
                  <a:lnTo>
                    <a:pt x="0" y="340613"/>
                  </a:lnTo>
                  <a:lnTo>
                    <a:pt x="1523" y="342137"/>
                  </a:lnTo>
                  <a:lnTo>
                    <a:pt x="3047" y="340613"/>
                  </a:lnTo>
                  <a:lnTo>
                    <a:pt x="1523" y="339089"/>
                  </a:lnTo>
                  <a:close/>
                </a:path>
                <a:path w="3175" h="506094">
                  <a:moveTo>
                    <a:pt x="1523" y="345185"/>
                  </a:moveTo>
                  <a:lnTo>
                    <a:pt x="0" y="346709"/>
                  </a:lnTo>
                  <a:lnTo>
                    <a:pt x="1523" y="348233"/>
                  </a:lnTo>
                  <a:lnTo>
                    <a:pt x="3047" y="346709"/>
                  </a:lnTo>
                  <a:lnTo>
                    <a:pt x="1523" y="345185"/>
                  </a:lnTo>
                  <a:close/>
                </a:path>
                <a:path w="3175" h="506094">
                  <a:moveTo>
                    <a:pt x="1523" y="351281"/>
                  </a:moveTo>
                  <a:lnTo>
                    <a:pt x="0" y="352805"/>
                  </a:lnTo>
                  <a:lnTo>
                    <a:pt x="1523" y="354329"/>
                  </a:lnTo>
                  <a:lnTo>
                    <a:pt x="3047" y="352805"/>
                  </a:lnTo>
                  <a:lnTo>
                    <a:pt x="1523" y="351281"/>
                  </a:lnTo>
                  <a:close/>
                </a:path>
                <a:path w="3175" h="506094">
                  <a:moveTo>
                    <a:pt x="1523" y="357377"/>
                  </a:moveTo>
                  <a:lnTo>
                    <a:pt x="0" y="358901"/>
                  </a:lnTo>
                  <a:lnTo>
                    <a:pt x="1523" y="360425"/>
                  </a:lnTo>
                  <a:lnTo>
                    <a:pt x="3047" y="358901"/>
                  </a:lnTo>
                  <a:lnTo>
                    <a:pt x="1523" y="357377"/>
                  </a:lnTo>
                  <a:close/>
                </a:path>
                <a:path w="3175" h="506094">
                  <a:moveTo>
                    <a:pt x="1523" y="363474"/>
                  </a:moveTo>
                  <a:lnTo>
                    <a:pt x="0" y="364998"/>
                  </a:lnTo>
                  <a:lnTo>
                    <a:pt x="1523" y="366521"/>
                  </a:lnTo>
                  <a:lnTo>
                    <a:pt x="3047" y="364998"/>
                  </a:lnTo>
                  <a:lnTo>
                    <a:pt x="1523" y="363474"/>
                  </a:lnTo>
                  <a:close/>
                </a:path>
                <a:path w="3175" h="506094">
                  <a:moveTo>
                    <a:pt x="1523" y="369569"/>
                  </a:moveTo>
                  <a:lnTo>
                    <a:pt x="0" y="371093"/>
                  </a:lnTo>
                  <a:lnTo>
                    <a:pt x="1523" y="372617"/>
                  </a:lnTo>
                  <a:lnTo>
                    <a:pt x="3047" y="371093"/>
                  </a:lnTo>
                  <a:lnTo>
                    <a:pt x="1523" y="369569"/>
                  </a:lnTo>
                  <a:close/>
                </a:path>
                <a:path w="3175" h="506094">
                  <a:moveTo>
                    <a:pt x="1523" y="374903"/>
                  </a:moveTo>
                  <a:lnTo>
                    <a:pt x="0" y="376427"/>
                  </a:lnTo>
                  <a:lnTo>
                    <a:pt x="1523" y="377951"/>
                  </a:lnTo>
                  <a:lnTo>
                    <a:pt x="3047" y="376427"/>
                  </a:lnTo>
                  <a:lnTo>
                    <a:pt x="1523" y="374903"/>
                  </a:lnTo>
                  <a:close/>
                </a:path>
                <a:path w="3175" h="506094">
                  <a:moveTo>
                    <a:pt x="1523" y="381000"/>
                  </a:moveTo>
                  <a:lnTo>
                    <a:pt x="0" y="382524"/>
                  </a:lnTo>
                  <a:lnTo>
                    <a:pt x="1523" y="384048"/>
                  </a:lnTo>
                  <a:lnTo>
                    <a:pt x="3047" y="382524"/>
                  </a:lnTo>
                  <a:lnTo>
                    <a:pt x="1523" y="381000"/>
                  </a:lnTo>
                  <a:close/>
                </a:path>
                <a:path w="3175" h="506094">
                  <a:moveTo>
                    <a:pt x="1523" y="387095"/>
                  </a:moveTo>
                  <a:lnTo>
                    <a:pt x="0" y="388619"/>
                  </a:lnTo>
                  <a:lnTo>
                    <a:pt x="1523" y="390143"/>
                  </a:lnTo>
                  <a:lnTo>
                    <a:pt x="3047" y="388619"/>
                  </a:lnTo>
                  <a:lnTo>
                    <a:pt x="1523" y="387095"/>
                  </a:lnTo>
                  <a:close/>
                </a:path>
                <a:path w="3175" h="506094">
                  <a:moveTo>
                    <a:pt x="1523" y="393191"/>
                  </a:moveTo>
                  <a:lnTo>
                    <a:pt x="0" y="394715"/>
                  </a:lnTo>
                  <a:lnTo>
                    <a:pt x="1523" y="396239"/>
                  </a:lnTo>
                  <a:lnTo>
                    <a:pt x="3047" y="394715"/>
                  </a:lnTo>
                  <a:lnTo>
                    <a:pt x="1523" y="393191"/>
                  </a:lnTo>
                  <a:close/>
                </a:path>
                <a:path w="3175" h="506094">
                  <a:moveTo>
                    <a:pt x="1523" y="399287"/>
                  </a:moveTo>
                  <a:lnTo>
                    <a:pt x="0" y="400811"/>
                  </a:lnTo>
                  <a:lnTo>
                    <a:pt x="1523" y="402335"/>
                  </a:lnTo>
                  <a:lnTo>
                    <a:pt x="3047" y="400811"/>
                  </a:lnTo>
                  <a:lnTo>
                    <a:pt x="1523" y="399287"/>
                  </a:lnTo>
                  <a:close/>
                </a:path>
                <a:path w="3175" h="506094">
                  <a:moveTo>
                    <a:pt x="1523" y="405383"/>
                  </a:moveTo>
                  <a:lnTo>
                    <a:pt x="0" y="406907"/>
                  </a:lnTo>
                  <a:lnTo>
                    <a:pt x="1523" y="408431"/>
                  </a:lnTo>
                  <a:lnTo>
                    <a:pt x="3047" y="406907"/>
                  </a:lnTo>
                  <a:lnTo>
                    <a:pt x="1523" y="405383"/>
                  </a:lnTo>
                  <a:close/>
                </a:path>
                <a:path w="3175" h="506094">
                  <a:moveTo>
                    <a:pt x="1523" y="411479"/>
                  </a:moveTo>
                  <a:lnTo>
                    <a:pt x="0" y="413003"/>
                  </a:lnTo>
                  <a:lnTo>
                    <a:pt x="1523" y="414527"/>
                  </a:lnTo>
                  <a:lnTo>
                    <a:pt x="3047" y="413003"/>
                  </a:lnTo>
                  <a:lnTo>
                    <a:pt x="1523" y="411479"/>
                  </a:lnTo>
                  <a:close/>
                </a:path>
                <a:path w="3175" h="506094">
                  <a:moveTo>
                    <a:pt x="1523" y="417575"/>
                  </a:moveTo>
                  <a:lnTo>
                    <a:pt x="0" y="419100"/>
                  </a:lnTo>
                  <a:lnTo>
                    <a:pt x="1523" y="420624"/>
                  </a:lnTo>
                  <a:lnTo>
                    <a:pt x="3047" y="419100"/>
                  </a:lnTo>
                  <a:lnTo>
                    <a:pt x="1523" y="417575"/>
                  </a:lnTo>
                  <a:close/>
                </a:path>
                <a:path w="3175" h="506094">
                  <a:moveTo>
                    <a:pt x="1523" y="423671"/>
                  </a:moveTo>
                  <a:lnTo>
                    <a:pt x="0" y="425195"/>
                  </a:lnTo>
                  <a:lnTo>
                    <a:pt x="1523" y="426719"/>
                  </a:lnTo>
                  <a:lnTo>
                    <a:pt x="3047" y="425195"/>
                  </a:lnTo>
                  <a:lnTo>
                    <a:pt x="1523" y="423671"/>
                  </a:lnTo>
                  <a:close/>
                </a:path>
                <a:path w="3175" h="506094">
                  <a:moveTo>
                    <a:pt x="1523" y="429767"/>
                  </a:moveTo>
                  <a:lnTo>
                    <a:pt x="0" y="431291"/>
                  </a:lnTo>
                  <a:lnTo>
                    <a:pt x="1523" y="432815"/>
                  </a:lnTo>
                  <a:lnTo>
                    <a:pt x="3047" y="431291"/>
                  </a:lnTo>
                  <a:lnTo>
                    <a:pt x="1523" y="429767"/>
                  </a:lnTo>
                  <a:close/>
                </a:path>
                <a:path w="3175" h="506094">
                  <a:moveTo>
                    <a:pt x="1523" y="435863"/>
                  </a:moveTo>
                  <a:lnTo>
                    <a:pt x="0" y="437387"/>
                  </a:lnTo>
                  <a:lnTo>
                    <a:pt x="1523" y="438911"/>
                  </a:lnTo>
                  <a:lnTo>
                    <a:pt x="3047" y="437387"/>
                  </a:lnTo>
                  <a:lnTo>
                    <a:pt x="1523" y="435863"/>
                  </a:lnTo>
                  <a:close/>
                </a:path>
                <a:path w="3175" h="506094">
                  <a:moveTo>
                    <a:pt x="1523" y="441959"/>
                  </a:moveTo>
                  <a:lnTo>
                    <a:pt x="0" y="443483"/>
                  </a:lnTo>
                  <a:lnTo>
                    <a:pt x="1523" y="445007"/>
                  </a:lnTo>
                  <a:lnTo>
                    <a:pt x="3047" y="443483"/>
                  </a:lnTo>
                  <a:lnTo>
                    <a:pt x="1523" y="441959"/>
                  </a:lnTo>
                  <a:close/>
                </a:path>
                <a:path w="3175" h="506094">
                  <a:moveTo>
                    <a:pt x="1523" y="448055"/>
                  </a:moveTo>
                  <a:lnTo>
                    <a:pt x="0" y="449579"/>
                  </a:lnTo>
                  <a:lnTo>
                    <a:pt x="1523" y="451103"/>
                  </a:lnTo>
                  <a:lnTo>
                    <a:pt x="3047" y="449579"/>
                  </a:lnTo>
                  <a:lnTo>
                    <a:pt x="1523" y="448055"/>
                  </a:lnTo>
                  <a:close/>
                </a:path>
                <a:path w="3175" h="506094">
                  <a:moveTo>
                    <a:pt x="1523" y="454151"/>
                  </a:moveTo>
                  <a:lnTo>
                    <a:pt x="0" y="455675"/>
                  </a:lnTo>
                  <a:lnTo>
                    <a:pt x="1523" y="457200"/>
                  </a:lnTo>
                  <a:lnTo>
                    <a:pt x="3047" y="455675"/>
                  </a:lnTo>
                  <a:lnTo>
                    <a:pt x="1523" y="454151"/>
                  </a:lnTo>
                  <a:close/>
                </a:path>
                <a:path w="3175" h="506094">
                  <a:moveTo>
                    <a:pt x="1523" y="460248"/>
                  </a:moveTo>
                  <a:lnTo>
                    <a:pt x="0" y="461771"/>
                  </a:lnTo>
                  <a:lnTo>
                    <a:pt x="1523" y="463295"/>
                  </a:lnTo>
                  <a:lnTo>
                    <a:pt x="3047" y="461771"/>
                  </a:lnTo>
                  <a:lnTo>
                    <a:pt x="1523" y="460248"/>
                  </a:lnTo>
                  <a:close/>
                </a:path>
                <a:path w="3175" h="506094">
                  <a:moveTo>
                    <a:pt x="1523" y="466343"/>
                  </a:moveTo>
                  <a:lnTo>
                    <a:pt x="0" y="467867"/>
                  </a:lnTo>
                  <a:lnTo>
                    <a:pt x="1523" y="469391"/>
                  </a:lnTo>
                  <a:lnTo>
                    <a:pt x="3047" y="467867"/>
                  </a:lnTo>
                  <a:lnTo>
                    <a:pt x="1523" y="466343"/>
                  </a:lnTo>
                  <a:close/>
                </a:path>
                <a:path w="3175" h="506094">
                  <a:moveTo>
                    <a:pt x="1523" y="472439"/>
                  </a:moveTo>
                  <a:lnTo>
                    <a:pt x="0" y="473963"/>
                  </a:lnTo>
                  <a:lnTo>
                    <a:pt x="1523" y="475487"/>
                  </a:lnTo>
                  <a:lnTo>
                    <a:pt x="3047" y="473963"/>
                  </a:lnTo>
                  <a:lnTo>
                    <a:pt x="1523" y="472439"/>
                  </a:lnTo>
                  <a:close/>
                </a:path>
                <a:path w="3175" h="506094">
                  <a:moveTo>
                    <a:pt x="1523" y="478535"/>
                  </a:moveTo>
                  <a:lnTo>
                    <a:pt x="0" y="480059"/>
                  </a:lnTo>
                  <a:lnTo>
                    <a:pt x="1523" y="481583"/>
                  </a:lnTo>
                  <a:lnTo>
                    <a:pt x="3047" y="480059"/>
                  </a:lnTo>
                  <a:lnTo>
                    <a:pt x="1523" y="478535"/>
                  </a:lnTo>
                  <a:close/>
                </a:path>
                <a:path w="3175" h="506094">
                  <a:moveTo>
                    <a:pt x="1523" y="484631"/>
                  </a:moveTo>
                  <a:lnTo>
                    <a:pt x="0" y="486155"/>
                  </a:lnTo>
                  <a:lnTo>
                    <a:pt x="1523" y="487679"/>
                  </a:lnTo>
                  <a:lnTo>
                    <a:pt x="3047" y="486155"/>
                  </a:lnTo>
                  <a:lnTo>
                    <a:pt x="1523" y="484631"/>
                  </a:lnTo>
                  <a:close/>
                </a:path>
                <a:path w="3175" h="506094">
                  <a:moveTo>
                    <a:pt x="1523" y="490727"/>
                  </a:moveTo>
                  <a:lnTo>
                    <a:pt x="0" y="492251"/>
                  </a:lnTo>
                  <a:lnTo>
                    <a:pt x="1523" y="493775"/>
                  </a:lnTo>
                  <a:lnTo>
                    <a:pt x="3047" y="492251"/>
                  </a:lnTo>
                  <a:lnTo>
                    <a:pt x="1523" y="490727"/>
                  </a:lnTo>
                  <a:close/>
                </a:path>
                <a:path w="3175" h="506094">
                  <a:moveTo>
                    <a:pt x="1523" y="496824"/>
                  </a:moveTo>
                  <a:lnTo>
                    <a:pt x="0" y="498348"/>
                  </a:lnTo>
                  <a:lnTo>
                    <a:pt x="1523" y="499871"/>
                  </a:lnTo>
                  <a:lnTo>
                    <a:pt x="3047" y="498348"/>
                  </a:lnTo>
                  <a:lnTo>
                    <a:pt x="1523" y="496824"/>
                  </a:lnTo>
                  <a:close/>
                </a:path>
                <a:path w="3175" h="506094">
                  <a:moveTo>
                    <a:pt x="1523" y="502919"/>
                  </a:moveTo>
                  <a:lnTo>
                    <a:pt x="0" y="504443"/>
                  </a:lnTo>
                  <a:lnTo>
                    <a:pt x="1523" y="505967"/>
                  </a:lnTo>
                  <a:lnTo>
                    <a:pt x="3047" y="504443"/>
                  </a:lnTo>
                  <a:lnTo>
                    <a:pt x="1523" y="502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3289" y="1883123"/>
            <a:ext cx="353695" cy="99186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1519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74998" y="2062733"/>
            <a:ext cx="24765" cy="824865"/>
          </a:xfrm>
          <a:custGeom>
            <a:avLst/>
            <a:gdLst/>
            <a:ahLst/>
            <a:cxnLst/>
            <a:rect l="l" t="t" r="r" b="b"/>
            <a:pathLst>
              <a:path w="24764" h="824864">
                <a:moveTo>
                  <a:pt x="24384" y="40386"/>
                </a:moveTo>
                <a:lnTo>
                  <a:pt x="23228" y="36588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314706"/>
                </a:lnTo>
                <a:lnTo>
                  <a:pt x="9906" y="824484"/>
                </a:lnTo>
                <a:lnTo>
                  <a:pt x="13716" y="824484"/>
                </a:lnTo>
                <a:lnTo>
                  <a:pt x="13716" y="314706"/>
                </a:lnTo>
                <a:lnTo>
                  <a:pt x="13716" y="40386"/>
                </a:lnTo>
                <a:lnTo>
                  <a:pt x="24384" y="40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478273" y="2013966"/>
            <a:ext cx="2135505" cy="875030"/>
            <a:chOff x="4478273" y="2013966"/>
            <a:chExt cx="2135505" cy="875030"/>
          </a:xfrm>
        </p:grpSpPr>
        <p:sp>
          <p:nvSpPr>
            <p:cNvPr id="22" name="object 22"/>
            <p:cNvSpPr/>
            <p:nvPr/>
          </p:nvSpPr>
          <p:spPr>
            <a:xfrm>
              <a:off x="4478274" y="2206751"/>
              <a:ext cx="2135505" cy="167005"/>
            </a:xfrm>
            <a:custGeom>
              <a:avLst/>
              <a:gdLst/>
              <a:ahLst/>
              <a:cxnLst/>
              <a:rect l="l" t="t" r="r" b="b"/>
              <a:pathLst>
                <a:path w="2135504" h="167005">
                  <a:moveTo>
                    <a:pt x="147066" y="165354"/>
                  </a:moveTo>
                  <a:lnTo>
                    <a:pt x="145542" y="163830"/>
                  </a:lnTo>
                  <a:lnTo>
                    <a:pt x="144018" y="165354"/>
                  </a:lnTo>
                  <a:lnTo>
                    <a:pt x="145542" y="166878"/>
                  </a:lnTo>
                  <a:lnTo>
                    <a:pt x="147066" y="165354"/>
                  </a:lnTo>
                  <a:close/>
                </a:path>
                <a:path w="2135504" h="167005">
                  <a:moveTo>
                    <a:pt x="147066" y="159258"/>
                  </a:moveTo>
                  <a:lnTo>
                    <a:pt x="145542" y="157734"/>
                  </a:lnTo>
                  <a:lnTo>
                    <a:pt x="144018" y="159258"/>
                  </a:lnTo>
                  <a:lnTo>
                    <a:pt x="145542" y="160782"/>
                  </a:lnTo>
                  <a:lnTo>
                    <a:pt x="147066" y="159258"/>
                  </a:lnTo>
                  <a:close/>
                </a:path>
                <a:path w="2135504" h="167005">
                  <a:moveTo>
                    <a:pt x="147066" y="153162"/>
                  </a:moveTo>
                  <a:lnTo>
                    <a:pt x="145542" y="151638"/>
                  </a:lnTo>
                  <a:lnTo>
                    <a:pt x="144018" y="153162"/>
                  </a:lnTo>
                  <a:lnTo>
                    <a:pt x="145542" y="154686"/>
                  </a:lnTo>
                  <a:lnTo>
                    <a:pt x="147066" y="153162"/>
                  </a:lnTo>
                  <a:close/>
                </a:path>
                <a:path w="2135504" h="167005">
                  <a:moveTo>
                    <a:pt x="147066" y="147066"/>
                  </a:moveTo>
                  <a:lnTo>
                    <a:pt x="145542" y="145542"/>
                  </a:lnTo>
                  <a:lnTo>
                    <a:pt x="144018" y="147066"/>
                  </a:lnTo>
                  <a:lnTo>
                    <a:pt x="145542" y="148590"/>
                  </a:lnTo>
                  <a:lnTo>
                    <a:pt x="147066" y="147066"/>
                  </a:lnTo>
                  <a:close/>
                </a:path>
                <a:path w="2135504" h="167005">
                  <a:moveTo>
                    <a:pt x="147066" y="140970"/>
                  </a:moveTo>
                  <a:lnTo>
                    <a:pt x="145542" y="139446"/>
                  </a:lnTo>
                  <a:lnTo>
                    <a:pt x="144018" y="140970"/>
                  </a:lnTo>
                  <a:lnTo>
                    <a:pt x="145542" y="142494"/>
                  </a:lnTo>
                  <a:lnTo>
                    <a:pt x="147066" y="140970"/>
                  </a:lnTo>
                  <a:close/>
                </a:path>
                <a:path w="2135504" h="167005">
                  <a:moveTo>
                    <a:pt x="147066" y="134874"/>
                  </a:moveTo>
                  <a:lnTo>
                    <a:pt x="145542" y="133350"/>
                  </a:lnTo>
                  <a:lnTo>
                    <a:pt x="144018" y="134874"/>
                  </a:lnTo>
                  <a:lnTo>
                    <a:pt x="145542" y="136398"/>
                  </a:lnTo>
                  <a:lnTo>
                    <a:pt x="147066" y="134874"/>
                  </a:lnTo>
                  <a:close/>
                </a:path>
                <a:path w="2135504" h="167005">
                  <a:moveTo>
                    <a:pt x="147066" y="128778"/>
                  </a:moveTo>
                  <a:lnTo>
                    <a:pt x="145542" y="127254"/>
                  </a:lnTo>
                  <a:lnTo>
                    <a:pt x="144018" y="128778"/>
                  </a:lnTo>
                  <a:lnTo>
                    <a:pt x="145542" y="130302"/>
                  </a:lnTo>
                  <a:lnTo>
                    <a:pt x="147066" y="128778"/>
                  </a:lnTo>
                  <a:close/>
                </a:path>
                <a:path w="2135504" h="167005">
                  <a:moveTo>
                    <a:pt x="147066" y="122682"/>
                  </a:moveTo>
                  <a:lnTo>
                    <a:pt x="145542" y="121158"/>
                  </a:lnTo>
                  <a:lnTo>
                    <a:pt x="144018" y="122682"/>
                  </a:lnTo>
                  <a:lnTo>
                    <a:pt x="145542" y="124206"/>
                  </a:lnTo>
                  <a:lnTo>
                    <a:pt x="147066" y="122682"/>
                  </a:lnTo>
                  <a:close/>
                </a:path>
                <a:path w="2135504" h="167005">
                  <a:moveTo>
                    <a:pt x="147066" y="116586"/>
                  </a:moveTo>
                  <a:lnTo>
                    <a:pt x="145542" y="115062"/>
                  </a:lnTo>
                  <a:lnTo>
                    <a:pt x="144018" y="116586"/>
                  </a:lnTo>
                  <a:lnTo>
                    <a:pt x="145542" y="118110"/>
                  </a:lnTo>
                  <a:lnTo>
                    <a:pt x="147066" y="116586"/>
                  </a:lnTo>
                  <a:close/>
                </a:path>
                <a:path w="2135504" h="167005">
                  <a:moveTo>
                    <a:pt x="147066" y="110490"/>
                  </a:moveTo>
                  <a:lnTo>
                    <a:pt x="145542" y="108966"/>
                  </a:lnTo>
                  <a:lnTo>
                    <a:pt x="144018" y="110490"/>
                  </a:lnTo>
                  <a:lnTo>
                    <a:pt x="145542" y="112014"/>
                  </a:lnTo>
                  <a:lnTo>
                    <a:pt x="147066" y="110490"/>
                  </a:lnTo>
                  <a:close/>
                </a:path>
                <a:path w="2135504" h="167005">
                  <a:moveTo>
                    <a:pt x="147066" y="104394"/>
                  </a:moveTo>
                  <a:lnTo>
                    <a:pt x="145542" y="102870"/>
                  </a:lnTo>
                  <a:lnTo>
                    <a:pt x="144018" y="104394"/>
                  </a:lnTo>
                  <a:lnTo>
                    <a:pt x="145542" y="105918"/>
                  </a:lnTo>
                  <a:lnTo>
                    <a:pt x="147066" y="104394"/>
                  </a:lnTo>
                  <a:close/>
                </a:path>
                <a:path w="2135504" h="167005">
                  <a:moveTo>
                    <a:pt x="147066" y="98298"/>
                  </a:moveTo>
                  <a:lnTo>
                    <a:pt x="145542" y="96774"/>
                  </a:lnTo>
                  <a:lnTo>
                    <a:pt x="144018" y="98298"/>
                  </a:lnTo>
                  <a:lnTo>
                    <a:pt x="145542" y="99822"/>
                  </a:lnTo>
                  <a:lnTo>
                    <a:pt x="147066" y="98298"/>
                  </a:lnTo>
                  <a:close/>
                </a:path>
                <a:path w="2135504" h="167005">
                  <a:moveTo>
                    <a:pt x="147066" y="92202"/>
                  </a:moveTo>
                  <a:lnTo>
                    <a:pt x="145542" y="90678"/>
                  </a:lnTo>
                  <a:lnTo>
                    <a:pt x="144018" y="92202"/>
                  </a:lnTo>
                  <a:lnTo>
                    <a:pt x="145542" y="93726"/>
                  </a:lnTo>
                  <a:lnTo>
                    <a:pt x="147066" y="92202"/>
                  </a:lnTo>
                  <a:close/>
                </a:path>
                <a:path w="2135504" h="167005">
                  <a:moveTo>
                    <a:pt x="147066" y="86106"/>
                  </a:moveTo>
                  <a:lnTo>
                    <a:pt x="145542" y="84582"/>
                  </a:lnTo>
                  <a:lnTo>
                    <a:pt x="144018" y="86106"/>
                  </a:lnTo>
                  <a:lnTo>
                    <a:pt x="145542" y="87630"/>
                  </a:lnTo>
                  <a:lnTo>
                    <a:pt x="147066" y="86106"/>
                  </a:lnTo>
                  <a:close/>
                </a:path>
                <a:path w="2135504" h="167005">
                  <a:moveTo>
                    <a:pt x="147066" y="80010"/>
                  </a:moveTo>
                  <a:lnTo>
                    <a:pt x="145542" y="78486"/>
                  </a:lnTo>
                  <a:lnTo>
                    <a:pt x="144018" y="80010"/>
                  </a:lnTo>
                  <a:lnTo>
                    <a:pt x="145542" y="81534"/>
                  </a:lnTo>
                  <a:lnTo>
                    <a:pt x="147066" y="80010"/>
                  </a:lnTo>
                  <a:close/>
                </a:path>
                <a:path w="2135504" h="167005">
                  <a:moveTo>
                    <a:pt x="147066" y="74676"/>
                  </a:moveTo>
                  <a:lnTo>
                    <a:pt x="145542" y="73152"/>
                  </a:lnTo>
                  <a:lnTo>
                    <a:pt x="144018" y="74676"/>
                  </a:lnTo>
                  <a:lnTo>
                    <a:pt x="145542" y="76200"/>
                  </a:lnTo>
                  <a:lnTo>
                    <a:pt x="147066" y="74676"/>
                  </a:lnTo>
                  <a:close/>
                </a:path>
                <a:path w="2135504" h="167005">
                  <a:moveTo>
                    <a:pt x="147066" y="68580"/>
                  </a:moveTo>
                  <a:lnTo>
                    <a:pt x="145542" y="67056"/>
                  </a:lnTo>
                  <a:lnTo>
                    <a:pt x="144018" y="68580"/>
                  </a:lnTo>
                  <a:lnTo>
                    <a:pt x="145542" y="70104"/>
                  </a:lnTo>
                  <a:lnTo>
                    <a:pt x="147066" y="68580"/>
                  </a:lnTo>
                  <a:close/>
                </a:path>
                <a:path w="2135504" h="167005">
                  <a:moveTo>
                    <a:pt x="147066" y="62484"/>
                  </a:moveTo>
                  <a:lnTo>
                    <a:pt x="145542" y="60960"/>
                  </a:lnTo>
                  <a:lnTo>
                    <a:pt x="144018" y="62484"/>
                  </a:lnTo>
                  <a:lnTo>
                    <a:pt x="145542" y="64008"/>
                  </a:lnTo>
                  <a:lnTo>
                    <a:pt x="147066" y="62484"/>
                  </a:lnTo>
                  <a:close/>
                </a:path>
                <a:path w="2135504" h="167005">
                  <a:moveTo>
                    <a:pt x="147066" y="56388"/>
                  </a:moveTo>
                  <a:lnTo>
                    <a:pt x="145542" y="54864"/>
                  </a:lnTo>
                  <a:lnTo>
                    <a:pt x="144018" y="56388"/>
                  </a:lnTo>
                  <a:lnTo>
                    <a:pt x="145542" y="57912"/>
                  </a:lnTo>
                  <a:lnTo>
                    <a:pt x="147066" y="56388"/>
                  </a:lnTo>
                  <a:close/>
                </a:path>
                <a:path w="2135504" h="167005">
                  <a:moveTo>
                    <a:pt x="147066" y="50292"/>
                  </a:moveTo>
                  <a:lnTo>
                    <a:pt x="145542" y="48768"/>
                  </a:lnTo>
                  <a:lnTo>
                    <a:pt x="144018" y="50292"/>
                  </a:lnTo>
                  <a:lnTo>
                    <a:pt x="145542" y="51816"/>
                  </a:lnTo>
                  <a:lnTo>
                    <a:pt x="147066" y="50292"/>
                  </a:lnTo>
                  <a:close/>
                </a:path>
                <a:path w="2135504" h="167005">
                  <a:moveTo>
                    <a:pt x="147066" y="44196"/>
                  </a:moveTo>
                  <a:lnTo>
                    <a:pt x="145542" y="42672"/>
                  </a:lnTo>
                  <a:lnTo>
                    <a:pt x="144018" y="44196"/>
                  </a:lnTo>
                  <a:lnTo>
                    <a:pt x="145542" y="45720"/>
                  </a:lnTo>
                  <a:lnTo>
                    <a:pt x="147066" y="44196"/>
                  </a:lnTo>
                  <a:close/>
                </a:path>
                <a:path w="2135504" h="167005">
                  <a:moveTo>
                    <a:pt x="147066" y="38100"/>
                  </a:moveTo>
                  <a:lnTo>
                    <a:pt x="145542" y="36576"/>
                  </a:lnTo>
                  <a:lnTo>
                    <a:pt x="144018" y="38100"/>
                  </a:lnTo>
                  <a:lnTo>
                    <a:pt x="145542" y="39624"/>
                  </a:lnTo>
                  <a:lnTo>
                    <a:pt x="147066" y="38100"/>
                  </a:lnTo>
                  <a:close/>
                </a:path>
                <a:path w="2135504" h="167005">
                  <a:moveTo>
                    <a:pt x="147066" y="32004"/>
                  </a:moveTo>
                  <a:lnTo>
                    <a:pt x="145542" y="30480"/>
                  </a:lnTo>
                  <a:lnTo>
                    <a:pt x="144018" y="32004"/>
                  </a:lnTo>
                  <a:lnTo>
                    <a:pt x="145542" y="33528"/>
                  </a:lnTo>
                  <a:lnTo>
                    <a:pt x="147066" y="32004"/>
                  </a:lnTo>
                  <a:close/>
                </a:path>
                <a:path w="2135504" h="167005">
                  <a:moveTo>
                    <a:pt x="147066" y="25908"/>
                  </a:moveTo>
                  <a:lnTo>
                    <a:pt x="145542" y="24384"/>
                  </a:lnTo>
                  <a:lnTo>
                    <a:pt x="144018" y="25908"/>
                  </a:lnTo>
                  <a:lnTo>
                    <a:pt x="145542" y="27432"/>
                  </a:lnTo>
                  <a:lnTo>
                    <a:pt x="147066" y="25908"/>
                  </a:lnTo>
                  <a:close/>
                </a:path>
                <a:path w="2135504" h="167005">
                  <a:moveTo>
                    <a:pt x="147066" y="19812"/>
                  </a:moveTo>
                  <a:lnTo>
                    <a:pt x="145542" y="18288"/>
                  </a:lnTo>
                  <a:lnTo>
                    <a:pt x="144018" y="19812"/>
                  </a:lnTo>
                  <a:lnTo>
                    <a:pt x="145542" y="21336"/>
                  </a:lnTo>
                  <a:lnTo>
                    <a:pt x="147066" y="19812"/>
                  </a:lnTo>
                  <a:close/>
                </a:path>
                <a:path w="2135504" h="167005">
                  <a:moveTo>
                    <a:pt x="147066" y="13716"/>
                  </a:moveTo>
                  <a:lnTo>
                    <a:pt x="145542" y="12192"/>
                  </a:lnTo>
                  <a:lnTo>
                    <a:pt x="144018" y="13716"/>
                  </a:lnTo>
                  <a:lnTo>
                    <a:pt x="145542" y="15240"/>
                  </a:lnTo>
                  <a:lnTo>
                    <a:pt x="147066" y="13716"/>
                  </a:lnTo>
                  <a:close/>
                </a:path>
                <a:path w="2135504" h="167005">
                  <a:moveTo>
                    <a:pt x="147066" y="7620"/>
                  </a:moveTo>
                  <a:lnTo>
                    <a:pt x="145542" y="6096"/>
                  </a:lnTo>
                  <a:lnTo>
                    <a:pt x="144018" y="7620"/>
                  </a:lnTo>
                  <a:lnTo>
                    <a:pt x="145542" y="9144"/>
                  </a:lnTo>
                  <a:lnTo>
                    <a:pt x="147066" y="7620"/>
                  </a:lnTo>
                  <a:close/>
                </a:path>
                <a:path w="2135504" h="167005">
                  <a:moveTo>
                    <a:pt x="2135124" y="12"/>
                  </a:moveTo>
                  <a:lnTo>
                    <a:pt x="145554" y="12"/>
                  </a:lnTo>
                  <a:lnTo>
                    <a:pt x="0" y="12"/>
                  </a:lnTo>
                  <a:lnTo>
                    <a:pt x="0" y="3048"/>
                  </a:lnTo>
                  <a:lnTo>
                    <a:pt x="145542" y="3048"/>
                  </a:lnTo>
                  <a:lnTo>
                    <a:pt x="2135124" y="3048"/>
                  </a:lnTo>
                  <a:lnTo>
                    <a:pt x="2135124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10099" y="2013966"/>
              <a:ext cx="27940" cy="194310"/>
            </a:xfrm>
            <a:custGeom>
              <a:avLst/>
              <a:gdLst/>
              <a:ahLst/>
              <a:cxnLst/>
              <a:rect l="l" t="t" r="r" b="b"/>
              <a:pathLst>
                <a:path w="27939" h="194310">
                  <a:moveTo>
                    <a:pt x="18287" y="41148"/>
                  </a:moveTo>
                  <a:lnTo>
                    <a:pt x="9143" y="41148"/>
                  </a:lnTo>
                  <a:lnTo>
                    <a:pt x="9143" y="194309"/>
                  </a:lnTo>
                  <a:lnTo>
                    <a:pt x="18287" y="194309"/>
                  </a:lnTo>
                  <a:lnTo>
                    <a:pt x="18287" y="41148"/>
                  </a:lnTo>
                  <a:close/>
                </a:path>
                <a:path w="27939" h="194310">
                  <a:moveTo>
                    <a:pt x="13715" y="0"/>
                  </a:moveTo>
                  <a:lnTo>
                    <a:pt x="0" y="45719"/>
                  </a:lnTo>
                  <a:lnTo>
                    <a:pt x="9143" y="45719"/>
                  </a:lnTo>
                  <a:lnTo>
                    <a:pt x="9143" y="41148"/>
                  </a:lnTo>
                  <a:lnTo>
                    <a:pt x="26060" y="41148"/>
                  </a:lnTo>
                  <a:lnTo>
                    <a:pt x="13715" y="0"/>
                  </a:lnTo>
                  <a:close/>
                </a:path>
                <a:path w="27939" h="194310">
                  <a:moveTo>
                    <a:pt x="26060" y="41148"/>
                  </a:moveTo>
                  <a:lnTo>
                    <a:pt x="18287" y="41148"/>
                  </a:lnTo>
                  <a:lnTo>
                    <a:pt x="18287" y="45719"/>
                  </a:lnTo>
                  <a:lnTo>
                    <a:pt x="27432" y="45719"/>
                  </a:lnTo>
                  <a:lnTo>
                    <a:pt x="26060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7833" y="2133600"/>
              <a:ext cx="366522" cy="2438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78274" y="2377439"/>
              <a:ext cx="2135505" cy="511809"/>
            </a:xfrm>
            <a:custGeom>
              <a:avLst/>
              <a:gdLst/>
              <a:ahLst/>
              <a:cxnLst/>
              <a:rect l="l" t="t" r="r" b="b"/>
              <a:pathLst>
                <a:path w="2135504" h="511810">
                  <a:moveTo>
                    <a:pt x="147066" y="504444"/>
                  </a:moveTo>
                  <a:lnTo>
                    <a:pt x="145542" y="502920"/>
                  </a:lnTo>
                  <a:lnTo>
                    <a:pt x="144018" y="504444"/>
                  </a:lnTo>
                  <a:lnTo>
                    <a:pt x="145542" y="505968"/>
                  </a:lnTo>
                  <a:lnTo>
                    <a:pt x="147066" y="504444"/>
                  </a:lnTo>
                  <a:close/>
                </a:path>
                <a:path w="2135504" h="511810">
                  <a:moveTo>
                    <a:pt x="147066" y="498348"/>
                  </a:moveTo>
                  <a:lnTo>
                    <a:pt x="145542" y="496824"/>
                  </a:lnTo>
                  <a:lnTo>
                    <a:pt x="144018" y="498348"/>
                  </a:lnTo>
                  <a:lnTo>
                    <a:pt x="145542" y="499872"/>
                  </a:lnTo>
                  <a:lnTo>
                    <a:pt x="147066" y="498348"/>
                  </a:lnTo>
                  <a:close/>
                </a:path>
                <a:path w="2135504" h="511810">
                  <a:moveTo>
                    <a:pt x="147066" y="492252"/>
                  </a:moveTo>
                  <a:lnTo>
                    <a:pt x="145542" y="490728"/>
                  </a:lnTo>
                  <a:lnTo>
                    <a:pt x="144018" y="492252"/>
                  </a:lnTo>
                  <a:lnTo>
                    <a:pt x="145542" y="493776"/>
                  </a:lnTo>
                  <a:lnTo>
                    <a:pt x="147066" y="492252"/>
                  </a:lnTo>
                  <a:close/>
                </a:path>
                <a:path w="2135504" h="511810">
                  <a:moveTo>
                    <a:pt x="147066" y="486156"/>
                  </a:moveTo>
                  <a:lnTo>
                    <a:pt x="145542" y="484632"/>
                  </a:lnTo>
                  <a:lnTo>
                    <a:pt x="144018" y="486156"/>
                  </a:lnTo>
                  <a:lnTo>
                    <a:pt x="145542" y="487680"/>
                  </a:lnTo>
                  <a:lnTo>
                    <a:pt x="147066" y="486156"/>
                  </a:lnTo>
                  <a:close/>
                </a:path>
                <a:path w="2135504" h="511810">
                  <a:moveTo>
                    <a:pt x="147066" y="480060"/>
                  </a:moveTo>
                  <a:lnTo>
                    <a:pt x="145542" y="478536"/>
                  </a:lnTo>
                  <a:lnTo>
                    <a:pt x="144018" y="480060"/>
                  </a:lnTo>
                  <a:lnTo>
                    <a:pt x="145542" y="481584"/>
                  </a:lnTo>
                  <a:lnTo>
                    <a:pt x="147066" y="480060"/>
                  </a:lnTo>
                  <a:close/>
                </a:path>
                <a:path w="2135504" h="511810">
                  <a:moveTo>
                    <a:pt x="147066" y="473964"/>
                  </a:moveTo>
                  <a:lnTo>
                    <a:pt x="145542" y="472440"/>
                  </a:lnTo>
                  <a:lnTo>
                    <a:pt x="144018" y="473964"/>
                  </a:lnTo>
                  <a:lnTo>
                    <a:pt x="145542" y="475488"/>
                  </a:lnTo>
                  <a:lnTo>
                    <a:pt x="147066" y="473964"/>
                  </a:lnTo>
                  <a:close/>
                </a:path>
                <a:path w="2135504" h="511810">
                  <a:moveTo>
                    <a:pt x="147066" y="467868"/>
                  </a:moveTo>
                  <a:lnTo>
                    <a:pt x="145542" y="466344"/>
                  </a:lnTo>
                  <a:lnTo>
                    <a:pt x="144018" y="467868"/>
                  </a:lnTo>
                  <a:lnTo>
                    <a:pt x="145542" y="469392"/>
                  </a:lnTo>
                  <a:lnTo>
                    <a:pt x="147066" y="467868"/>
                  </a:lnTo>
                  <a:close/>
                </a:path>
                <a:path w="2135504" h="511810">
                  <a:moveTo>
                    <a:pt x="147066" y="461772"/>
                  </a:moveTo>
                  <a:lnTo>
                    <a:pt x="145542" y="460248"/>
                  </a:lnTo>
                  <a:lnTo>
                    <a:pt x="144018" y="461772"/>
                  </a:lnTo>
                  <a:lnTo>
                    <a:pt x="145542" y="463296"/>
                  </a:lnTo>
                  <a:lnTo>
                    <a:pt x="147066" y="461772"/>
                  </a:lnTo>
                  <a:close/>
                </a:path>
                <a:path w="2135504" h="511810">
                  <a:moveTo>
                    <a:pt x="147066" y="455676"/>
                  </a:moveTo>
                  <a:lnTo>
                    <a:pt x="145542" y="454152"/>
                  </a:lnTo>
                  <a:lnTo>
                    <a:pt x="144018" y="455676"/>
                  </a:lnTo>
                  <a:lnTo>
                    <a:pt x="145542" y="457200"/>
                  </a:lnTo>
                  <a:lnTo>
                    <a:pt x="147066" y="455676"/>
                  </a:lnTo>
                  <a:close/>
                </a:path>
                <a:path w="2135504" h="511810">
                  <a:moveTo>
                    <a:pt x="147066" y="449580"/>
                  </a:moveTo>
                  <a:lnTo>
                    <a:pt x="145542" y="448056"/>
                  </a:lnTo>
                  <a:lnTo>
                    <a:pt x="144018" y="449580"/>
                  </a:lnTo>
                  <a:lnTo>
                    <a:pt x="145542" y="451104"/>
                  </a:lnTo>
                  <a:lnTo>
                    <a:pt x="147066" y="449580"/>
                  </a:lnTo>
                  <a:close/>
                </a:path>
                <a:path w="2135504" h="511810">
                  <a:moveTo>
                    <a:pt x="147066" y="443484"/>
                  </a:moveTo>
                  <a:lnTo>
                    <a:pt x="145542" y="441960"/>
                  </a:lnTo>
                  <a:lnTo>
                    <a:pt x="144018" y="443484"/>
                  </a:lnTo>
                  <a:lnTo>
                    <a:pt x="145542" y="445008"/>
                  </a:lnTo>
                  <a:lnTo>
                    <a:pt x="147066" y="443484"/>
                  </a:lnTo>
                  <a:close/>
                </a:path>
                <a:path w="2135504" h="511810">
                  <a:moveTo>
                    <a:pt x="147066" y="437388"/>
                  </a:moveTo>
                  <a:lnTo>
                    <a:pt x="145542" y="435864"/>
                  </a:lnTo>
                  <a:lnTo>
                    <a:pt x="144018" y="437388"/>
                  </a:lnTo>
                  <a:lnTo>
                    <a:pt x="145542" y="438912"/>
                  </a:lnTo>
                  <a:lnTo>
                    <a:pt x="147066" y="437388"/>
                  </a:lnTo>
                  <a:close/>
                </a:path>
                <a:path w="2135504" h="511810">
                  <a:moveTo>
                    <a:pt x="147066" y="431292"/>
                  </a:moveTo>
                  <a:lnTo>
                    <a:pt x="145542" y="429768"/>
                  </a:lnTo>
                  <a:lnTo>
                    <a:pt x="144018" y="431292"/>
                  </a:lnTo>
                  <a:lnTo>
                    <a:pt x="145542" y="432816"/>
                  </a:lnTo>
                  <a:lnTo>
                    <a:pt x="147066" y="431292"/>
                  </a:lnTo>
                  <a:close/>
                </a:path>
                <a:path w="2135504" h="511810">
                  <a:moveTo>
                    <a:pt x="147066" y="425196"/>
                  </a:moveTo>
                  <a:lnTo>
                    <a:pt x="145542" y="423672"/>
                  </a:lnTo>
                  <a:lnTo>
                    <a:pt x="144018" y="425196"/>
                  </a:lnTo>
                  <a:lnTo>
                    <a:pt x="145542" y="426720"/>
                  </a:lnTo>
                  <a:lnTo>
                    <a:pt x="147066" y="425196"/>
                  </a:lnTo>
                  <a:close/>
                </a:path>
                <a:path w="2135504" h="511810">
                  <a:moveTo>
                    <a:pt x="147066" y="419100"/>
                  </a:moveTo>
                  <a:lnTo>
                    <a:pt x="145542" y="417576"/>
                  </a:lnTo>
                  <a:lnTo>
                    <a:pt x="144018" y="419100"/>
                  </a:lnTo>
                  <a:lnTo>
                    <a:pt x="145542" y="420624"/>
                  </a:lnTo>
                  <a:lnTo>
                    <a:pt x="147066" y="419100"/>
                  </a:lnTo>
                  <a:close/>
                </a:path>
                <a:path w="2135504" h="511810">
                  <a:moveTo>
                    <a:pt x="147066" y="413004"/>
                  </a:moveTo>
                  <a:lnTo>
                    <a:pt x="145542" y="411480"/>
                  </a:lnTo>
                  <a:lnTo>
                    <a:pt x="144018" y="413004"/>
                  </a:lnTo>
                  <a:lnTo>
                    <a:pt x="145542" y="414528"/>
                  </a:lnTo>
                  <a:lnTo>
                    <a:pt x="147066" y="413004"/>
                  </a:lnTo>
                  <a:close/>
                </a:path>
                <a:path w="2135504" h="511810">
                  <a:moveTo>
                    <a:pt x="147066" y="406908"/>
                  </a:moveTo>
                  <a:lnTo>
                    <a:pt x="145542" y="405384"/>
                  </a:lnTo>
                  <a:lnTo>
                    <a:pt x="144018" y="406908"/>
                  </a:lnTo>
                  <a:lnTo>
                    <a:pt x="145542" y="408432"/>
                  </a:lnTo>
                  <a:lnTo>
                    <a:pt x="147066" y="406908"/>
                  </a:lnTo>
                  <a:close/>
                </a:path>
                <a:path w="2135504" h="511810">
                  <a:moveTo>
                    <a:pt x="147066" y="400812"/>
                  </a:moveTo>
                  <a:lnTo>
                    <a:pt x="145542" y="399288"/>
                  </a:lnTo>
                  <a:lnTo>
                    <a:pt x="144018" y="400812"/>
                  </a:lnTo>
                  <a:lnTo>
                    <a:pt x="145542" y="402336"/>
                  </a:lnTo>
                  <a:lnTo>
                    <a:pt x="147066" y="400812"/>
                  </a:lnTo>
                  <a:close/>
                </a:path>
                <a:path w="2135504" h="511810">
                  <a:moveTo>
                    <a:pt x="147066" y="394716"/>
                  </a:moveTo>
                  <a:lnTo>
                    <a:pt x="145542" y="393192"/>
                  </a:lnTo>
                  <a:lnTo>
                    <a:pt x="144018" y="394716"/>
                  </a:lnTo>
                  <a:lnTo>
                    <a:pt x="145542" y="396240"/>
                  </a:lnTo>
                  <a:lnTo>
                    <a:pt x="147066" y="394716"/>
                  </a:lnTo>
                  <a:close/>
                </a:path>
                <a:path w="2135504" h="511810">
                  <a:moveTo>
                    <a:pt x="147066" y="388620"/>
                  </a:moveTo>
                  <a:lnTo>
                    <a:pt x="145542" y="387096"/>
                  </a:lnTo>
                  <a:lnTo>
                    <a:pt x="144018" y="388620"/>
                  </a:lnTo>
                  <a:lnTo>
                    <a:pt x="145542" y="390144"/>
                  </a:lnTo>
                  <a:lnTo>
                    <a:pt x="147066" y="388620"/>
                  </a:lnTo>
                  <a:close/>
                </a:path>
                <a:path w="2135504" h="511810">
                  <a:moveTo>
                    <a:pt x="147066" y="382524"/>
                  </a:moveTo>
                  <a:lnTo>
                    <a:pt x="145542" y="381000"/>
                  </a:lnTo>
                  <a:lnTo>
                    <a:pt x="144018" y="382524"/>
                  </a:lnTo>
                  <a:lnTo>
                    <a:pt x="145542" y="384048"/>
                  </a:lnTo>
                  <a:lnTo>
                    <a:pt x="147066" y="382524"/>
                  </a:lnTo>
                  <a:close/>
                </a:path>
                <a:path w="2135504" h="511810">
                  <a:moveTo>
                    <a:pt x="147066" y="376428"/>
                  </a:moveTo>
                  <a:lnTo>
                    <a:pt x="145542" y="374904"/>
                  </a:lnTo>
                  <a:lnTo>
                    <a:pt x="144018" y="376428"/>
                  </a:lnTo>
                  <a:lnTo>
                    <a:pt x="145542" y="377952"/>
                  </a:lnTo>
                  <a:lnTo>
                    <a:pt x="147066" y="376428"/>
                  </a:lnTo>
                  <a:close/>
                </a:path>
                <a:path w="2135504" h="511810">
                  <a:moveTo>
                    <a:pt x="147066" y="371094"/>
                  </a:moveTo>
                  <a:lnTo>
                    <a:pt x="145542" y="369570"/>
                  </a:lnTo>
                  <a:lnTo>
                    <a:pt x="144018" y="371094"/>
                  </a:lnTo>
                  <a:lnTo>
                    <a:pt x="145542" y="372618"/>
                  </a:lnTo>
                  <a:lnTo>
                    <a:pt x="147066" y="371094"/>
                  </a:lnTo>
                  <a:close/>
                </a:path>
                <a:path w="2135504" h="511810">
                  <a:moveTo>
                    <a:pt x="147066" y="364998"/>
                  </a:moveTo>
                  <a:lnTo>
                    <a:pt x="145542" y="363474"/>
                  </a:lnTo>
                  <a:lnTo>
                    <a:pt x="144018" y="364998"/>
                  </a:lnTo>
                  <a:lnTo>
                    <a:pt x="145542" y="366522"/>
                  </a:lnTo>
                  <a:lnTo>
                    <a:pt x="147066" y="364998"/>
                  </a:lnTo>
                  <a:close/>
                </a:path>
                <a:path w="2135504" h="511810">
                  <a:moveTo>
                    <a:pt x="147066" y="358902"/>
                  </a:moveTo>
                  <a:lnTo>
                    <a:pt x="145542" y="357378"/>
                  </a:lnTo>
                  <a:lnTo>
                    <a:pt x="144018" y="358902"/>
                  </a:lnTo>
                  <a:lnTo>
                    <a:pt x="145542" y="360426"/>
                  </a:lnTo>
                  <a:lnTo>
                    <a:pt x="147066" y="358902"/>
                  </a:lnTo>
                  <a:close/>
                </a:path>
                <a:path w="2135504" h="511810">
                  <a:moveTo>
                    <a:pt x="147066" y="352806"/>
                  </a:moveTo>
                  <a:lnTo>
                    <a:pt x="145542" y="351282"/>
                  </a:lnTo>
                  <a:lnTo>
                    <a:pt x="144018" y="352806"/>
                  </a:lnTo>
                  <a:lnTo>
                    <a:pt x="145542" y="354330"/>
                  </a:lnTo>
                  <a:lnTo>
                    <a:pt x="147066" y="352806"/>
                  </a:lnTo>
                  <a:close/>
                </a:path>
                <a:path w="2135504" h="511810">
                  <a:moveTo>
                    <a:pt x="147066" y="346710"/>
                  </a:moveTo>
                  <a:lnTo>
                    <a:pt x="145542" y="345186"/>
                  </a:lnTo>
                  <a:lnTo>
                    <a:pt x="144018" y="346710"/>
                  </a:lnTo>
                  <a:lnTo>
                    <a:pt x="145542" y="348234"/>
                  </a:lnTo>
                  <a:lnTo>
                    <a:pt x="147066" y="346710"/>
                  </a:lnTo>
                  <a:close/>
                </a:path>
                <a:path w="2135504" h="511810">
                  <a:moveTo>
                    <a:pt x="147066" y="340614"/>
                  </a:moveTo>
                  <a:lnTo>
                    <a:pt x="145542" y="339090"/>
                  </a:lnTo>
                  <a:lnTo>
                    <a:pt x="144018" y="340614"/>
                  </a:lnTo>
                  <a:lnTo>
                    <a:pt x="145542" y="342138"/>
                  </a:lnTo>
                  <a:lnTo>
                    <a:pt x="147066" y="340614"/>
                  </a:lnTo>
                  <a:close/>
                </a:path>
                <a:path w="2135504" h="511810">
                  <a:moveTo>
                    <a:pt x="147066" y="334518"/>
                  </a:moveTo>
                  <a:lnTo>
                    <a:pt x="145542" y="332994"/>
                  </a:lnTo>
                  <a:lnTo>
                    <a:pt x="144018" y="334518"/>
                  </a:lnTo>
                  <a:lnTo>
                    <a:pt x="145542" y="336042"/>
                  </a:lnTo>
                  <a:lnTo>
                    <a:pt x="147066" y="334518"/>
                  </a:lnTo>
                  <a:close/>
                </a:path>
                <a:path w="2135504" h="511810">
                  <a:moveTo>
                    <a:pt x="147066" y="328422"/>
                  </a:moveTo>
                  <a:lnTo>
                    <a:pt x="145542" y="326898"/>
                  </a:lnTo>
                  <a:lnTo>
                    <a:pt x="144018" y="328422"/>
                  </a:lnTo>
                  <a:lnTo>
                    <a:pt x="145542" y="329946"/>
                  </a:lnTo>
                  <a:lnTo>
                    <a:pt x="147066" y="328422"/>
                  </a:lnTo>
                  <a:close/>
                </a:path>
                <a:path w="2135504" h="511810">
                  <a:moveTo>
                    <a:pt x="147066" y="322326"/>
                  </a:moveTo>
                  <a:lnTo>
                    <a:pt x="145542" y="320802"/>
                  </a:lnTo>
                  <a:lnTo>
                    <a:pt x="144018" y="322326"/>
                  </a:lnTo>
                  <a:lnTo>
                    <a:pt x="145542" y="323850"/>
                  </a:lnTo>
                  <a:lnTo>
                    <a:pt x="147066" y="322326"/>
                  </a:lnTo>
                  <a:close/>
                </a:path>
                <a:path w="2135504" h="511810">
                  <a:moveTo>
                    <a:pt x="147066" y="316230"/>
                  </a:moveTo>
                  <a:lnTo>
                    <a:pt x="145542" y="314706"/>
                  </a:lnTo>
                  <a:lnTo>
                    <a:pt x="144018" y="316230"/>
                  </a:lnTo>
                  <a:lnTo>
                    <a:pt x="145542" y="317754"/>
                  </a:lnTo>
                  <a:lnTo>
                    <a:pt x="147066" y="316230"/>
                  </a:lnTo>
                  <a:close/>
                </a:path>
                <a:path w="2135504" h="511810">
                  <a:moveTo>
                    <a:pt x="147066" y="310134"/>
                  </a:moveTo>
                  <a:lnTo>
                    <a:pt x="145542" y="308610"/>
                  </a:lnTo>
                  <a:lnTo>
                    <a:pt x="144018" y="310134"/>
                  </a:lnTo>
                  <a:lnTo>
                    <a:pt x="145542" y="311658"/>
                  </a:lnTo>
                  <a:lnTo>
                    <a:pt x="147066" y="310134"/>
                  </a:lnTo>
                  <a:close/>
                </a:path>
                <a:path w="2135504" h="511810">
                  <a:moveTo>
                    <a:pt x="147066" y="304038"/>
                  </a:moveTo>
                  <a:lnTo>
                    <a:pt x="145542" y="302514"/>
                  </a:lnTo>
                  <a:lnTo>
                    <a:pt x="144018" y="304038"/>
                  </a:lnTo>
                  <a:lnTo>
                    <a:pt x="145542" y="305562"/>
                  </a:lnTo>
                  <a:lnTo>
                    <a:pt x="147066" y="304038"/>
                  </a:lnTo>
                  <a:close/>
                </a:path>
                <a:path w="2135504" h="511810">
                  <a:moveTo>
                    <a:pt x="147066" y="297942"/>
                  </a:moveTo>
                  <a:lnTo>
                    <a:pt x="145542" y="296418"/>
                  </a:lnTo>
                  <a:lnTo>
                    <a:pt x="144018" y="297942"/>
                  </a:lnTo>
                  <a:lnTo>
                    <a:pt x="145542" y="299466"/>
                  </a:lnTo>
                  <a:lnTo>
                    <a:pt x="147066" y="297942"/>
                  </a:lnTo>
                  <a:close/>
                </a:path>
                <a:path w="2135504" h="511810">
                  <a:moveTo>
                    <a:pt x="147066" y="291846"/>
                  </a:moveTo>
                  <a:lnTo>
                    <a:pt x="145542" y="290322"/>
                  </a:lnTo>
                  <a:lnTo>
                    <a:pt x="144018" y="291846"/>
                  </a:lnTo>
                  <a:lnTo>
                    <a:pt x="145542" y="293370"/>
                  </a:lnTo>
                  <a:lnTo>
                    <a:pt x="147066" y="291846"/>
                  </a:lnTo>
                  <a:close/>
                </a:path>
                <a:path w="2135504" h="511810">
                  <a:moveTo>
                    <a:pt x="147066" y="285750"/>
                  </a:moveTo>
                  <a:lnTo>
                    <a:pt x="145542" y="284226"/>
                  </a:lnTo>
                  <a:lnTo>
                    <a:pt x="144018" y="285750"/>
                  </a:lnTo>
                  <a:lnTo>
                    <a:pt x="145542" y="287274"/>
                  </a:lnTo>
                  <a:lnTo>
                    <a:pt x="147066" y="285750"/>
                  </a:lnTo>
                  <a:close/>
                </a:path>
                <a:path w="2135504" h="511810">
                  <a:moveTo>
                    <a:pt x="147066" y="279654"/>
                  </a:moveTo>
                  <a:lnTo>
                    <a:pt x="145542" y="278130"/>
                  </a:lnTo>
                  <a:lnTo>
                    <a:pt x="144018" y="279654"/>
                  </a:lnTo>
                  <a:lnTo>
                    <a:pt x="145542" y="281178"/>
                  </a:lnTo>
                  <a:lnTo>
                    <a:pt x="147066" y="279654"/>
                  </a:lnTo>
                  <a:close/>
                </a:path>
                <a:path w="2135504" h="511810">
                  <a:moveTo>
                    <a:pt x="147066" y="273558"/>
                  </a:moveTo>
                  <a:lnTo>
                    <a:pt x="145542" y="272034"/>
                  </a:lnTo>
                  <a:lnTo>
                    <a:pt x="144018" y="273558"/>
                  </a:lnTo>
                  <a:lnTo>
                    <a:pt x="145542" y="275082"/>
                  </a:lnTo>
                  <a:lnTo>
                    <a:pt x="147066" y="273558"/>
                  </a:lnTo>
                  <a:close/>
                </a:path>
                <a:path w="2135504" h="511810">
                  <a:moveTo>
                    <a:pt x="147066" y="267462"/>
                  </a:moveTo>
                  <a:lnTo>
                    <a:pt x="145542" y="265938"/>
                  </a:lnTo>
                  <a:lnTo>
                    <a:pt x="144018" y="267462"/>
                  </a:lnTo>
                  <a:lnTo>
                    <a:pt x="145542" y="268986"/>
                  </a:lnTo>
                  <a:lnTo>
                    <a:pt x="147066" y="267462"/>
                  </a:lnTo>
                  <a:close/>
                </a:path>
                <a:path w="2135504" h="511810">
                  <a:moveTo>
                    <a:pt x="147066" y="261366"/>
                  </a:moveTo>
                  <a:lnTo>
                    <a:pt x="145542" y="259842"/>
                  </a:lnTo>
                  <a:lnTo>
                    <a:pt x="144018" y="261366"/>
                  </a:lnTo>
                  <a:lnTo>
                    <a:pt x="145542" y="262890"/>
                  </a:lnTo>
                  <a:lnTo>
                    <a:pt x="147066" y="261366"/>
                  </a:lnTo>
                  <a:close/>
                </a:path>
                <a:path w="2135504" h="511810">
                  <a:moveTo>
                    <a:pt x="147066" y="255270"/>
                  </a:moveTo>
                  <a:lnTo>
                    <a:pt x="145542" y="253746"/>
                  </a:lnTo>
                  <a:lnTo>
                    <a:pt x="144018" y="255270"/>
                  </a:lnTo>
                  <a:lnTo>
                    <a:pt x="145542" y="256794"/>
                  </a:lnTo>
                  <a:lnTo>
                    <a:pt x="147066" y="255270"/>
                  </a:lnTo>
                  <a:close/>
                </a:path>
                <a:path w="2135504" h="511810">
                  <a:moveTo>
                    <a:pt x="147066" y="249174"/>
                  </a:moveTo>
                  <a:lnTo>
                    <a:pt x="145542" y="247650"/>
                  </a:lnTo>
                  <a:lnTo>
                    <a:pt x="144018" y="249174"/>
                  </a:lnTo>
                  <a:lnTo>
                    <a:pt x="145542" y="250698"/>
                  </a:lnTo>
                  <a:lnTo>
                    <a:pt x="147066" y="249174"/>
                  </a:lnTo>
                  <a:close/>
                </a:path>
                <a:path w="2135504" h="511810">
                  <a:moveTo>
                    <a:pt x="147066" y="243078"/>
                  </a:moveTo>
                  <a:lnTo>
                    <a:pt x="145542" y="241554"/>
                  </a:lnTo>
                  <a:lnTo>
                    <a:pt x="144018" y="243078"/>
                  </a:lnTo>
                  <a:lnTo>
                    <a:pt x="145542" y="244602"/>
                  </a:lnTo>
                  <a:lnTo>
                    <a:pt x="147066" y="243078"/>
                  </a:lnTo>
                  <a:close/>
                </a:path>
                <a:path w="2135504" h="511810">
                  <a:moveTo>
                    <a:pt x="147066" y="236982"/>
                  </a:moveTo>
                  <a:lnTo>
                    <a:pt x="145542" y="235458"/>
                  </a:lnTo>
                  <a:lnTo>
                    <a:pt x="144018" y="236982"/>
                  </a:lnTo>
                  <a:lnTo>
                    <a:pt x="145542" y="238506"/>
                  </a:lnTo>
                  <a:lnTo>
                    <a:pt x="147066" y="236982"/>
                  </a:lnTo>
                  <a:close/>
                </a:path>
                <a:path w="2135504" h="511810">
                  <a:moveTo>
                    <a:pt x="147066" y="230886"/>
                  </a:moveTo>
                  <a:lnTo>
                    <a:pt x="145542" y="229362"/>
                  </a:lnTo>
                  <a:lnTo>
                    <a:pt x="144018" y="230886"/>
                  </a:lnTo>
                  <a:lnTo>
                    <a:pt x="145542" y="232410"/>
                  </a:lnTo>
                  <a:lnTo>
                    <a:pt x="147066" y="230886"/>
                  </a:lnTo>
                  <a:close/>
                </a:path>
                <a:path w="2135504" h="511810">
                  <a:moveTo>
                    <a:pt x="147066" y="224790"/>
                  </a:moveTo>
                  <a:lnTo>
                    <a:pt x="145542" y="223266"/>
                  </a:lnTo>
                  <a:lnTo>
                    <a:pt x="144018" y="224790"/>
                  </a:lnTo>
                  <a:lnTo>
                    <a:pt x="145542" y="226314"/>
                  </a:lnTo>
                  <a:lnTo>
                    <a:pt x="147066" y="224790"/>
                  </a:lnTo>
                  <a:close/>
                </a:path>
                <a:path w="2135504" h="511810">
                  <a:moveTo>
                    <a:pt x="147066" y="218694"/>
                  </a:moveTo>
                  <a:lnTo>
                    <a:pt x="145542" y="217932"/>
                  </a:lnTo>
                  <a:lnTo>
                    <a:pt x="144018" y="218694"/>
                  </a:lnTo>
                  <a:lnTo>
                    <a:pt x="145542" y="220218"/>
                  </a:lnTo>
                  <a:lnTo>
                    <a:pt x="147066" y="218694"/>
                  </a:lnTo>
                  <a:close/>
                </a:path>
                <a:path w="2135504" h="511810">
                  <a:moveTo>
                    <a:pt x="147066" y="213360"/>
                  </a:moveTo>
                  <a:lnTo>
                    <a:pt x="145542" y="211836"/>
                  </a:lnTo>
                  <a:lnTo>
                    <a:pt x="144018" y="213360"/>
                  </a:lnTo>
                  <a:lnTo>
                    <a:pt x="145542" y="214884"/>
                  </a:lnTo>
                  <a:lnTo>
                    <a:pt x="147066" y="213360"/>
                  </a:lnTo>
                  <a:close/>
                </a:path>
                <a:path w="2135504" h="511810">
                  <a:moveTo>
                    <a:pt x="147066" y="207264"/>
                  </a:moveTo>
                  <a:lnTo>
                    <a:pt x="145542" y="205740"/>
                  </a:lnTo>
                  <a:lnTo>
                    <a:pt x="144018" y="207264"/>
                  </a:lnTo>
                  <a:lnTo>
                    <a:pt x="145542" y="208788"/>
                  </a:lnTo>
                  <a:lnTo>
                    <a:pt x="147066" y="207264"/>
                  </a:lnTo>
                  <a:close/>
                </a:path>
                <a:path w="2135504" h="511810">
                  <a:moveTo>
                    <a:pt x="147066" y="201168"/>
                  </a:moveTo>
                  <a:lnTo>
                    <a:pt x="145542" y="199644"/>
                  </a:lnTo>
                  <a:lnTo>
                    <a:pt x="144018" y="201168"/>
                  </a:lnTo>
                  <a:lnTo>
                    <a:pt x="145542" y="202692"/>
                  </a:lnTo>
                  <a:lnTo>
                    <a:pt x="147066" y="201168"/>
                  </a:lnTo>
                  <a:close/>
                </a:path>
                <a:path w="2135504" h="511810">
                  <a:moveTo>
                    <a:pt x="147066" y="195072"/>
                  </a:moveTo>
                  <a:lnTo>
                    <a:pt x="145542" y="193548"/>
                  </a:lnTo>
                  <a:lnTo>
                    <a:pt x="144018" y="195072"/>
                  </a:lnTo>
                  <a:lnTo>
                    <a:pt x="145542" y="196596"/>
                  </a:lnTo>
                  <a:lnTo>
                    <a:pt x="147066" y="195072"/>
                  </a:lnTo>
                  <a:close/>
                </a:path>
                <a:path w="2135504" h="511810">
                  <a:moveTo>
                    <a:pt x="147066" y="188976"/>
                  </a:moveTo>
                  <a:lnTo>
                    <a:pt x="145542" y="187452"/>
                  </a:lnTo>
                  <a:lnTo>
                    <a:pt x="144018" y="188976"/>
                  </a:lnTo>
                  <a:lnTo>
                    <a:pt x="145542" y="190500"/>
                  </a:lnTo>
                  <a:lnTo>
                    <a:pt x="147066" y="188976"/>
                  </a:lnTo>
                  <a:close/>
                </a:path>
                <a:path w="2135504" h="511810">
                  <a:moveTo>
                    <a:pt x="147066" y="182880"/>
                  </a:moveTo>
                  <a:lnTo>
                    <a:pt x="145542" y="181356"/>
                  </a:lnTo>
                  <a:lnTo>
                    <a:pt x="144018" y="182880"/>
                  </a:lnTo>
                  <a:lnTo>
                    <a:pt x="145542" y="184404"/>
                  </a:lnTo>
                  <a:lnTo>
                    <a:pt x="147066" y="182880"/>
                  </a:lnTo>
                  <a:close/>
                </a:path>
                <a:path w="2135504" h="511810">
                  <a:moveTo>
                    <a:pt x="147066" y="176784"/>
                  </a:moveTo>
                  <a:lnTo>
                    <a:pt x="145542" y="175260"/>
                  </a:lnTo>
                  <a:lnTo>
                    <a:pt x="144018" y="176784"/>
                  </a:lnTo>
                  <a:lnTo>
                    <a:pt x="145542" y="178308"/>
                  </a:lnTo>
                  <a:lnTo>
                    <a:pt x="147066" y="176784"/>
                  </a:lnTo>
                  <a:close/>
                </a:path>
                <a:path w="2135504" h="511810">
                  <a:moveTo>
                    <a:pt x="147066" y="164592"/>
                  </a:moveTo>
                  <a:lnTo>
                    <a:pt x="145542" y="163068"/>
                  </a:lnTo>
                  <a:lnTo>
                    <a:pt x="144018" y="164592"/>
                  </a:lnTo>
                  <a:lnTo>
                    <a:pt x="145542" y="166116"/>
                  </a:lnTo>
                  <a:lnTo>
                    <a:pt x="147066" y="164592"/>
                  </a:lnTo>
                  <a:close/>
                </a:path>
                <a:path w="2135504" h="511810">
                  <a:moveTo>
                    <a:pt x="147066" y="158496"/>
                  </a:moveTo>
                  <a:lnTo>
                    <a:pt x="145542" y="156972"/>
                  </a:lnTo>
                  <a:lnTo>
                    <a:pt x="144018" y="158496"/>
                  </a:lnTo>
                  <a:lnTo>
                    <a:pt x="145542" y="160020"/>
                  </a:lnTo>
                  <a:lnTo>
                    <a:pt x="147066" y="158496"/>
                  </a:lnTo>
                  <a:close/>
                </a:path>
                <a:path w="2135504" h="511810">
                  <a:moveTo>
                    <a:pt x="147066" y="152400"/>
                  </a:moveTo>
                  <a:lnTo>
                    <a:pt x="145542" y="150876"/>
                  </a:lnTo>
                  <a:lnTo>
                    <a:pt x="144018" y="152400"/>
                  </a:lnTo>
                  <a:lnTo>
                    <a:pt x="145542" y="153924"/>
                  </a:lnTo>
                  <a:lnTo>
                    <a:pt x="147066" y="152400"/>
                  </a:lnTo>
                  <a:close/>
                </a:path>
                <a:path w="2135504" h="511810">
                  <a:moveTo>
                    <a:pt x="147066" y="146304"/>
                  </a:moveTo>
                  <a:lnTo>
                    <a:pt x="145542" y="144780"/>
                  </a:lnTo>
                  <a:lnTo>
                    <a:pt x="144018" y="146304"/>
                  </a:lnTo>
                  <a:lnTo>
                    <a:pt x="145542" y="147828"/>
                  </a:lnTo>
                  <a:lnTo>
                    <a:pt x="147066" y="146304"/>
                  </a:lnTo>
                  <a:close/>
                </a:path>
                <a:path w="2135504" h="511810">
                  <a:moveTo>
                    <a:pt x="147066" y="140208"/>
                  </a:moveTo>
                  <a:lnTo>
                    <a:pt x="145542" y="138684"/>
                  </a:lnTo>
                  <a:lnTo>
                    <a:pt x="144018" y="140208"/>
                  </a:lnTo>
                  <a:lnTo>
                    <a:pt x="145542" y="141732"/>
                  </a:lnTo>
                  <a:lnTo>
                    <a:pt x="147066" y="140208"/>
                  </a:lnTo>
                  <a:close/>
                </a:path>
                <a:path w="2135504" h="511810">
                  <a:moveTo>
                    <a:pt x="147066" y="134112"/>
                  </a:moveTo>
                  <a:lnTo>
                    <a:pt x="145542" y="132588"/>
                  </a:lnTo>
                  <a:lnTo>
                    <a:pt x="144018" y="134112"/>
                  </a:lnTo>
                  <a:lnTo>
                    <a:pt x="145542" y="135636"/>
                  </a:lnTo>
                  <a:lnTo>
                    <a:pt x="147066" y="134112"/>
                  </a:lnTo>
                  <a:close/>
                </a:path>
                <a:path w="2135504" h="511810">
                  <a:moveTo>
                    <a:pt x="147066" y="128016"/>
                  </a:moveTo>
                  <a:lnTo>
                    <a:pt x="145542" y="126492"/>
                  </a:lnTo>
                  <a:lnTo>
                    <a:pt x="144018" y="128016"/>
                  </a:lnTo>
                  <a:lnTo>
                    <a:pt x="145542" y="129540"/>
                  </a:lnTo>
                  <a:lnTo>
                    <a:pt x="147066" y="128016"/>
                  </a:lnTo>
                  <a:close/>
                </a:path>
                <a:path w="2135504" h="511810">
                  <a:moveTo>
                    <a:pt x="147066" y="121920"/>
                  </a:moveTo>
                  <a:lnTo>
                    <a:pt x="145542" y="120396"/>
                  </a:lnTo>
                  <a:lnTo>
                    <a:pt x="144018" y="121920"/>
                  </a:lnTo>
                  <a:lnTo>
                    <a:pt x="145542" y="123444"/>
                  </a:lnTo>
                  <a:lnTo>
                    <a:pt x="147066" y="121920"/>
                  </a:lnTo>
                  <a:close/>
                </a:path>
                <a:path w="2135504" h="511810">
                  <a:moveTo>
                    <a:pt x="147066" y="115824"/>
                  </a:moveTo>
                  <a:lnTo>
                    <a:pt x="145542" y="114300"/>
                  </a:lnTo>
                  <a:lnTo>
                    <a:pt x="144018" y="115824"/>
                  </a:lnTo>
                  <a:lnTo>
                    <a:pt x="145542" y="117348"/>
                  </a:lnTo>
                  <a:lnTo>
                    <a:pt x="147066" y="115824"/>
                  </a:lnTo>
                  <a:close/>
                </a:path>
                <a:path w="2135504" h="511810">
                  <a:moveTo>
                    <a:pt x="147066" y="109728"/>
                  </a:moveTo>
                  <a:lnTo>
                    <a:pt x="145542" y="108204"/>
                  </a:lnTo>
                  <a:lnTo>
                    <a:pt x="144018" y="109728"/>
                  </a:lnTo>
                  <a:lnTo>
                    <a:pt x="145542" y="111252"/>
                  </a:lnTo>
                  <a:lnTo>
                    <a:pt x="147066" y="109728"/>
                  </a:lnTo>
                  <a:close/>
                </a:path>
                <a:path w="2135504" h="511810">
                  <a:moveTo>
                    <a:pt x="147066" y="103632"/>
                  </a:moveTo>
                  <a:lnTo>
                    <a:pt x="145542" y="102108"/>
                  </a:lnTo>
                  <a:lnTo>
                    <a:pt x="144018" y="103632"/>
                  </a:lnTo>
                  <a:lnTo>
                    <a:pt x="145542" y="105156"/>
                  </a:lnTo>
                  <a:lnTo>
                    <a:pt x="147066" y="103632"/>
                  </a:lnTo>
                  <a:close/>
                </a:path>
                <a:path w="2135504" h="511810">
                  <a:moveTo>
                    <a:pt x="147066" y="97536"/>
                  </a:moveTo>
                  <a:lnTo>
                    <a:pt x="145542" y="96012"/>
                  </a:lnTo>
                  <a:lnTo>
                    <a:pt x="144018" y="97536"/>
                  </a:lnTo>
                  <a:lnTo>
                    <a:pt x="145542" y="99060"/>
                  </a:lnTo>
                  <a:lnTo>
                    <a:pt x="147066" y="97536"/>
                  </a:lnTo>
                  <a:close/>
                </a:path>
                <a:path w="2135504" h="511810">
                  <a:moveTo>
                    <a:pt x="147066" y="91440"/>
                  </a:moveTo>
                  <a:lnTo>
                    <a:pt x="145542" y="89916"/>
                  </a:lnTo>
                  <a:lnTo>
                    <a:pt x="144018" y="91440"/>
                  </a:lnTo>
                  <a:lnTo>
                    <a:pt x="145542" y="92964"/>
                  </a:lnTo>
                  <a:lnTo>
                    <a:pt x="147066" y="91440"/>
                  </a:lnTo>
                  <a:close/>
                </a:path>
                <a:path w="2135504" h="511810">
                  <a:moveTo>
                    <a:pt x="147066" y="85344"/>
                  </a:moveTo>
                  <a:lnTo>
                    <a:pt x="145542" y="83820"/>
                  </a:lnTo>
                  <a:lnTo>
                    <a:pt x="144018" y="85344"/>
                  </a:lnTo>
                  <a:lnTo>
                    <a:pt x="145542" y="86868"/>
                  </a:lnTo>
                  <a:lnTo>
                    <a:pt x="147066" y="85344"/>
                  </a:lnTo>
                  <a:close/>
                </a:path>
                <a:path w="2135504" h="511810">
                  <a:moveTo>
                    <a:pt x="147066" y="79248"/>
                  </a:moveTo>
                  <a:lnTo>
                    <a:pt x="145542" y="77724"/>
                  </a:lnTo>
                  <a:lnTo>
                    <a:pt x="144018" y="79248"/>
                  </a:lnTo>
                  <a:lnTo>
                    <a:pt x="145542" y="80772"/>
                  </a:lnTo>
                  <a:lnTo>
                    <a:pt x="147066" y="79248"/>
                  </a:lnTo>
                  <a:close/>
                </a:path>
                <a:path w="2135504" h="511810">
                  <a:moveTo>
                    <a:pt x="147066" y="73152"/>
                  </a:moveTo>
                  <a:lnTo>
                    <a:pt x="145542" y="71628"/>
                  </a:lnTo>
                  <a:lnTo>
                    <a:pt x="144018" y="73152"/>
                  </a:lnTo>
                  <a:lnTo>
                    <a:pt x="145542" y="74676"/>
                  </a:lnTo>
                  <a:lnTo>
                    <a:pt x="147066" y="73152"/>
                  </a:lnTo>
                  <a:close/>
                </a:path>
                <a:path w="2135504" h="511810">
                  <a:moveTo>
                    <a:pt x="147066" y="67056"/>
                  </a:moveTo>
                  <a:lnTo>
                    <a:pt x="145542" y="65532"/>
                  </a:lnTo>
                  <a:lnTo>
                    <a:pt x="144018" y="67056"/>
                  </a:lnTo>
                  <a:lnTo>
                    <a:pt x="145542" y="68580"/>
                  </a:lnTo>
                  <a:lnTo>
                    <a:pt x="147066" y="67056"/>
                  </a:lnTo>
                  <a:close/>
                </a:path>
                <a:path w="2135504" h="511810">
                  <a:moveTo>
                    <a:pt x="147066" y="61722"/>
                  </a:moveTo>
                  <a:lnTo>
                    <a:pt x="145542" y="60198"/>
                  </a:lnTo>
                  <a:lnTo>
                    <a:pt x="144018" y="61722"/>
                  </a:lnTo>
                  <a:lnTo>
                    <a:pt x="145542" y="62484"/>
                  </a:lnTo>
                  <a:lnTo>
                    <a:pt x="147066" y="61722"/>
                  </a:lnTo>
                  <a:close/>
                </a:path>
                <a:path w="2135504" h="511810">
                  <a:moveTo>
                    <a:pt x="147066" y="55626"/>
                  </a:moveTo>
                  <a:lnTo>
                    <a:pt x="145542" y="54102"/>
                  </a:lnTo>
                  <a:lnTo>
                    <a:pt x="144018" y="55626"/>
                  </a:lnTo>
                  <a:lnTo>
                    <a:pt x="145542" y="57150"/>
                  </a:lnTo>
                  <a:lnTo>
                    <a:pt x="147066" y="55626"/>
                  </a:lnTo>
                  <a:close/>
                </a:path>
                <a:path w="2135504" h="511810">
                  <a:moveTo>
                    <a:pt x="147066" y="49530"/>
                  </a:moveTo>
                  <a:lnTo>
                    <a:pt x="145542" y="48006"/>
                  </a:lnTo>
                  <a:lnTo>
                    <a:pt x="144018" y="49530"/>
                  </a:lnTo>
                  <a:lnTo>
                    <a:pt x="145542" y="51054"/>
                  </a:lnTo>
                  <a:lnTo>
                    <a:pt x="147066" y="49530"/>
                  </a:lnTo>
                  <a:close/>
                </a:path>
                <a:path w="2135504" h="511810">
                  <a:moveTo>
                    <a:pt x="147066" y="43434"/>
                  </a:moveTo>
                  <a:lnTo>
                    <a:pt x="145542" y="41910"/>
                  </a:lnTo>
                  <a:lnTo>
                    <a:pt x="144018" y="43434"/>
                  </a:lnTo>
                  <a:lnTo>
                    <a:pt x="145542" y="44958"/>
                  </a:lnTo>
                  <a:lnTo>
                    <a:pt x="147066" y="43434"/>
                  </a:lnTo>
                  <a:close/>
                </a:path>
                <a:path w="2135504" h="511810">
                  <a:moveTo>
                    <a:pt x="147066" y="37338"/>
                  </a:moveTo>
                  <a:lnTo>
                    <a:pt x="145542" y="35814"/>
                  </a:lnTo>
                  <a:lnTo>
                    <a:pt x="144018" y="37338"/>
                  </a:lnTo>
                  <a:lnTo>
                    <a:pt x="145542" y="38862"/>
                  </a:lnTo>
                  <a:lnTo>
                    <a:pt x="147066" y="37338"/>
                  </a:lnTo>
                  <a:close/>
                </a:path>
                <a:path w="2135504" h="511810">
                  <a:moveTo>
                    <a:pt x="147066" y="31242"/>
                  </a:moveTo>
                  <a:lnTo>
                    <a:pt x="145542" y="29718"/>
                  </a:lnTo>
                  <a:lnTo>
                    <a:pt x="144018" y="31242"/>
                  </a:lnTo>
                  <a:lnTo>
                    <a:pt x="145542" y="32766"/>
                  </a:lnTo>
                  <a:lnTo>
                    <a:pt x="147066" y="31242"/>
                  </a:lnTo>
                  <a:close/>
                </a:path>
                <a:path w="2135504" h="511810">
                  <a:moveTo>
                    <a:pt x="147066" y="25146"/>
                  </a:moveTo>
                  <a:lnTo>
                    <a:pt x="145542" y="23622"/>
                  </a:lnTo>
                  <a:lnTo>
                    <a:pt x="144018" y="25146"/>
                  </a:lnTo>
                  <a:lnTo>
                    <a:pt x="145542" y="26670"/>
                  </a:lnTo>
                  <a:lnTo>
                    <a:pt x="147066" y="25146"/>
                  </a:lnTo>
                  <a:close/>
                </a:path>
                <a:path w="2135504" h="511810">
                  <a:moveTo>
                    <a:pt x="147066" y="19050"/>
                  </a:moveTo>
                  <a:lnTo>
                    <a:pt x="145542" y="17526"/>
                  </a:lnTo>
                  <a:lnTo>
                    <a:pt x="144018" y="19050"/>
                  </a:lnTo>
                  <a:lnTo>
                    <a:pt x="145542" y="20574"/>
                  </a:lnTo>
                  <a:lnTo>
                    <a:pt x="147066" y="19050"/>
                  </a:lnTo>
                  <a:close/>
                </a:path>
                <a:path w="2135504" h="511810">
                  <a:moveTo>
                    <a:pt x="147066" y="12954"/>
                  </a:moveTo>
                  <a:lnTo>
                    <a:pt x="145542" y="11430"/>
                  </a:lnTo>
                  <a:lnTo>
                    <a:pt x="144018" y="12954"/>
                  </a:lnTo>
                  <a:lnTo>
                    <a:pt x="145542" y="14478"/>
                  </a:lnTo>
                  <a:lnTo>
                    <a:pt x="147066" y="12954"/>
                  </a:lnTo>
                  <a:close/>
                </a:path>
                <a:path w="2135504" h="511810">
                  <a:moveTo>
                    <a:pt x="147066" y="6858"/>
                  </a:moveTo>
                  <a:lnTo>
                    <a:pt x="145542" y="5334"/>
                  </a:lnTo>
                  <a:lnTo>
                    <a:pt x="144018" y="6858"/>
                  </a:lnTo>
                  <a:lnTo>
                    <a:pt x="145542" y="8382"/>
                  </a:lnTo>
                  <a:lnTo>
                    <a:pt x="147066" y="6858"/>
                  </a:lnTo>
                  <a:close/>
                </a:path>
                <a:path w="2135504" h="511810">
                  <a:moveTo>
                    <a:pt x="147066" y="762"/>
                  </a:moveTo>
                  <a:lnTo>
                    <a:pt x="146304" y="0"/>
                  </a:lnTo>
                  <a:lnTo>
                    <a:pt x="144767" y="0"/>
                  </a:lnTo>
                  <a:lnTo>
                    <a:pt x="144018" y="762"/>
                  </a:lnTo>
                  <a:lnTo>
                    <a:pt x="145542" y="2286"/>
                  </a:lnTo>
                  <a:lnTo>
                    <a:pt x="147066" y="762"/>
                  </a:lnTo>
                  <a:close/>
                </a:path>
                <a:path w="2135504" h="511810">
                  <a:moveTo>
                    <a:pt x="2135124" y="508254"/>
                  </a:moveTo>
                  <a:lnTo>
                    <a:pt x="0" y="508254"/>
                  </a:lnTo>
                  <a:lnTo>
                    <a:pt x="0" y="511302"/>
                  </a:lnTo>
                  <a:lnTo>
                    <a:pt x="2135124" y="511302"/>
                  </a:lnTo>
                  <a:lnTo>
                    <a:pt x="2135124" y="508254"/>
                  </a:lnTo>
                  <a:close/>
                </a:path>
                <a:path w="2135504" h="511810">
                  <a:moveTo>
                    <a:pt x="2135124" y="169164"/>
                  </a:moveTo>
                  <a:lnTo>
                    <a:pt x="145542" y="169164"/>
                  </a:lnTo>
                  <a:lnTo>
                    <a:pt x="0" y="169164"/>
                  </a:lnTo>
                  <a:lnTo>
                    <a:pt x="0" y="172212"/>
                  </a:lnTo>
                  <a:lnTo>
                    <a:pt x="145542" y="172212"/>
                  </a:lnTo>
                  <a:lnTo>
                    <a:pt x="2135124" y="172212"/>
                  </a:lnTo>
                  <a:lnTo>
                    <a:pt x="2135124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6947" y="2377440"/>
              <a:ext cx="318515" cy="5113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1307" y="2377440"/>
              <a:ext cx="1240535" cy="511303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4816602" y="3031235"/>
            <a:ext cx="1201420" cy="226060"/>
            <a:chOff x="4816602" y="3031235"/>
            <a:chExt cx="1201420" cy="226060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18126" y="3032759"/>
              <a:ext cx="1197864" cy="22250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16602" y="3031235"/>
              <a:ext cx="1201420" cy="226060"/>
            </a:xfrm>
            <a:custGeom>
              <a:avLst/>
              <a:gdLst/>
              <a:ahLst/>
              <a:cxnLst/>
              <a:rect l="l" t="t" r="r" b="b"/>
              <a:pathLst>
                <a:path w="1201420" h="226060">
                  <a:moveTo>
                    <a:pt x="1200912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1200912" y="225551"/>
                  </a:lnTo>
                  <a:lnTo>
                    <a:pt x="1200912" y="224028"/>
                  </a:lnTo>
                  <a:lnTo>
                    <a:pt x="3048" y="224028"/>
                  </a:lnTo>
                  <a:lnTo>
                    <a:pt x="1524" y="222504"/>
                  </a:lnTo>
                  <a:lnTo>
                    <a:pt x="3048" y="22250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00912" y="1524"/>
                  </a:lnTo>
                  <a:lnTo>
                    <a:pt x="1200912" y="0"/>
                  </a:lnTo>
                  <a:close/>
                </a:path>
                <a:path w="1201420" h="226060">
                  <a:moveTo>
                    <a:pt x="3048" y="222504"/>
                  </a:moveTo>
                  <a:lnTo>
                    <a:pt x="1524" y="222504"/>
                  </a:lnTo>
                  <a:lnTo>
                    <a:pt x="3048" y="224028"/>
                  </a:lnTo>
                  <a:lnTo>
                    <a:pt x="3048" y="222504"/>
                  </a:lnTo>
                  <a:close/>
                </a:path>
                <a:path w="1201420" h="226060">
                  <a:moveTo>
                    <a:pt x="1197864" y="222504"/>
                  </a:moveTo>
                  <a:lnTo>
                    <a:pt x="3048" y="222504"/>
                  </a:lnTo>
                  <a:lnTo>
                    <a:pt x="3048" y="224028"/>
                  </a:lnTo>
                  <a:lnTo>
                    <a:pt x="1197864" y="224028"/>
                  </a:lnTo>
                  <a:lnTo>
                    <a:pt x="1197864" y="222504"/>
                  </a:lnTo>
                  <a:close/>
                </a:path>
                <a:path w="1201420" h="226060">
                  <a:moveTo>
                    <a:pt x="1197864" y="1524"/>
                  </a:moveTo>
                  <a:lnTo>
                    <a:pt x="1197864" y="224028"/>
                  </a:lnTo>
                  <a:lnTo>
                    <a:pt x="1199388" y="222504"/>
                  </a:lnTo>
                  <a:lnTo>
                    <a:pt x="1200912" y="222504"/>
                  </a:lnTo>
                  <a:lnTo>
                    <a:pt x="1200912" y="3048"/>
                  </a:lnTo>
                  <a:lnTo>
                    <a:pt x="1199388" y="3048"/>
                  </a:lnTo>
                  <a:lnTo>
                    <a:pt x="1197864" y="1524"/>
                  </a:lnTo>
                  <a:close/>
                </a:path>
                <a:path w="1201420" h="226060">
                  <a:moveTo>
                    <a:pt x="1200912" y="222504"/>
                  </a:moveTo>
                  <a:lnTo>
                    <a:pt x="1199388" y="222504"/>
                  </a:lnTo>
                  <a:lnTo>
                    <a:pt x="1197864" y="224028"/>
                  </a:lnTo>
                  <a:lnTo>
                    <a:pt x="1200912" y="224028"/>
                  </a:lnTo>
                  <a:lnTo>
                    <a:pt x="1200912" y="222504"/>
                  </a:lnTo>
                  <a:close/>
                </a:path>
                <a:path w="1201420" h="22606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01420" h="226060">
                  <a:moveTo>
                    <a:pt x="119786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197864" y="3048"/>
                  </a:lnTo>
                  <a:lnTo>
                    <a:pt x="1197864" y="1524"/>
                  </a:lnTo>
                  <a:close/>
                </a:path>
                <a:path w="1201420" h="226060">
                  <a:moveTo>
                    <a:pt x="1200912" y="1524"/>
                  </a:moveTo>
                  <a:lnTo>
                    <a:pt x="1197864" y="1524"/>
                  </a:lnTo>
                  <a:lnTo>
                    <a:pt x="1199388" y="3048"/>
                  </a:lnTo>
                  <a:lnTo>
                    <a:pt x="1200912" y="3048"/>
                  </a:lnTo>
                  <a:lnTo>
                    <a:pt x="120091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64452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Schedule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00FF"/>
                </a:solidFill>
                <a:latin typeface="Arial"/>
                <a:cs typeface="Arial"/>
              </a:rPr>
              <a:t>NPP</a:t>
            </a:r>
            <a:endParaRPr sz="1400">
              <a:latin typeface="Arial"/>
              <a:cs typeface="Arial"/>
            </a:endParaRPr>
          </a:p>
          <a:p>
            <a:pPr marL="217170">
              <a:lnSpc>
                <a:spcPct val="100000"/>
              </a:lnSpc>
              <a:spcBef>
                <a:spcPts val="1495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7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7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750">
              <a:latin typeface="Times New Roman"/>
              <a:cs typeface="Times New Roman"/>
            </a:endParaRPr>
          </a:p>
          <a:p>
            <a:pPr marL="931544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975" baseline="-21367" dirty="0">
                <a:latin typeface="Times New Roman"/>
                <a:cs typeface="Times New Roman"/>
              </a:rPr>
              <a:t>CS</a:t>
            </a:r>
            <a:r>
              <a:rPr sz="975" spc="157" baseline="-21367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max{P</a:t>
            </a:r>
            <a:r>
              <a:rPr sz="975" baseline="-21367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…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975" spc="-37" baseline="-21367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5796" y="4457949"/>
            <a:ext cx="1544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r>
              <a:rPr sz="1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b="1" spc="-25" dirty="0">
                <a:solidFill>
                  <a:srgbClr val="0000FF"/>
                </a:solidFill>
                <a:latin typeface="Arial"/>
                <a:cs typeface="Arial"/>
              </a:rPr>
              <a:t> NPP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80694" y="4981955"/>
            <a:ext cx="2438400" cy="363855"/>
            <a:chOff x="980694" y="4981955"/>
            <a:chExt cx="2438400" cy="363855"/>
          </a:xfrm>
        </p:grpSpPr>
        <p:sp>
          <p:nvSpPr>
            <p:cNvPr id="34" name="object 34"/>
            <p:cNvSpPr/>
            <p:nvPr/>
          </p:nvSpPr>
          <p:spPr>
            <a:xfrm>
              <a:off x="980694" y="5030723"/>
              <a:ext cx="2438400" cy="314960"/>
            </a:xfrm>
            <a:custGeom>
              <a:avLst/>
              <a:gdLst/>
              <a:ahLst/>
              <a:cxnLst/>
              <a:rect l="l" t="t" r="r" b="b"/>
              <a:pathLst>
                <a:path w="2438400" h="31496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314718"/>
                  </a:lnTo>
                  <a:lnTo>
                    <a:pt x="13716" y="314718"/>
                  </a:lnTo>
                  <a:lnTo>
                    <a:pt x="13716" y="40386"/>
                  </a:lnTo>
                  <a:lnTo>
                    <a:pt x="24384" y="40386"/>
                  </a:lnTo>
                  <a:close/>
                </a:path>
                <a:path w="2438400" h="314960">
                  <a:moveTo>
                    <a:pt x="2438400" y="144030"/>
                  </a:moveTo>
                  <a:lnTo>
                    <a:pt x="303276" y="144030"/>
                  </a:lnTo>
                  <a:lnTo>
                    <a:pt x="303276" y="147066"/>
                  </a:lnTo>
                  <a:lnTo>
                    <a:pt x="2438400" y="147066"/>
                  </a:lnTo>
                  <a:lnTo>
                    <a:pt x="2438400" y="1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2570" y="4981955"/>
              <a:ext cx="27940" cy="194310"/>
            </a:xfrm>
            <a:custGeom>
              <a:avLst/>
              <a:gdLst/>
              <a:ahLst/>
              <a:cxnLst/>
              <a:rect l="l" t="t" r="r" b="b"/>
              <a:pathLst>
                <a:path w="27940" h="194310">
                  <a:moveTo>
                    <a:pt x="18288" y="41148"/>
                  </a:moveTo>
                  <a:lnTo>
                    <a:pt x="9144" y="41148"/>
                  </a:lnTo>
                  <a:lnTo>
                    <a:pt x="9144" y="194310"/>
                  </a:lnTo>
                  <a:lnTo>
                    <a:pt x="18288" y="194310"/>
                  </a:lnTo>
                  <a:lnTo>
                    <a:pt x="18288" y="41148"/>
                  </a:lnTo>
                  <a:close/>
                </a:path>
                <a:path w="27940" h="194310">
                  <a:moveTo>
                    <a:pt x="13716" y="0"/>
                  </a:moveTo>
                  <a:lnTo>
                    <a:pt x="0" y="45720"/>
                  </a:lnTo>
                  <a:lnTo>
                    <a:pt x="9144" y="45720"/>
                  </a:lnTo>
                  <a:lnTo>
                    <a:pt x="9144" y="41148"/>
                  </a:lnTo>
                  <a:lnTo>
                    <a:pt x="26060" y="41148"/>
                  </a:lnTo>
                  <a:lnTo>
                    <a:pt x="13716" y="0"/>
                  </a:lnTo>
                  <a:close/>
                </a:path>
                <a:path w="27940" h="194310">
                  <a:moveTo>
                    <a:pt x="26060" y="41148"/>
                  </a:moveTo>
                  <a:lnTo>
                    <a:pt x="18288" y="41148"/>
                  </a:lnTo>
                  <a:lnTo>
                    <a:pt x="18288" y="45720"/>
                  </a:lnTo>
                  <a:lnTo>
                    <a:pt x="27432" y="45720"/>
                  </a:lnTo>
                  <a:lnTo>
                    <a:pt x="26060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4832" y="5103113"/>
              <a:ext cx="363855" cy="73660"/>
            </a:xfrm>
            <a:custGeom>
              <a:avLst/>
              <a:gdLst/>
              <a:ahLst/>
              <a:cxnLst/>
              <a:rect l="l" t="t" r="r" b="b"/>
              <a:pathLst>
                <a:path w="363855" h="73660">
                  <a:moveTo>
                    <a:pt x="3634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363474" y="73151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3308" y="5101589"/>
              <a:ext cx="367030" cy="240029"/>
            </a:xfrm>
            <a:custGeom>
              <a:avLst/>
              <a:gdLst/>
              <a:ahLst/>
              <a:cxnLst/>
              <a:rect l="l" t="t" r="r" b="b"/>
              <a:pathLst>
                <a:path w="367030" h="240029">
                  <a:moveTo>
                    <a:pt x="366522" y="238506"/>
                  </a:moveTo>
                  <a:lnTo>
                    <a:pt x="364998" y="236982"/>
                  </a:lnTo>
                  <a:lnTo>
                    <a:pt x="363474" y="238506"/>
                  </a:lnTo>
                  <a:lnTo>
                    <a:pt x="364998" y="240030"/>
                  </a:lnTo>
                  <a:lnTo>
                    <a:pt x="366522" y="238506"/>
                  </a:lnTo>
                  <a:close/>
                </a:path>
                <a:path w="367030" h="240029">
                  <a:moveTo>
                    <a:pt x="366522" y="232410"/>
                  </a:moveTo>
                  <a:lnTo>
                    <a:pt x="364998" y="230886"/>
                  </a:lnTo>
                  <a:lnTo>
                    <a:pt x="363474" y="232410"/>
                  </a:lnTo>
                  <a:lnTo>
                    <a:pt x="364998" y="233934"/>
                  </a:lnTo>
                  <a:lnTo>
                    <a:pt x="366522" y="232410"/>
                  </a:lnTo>
                  <a:close/>
                </a:path>
                <a:path w="367030" h="240029">
                  <a:moveTo>
                    <a:pt x="366522" y="226314"/>
                  </a:moveTo>
                  <a:lnTo>
                    <a:pt x="364998" y="224790"/>
                  </a:lnTo>
                  <a:lnTo>
                    <a:pt x="363474" y="226314"/>
                  </a:lnTo>
                  <a:lnTo>
                    <a:pt x="364998" y="227838"/>
                  </a:lnTo>
                  <a:lnTo>
                    <a:pt x="366522" y="226314"/>
                  </a:lnTo>
                  <a:close/>
                </a:path>
                <a:path w="367030" h="240029">
                  <a:moveTo>
                    <a:pt x="366522" y="220218"/>
                  </a:moveTo>
                  <a:lnTo>
                    <a:pt x="364998" y="218694"/>
                  </a:lnTo>
                  <a:lnTo>
                    <a:pt x="363474" y="220218"/>
                  </a:lnTo>
                  <a:lnTo>
                    <a:pt x="364998" y="221742"/>
                  </a:lnTo>
                  <a:lnTo>
                    <a:pt x="366522" y="220218"/>
                  </a:lnTo>
                  <a:close/>
                </a:path>
                <a:path w="367030" h="240029">
                  <a:moveTo>
                    <a:pt x="366522" y="214122"/>
                  </a:moveTo>
                  <a:lnTo>
                    <a:pt x="364998" y="212598"/>
                  </a:lnTo>
                  <a:lnTo>
                    <a:pt x="363474" y="214122"/>
                  </a:lnTo>
                  <a:lnTo>
                    <a:pt x="364998" y="215646"/>
                  </a:lnTo>
                  <a:lnTo>
                    <a:pt x="366522" y="214122"/>
                  </a:lnTo>
                  <a:close/>
                </a:path>
                <a:path w="367030" h="240029">
                  <a:moveTo>
                    <a:pt x="366522" y="208026"/>
                  </a:moveTo>
                  <a:lnTo>
                    <a:pt x="364998" y="206502"/>
                  </a:lnTo>
                  <a:lnTo>
                    <a:pt x="363474" y="208026"/>
                  </a:lnTo>
                  <a:lnTo>
                    <a:pt x="364998" y="209550"/>
                  </a:lnTo>
                  <a:lnTo>
                    <a:pt x="366522" y="208026"/>
                  </a:lnTo>
                  <a:close/>
                </a:path>
                <a:path w="367030" h="240029">
                  <a:moveTo>
                    <a:pt x="366522" y="201930"/>
                  </a:moveTo>
                  <a:lnTo>
                    <a:pt x="364998" y="200406"/>
                  </a:lnTo>
                  <a:lnTo>
                    <a:pt x="363474" y="201930"/>
                  </a:lnTo>
                  <a:lnTo>
                    <a:pt x="364998" y="203454"/>
                  </a:lnTo>
                  <a:lnTo>
                    <a:pt x="366522" y="201930"/>
                  </a:lnTo>
                  <a:close/>
                </a:path>
                <a:path w="367030" h="240029">
                  <a:moveTo>
                    <a:pt x="366522" y="195834"/>
                  </a:moveTo>
                  <a:lnTo>
                    <a:pt x="364998" y="194310"/>
                  </a:lnTo>
                  <a:lnTo>
                    <a:pt x="363474" y="195834"/>
                  </a:lnTo>
                  <a:lnTo>
                    <a:pt x="364998" y="197358"/>
                  </a:lnTo>
                  <a:lnTo>
                    <a:pt x="366522" y="195834"/>
                  </a:lnTo>
                  <a:close/>
                </a:path>
                <a:path w="367030" h="240029">
                  <a:moveTo>
                    <a:pt x="366522" y="189738"/>
                  </a:moveTo>
                  <a:lnTo>
                    <a:pt x="364998" y="188214"/>
                  </a:lnTo>
                  <a:lnTo>
                    <a:pt x="363474" y="189738"/>
                  </a:lnTo>
                  <a:lnTo>
                    <a:pt x="364998" y="191262"/>
                  </a:lnTo>
                  <a:lnTo>
                    <a:pt x="366522" y="189738"/>
                  </a:lnTo>
                  <a:close/>
                </a:path>
                <a:path w="367030" h="240029">
                  <a:moveTo>
                    <a:pt x="366522" y="183642"/>
                  </a:moveTo>
                  <a:lnTo>
                    <a:pt x="364998" y="182118"/>
                  </a:lnTo>
                  <a:lnTo>
                    <a:pt x="363474" y="183642"/>
                  </a:lnTo>
                  <a:lnTo>
                    <a:pt x="364998" y="185166"/>
                  </a:lnTo>
                  <a:lnTo>
                    <a:pt x="366522" y="183642"/>
                  </a:lnTo>
                  <a:close/>
                </a:path>
                <a:path w="367030" h="240029">
                  <a:moveTo>
                    <a:pt x="366522" y="177546"/>
                  </a:moveTo>
                  <a:lnTo>
                    <a:pt x="364998" y="176022"/>
                  </a:lnTo>
                  <a:lnTo>
                    <a:pt x="363474" y="177546"/>
                  </a:lnTo>
                  <a:lnTo>
                    <a:pt x="364998" y="179070"/>
                  </a:lnTo>
                  <a:lnTo>
                    <a:pt x="366522" y="177546"/>
                  </a:lnTo>
                  <a:close/>
                </a:path>
                <a:path w="367030" h="240029">
                  <a:moveTo>
                    <a:pt x="366522" y="171450"/>
                  </a:moveTo>
                  <a:lnTo>
                    <a:pt x="364998" y="169926"/>
                  </a:lnTo>
                  <a:lnTo>
                    <a:pt x="363474" y="171450"/>
                  </a:lnTo>
                  <a:lnTo>
                    <a:pt x="364998" y="172974"/>
                  </a:lnTo>
                  <a:lnTo>
                    <a:pt x="366522" y="171450"/>
                  </a:lnTo>
                  <a:close/>
                </a:path>
                <a:path w="367030" h="240029">
                  <a:moveTo>
                    <a:pt x="366522" y="165354"/>
                  </a:moveTo>
                  <a:lnTo>
                    <a:pt x="364998" y="163830"/>
                  </a:lnTo>
                  <a:lnTo>
                    <a:pt x="363474" y="165354"/>
                  </a:lnTo>
                  <a:lnTo>
                    <a:pt x="364998" y="166878"/>
                  </a:lnTo>
                  <a:lnTo>
                    <a:pt x="366522" y="165354"/>
                  </a:lnTo>
                  <a:close/>
                </a:path>
                <a:path w="367030" h="240029">
                  <a:moveTo>
                    <a:pt x="366522" y="159258"/>
                  </a:moveTo>
                  <a:lnTo>
                    <a:pt x="364998" y="157734"/>
                  </a:lnTo>
                  <a:lnTo>
                    <a:pt x="363474" y="159258"/>
                  </a:lnTo>
                  <a:lnTo>
                    <a:pt x="364998" y="160782"/>
                  </a:lnTo>
                  <a:lnTo>
                    <a:pt x="366522" y="159258"/>
                  </a:lnTo>
                  <a:close/>
                </a:path>
                <a:path w="367030" h="240029">
                  <a:moveTo>
                    <a:pt x="366522" y="153162"/>
                  </a:moveTo>
                  <a:lnTo>
                    <a:pt x="364998" y="151638"/>
                  </a:lnTo>
                  <a:lnTo>
                    <a:pt x="363474" y="153162"/>
                  </a:lnTo>
                  <a:lnTo>
                    <a:pt x="364998" y="154686"/>
                  </a:lnTo>
                  <a:lnTo>
                    <a:pt x="366522" y="153162"/>
                  </a:lnTo>
                  <a:close/>
                </a:path>
                <a:path w="367030" h="240029">
                  <a:moveTo>
                    <a:pt x="366522" y="147828"/>
                  </a:moveTo>
                  <a:lnTo>
                    <a:pt x="364998" y="146304"/>
                  </a:lnTo>
                  <a:lnTo>
                    <a:pt x="363474" y="147828"/>
                  </a:lnTo>
                  <a:lnTo>
                    <a:pt x="364998" y="149352"/>
                  </a:lnTo>
                  <a:lnTo>
                    <a:pt x="366522" y="147828"/>
                  </a:lnTo>
                  <a:close/>
                </a:path>
                <a:path w="367030" h="240029">
                  <a:moveTo>
                    <a:pt x="366522" y="141732"/>
                  </a:moveTo>
                  <a:lnTo>
                    <a:pt x="364998" y="140208"/>
                  </a:lnTo>
                  <a:lnTo>
                    <a:pt x="363474" y="141732"/>
                  </a:lnTo>
                  <a:lnTo>
                    <a:pt x="364998" y="143256"/>
                  </a:lnTo>
                  <a:lnTo>
                    <a:pt x="366522" y="141732"/>
                  </a:lnTo>
                  <a:close/>
                </a:path>
                <a:path w="367030" h="240029">
                  <a:moveTo>
                    <a:pt x="366522" y="135636"/>
                  </a:moveTo>
                  <a:lnTo>
                    <a:pt x="364998" y="134112"/>
                  </a:lnTo>
                  <a:lnTo>
                    <a:pt x="363474" y="135636"/>
                  </a:lnTo>
                  <a:lnTo>
                    <a:pt x="364998" y="137160"/>
                  </a:lnTo>
                  <a:lnTo>
                    <a:pt x="366522" y="135636"/>
                  </a:lnTo>
                  <a:close/>
                </a:path>
                <a:path w="367030" h="240029">
                  <a:moveTo>
                    <a:pt x="366522" y="129540"/>
                  </a:moveTo>
                  <a:lnTo>
                    <a:pt x="364998" y="128016"/>
                  </a:lnTo>
                  <a:lnTo>
                    <a:pt x="363474" y="129540"/>
                  </a:lnTo>
                  <a:lnTo>
                    <a:pt x="364998" y="131064"/>
                  </a:lnTo>
                  <a:lnTo>
                    <a:pt x="366522" y="129540"/>
                  </a:lnTo>
                  <a:close/>
                </a:path>
                <a:path w="367030" h="240029">
                  <a:moveTo>
                    <a:pt x="366522" y="123444"/>
                  </a:moveTo>
                  <a:lnTo>
                    <a:pt x="364998" y="121920"/>
                  </a:lnTo>
                  <a:lnTo>
                    <a:pt x="363474" y="123444"/>
                  </a:lnTo>
                  <a:lnTo>
                    <a:pt x="364998" y="124968"/>
                  </a:lnTo>
                  <a:lnTo>
                    <a:pt x="366522" y="123444"/>
                  </a:lnTo>
                  <a:close/>
                </a:path>
                <a:path w="367030" h="240029">
                  <a:moveTo>
                    <a:pt x="366522" y="117348"/>
                  </a:moveTo>
                  <a:lnTo>
                    <a:pt x="364998" y="115824"/>
                  </a:lnTo>
                  <a:lnTo>
                    <a:pt x="363474" y="117348"/>
                  </a:lnTo>
                  <a:lnTo>
                    <a:pt x="364998" y="118872"/>
                  </a:lnTo>
                  <a:lnTo>
                    <a:pt x="366522" y="117348"/>
                  </a:lnTo>
                  <a:close/>
                </a:path>
                <a:path w="367030" h="240029">
                  <a:moveTo>
                    <a:pt x="366522" y="111252"/>
                  </a:moveTo>
                  <a:lnTo>
                    <a:pt x="364998" y="109728"/>
                  </a:lnTo>
                  <a:lnTo>
                    <a:pt x="363474" y="111252"/>
                  </a:lnTo>
                  <a:lnTo>
                    <a:pt x="364998" y="112776"/>
                  </a:lnTo>
                  <a:lnTo>
                    <a:pt x="366522" y="111252"/>
                  </a:lnTo>
                  <a:close/>
                </a:path>
                <a:path w="367030" h="240029">
                  <a:moveTo>
                    <a:pt x="366522" y="105156"/>
                  </a:moveTo>
                  <a:lnTo>
                    <a:pt x="364998" y="103632"/>
                  </a:lnTo>
                  <a:lnTo>
                    <a:pt x="363474" y="105156"/>
                  </a:lnTo>
                  <a:lnTo>
                    <a:pt x="364998" y="106680"/>
                  </a:lnTo>
                  <a:lnTo>
                    <a:pt x="366522" y="105156"/>
                  </a:lnTo>
                  <a:close/>
                </a:path>
                <a:path w="367030" h="240029">
                  <a:moveTo>
                    <a:pt x="366522" y="99060"/>
                  </a:moveTo>
                  <a:lnTo>
                    <a:pt x="364998" y="97536"/>
                  </a:lnTo>
                  <a:lnTo>
                    <a:pt x="363474" y="99060"/>
                  </a:lnTo>
                  <a:lnTo>
                    <a:pt x="364998" y="100584"/>
                  </a:lnTo>
                  <a:lnTo>
                    <a:pt x="366522" y="99060"/>
                  </a:lnTo>
                  <a:close/>
                </a:path>
                <a:path w="367030" h="240029">
                  <a:moveTo>
                    <a:pt x="366522" y="92964"/>
                  </a:moveTo>
                  <a:lnTo>
                    <a:pt x="364998" y="91440"/>
                  </a:lnTo>
                  <a:lnTo>
                    <a:pt x="363474" y="92964"/>
                  </a:lnTo>
                  <a:lnTo>
                    <a:pt x="364998" y="94488"/>
                  </a:lnTo>
                  <a:lnTo>
                    <a:pt x="366522" y="92964"/>
                  </a:lnTo>
                  <a:close/>
                </a:path>
                <a:path w="367030" h="240029">
                  <a:moveTo>
                    <a:pt x="366522" y="86868"/>
                  </a:moveTo>
                  <a:lnTo>
                    <a:pt x="364998" y="85344"/>
                  </a:lnTo>
                  <a:lnTo>
                    <a:pt x="363474" y="86868"/>
                  </a:lnTo>
                  <a:lnTo>
                    <a:pt x="364998" y="88392"/>
                  </a:lnTo>
                  <a:lnTo>
                    <a:pt x="366522" y="86868"/>
                  </a:lnTo>
                  <a:close/>
                </a:path>
                <a:path w="367030" h="240029">
                  <a:moveTo>
                    <a:pt x="366522" y="80772"/>
                  </a:moveTo>
                  <a:lnTo>
                    <a:pt x="364998" y="79248"/>
                  </a:lnTo>
                  <a:lnTo>
                    <a:pt x="363474" y="80772"/>
                  </a:lnTo>
                  <a:lnTo>
                    <a:pt x="364998" y="82296"/>
                  </a:lnTo>
                  <a:lnTo>
                    <a:pt x="366522" y="80772"/>
                  </a:lnTo>
                  <a:close/>
                </a:path>
                <a:path w="367030" h="240029">
                  <a:moveTo>
                    <a:pt x="366522" y="74676"/>
                  </a:moveTo>
                  <a:lnTo>
                    <a:pt x="366509" y="73152"/>
                  </a:lnTo>
                  <a:lnTo>
                    <a:pt x="366509" y="3048"/>
                  </a:lnTo>
                  <a:lnTo>
                    <a:pt x="366509" y="1524"/>
                  </a:lnTo>
                  <a:lnTo>
                    <a:pt x="366509" y="0"/>
                  </a:lnTo>
                  <a:lnTo>
                    <a:pt x="363474" y="0"/>
                  </a:lnTo>
                  <a:lnTo>
                    <a:pt x="363474" y="3048"/>
                  </a:lnTo>
                  <a:lnTo>
                    <a:pt x="36347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363474" y="3048"/>
                  </a:lnTo>
                  <a:lnTo>
                    <a:pt x="363474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64998" y="76200"/>
                  </a:lnTo>
                  <a:lnTo>
                    <a:pt x="366509" y="76200"/>
                  </a:lnTo>
                  <a:lnTo>
                    <a:pt x="366509" y="74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71293" y="5321807"/>
              <a:ext cx="14604" cy="24130"/>
            </a:xfrm>
            <a:custGeom>
              <a:avLst/>
              <a:gdLst/>
              <a:ahLst/>
              <a:cxnLst/>
              <a:rect l="l" t="t" r="r" b="b"/>
              <a:pathLst>
                <a:path w="14605" h="24129">
                  <a:moveTo>
                    <a:pt x="7086" y="0"/>
                  </a:moveTo>
                  <a:lnTo>
                    <a:pt x="0" y="23622"/>
                  </a:lnTo>
                  <a:lnTo>
                    <a:pt x="14173" y="23622"/>
                  </a:lnTo>
                  <a:lnTo>
                    <a:pt x="708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4762" y="5174741"/>
              <a:ext cx="561975" cy="167005"/>
            </a:xfrm>
            <a:custGeom>
              <a:avLst/>
              <a:gdLst/>
              <a:ahLst/>
              <a:cxnLst/>
              <a:rect l="l" t="t" r="r" b="b"/>
              <a:pathLst>
                <a:path w="561975" h="167004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561975" h="167004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561975" h="167004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561975" h="167004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561975" h="167004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561975" h="167004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561975" h="167004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561975" h="167004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561975" h="167004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561975" h="167004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561975" h="167004">
                  <a:moveTo>
                    <a:pt x="3048" y="104394"/>
                  </a:moveTo>
                  <a:lnTo>
                    <a:pt x="1524" y="102870"/>
                  </a:ln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close/>
                </a:path>
                <a:path w="561975" h="167004">
                  <a:moveTo>
                    <a:pt x="3048" y="98298"/>
                  </a:moveTo>
                  <a:lnTo>
                    <a:pt x="1524" y="96774"/>
                  </a:ln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close/>
                </a:path>
                <a:path w="561975" h="167004">
                  <a:moveTo>
                    <a:pt x="3048" y="92202"/>
                  </a:moveTo>
                  <a:lnTo>
                    <a:pt x="1524" y="90678"/>
                  </a:lnTo>
                  <a:lnTo>
                    <a:pt x="0" y="92202"/>
                  </a:lnTo>
                  <a:lnTo>
                    <a:pt x="1524" y="93726"/>
                  </a:lnTo>
                  <a:lnTo>
                    <a:pt x="3048" y="92202"/>
                  </a:lnTo>
                  <a:close/>
                </a:path>
                <a:path w="561975" h="167004">
                  <a:moveTo>
                    <a:pt x="3048" y="86106"/>
                  </a:moveTo>
                  <a:lnTo>
                    <a:pt x="1524" y="84582"/>
                  </a:ln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close/>
                </a:path>
                <a:path w="561975" h="167004">
                  <a:moveTo>
                    <a:pt x="3048" y="80010"/>
                  </a:moveTo>
                  <a:lnTo>
                    <a:pt x="1524" y="78486"/>
                  </a:ln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close/>
                </a:path>
                <a:path w="561975" h="167004">
                  <a:moveTo>
                    <a:pt x="3048" y="73914"/>
                  </a:moveTo>
                  <a:lnTo>
                    <a:pt x="1524" y="73152"/>
                  </a:lnTo>
                  <a:lnTo>
                    <a:pt x="0" y="73914"/>
                  </a:lnTo>
                  <a:lnTo>
                    <a:pt x="0" y="74676"/>
                  </a:lnTo>
                  <a:lnTo>
                    <a:pt x="1524" y="75438"/>
                  </a:lnTo>
                  <a:lnTo>
                    <a:pt x="3048" y="74676"/>
                  </a:lnTo>
                  <a:lnTo>
                    <a:pt x="3048" y="73914"/>
                  </a:lnTo>
                  <a:close/>
                </a:path>
                <a:path w="561975" h="167004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561975" h="167004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561975" h="167004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561975" h="167004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561975" h="167004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561975" h="167004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561975" h="167004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561975" h="167004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561975" h="167004">
                  <a:moveTo>
                    <a:pt x="561594" y="165354"/>
                  </a:moveTo>
                  <a:lnTo>
                    <a:pt x="560070" y="163830"/>
                  </a:lnTo>
                  <a:lnTo>
                    <a:pt x="558546" y="165354"/>
                  </a:lnTo>
                  <a:lnTo>
                    <a:pt x="560070" y="166878"/>
                  </a:lnTo>
                  <a:lnTo>
                    <a:pt x="561594" y="165354"/>
                  </a:lnTo>
                  <a:close/>
                </a:path>
                <a:path w="561975" h="167004">
                  <a:moveTo>
                    <a:pt x="561594" y="159258"/>
                  </a:moveTo>
                  <a:lnTo>
                    <a:pt x="560070" y="157734"/>
                  </a:lnTo>
                  <a:lnTo>
                    <a:pt x="558546" y="159258"/>
                  </a:lnTo>
                  <a:lnTo>
                    <a:pt x="560070" y="160782"/>
                  </a:lnTo>
                  <a:lnTo>
                    <a:pt x="561594" y="159258"/>
                  </a:lnTo>
                  <a:close/>
                </a:path>
                <a:path w="561975" h="167004">
                  <a:moveTo>
                    <a:pt x="561594" y="153162"/>
                  </a:moveTo>
                  <a:lnTo>
                    <a:pt x="560070" y="151638"/>
                  </a:lnTo>
                  <a:lnTo>
                    <a:pt x="558546" y="153162"/>
                  </a:lnTo>
                  <a:lnTo>
                    <a:pt x="560070" y="154686"/>
                  </a:lnTo>
                  <a:lnTo>
                    <a:pt x="561594" y="153162"/>
                  </a:lnTo>
                  <a:close/>
                </a:path>
                <a:path w="561975" h="167004">
                  <a:moveTo>
                    <a:pt x="561594" y="147066"/>
                  </a:moveTo>
                  <a:lnTo>
                    <a:pt x="560070" y="145542"/>
                  </a:lnTo>
                  <a:lnTo>
                    <a:pt x="558546" y="147066"/>
                  </a:lnTo>
                  <a:lnTo>
                    <a:pt x="560070" y="148590"/>
                  </a:lnTo>
                  <a:lnTo>
                    <a:pt x="561594" y="147066"/>
                  </a:lnTo>
                  <a:close/>
                </a:path>
                <a:path w="561975" h="167004">
                  <a:moveTo>
                    <a:pt x="561594" y="140970"/>
                  </a:moveTo>
                  <a:lnTo>
                    <a:pt x="560070" y="139446"/>
                  </a:lnTo>
                  <a:lnTo>
                    <a:pt x="558546" y="140970"/>
                  </a:lnTo>
                  <a:lnTo>
                    <a:pt x="560070" y="142494"/>
                  </a:lnTo>
                  <a:lnTo>
                    <a:pt x="561594" y="140970"/>
                  </a:lnTo>
                  <a:close/>
                </a:path>
                <a:path w="561975" h="167004">
                  <a:moveTo>
                    <a:pt x="561594" y="134874"/>
                  </a:moveTo>
                  <a:lnTo>
                    <a:pt x="560070" y="133350"/>
                  </a:lnTo>
                  <a:lnTo>
                    <a:pt x="558546" y="134874"/>
                  </a:lnTo>
                  <a:lnTo>
                    <a:pt x="560070" y="136398"/>
                  </a:lnTo>
                  <a:lnTo>
                    <a:pt x="561594" y="134874"/>
                  </a:lnTo>
                  <a:close/>
                </a:path>
                <a:path w="561975" h="167004">
                  <a:moveTo>
                    <a:pt x="561594" y="128778"/>
                  </a:moveTo>
                  <a:lnTo>
                    <a:pt x="560070" y="127254"/>
                  </a:lnTo>
                  <a:lnTo>
                    <a:pt x="558546" y="128778"/>
                  </a:lnTo>
                  <a:lnTo>
                    <a:pt x="560070" y="130302"/>
                  </a:lnTo>
                  <a:lnTo>
                    <a:pt x="561594" y="128778"/>
                  </a:lnTo>
                  <a:close/>
                </a:path>
                <a:path w="561975" h="167004">
                  <a:moveTo>
                    <a:pt x="561594" y="122682"/>
                  </a:moveTo>
                  <a:lnTo>
                    <a:pt x="560070" y="121158"/>
                  </a:lnTo>
                  <a:lnTo>
                    <a:pt x="558546" y="122682"/>
                  </a:lnTo>
                  <a:lnTo>
                    <a:pt x="560070" y="124206"/>
                  </a:lnTo>
                  <a:lnTo>
                    <a:pt x="561594" y="122682"/>
                  </a:lnTo>
                  <a:close/>
                </a:path>
                <a:path w="561975" h="167004">
                  <a:moveTo>
                    <a:pt x="561594" y="116586"/>
                  </a:moveTo>
                  <a:lnTo>
                    <a:pt x="560070" y="115062"/>
                  </a:lnTo>
                  <a:lnTo>
                    <a:pt x="558546" y="116586"/>
                  </a:lnTo>
                  <a:lnTo>
                    <a:pt x="560070" y="118110"/>
                  </a:lnTo>
                  <a:lnTo>
                    <a:pt x="561594" y="116586"/>
                  </a:lnTo>
                  <a:close/>
                </a:path>
                <a:path w="561975" h="167004">
                  <a:moveTo>
                    <a:pt x="561594" y="110490"/>
                  </a:moveTo>
                  <a:lnTo>
                    <a:pt x="560070" y="108966"/>
                  </a:lnTo>
                  <a:lnTo>
                    <a:pt x="558546" y="110490"/>
                  </a:lnTo>
                  <a:lnTo>
                    <a:pt x="560070" y="112014"/>
                  </a:lnTo>
                  <a:lnTo>
                    <a:pt x="561594" y="110490"/>
                  </a:lnTo>
                  <a:close/>
                </a:path>
                <a:path w="561975" h="167004">
                  <a:moveTo>
                    <a:pt x="561594" y="104394"/>
                  </a:moveTo>
                  <a:lnTo>
                    <a:pt x="560070" y="102870"/>
                  </a:lnTo>
                  <a:lnTo>
                    <a:pt x="558546" y="104394"/>
                  </a:lnTo>
                  <a:lnTo>
                    <a:pt x="560070" y="105918"/>
                  </a:lnTo>
                  <a:lnTo>
                    <a:pt x="561594" y="104394"/>
                  </a:lnTo>
                  <a:close/>
                </a:path>
                <a:path w="561975" h="167004">
                  <a:moveTo>
                    <a:pt x="561594" y="98298"/>
                  </a:moveTo>
                  <a:lnTo>
                    <a:pt x="560070" y="96774"/>
                  </a:lnTo>
                  <a:lnTo>
                    <a:pt x="558546" y="98298"/>
                  </a:lnTo>
                  <a:lnTo>
                    <a:pt x="560070" y="99822"/>
                  </a:lnTo>
                  <a:lnTo>
                    <a:pt x="561594" y="98298"/>
                  </a:lnTo>
                  <a:close/>
                </a:path>
                <a:path w="561975" h="167004">
                  <a:moveTo>
                    <a:pt x="561594" y="92202"/>
                  </a:moveTo>
                  <a:lnTo>
                    <a:pt x="560070" y="90678"/>
                  </a:lnTo>
                  <a:lnTo>
                    <a:pt x="558546" y="92202"/>
                  </a:lnTo>
                  <a:lnTo>
                    <a:pt x="560070" y="93726"/>
                  </a:lnTo>
                  <a:lnTo>
                    <a:pt x="561594" y="92202"/>
                  </a:lnTo>
                  <a:close/>
                </a:path>
                <a:path w="561975" h="167004">
                  <a:moveTo>
                    <a:pt x="561594" y="86106"/>
                  </a:moveTo>
                  <a:lnTo>
                    <a:pt x="560070" y="84582"/>
                  </a:lnTo>
                  <a:lnTo>
                    <a:pt x="558546" y="86106"/>
                  </a:lnTo>
                  <a:lnTo>
                    <a:pt x="560070" y="87630"/>
                  </a:lnTo>
                  <a:lnTo>
                    <a:pt x="561594" y="86106"/>
                  </a:lnTo>
                  <a:close/>
                </a:path>
                <a:path w="561975" h="167004">
                  <a:moveTo>
                    <a:pt x="561594" y="80010"/>
                  </a:moveTo>
                  <a:lnTo>
                    <a:pt x="560070" y="78486"/>
                  </a:lnTo>
                  <a:lnTo>
                    <a:pt x="558546" y="80010"/>
                  </a:lnTo>
                  <a:lnTo>
                    <a:pt x="560070" y="81534"/>
                  </a:lnTo>
                  <a:lnTo>
                    <a:pt x="561594" y="80010"/>
                  </a:lnTo>
                  <a:close/>
                </a:path>
                <a:path w="561975" h="167004">
                  <a:moveTo>
                    <a:pt x="561594" y="74676"/>
                  </a:moveTo>
                  <a:lnTo>
                    <a:pt x="560070" y="73152"/>
                  </a:lnTo>
                  <a:lnTo>
                    <a:pt x="558546" y="74676"/>
                  </a:lnTo>
                  <a:lnTo>
                    <a:pt x="560070" y="76200"/>
                  </a:lnTo>
                  <a:lnTo>
                    <a:pt x="561594" y="74676"/>
                  </a:lnTo>
                  <a:close/>
                </a:path>
                <a:path w="561975" h="167004">
                  <a:moveTo>
                    <a:pt x="561594" y="68580"/>
                  </a:moveTo>
                  <a:lnTo>
                    <a:pt x="560070" y="67056"/>
                  </a:lnTo>
                  <a:lnTo>
                    <a:pt x="558546" y="68580"/>
                  </a:lnTo>
                  <a:lnTo>
                    <a:pt x="560070" y="70104"/>
                  </a:lnTo>
                  <a:lnTo>
                    <a:pt x="561594" y="68580"/>
                  </a:lnTo>
                  <a:close/>
                </a:path>
                <a:path w="561975" h="167004">
                  <a:moveTo>
                    <a:pt x="561594" y="62484"/>
                  </a:moveTo>
                  <a:lnTo>
                    <a:pt x="560070" y="60960"/>
                  </a:lnTo>
                  <a:lnTo>
                    <a:pt x="558546" y="62484"/>
                  </a:lnTo>
                  <a:lnTo>
                    <a:pt x="560070" y="64008"/>
                  </a:lnTo>
                  <a:lnTo>
                    <a:pt x="561594" y="62484"/>
                  </a:lnTo>
                  <a:close/>
                </a:path>
                <a:path w="561975" h="167004">
                  <a:moveTo>
                    <a:pt x="561594" y="56388"/>
                  </a:moveTo>
                  <a:lnTo>
                    <a:pt x="560070" y="54864"/>
                  </a:lnTo>
                  <a:lnTo>
                    <a:pt x="558546" y="56388"/>
                  </a:lnTo>
                  <a:lnTo>
                    <a:pt x="560070" y="57912"/>
                  </a:lnTo>
                  <a:lnTo>
                    <a:pt x="561594" y="56388"/>
                  </a:lnTo>
                  <a:close/>
                </a:path>
                <a:path w="561975" h="167004">
                  <a:moveTo>
                    <a:pt x="561594" y="50292"/>
                  </a:moveTo>
                  <a:lnTo>
                    <a:pt x="560070" y="48768"/>
                  </a:lnTo>
                  <a:lnTo>
                    <a:pt x="558546" y="50292"/>
                  </a:lnTo>
                  <a:lnTo>
                    <a:pt x="560070" y="51816"/>
                  </a:lnTo>
                  <a:lnTo>
                    <a:pt x="561594" y="50292"/>
                  </a:lnTo>
                  <a:close/>
                </a:path>
                <a:path w="561975" h="167004">
                  <a:moveTo>
                    <a:pt x="561594" y="44196"/>
                  </a:moveTo>
                  <a:lnTo>
                    <a:pt x="560070" y="42672"/>
                  </a:lnTo>
                  <a:lnTo>
                    <a:pt x="558546" y="44196"/>
                  </a:lnTo>
                  <a:lnTo>
                    <a:pt x="560070" y="45720"/>
                  </a:lnTo>
                  <a:lnTo>
                    <a:pt x="561594" y="44196"/>
                  </a:lnTo>
                  <a:close/>
                </a:path>
                <a:path w="561975" h="167004">
                  <a:moveTo>
                    <a:pt x="561594" y="38100"/>
                  </a:moveTo>
                  <a:lnTo>
                    <a:pt x="560070" y="36576"/>
                  </a:lnTo>
                  <a:lnTo>
                    <a:pt x="558546" y="38100"/>
                  </a:lnTo>
                  <a:lnTo>
                    <a:pt x="560070" y="39624"/>
                  </a:lnTo>
                  <a:lnTo>
                    <a:pt x="561594" y="38100"/>
                  </a:lnTo>
                  <a:close/>
                </a:path>
                <a:path w="561975" h="167004">
                  <a:moveTo>
                    <a:pt x="561594" y="32004"/>
                  </a:moveTo>
                  <a:lnTo>
                    <a:pt x="560070" y="30480"/>
                  </a:lnTo>
                  <a:lnTo>
                    <a:pt x="558546" y="32004"/>
                  </a:lnTo>
                  <a:lnTo>
                    <a:pt x="560070" y="33528"/>
                  </a:lnTo>
                  <a:lnTo>
                    <a:pt x="561594" y="32004"/>
                  </a:lnTo>
                  <a:close/>
                </a:path>
                <a:path w="561975" h="167004">
                  <a:moveTo>
                    <a:pt x="561594" y="25908"/>
                  </a:moveTo>
                  <a:lnTo>
                    <a:pt x="560070" y="24384"/>
                  </a:lnTo>
                  <a:lnTo>
                    <a:pt x="558546" y="25908"/>
                  </a:lnTo>
                  <a:lnTo>
                    <a:pt x="560070" y="27432"/>
                  </a:lnTo>
                  <a:lnTo>
                    <a:pt x="561594" y="25908"/>
                  </a:lnTo>
                  <a:close/>
                </a:path>
                <a:path w="561975" h="167004">
                  <a:moveTo>
                    <a:pt x="561594" y="19812"/>
                  </a:moveTo>
                  <a:lnTo>
                    <a:pt x="560070" y="18288"/>
                  </a:lnTo>
                  <a:lnTo>
                    <a:pt x="558546" y="19812"/>
                  </a:lnTo>
                  <a:lnTo>
                    <a:pt x="560070" y="21336"/>
                  </a:lnTo>
                  <a:lnTo>
                    <a:pt x="561594" y="19812"/>
                  </a:lnTo>
                  <a:close/>
                </a:path>
                <a:path w="561975" h="167004">
                  <a:moveTo>
                    <a:pt x="561594" y="13716"/>
                  </a:moveTo>
                  <a:lnTo>
                    <a:pt x="560070" y="12192"/>
                  </a:lnTo>
                  <a:lnTo>
                    <a:pt x="558546" y="13716"/>
                  </a:lnTo>
                  <a:lnTo>
                    <a:pt x="560070" y="15240"/>
                  </a:lnTo>
                  <a:lnTo>
                    <a:pt x="561594" y="13716"/>
                  </a:lnTo>
                  <a:close/>
                </a:path>
                <a:path w="561975" h="167004">
                  <a:moveTo>
                    <a:pt x="561594" y="7620"/>
                  </a:moveTo>
                  <a:lnTo>
                    <a:pt x="560070" y="6096"/>
                  </a:lnTo>
                  <a:lnTo>
                    <a:pt x="558546" y="7620"/>
                  </a:lnTo>
                  <a:lnTo>
                    <a:pt x="560070" y="9144"/>
                  </a:lnTo>
                  <a:lnTo>
                    <a:pt x="561594" y="7620"/>
                  </a:lnTo>
                  <a:close/>
                </a:path>
                <a:path w="561975" h="167004">
                  <a:moveTo>
                    <a:pt x="561594" y="1524"/>
                  </a:moveTo>
                  <a:lnTo>
                    <a:pt x="560070" y="0"/>
                  </a:lnTo>
                  <a:lnTo>
                    <a:pt x="558546" y="1524"/>
                  </a:lnTo>
                  <a:lnTo>
                    <a:pt x="560070" y="3048"/>
                  </a:lnTo>
                  <a:lnTo>
                    <a:pt x="56159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52016" y="4859524"/>
            <a:ext cx="353060" cy="258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2000"/>
              </a:lnSpc>
              <a:spcBef>
                <a:spcPts val="90"/>
              </a:spcBef>
            </a:pPr>
            <a:r>
              <a:rPr sz="750" spc="-10" dirty="0">
                <a:latin typeface="Times New Roman"/>
                <a:cs typeface="Times New Roman"/>
              </a:rPr>
              <a:t>useless</a:t>
            </a:r>
            <a:r>
              <a:rPr sz="750" spc="50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blocking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0600" y="5221223"/>
            <a:ext cx="2428875" cy="635635"/>
            <a:chOff x="990600" y="5221223"/>
            <a:chExt cx="2428875" cy="635635"/>
          </a:xfrm>
        </p:grpSpPr>
        <p:sp>
          <p:nvSpPr>
            <p:cNvPr id="42" name="object 42"/>
            <p:cNvSpPr/>
            <p:nvPr/>
          </p:nvSpPr>
          <p:spPr>
            <a:xfrm>
              <a:off x="1526286" y="5225033"/>
              <a:ext cx="558800" cy="48260"/>
            </a:xfrm>
            <a:custGeom>
              <a:avLst/>
              <a:gdLst/>
              <a:ahLst/>
              <a:cxnLst/>
              <a:rect l="l" t="t" r="r" b="b"/>
              <a:pathLst>
                <a:path w="558800" h="48260">
                  <a:moveTo>
                    <a:pt x="533400" y="0"/>
                  </a:moveTo>
                  <a:lnTo>
                    <a:pt x="533400" y="12191"/>
                  </a:lnTo>
                  <a:lnTo>
                    <a:pt x="24383" y="12191"/>
                  </a:lnTo>
                  <a:lnTo>
                    <a:pt x="24383" y="0"/>
                  </a:lnTo>
                  <a:lnTo>
                    <a:pt x="0" y="23621"/>
                  </a:lnTo>
                  <a:lnTo>
                    <a:pt x="24383" y="48005"/>
                  </a:lnTo>
                  <a:lnTo>
                    <a:pt x="24383" y="35813"/>
                  </a:lnTo>
                  <a:lnTo>
                    <a:pt x="533400" y="35813"/>
                  </a:lnTo>
                  <a:lnTo>
                    <a:pt x="533400" y="48005"/>
                  </a:lnTo>
                  <a:lnTo>
                    <a:pt x="558545" y="23621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0600" y="5221223"/>
              <a:ext cx="2428875" cy="635635"/>
            </a:xfrm>
            <a:custGeom>
              <a:avLst/>
              <a:gdLst/>
              <a:ahLst/>
              <a:cxnLst/>
              <a:rect l="l" t="t" r="r" b="b"/>
              <a:pathLst>
                <a:path w="2428875" h="635635">
                  <a:moveTo>
                    <a:pt x="3810" y="124206"/>
                  </a:moveTo>
                  <a:lnTo>
                    <a:pt x="0" y="124206"/>
                  </a:lnTo>
                  <a:lnTo>
                    <a:pt x="0" y="633984"/>
                  </a:lnTo>
                  <a:lnTo>
                    <a:pt x="3810" y="633984"/>
                  </a:lnTo>
                  <a:lnTo>
                    <a:pt x="3810" y="124206"/>
                  </a:lnTo>
                  <a:close/>
                </a:path>
                <a:path w="2428875" h="635635">
                  <a:moveTo>
                    <a:pt x="1095756" y="27432"/>
                  </a:moveTo>
                  <a:lnTo>
                    <a:pt x="1094968" y="26670"/>
                  </a:lnTo>
                  <a:lnTo>
                    <a:pt x="1091565" y="23368"/>
                  </a:lnTo>
                  <a:lnTo>
                    <a:pt x="1091565" y="27813"/>
                  </a:lnTo>
                  <a:lnTo>
                    <a:pt x="1070610" y="48768"/>
                  </a:lnTo>
                  <a:lnTo>
                    <a:pt x="1070610" y="41148"/>
                  </a:lnTo>
                  <a:lnTo>
                    <a:pt x="1070610" y="39624"/>
                  </a:lnTo>
                  <a:lnTo>
                    <a:pt x="1070610" y="38100"/>
                  </a:lnTo>
                  <a:lnTo>
                    <a:pt x="558546" y="38100"/>
                  </a:lnTo>
                  <a:lnTo>
                    <a:pt x="558546" y="48006"/>
                  </a:lnTo>
                  <a:lnTo>
                    <a:pt x="539483" y="28956"/>
                  </a:lnTo>
                  <a:lnTo>
                    <a:pt x="538340" y="27813"/>
                  </a:lnTo>
                  <a:lnTo>
                    <a:pt x="539483" y="26670"/>
                  </a:lnTo>
                  <a:lnTo>
                    <a:pt x="558546" y="7620"/>
                  </a:lnTo>
                  <a:lnTo>
                    <a:pt x="558546" y="17526"/>
                  </a:lnTo>
                  <a:lnTo>
                    <a:pt x="1070610" y="17526"/>
                  </a:lnTo>
                  <a:lnTo>
                    <a:pt x="1070610" y="16002"/>
                  </a:lnTo>
                  <a:lnTo>
                    <a:pt x="1070610" y="14478"/>
                  </a:lnTo>
                  <a:lnTo>
                    <a:pt x="1070610" y="6858"/>
                  </a:lnTo>
                  <a:lnTo>
                    <a:pt x="1091565" y="27813"/>
                  </a:lnTo>
                  <a:lnTo>
                    <a:pt x="1091565" y="23368"/>
                  </a:lnTo>
                  <a:lnTo>
                    <a:pt x="1071473" y="3810"/>
                  </a:lnTo>
                  <a:lnTo>
                    <a:pt x="1067562" y="0"/>
                  </a:lnTo>
                  <a:lnTo>
                    <a:pt x="1067562" y="14478"/>
                  </a:lnTo>
                  <a:lnTo>
                    <a:pt x="561594" y="14478"/>
                  </a:lnTo>
                  <a:lnTo>
                    <a:pt x="561594" y="4572"/>
                  </a:lnTo>
                  <a:lnTo>
                    <a:pt x="561594" y="3810"/>
                  </a:lnTo>
                  <a:lnTo>
                    <a:pt x="561594" y="0"/>
                  </a:lnTo>
                  <a:lnTo>
                    <a:pt x="533400" y="27432"/>
                  </a:lnTo>
                  <a:lnTo>
                    <a:pt x="561594" y="55626"/>
                  </a:lnTo>
                  <a:lnTo>
                    <a:pt x="561594" y="51816"/>
                  </a:lnTo>
                  <a:lnTo>
                    <a:pt x="561594" y="51054"/>
                  </a:lnTo>
                  <a:lnTo>
                    <a:pt x="561594" y="41148"/>
                  </a:lnTo>
                  <a:lnTo>
                    <a:pt x="1067562" y="41148"/>
                  </a:lnTo>
                  <a:lnTo>
                    <a:pt x="1067562" y="55626"/>
                  </a:lnTo>
                  <a:lnTo>
                    <a:pt x="1071372" y="51816"/>
                  </a:lnTo>
                  <a:lnTo>
                    <a:pt x="1094232" y="28956"/>
                  </a:lnTo>
                  <a:lnTo>
                    <a:pt x="1095756" y="27432"/>
                  </a:lnTo>
                  <a:close/>
                </a:path>
                <a:path w="2428875" h="635635">
                  <a:moveTo>
                    <a:pt x="1459230" y="288798"/>
                  </a:moveTo>
                  <a:lnTo>
                    <a:pt x="1457706" y="287274"/>
                  </a:lnTo>
                  <a:lnTo>
                    <a:pt x="1456182" y="288798"/>
                  </a:lnTo>
                  <a:lnTo>
                    <a:pt x="1457706" y="290322"/>
                  </a:lnTo>
                  <a:lnTo>
                    <a:pt x="1459230" y="288798"/>
                  </a:lnTo>
                  <a:close/>
                </a:path>
                <a:path w="2428875" h="635635">
                  <a:moveTo>
                    <a:pt x="1459230" y="282702"/>
                  </a:moveTo>
                  <a:lnTo>
                    <a:pt x="1457706" y="281178"/>
                  </a:lnTo>
                  <a:lnTo>
                    <a:pt x="1456182" y="282702"/>
                  </a:lnTo>
                  <a:lnTo>
                    <a:pt x="1457706" y="284226"/>
                  </a:lnTo>
                  <a:lnTo>
                    <a:pt x="1459230" y="282702"/>
                  </a:lnTo>
                  <a:close/>
                </a:path>
                <a:path w="2428875" h="635635">
                  <a:moveTo>
                    <a:pt x="1459230" y="276606"/>
                  </a:moveTo>
                  <a:lnTo>
                    <a:pt x="1457706" y="275082"/>
                  </a:lnTo>
                  <a:lnTo>
                    <a:pt x="1456182" y="276606"/>
                  </a:lnTo>
                  <a:lnTo>
                    <a:pt x="1457706" y="278130"/>
                  </a:lnTo>
                  <a:lnTo>
                    <a:pt x="1459230" y="276606"/>
                  </a:lnTo>
                  <a:close/>
                </a:path>
                <a:path w="2428875" h="635635">
                  <a:moveTo>
                    <a:pt x="1459230" y="270510"/>
                  </a:moveTo>
                  <a:lnTo>
                    <a:pt x="1457706" y="268986"/>
                  </a:lnTo>
                  <a:lnTo>
                    <a:pt x="1456182" y="270510"/>
                  </a:lnTo>
                  <a:lnTo>
                    <a:pt x="1457706" y="272034"/>
                  </a:lnTo>
                  <a:lnTo>
                    <a:pt x="1459230" y="270510"/>
                  </a:lnTo>
                  <a:close/>
                </a:path>
                <a:path w="2428875" h="635635">
                  <a:moveTo>
                    <a:pt x="1459230" y="264414"/>
                  </a:moveTo>
                  <a:lnTo>
                    <a:pt x="1457706" y="262890"/>
                  </a:lnTo>
                  <a:lnTo>
                    <a:pt x="1456182" y="264414"/>
                  </a:lnTo>
                  <a:lnTo>
                    <a:pt x="1457706" y="265938"/>
                  </a:lnTo>
                  <a:lnTo>
                    <a:pt x="1459230" y="264414"/>
                  </a:lnTo>
                  <a:close/>
                </a:path>
                <a:path w="2428875" h="635635">
                  <a:moveTo>
                    <a:pt x="1459230" y="258318"/>
                  </a:moveTo>
                  <a:lnTo>
                    <a:pt x="1457706" y="256794"/>
                  </a:lnTo>
                  <a:lnTo>
                    <a:pt x="1456182" y="258318"/>
                  </a:lnTo>
                  <a:lnTo>
                    <a:pt x="1457706" y="259842"/>
                  </a:lnTo>
                  <a:lnTo>
                    <a:pt x="1459230" y="258318"/>
                  </a:lnTo>
                  <a:close/>
                </a:path>
                <a:path w="2428875" h="635635">
                  <a:moveTo>
                    <a:pt x="1459230" y="252222"/>
                  </a:moveTo>
                  <a:lnTo>
                    <a:pt x="1457706" y="250698"/>
                  </a:lnTo>
                  <a:lnTo>
                    <a:pt x="1456182" y="252222"/>
                  </a:lnTo>
                  <a:lnTo>
                    <a:pt x="1457706" y="253746"/>
                  </a:lnTo>
                  <a:lnTo>
                    <a:pt x="1459230" y="252222"/>
                  </a:lnTo>
                  <a:close/>
                </a:path>
                <a:path w="2428875" h="635635">
                  <a:moveTo>
                    <a:pt x="1459230" y="246126"/>
                  </a:moveTo>
                  <a:lnTo>
                    <a:pt x="1457706" y="244602"/>
                  </a:lnTo>
                  <a:lnTo>
                    <a:pt x="1456182" y="246126"/>
                  </a:lnTo>
                  <a:lnTo>
                    <a:pt x="1457706" y="247650"/>
                  </a:lnTo>
                  <a:lnTo>
                    <a:pt x="1459230" y="246126"/>
                  </a:lnTo>
                  <a:close/>
                </a:path>
                <a:path w="2428875" h="635635">
                  <a:moveTo>
                    <a:pt x="1459230" y="240030"/>
                  </a:moveTo>
                  <a:lnTo>
                    <a:pt x="1457706" y="238506"/>
                  </a:lnTo>
                  <a:lnTo>
                    <a:pt x="1456182" y="240030"/>
                  </a:lnTo>
                  <a:lnTo>
                    <a:pt x="1457706" y="241554"/>
                  </a:lnTo>
                  <a:lnTo>
                    <a:pt x="1459230" y="240030"/>
                  </a:lnTo>
                  <a:close/>
                </a:path>
                <a:path w="2428875" h="635635">
                  <a:moveTo>
                    <a:pt x="1459230" y="233934"/>
                  </a:moveTo>
                  <a:lnTo>
                    <a:pt x="1457706" y="232410"/>
                  </a:lnTo>
                  <a:lnTo>
                    <a:pt x="1456182" y="233934"/>
                  </a:lnTo>
                  <a:lnTo>
                    <a:pt x="1457706" y="235458"/>
                  </a:lnTo>
                  <a:lnTo>
                    <a:pt x="1459230" y="233934"/>
                  </a:lnTo>
                  <a:close/>
                </a:path>
                <a:path w="2428875" h="635635">
                  <a:moveTo>
                    <a:pt x="1459230" y="227838"/>
                  </a:moveTo>
                  <a:lnTo>
                    <a:pt x="1457706" y="226314"/>
                  </a:lnTo>
                  <a:lnTo>
                    <a:pt x="1456182" y="227838"/>
                  </a:lnTo>
                  <a:lnTo>
                    <a:pt x="1457706" y="229362"/>
                  </a:lnTo>
                  <a:lnTo>
                    <a:pt x="1459230" y="227838"/>
                  </a:lnTo>
                  <a:close/>
                </a:path>
                <a:path w="2428875" h="635635">
                  <a:moveTo>
                    <a:pt x="1459230" y="221742"/>
                  </a:moveTo>
                  <a:lnTo>
                    <a:pt x="1457706" y="220218"/>
                  </a:lnTo>
                  <a:lnTo>
                    <a:pt x="1456182" y="221742"/>
                  </a:lnTo>
                  <a:lnTo>
                    <a:pt x="1457706" y="223266"/>
                  </a:lnTo>
                  <a:lnTo>
                    <a:pt x="1459230" y="221742"/>
                  </a:lnTo>
                  <a:close/>
                </a:path>
                <a:path w="2428875" h="635635">
                  <a:moveTo>
                    <a:pt x="1459230" y="215646"/>
                  </a:moveTo>
                  <a:lnTo>
                    <a:pt x="1457706" y="214122"/>
                  </a:lnTo>
                  <a:lnTo>
                    <a:pt x="1456182" y="215646"/>
                  </a:lnTo>
                  <a:lnTo>
                    <a:pt x="1457706" y="217170"/>
                  </a:lnTo>
                  <a:lnTo>
                    <a:pt x="1459230" y="215646"/>
                  </a:lnTo>
                  <a:close/>
                </a:path>
                <a:path w="2428875" h="635635">
                  <a:moveTo>
                    <a:pt x="1459230" y="209550"/>
                  </a:moveTo>
                  <a:lnTo>
                    <a:pt x="1457706" y="208026"/>
                  </a:lnTo>
                  <a:lnTo>
                    <a:pt x="1456182" y="209550"/>
                  </a:lnTo>
                  <a:lnTo>
                    <a:pt x="1457706" y="211074"/>
                  </a:lnTo>
                  <a:lnTo>
                    <a:pt x="1459230" y="209550"/>
                  </a:lnTo>
                  <a:close/>
                </a:path>
                <a:path w="2428875" h="635635">
                  <a:moveTo>
                    <a:pt x="1459230" y="203454"/>
                  </a:moveTo>
                  <a:lnTo>
                    <a:pt x="1457706" y="201930"/>
                  </a:lnTo>
                  <a:lnTo>
                    <a:pt x="1456182" y="203454"/>
                  </a:lnTo>
                  <a:lnTo>
                    <a:pt x="1457706" y="204978"/>
                  </a:lnTo>
                  <a:lnTo>
                    <a:pt x="1459230" y="203454"/>
                  </a:lnTo>
                  <a:close/>
                </a:path>
                <a:path w="2428875" h="635635">
                  <a:moveTo>
                    <a:pt x="1459230" y="197358"/>
                  </a:moveTo>
                  <a:lnTo>
                    <a:pt x="1457706" y="195834"/>
                  </a:lnTo>
                  <a:lnTo>
                    <a:pt x="1456182" y="197358"/>
                  </a:lnTo>
                  <a:lnTo>
                    <a:pt x="1457706" y="198882"/>
                  </a:lnTo>
                  <a:lnTo>
                    <a:pt x="1459230" y="197358"/>
                  </a:lnTo>
                  <a:close/>
                </a:path>
                <a:path w="2428875" h="635635">
                  <a:moveTo>
                    <a:pt x="1459230" y="191262"/>
                  </a:moveTo>
                  <a:lnTo>
                    <a:pt x="1457706" y="189738"/>
                  </a:lnTo>
                  <a:lnTo>
                    <a:pt x="1456182" y="191262"/>
                  </a:lnTo>
                  <a:lnTo>
                    <a:pt x="1457706" y="192786"/>
                  </a:lnTo>
                  <a:lnTo>
                    <a:pt x="1459230" y="191262"/>
                  </a:lnTo>
                  <a:close/>
                </a:path>
                <a:path w="2428875" h="635635">
                  <a:moveTo>
                    <a:pt x="1459230" y="185928"/>
                  </a:moveTo>
                  <a:lnTo>
                    <a:pt x="1457706" y="184404"/>
                  </a:lnTo>
                  <a:lnTo>
                    <a:pt x="1456182" y="185928"/>
                  </a:lnTo>
                  <a:lnTo>
                    <a:pt x="1457706" y="186690"/>
                  </a:lnTo>
                  <a:lnTo>
                    <a:pt x="1459230" y="185928"/>
                  </a:lnTo>
                  <a:close/>
                </a:path>
                <a:path w="2428875" h="635635">
                  <a:moveTo>
                    <a:pt x="1459230" y="179832"/>
                  </a:moveTo>
                  <a:lnTo>
                    <a:pt x="1457706" y="178308"/>
                  </a:lnTo>
                  <a:lnTo>
                    <a:pt x="1456182" y="179832"/>
                  </a:lnTo>
                  <a:lnTo>
                    <a:pt x="1457706" y="181356"/>
                  </a:lnTo>
                  <a:lnTo>
                    <a:pt x="1459230" y="179832"/>
                  </a:lnTo>
                  <a:close/>
                </a:path>
                <a:path w="2428875" h="635635">
                  <a:moveTo>
                    <a:pt x="1459230" y="173736"/>
                  </a:moveTo>
                  <a:lnTo>
                    <a:pt x="1457706" y="172212"/>
                  </a:lnTo>
                  <a:lnTo>
                    <a:pt x="1456182" y="173736"/>
                  </a:lnTo>
                  <a:lnTo>
                    <a:pt x="1457706" y="175260"/>
                  </a:lnTo>
                  <a:lnTo>
                    <a:pt x="1459230" y="173736"/>
                  </a:lnTo>
                  <a:close/>
                </a:path>
                <a:path w="2428875" h="635635">
                  <a:moveTo>
                    <a:pt x="1459230" y="167640"/>
                  </a:moveTo>
                  <a:lnTo>
                    <a:pt x="1457706" y="166116"/>
                  </a:lnTo>
                  <a:lnTo>
                    <a:pt x="1456182" y="167640"/>
                  </a:lnTo>
                  <a:lnTo>
                    <a:pt x="1457706" y="169164"/>
                  </a:lnTo>
                  <a:lnTo>
                    <a:pt x="1459230" y="167640"/>
                  </a:lnTo>
                  <a:close/>
                </a:path>
                <a:path w="2428875" h="635635">
                  <a:moveTo>
                    <a:pt x="1459230" y="161544"/>
                  </a:moveTo>
                  <a:lnTo>
                    <a:pt x="1457706" y="160020"/>
                  </a:lnTo>
                  <a:lnTo>
                    <a:pt x="1456182" y="161544"/>
                  </a:lnTo>
                  <a:lnTo>
                    <a:pt x="1457706" y="163068"/>
                  </a:lnTo>
                  <a:lnTo>
                    <a:pt x="1459230" y="161544"/>
                  </a:lnTo>
                  <a:close/>
                </a:path>
                <a:path w="2428875" h="635635">
                  <a:moveTo>
                    <a:pt x="1459230" y="155448"/>
                  </a:moveTo>
                  <a:lnTo>
                    <a:pt x="1457706" y="153924"/>
                  </a:lnTo>
                  <a:lnTo>
                    <a:pt x="1456182" y="155448"/>
                  </a:lnTo>
                  <a:lnTo>
                    <a:pt x="1457706" y="156972"/>
                  </a:lnTo>
                  <a:lnTo>
                    <a:pt x="1459230" y="155448"/>
                  </a:lnTo>
                  <a:close/>
                </a:path>
                <a:path w="2428875" h="635635">
                  <a:moveTo>
                    <a:pt x="1459230" y="149352"/>
                  </a:moveTo>
                  <a:lnTo>
                    <a:pt x="1457706" y="147828"/>
                  </a:lnTo>
                  <a:lnTo>
                    <a:pt x="1456182" y="149352"/>
                  </a:lnTo>
                  <a:lnTo>
                    <a:pt x="1457706" y="150876"/>
                  </a:lnTo>
                  <a:lnTo>
                    <a:pt x="1459230" y="149352"/>
                  </a:lnTo>
                  <a:close/>
                </a:path>
                <a:path w="2428875" h="635635">
                  <a:moveTo>
                    <a:pt x="1459230" y="143256"/>
                  </a:moveTo>
                  <a:lnTo>
                    <a:pt x="1457706" y="141732"/>
                  </a:lnTo>
                  <a:lnTo>
                    <a:pt x="1456182" y="143256"/>
                  </a:lnTo>
                  <a:lnTo>
                    <a:pt x="1457706" y="144780"/>
                  </a:lnTo>
                  <a:lnTo>
                    <a:pt x="1459230" y="143256"/>
                  </a:lnTo>
                  <a:close/>
                </a:path>
                <a:path w="2428875" h="635635">
                  <a:moveTo>
                    <a:pt x="1459230" y="137160"/>
                  </a:moveTo>
                  <a:lnTo>
                    <a:pt x="1457706" y="135636"/>
                  </a:lnTo>
                  <a:lnTo>
                    <a:pt x="1456182" y="137160"/>
                  </a:lnTo>
                  <a:lnTo>
                    <a:pt x="1457706" y="138684"/>
                  </a:lnTo>
                  <a:lnTo>
                    <a:pt x="1459230" y="137160"/>
                  </a:lnTo>
                  <a:close/>
                </a:path>
                <a:path w="2428875" h="635635">
                  <a:moveTo>
                    <a:pt x="1459230" y="131064"/>
                  </a:moveTo>
                  <a:lnTo>
                    <a:pt x="1457706" y="129540"/>
                  </a:lnTo>
                  <a:lnTo>
                    <a:pt x="1456182" y="131064"/>
                  </a:lnTo>
                  <a:lnTo>
                    <a:pt x="1457706" y="132588"/>
                  </a:lnTo>
                  <a:lnTo>
                    <a:pt x="1459230" y="131064"/>
                  </a:lnTo>
                  <a:close/>
                </a:path>
                <a:path w="2428875" h="635635">
                  <a:moveTo>
                    <a:pt x="1459230" y="124968"/>
                  </a:moveTo>
                  <a:lnTo>
                    <a:pt x="1458468" y="124206"/>
                  </a:lnTo>
                  <a:lnTo>
                    <a:pt x="1456944" y="124206"/>
                  </a:lnTo>
                  <a:lnTo>
                    <a:pt x="1456182" y="124968"/>
                  </a:lnTo>
                  <a:lnTo>
                    <a:pt x="1457706" y="126492"/>
                  </a:lnTo>
                  <a:lnTo>
                    <a:pt x="1459230" y="124968"/>
                  </a:lnTo>
                  <a:close/>
                </a:path>
                <a:path w="2428875" h="635635">
                  <a:moveTo>
                    <a:pt x="2428494" y="632472"/>
                  </a:moveTo>
                  <a:lnTo>
                    <a:pt x="293370" y="632472"/>
                  </a:lnTo>
                  <a:lnTo>
                    <a:pt x="293370" y="635508"/>
                  </a:lnTo>
                  <a:lnTo>
                    <a:pt x="2428494" y="635508"/>
                  </a:lnTo>
                  <a:lnTo>
                    <a:pt x="2428494" y="632472"/>
                  </a:lnTo>
                  <a:close/>
                </a:path>
                <a:path w="2428875" h="635635">
                  <a:moveTo>
                    <a:pt x="2428494" y="293370"/>
                  </a:moveTo>
                  <a:lnTo>
                    <a:pt x="293370" y="293370"/>
                  </a:lnTo>
                  <a:lnTo>
                    <a:pt x="293370" y="296418"/>
                  </a:lnTo>
                  <a:lnTo>
                    <a:pt x="2428494" y="296418"/>
                  </a:lnTo>
                  <a:lnTo>
                    <a:pt x="2428494" y="293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64663" y="5345429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39" h="170814">
                  <a:moveTo>
                    <a:pt x="18287" y="17525"/>
                  </a:moveTo>
                  <a:lnTo>
                    <a:pt x="9143" y="17525"/>
                  </a:lnTo>
                  <a:lnTo>
                    <a:pt x="9143" y="170687"/>
                  </a:lnTo>
                  <a:lnTo>
                    <a:pt x="18287" y="170687"/>
                  </a:lnTo>
                  <a:lnTo>
                    <a:pt x="18287" y="17525"/>
                  </a:lnTo>
                  <a:close/>
                </a:path>
                <a:path w="27939" h="170814">
                  <a:moveTo>
                    <a:pt x="20802" y="0"/>
                  </a:moveTo>
                  <a:lnTo>
                    <a:pt x="6629" y="0"/>
                  </a:lnTo>
                  <a:lnTo>
                    <a:pt x="0" y="22098"/>
                  </a:lnTo>
                  <a:lnTo>
                    <a:pt x="9143" y="22098"/>
                  </a:lnTo>
                  <a:lnTo>
                    <a:pt x="9143" y="17525"/>
                  </a:lnTo>
                  <a:lnTo>
                    <a:pt x="26060" y="17525"/>
                  </a:lnTo>
                  <a:lnTo>
                    <a:pt x="20802" y="0"/>
                  </a:lnTo>
                  <a:close/>
                </a:path>
                <a:path w="27939" h="170814">
                  <a:moveTo>
                    <a:pt x="26060" y="17525"/>
                  </a:moveTo>
                  <a:lnTo>
                    <a:pt x="18287" y="17525"/>
                  </a:lnTo>
                  <a:lnTo>
                    <a:pt x="18287" y="22098"/>
                  </a:lnTo>
                  <a:lnTo>
                    <a:pt x="27431" y="22098"/>
                  </a:lnTo>
                  <a:lnTo>
                    <a:pt x="26060" y="175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48305" y="5442965"/>
              <a:ext cx="170180" cy="73660"/>
            </a:xfrm>
            <a:custGeom>
              <a:avLst/>
              <a:gdLst/>
              <a:ahLst/>
              <a:cxnLst/>
              <a:rect l="l" t="t" r="r" b="b"/>
              <a:pathLst>
                <a:path w="170180" h="73660">
                  <a:moveTo>
                    <a:pt x="169925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69925" y="73151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46782" y="5441441"/>
              <a:ext cx="173355" cy="76200"/>
            </a:xfrm>
            <a:custGeom>
              <a:avLst/>
              <a:gdLst/>
              <a:ahLst/>
              <a:cxnLst/>
              <a:rect l="l" t="t" r="r" b="b"/>
              <a:pathLst>
                <a:path w="173355" h="76200">
                  <a:moveTo>
                    <a:pt x="17297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72974" y="76200"/>
                  </a:lnTo>
                  <a:lnTo>
                    <a:pt x="172974" y="74675"/>
                  </a:lnTo>
                  <a:lnTo>
                    <a:pt x="3048" y="74675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72974" y="1524"/>
                  </a:lnTo>
                  <a:lnTo>
                    <a:pt x="172974" y="0"/>
                  </a:lnTo>
                  <a:close/>
                </a:path>
                <a:path w="173355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5"/>
                  </a:lnTo>
                  <a:lnTo>
                    <a:pt x="3048" y="73152"/>
                  </a:lnTo>
                  <a:close/>
                </a:path>
                <a:path w="173355" h="76200">
                  <a:moveTo>
                    <a:pt x="169925" y="73152"/>
                  </a:moveTo>
                  <a:lnTo>
                    <a:pt x="3048" y="73152"/>
                  </a:lnTo>
                  <a:lnTo>
                    <a:pt x="3048" y="74675"/>
                  </a:lnTo>
                  <a:lnTo>
                    <a:pt x="169925" y="74675"/>
                  </a:lnTo>
                  <a:lnTo>
                    <a:pt x="169925" y="73152"/>
                  </a:lnTo>
                  <a:close/>
                </a:path>
                <a:path w="173355" h="76200">
                  <a:moveTo>
                    <a:pt x="169925" y="1524"/>
                  </a:moveTo>
                  <a:lnTo>
                    <a:pt x="169925" y="74675"/>
                  </a:lnTo>
                  <a:lnTo>
                    <a:pt x="171450" y="73152"/>
                  </a:lnTo>
                  <a:lnTo>
                    <a:pt x="172974" y="73152"/>
                  </a:lnTo>
                  <a:lnTo>
                    <a:pt x="172974" y="3048"/>
                  </a:lnTo>
                  <a:lnTo>
                    <a:pt x="171450" y="3048"/>
                  </a:lnTo>
                  <a:lnTo>
                    <a:pt x="169925" y="1524"/>
                  </a:lnTo>
                  <a:close/>
                </a:path>
                <a:path w="173355" h="76200">
                  <a:moveTo>
                    <a:pt x="172974" y="73152"/>
                  </a:moveTo>
                  <a:lnTo>
                    <a:pt x="171450" y="73152"/>
                  </a:lnTo>
                  <a:lnTo>
                    <a:pt x="169925" y="74675"/>
                  </a:lnTo>
                  <a:lnTo>
                    <a:pt x="172974" y="74675"/>
                  </a:lnTo>
                  <a:lnTo>
                    <a:pt x="172974" y="73152"/>
                  </a:lnTo>
                  <a:close/>
                </a:path>
                <a:path w="173355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73355" h="76200">
                  <a:moveTo>
                    <a:pt x="16992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9925" y="3048"/>
                  </a:lnTo>
                  <a:lnTo>
                    <a:pt x="169925" y="1524"/>
                  </a:lnTo>
                  <a:close/>
                </a:path>
                <a:path w="173355" h="76200">
                  <a:moveTo>
                    <a:pt x="172974" y="1524"/>
                  </a:moveTo>
                  <a:lnTo>
                    <a:pt x="169925" y="1524"/>
                  </a:lnTo>
                  <a:lnTo>
                    <a:pt x="171450" y="3048"/>
                  </a:lnTo>
                  <a:lnTo>
                    <a:pt x="172974" y="3048"/>
                  </a:lnTo>
                  <a:lnTo>
                    <a:pt x="17297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18232" y="5442965"/>
              <a:ext cx="315595" cy="73660"/>
            </a:xfrm>
            <a:custGeom>
              <a:avLst/>
              <a:gdLst/>
              <a:ahLst/>
              <a:cxnLst/>
              <a:rect l="l" t="t" r="r" b="b"/>
              <a:pathLst>
                <a:path w="315594" h="73660">
                  <a:moveTo>
                    <a:pt x="315468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315468" y="73151"/>
                  </a:lnTo>
                  <a:lnTo>
                    <a:pt x="3154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16707" y="5441441"/>
              <a:ext cx="318770" cy="76200"/>
            </a:xfrm>
            <a:custGeom>
              <a:avLst/>
              <a:gdLst/>
              <a:ahLst/>
              <a:cxnLst/>
              <a:rect l="l" t="t" r="r" b="b"/>
              <a:pathLst>
                <a:path w="318769" h="76200">
                  <a:moveTo>
                    <a:pt x="318516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18516" y="76200"/>
                  </a:lnTo>
                  <a:lnTo>
                    <a:pt x="318516" y="74675"/>
                  </a:lnTo>
                  <a:lnTo>
                    <a:pt x="3048" y="74675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18516" y="1524"/>
                  </a:lnTo>
                  <a:lnTo>
                    <a:pt x="318516" y="0"/>
                  </a:lnTo>
                  <a:close/>
                </a:path>
                <a:path w="318769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5"/>
                  </a:lnTo>
                  <a:lnTo>
                    <a:pt x="3048" y="73152"/>
                  </a:lnTo>
                  <a:close/>
                </a:path>
                <a:path w="318769" h="76200">
                  <a:moveTo>
                    <a:pt x="315468" y="73152"/>
                  </a:moveTo>
                  <a:lnTo>
                    <a:pt x="3048" y="73152"/>
                  </a:lnTo>
                  <a:lnTo>
                    <a:pt x="3048" y="74675"/>
                  </a:lnTo>
                  <a:lnTo>
                    <a:pt x="315468" y="74675"/>
                  </a:lnTo>
                  <a:lnTo>
                    <a:pt x="315468" y="73152"/>
                  </a:lnTo>
                  <a:close/>
                </a:path>
                <a:path w="318769" h="76200">
                  <a:moveTo>
                    <a:pt x="315468" y="1524"/>
                  </a:moveTo>
                  <a:lnTo>
                    <a:pt x="315468" y="74675"/>
                  </a:lnTo>
                  <a:lnTo>
                    <a:pt x="316992" y="73152"/>
                  </a:lnTo>
                  <a:lnTo>
                    <a:pt x="318516" y="73152"/>
                  </a:lnTo>
                  <a:lnTo>
                    <a:pt x="318516" y="3048"/>
                  </a:lnTo>
                  <a:lnTo>
                    <a:pt x="316992" y="3048"/>
                  </a:lnTo>
                  <a:lnTo>
                    <a:pt x="315468" y="1524"/>
                  </a:lnTo>
                  <a:close/>
                </a:path>
                <a:path w="318769" h="76200">
                  <a:moveTo>
                    <a:pt x="318516" y="73152"/>
                  </a:moveTo>
                  <a:lnTo>
                    <a:pt x="316992" y="73152"/>
                  </a:lnTo>
                  <a:lnTo>
                    <a:pt x="315468" y="74675"/>
                  </a:lnTo>
                  <a:lnTo>
                    <a:pt x="318516" y="74675"/>
                  </a:lnTo>
                  <a:lnTo>
                    <a:pt x="318516" y="73152"/>
                  </a:lnTo>
                  <a:close/>
                </a:path>
                <a:path w="318769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18769" h="76200">
                  <a:moveTo>
                    <a:pt x="31546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15468" y="3048"/>
                  </a:lnTo>
                  <a:lnTo>
                    <a:pt x="315468" y="1524"/>
                  </a:lnTo>
                  <a:close/>
                </a:path>
                <a:path w="318769" h="76200">
                  <a:moveTo>
                    <a:pt x="318516" y="1524"/>
                  </a:moveTo>
                  <a:lnTo>
                    <a:pt x="315468" y="1524"/>
                  </a:lnTo>
                  <a:lnTo>
                    <a:pt x="316992" y="3048"/>
                  </a:lnTo>
                  <a:lnTo>
                    <a:pt x="318516" y="3048"/>
                  </a:lnTo>
                  <a:lnTo>
                    <a:pt x="31851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33700" y="5442965"/>
              <a:ext cx="121285" cy="73660"/>
            </a:xfrm>
            <a:custGeom>
              <a:avLst/>
              <a:gdLst/>
              <a:ahLst/>
              <a:cxnLst/>
              <a:rect l="l" t="t" r="r" b="b"/>
              <a:pathLst>
                <a:path w="121285" h="73660">
                  <a:moveTo>
                    <a:pt x="121157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21157" y="7315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32176" y="5441441"/>
              <a:ext cx="124460" cy="76200"/>
            </a:xfrm>
            <a:custGeom>
              <a:avLst/>
              <a:gdLst/>
              <a:ahLst/>
              <a:cxnLst/>
              <a:rect l="l" t="t" r="r" b="b"/>
              <a:pathLst>
                <a:path w="124460" h="76200">
                  <a:moveTo>
                    <a:pt x="124206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4206" y="76200"/>
                  </a:lnTo>
                  <a:lnTo>
                    <a:pt x="124206" y="74675"/>
                  </a:lnTo>
                  <a:lnTo>
                    <a:pt x="3048" y="74675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60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5"/>
                  </a:lnTo>
                  <a:lnTo>
                    <a:pt x="3048" y="73152"/>
                  </a:lnTo>
                  <a:close/>
                </a:path>
                <a:path w="124460" h="76200">
                  <a:moveTo>
                    <a:pt x="121157" y="73152"/>
                  </a:moveTo>
                  <a:lnTo>
                    <a:pt x="3048" y="73152"/>
                  </a:lnTo>
                  <a:lnTo>
                    <a:pt x="3048" y="74675"/>
                  </a:lnTo>
                  <a:lnTo>
                    <a:pt x="121157" y="74675"/>
                  </a:lnTo>
                  <a:lnTo>
                    <a:pt x="121157" y="73152"/>
                  </a:lnTo>
                  <a:close/>
                </a:path>
                <a:path w="124460" h="76200">
                  <a:moveTo>
                    <a:pt x="121157" y="1524"/>
                  </a:moveTo>
                  <a:lnTo>
                    <a:pt x="121157" y="74675"/>
                  </a:lnTo>
                  <a:lnTo>
                    <a:pt x="122681" y="73152"/>
                  </a:lnTo>
                  <a:lnTo>
                    <a:pt x="124206" y="73152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7" y="1524"/>
                  </a:lnTo>
                  <a:close/>
                </a:path>
                <a:path w="124460" h="76200">
                  <a:moveTo>
                    <a:pt x="124206" y="73152"/>
                  </a:moveTo>
                  <a:lnTo>
                    <a:pt x="122681" y="73152"/>
                  </a:lnTo>
                  <a:lnTo>
                    <a:pt x="121157" y="74675"/>
                  </a:lnTo>
                  <a:lnTo>
                    <a:pt x="124206" y="74675"/>
                  </a:lnTo>
                  <a:lnTo>
                    <a:pt x="124206" y="73152"/>
                  </a:lnTo>
                  <a:close/>
                </a:path>
                <a:path w="124460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4460" h="76200">
                  <a:moveTo>
                    <a:pt x="12115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1157" y="3048"/>
                  </a:lnTo>
                  <a:lnTo>
                    <a:pt x="121157" y="1524"/>
                  </a:lnTo>
                  <a:close/>
                </a:path>
                <a:path w="124460" h="76200">
                  <a:moveTo>
                    <a:pt x="124206" y="1524"/>
                  </a:moveTo>
                  <a:lnTo>
                    <a:pt x="121157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022" y="5345429"/>
              <a:ext cx="767334" cy="51130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923289" y="4851113"/>
            <a:ext cx="353695" cy="99186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427988" y="5514594"/>
            <a:ext cx="1798320" cy="691515"/>
            <a:chOff x="1427988" y="5514594"/>
            <a:chExt cx="1798320" cy="691515"/>
          </a:xfrm>
        </p:grpSpPr>
        <p:sp>
          <p:nvSpPr>
            <p:cNvPr id="54" name="object 54"/>
            <p:cNvSpPr/>
            <p:nvPr/>
          </p:nvSpPr>
          <p:spPr>
            <a:xfrm>
              <a:off x="3053334" y="5514594"/>
              <a:ext cx="3810" cy="336550"/>
            </a:xfrm>
            <a:custGeom>
              <a:avLst/>
              <a:gdLst/>
              <a:ahLst/>
              <a:cxnLst/>
              <a:rect l="l" t="t" r="r" b="b"/>
              <a:pathLst>
                <a:path w="3810" h="336550">
                  <a:moveTo>
                    <a:pt x="1524" y="0"/>
                  </a:moveTo>
                  <a:lnTo>
                    <a:pt x="0" y="1523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524" y="0"/>
                  </a:lnTo>
                  <a:close/>
                </a:path>
                <a:path w="3810" h="336550">
                  <a:moveTo>
                    <a:pt x="1524" y="6095"/>
                  </a:moveTo>
                  <a:lnTo>
                    <a:pt x="0" y="7619"/>
                  </a:lnTo>
                  <a:lnTo>
                    <a:pt x="1524" y="9143"/>
                  </a:lnTo>
                  <a:lnTo>
                    <a:pt x="3048" y="7619"/>
                  </a:lnTo>
                  <a:lnTo>
                    <a:pt x="1524" y="6095"/>
                  </a:lnTo>
                  <a:close/>
                </a:path>
                <a:path w="3810" h="336550">
                  <a:moveTo>
                    <a:pt x="1524" y="12191"/>
                  </a:moveTo>
                  <a:lnTo>
                    <a:pt x="0" y="13715"/>
                  </a:lnTo>
                  <a:lnTo>
                    <a:pt x="1524" y="14477"/>
                  </a:lnTo>
                  <a:lnTo>
                    <a:pt x="3048" y="13715"/>
                  </a:lnTo>
                  <a:lnTo>
                    <a:pt x="1524" y="12191"/>
                  </a:lnTo>
                  <a:close/>
                </a:path>
                <a:path w="3810" h="336550">
                  <a:moveTo>
                    <a:pt x="1524" y="17525"/>
                  </a:moveTo>
                  <a:lnTo>
                    <a:pt x="0" y="19050"/>
                  </a:lnTo>
                  <a:lnTo>
                    <a:pt x="1524" y="20573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810" h="336550">
                  <a:moveTo>
                    <a:pt x="1524" y="23621"/>
                  </a:moveTo>
                  <a:lnTo>
                    <a:pt x="0" y="25145"/>
                  </a:lnTo>
                  <a:lnTo>
                    <a:pt x="1524" y="26669"/>
                  </a:lnTo>
                  <a:lnTo>
                    <a:pt x="3048" y="25145"/>
                  </a:lnTo>
                  <a:lnTo>
                    <a:pt x="1524" y="23621"/>
                  </a:lnTo>
                  <a:close/>
                </a:path>
                <a:path w="3810" h="336550">
                  <a:moveTo>
                    <a:pt x="1524" y="29717"/>
                  </a:moveTo>
                  <a:lnTo>
                    <a:pt x="0" y="31241"/>
                  </a:lnTo>
                  <a:lnTo>
                    <a:pt x="1524" y="32765"/>
                  </a:lnTo>
                  <a:lnTo>
                    <a:pt x="3048" y="31241"/>
                  </a:lnTo>
                  <a:lnTo>
                    <a:pt x="1524" y="29717"/>
                  </a:lnTo>
                  <a:close/>
                </a:path>
                <a:path w="3810" h="336550">
                  <a:moveTo>
                    <a:pt x="1524" y="35813"/>
                  </a:moveTo>
                  <a:lnTo>
                    <a:pt x="0" y="37337"/>
                  </a:lnTo>
                  <a:lnTo>
                    <a:pt x="1524" y="38861"/>
                  </a:lnTo>
                  <a:lnTo>
                    <a:pt x="3048" y="37337"/>
                  </a:lnTo>
                  <a:lnTo>
                    <a:pt x="1524" y="35813"/>
                  </a:lnTo>
                  <a:close/>
                </a:path>
                <a:path w="3810" h="336550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8" y="43433"/>
                  </a:lnTo>
                  <a:lnTo>
                    <a:pt x="1524" y="41909"/>
                  </a:lnTo>
                  <a:close/>
                </a:path>
                <a:path w="3810" h="336550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8" y="49529"/>
                  </a:lnTo>
                  <a:lnTo>
                    <a:pt x="1524" y="48005"/>
                  </a:lnTo>
                  <a:close/>
                </a:path>
                <a:path w="3810" h="336550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1"/>
                  </a:lnTo>
                  <a:close/>
                </a:path>
                <a:path w="3810" h="336550">
                  <a:moveTo>
                    <a:pt x="1524" y="60197"/>
                  </a:moveTo>
                  <a:lnTo>
                    <a:pt x="0" y="61721"/>
                  </a:lnTo>
                  <a:lnTo>
                    <a:pt x="1524" y="63245"/>
                  </a:lnTo>
                  <a:lnTo>
                    <a:pt x="3048" y="61721"/>
                  </a:lnTo>
                  <a:lnTo>
                    <a:pt x="1524" y="60197"/>
                  </a:lnTo>
                  <a:close/>
                </a:path>
                <a:path w="3810" h="336550">
                  <a:moveTo>
                    <a:pt x="1524" y="66293"/>
                  </a:moveTo>
                  <a:lnTo>
                    <a:pt x="0" y="67817"/>
                  </a:lnTo>
                  <a:lnTo>
                    <a:pt x="1524" y="69341"/>
                  </a:lnTo>
                  <a:lnTo>
                    <a:pt x="3048" y="67817"/>
                  </a:lnTo>
                  <a:lnTo>
                    <a:pt x="1524" y="66293"/>
                  </a:lnTo>
                  <a:close/>
                </a:path>
                <a:path w="3810" h="336550">
                  <a:moveTo>
                    <a:pt x="1524" y="72389"/>
                  </a:moveTo>
                  <a:lnTo>
                    <a:pt x="0" y="73913"/>
                  </a:lnTo>
                  <a:lnTo>
                    <a:pt x="1524" y="75437"/>
                  </a:lnTo>
                  <a:lnTo>
                    <a:pt x="3048" y="73913"/>
                  </a:lnTo>
                  <a:lnTo>
                    <a:pt x="1524" y="72389"/>
                  </a:lnTo>
                  <a:close/>
                </a:path>
                <a:path w="3810" h="336550">
                  <a:moveTo>
                    <a:pt x="1524" y="78485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8" y="80009"/>
                  </a:lnTo>
                  <a:lnTo>
                    <a:pt x="1524" y="78485"/>
                  </a:lnTo>
                  <a:close/>
                </a:path>
                <a:path w="3810" h="336550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8" y="86105"/>
                  </a:lnTo>
                  <a:lnTo>
                    <a:pt x="1524" y="84581"/>
                  </a:lnTo>
                  <a:close/>
                </a:path>
                <a:path w="3810" h="336550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8" y="92201"/>
                  </a:lnTo>
                  <a:lnTo>
                    <a:pt x="1524" y="90677"/>
                  </a:lnTo>
                  <a:close/>
                </a:path>
                <a:path w="3810" h="336550">
                  <a:moveTo>
                    <a:pt x="1524" y="96773"/>
                  </a:moveTo>
                  <a:lnTo>
                    <a:pt x="0" y="98297"/>
                  </a:lnTo>
                  <a:lnTo>
                    <a:pt x="1524" y="99821"/>
                  </a:lnTo>
                  <a:lnTo>
                    <a:pt x="3048" y="98297"/>
                  </a:lnTo>
                  <a:lnTo>
                    <a:pt x="1524" y="96773"/>
                  </a:lnTo>
                  <a:close/>
                </a:path>
                <a:path w="3810" h="336550">
                  <a:moveTo>
                    <a:pt x="1524" y="102869"/>
                  </a:moveTo>
                  <a:lnTo>
                    <a:pt x="0" y="104393"/>
                  </a:lnTo>
                  <a:lnTo>
                    <a:pt x="1524" y="105917"/>
                  </a:lnTo>
                  <a:lnTo>
                    <a:pt x="3048" y="104393"/>
                  </a:lnTo>
                  <a:lnTo>
                    <a:pt x="1524" y="102869"/>
                  </a:lnTo>
                  <a:close/>
                </a:path>
                <a:path w="3810" h="336550">
                  <a:moveTo>
                    <a:pt x="1524" y="108965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8" y="110489"/>
                  </a:lnTo>
                  <a:lnTo>
                    <a:pt x="1524" y="108965"/>
                  </a:lnTo>
                  <a:close/>
                </a:path>
                <a:path w="3810" h="336550">
                  <a:moveTo>
                    <a:pt x="1524" y="115061"/>
                  </a:moveTo>
                  <a:lnTo>
                    <a:pt x="0" y="116585"/>
                  </a:lnTo>
                  <a:lnTo>
                    <a:pt x="1524" y="118109"/>
                  </a:lnTo>
                  <a:lnTo>
                    <a:pt x="3048" y="116585"/>
                  </a:lnTo>
                  <a:lnTo>
                    <a:pt x="1524" y="115061"/>
                  </a:lnTo>
                  <a:close/>
                </a:path>
                <a:path w="3810" h="336550">
                  <a:moveTo>
                    <a:pt x="1524" y="121157"/>
                  </a:moveTo>
                  <a:lnTo>
                    <a:pt x="0" y="122681"/>
                  </a:lnTo>
                  <a:lnTo>
                    <a:pt x="1524" y="124205"/>
                  </a:lnTo>
                  <a:lnTo>
                    <a:pt x="3048" y="122681"/>
                  </a:lnTo>
                  <a:lnTo>
                    <a:pt x="1524" y="121157"/>
                  </a:lnTo>
                  <a:close/>
                </a:path>
                <a:path w="3810" h="336550">
                  <a:moveTo>
                    <a:pt x="1524" y="127253"/>
                  </a:moveTo>
                  <a:lnTo>
                    <a:pt x="0" y="128777"/>
                  </a:lnTo>
                  <a:lnTo>
                    <a:pt x="1524" y="130301"/>
                  </a:lnTo>
                  <a:lnTo>
                    <a:pt x="3048" y="128777"/>
                  </a:lnTo>
                  <a:lnTo>
                    <a:pt x="1524" y="127253"/>
                  </a:lnTo>
                  <a:close/>
                </a:path>
                <a:path w="3810" h="336550">
                  <a:moveTo>
                    <a:pt x="1524" y="133350"/>
                  </a:moveTo>
                  <a:lnTo>
                    <a:pt x="0" y="134873"/>
                  </a:lnTo>
                  <a:lnTo>
                    <a:pt x="1524" y="136397"/>
                  </a:lnTo>
                  <a:lnTo>
                    <a:pt x="3048" y="134873"/>
                  </a:lnTo>
                  <a:lnTo>
                    <a:pt x="1524" y="133350"/>
                  </a:lnTo>
                  <a:close/>
                </a:path>
                <a:path w="3810" h="336550">
                  <a:moveTo>
                    <a:pt x="1524" y="139445"/>
                  </a:moveTo>
                  <a:lnTo>
                    <a:pt x="0" y="140969"/>
                  </a:lnTo>
                  <a:lnTo>
                    <a:pt x="1524" y="142493"/>
                  </a:lnTo>
                  <a:lnTo>
                    <a:pt x="3048" y="140969"/>
                  </a:lnTo>
                  <a:lnTo>
                    <a:pt x="1524" y="139445"/>
                  </a:lnTo>
                  <a:close/>
                </a:path>
                <a:path w="3810" h="336550">
                  <a:moveTo>
                    <a:pt x="1524" y="145541"/>
                  </a:moveTo>
                  <a:lnTo>
                    <a:pt x="0" y="147065"/>
                  </a:lnTo>
                  <a:lnTo>
                    <a:pt x="1524" y="148589"/>
                  </a:lnTo>
                  <a:lnTo>
                    <a:pt x="3048" y="147065"/>
                  </a:lnTo>
                  <a:lnTo>
                    <a:pt x="1524" y="145541"/>
                  </a:lnTo>
                  <a:close/>
                </a:path>
                <a:path w="3810" h="336550">
                  <a:moveTo>
                    <a:pt x="1524" y="151637"/>
                  </a:moveTo>
                  <a:lnTo>
                    <a:pt x="0" y="153161"/>
                  </a:lnTo>
                  <a:lnTo>
                    <a:pt x="1524" y="154685"/>
                  </a:lnTo>
                  <a:lnTo>
                    <a:pt x="3048" y="153161"/>
                  </a:lnTo>
                  <a:lnTo>
                    <a:pt x="1524" y="151637"/>
                  </a:lnTo>
                  <a:close/>
                </a:path>
                <a:path w="3810" h="336550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8" y="159257"/>
                  </a:lnTo>
                  <a:lnTo>
                    <a:pt x="1524" y="157733"/>
                  </a:lnTo>
                  <a:close/>
                </a:path>
                <a:path w="3810" h="336550">
                  <a:moveTo>
                    <a:pt x="1524" y="163829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8" y="165353"/>
                  </a:lnTo>
                  <a:lnTo>
                    <a:pt x="1524" y="163829"/>
                  </a:lnTo>
                  <a:close/>
                </a:path>
                <a:path w="3810" h="336550">
                  <a:moveTo>
                    <a:pt x="1524" y="169925"/>
                  </a:moveTo>
                  <a:lnTo>
                    <a:pt x="0" y="170687"/>
                  </a:lnTo>
                  <a:lnTo>
                    <a:pt x="1524" y="172211"/>
                  </a:lnTo>
                  <a:lnTo>
                    <a:pt x="3048" y="170687"/>
                  </a:lnTo>
                  <a:lnTo>
                    <a:pt x="1524" y="169925"/>
                  </a:lnTo>
                  <a:close/>
                </a:path>
                <a:path w="3810" h="336550">
                  <a:moveTo>
                    <a:pt x="1524" y="175259"/>
                  </a:moveTo>
                  <a:lnTo>
                    <a:pt x="762" y="176783"/>
                  </a:lnTo>
                  <a:lnTo>
                    <a:pt x="1524" y="178307"/>
                  </a:lnTo>
                  <a:lnTo>
                    <a:pt x="3048" y="176783"/>
                  </a:lnTo>
                  <a:lnTo>
                    <a:pt x="1524" y="175259"/>
                  </a:lnTo>
                  <a:close/>
                </a:path>
                <a:path w="3810" h="336550">
                  <a:moveTo>
                    <a:pt x="2286" y="181355"/>
                  </a:moveTo>
                  <a:lnTo>
                    <a:pt x="762" y="182879"/>
                  </a:lnTo>
                  <a:lnTo>
                    <a:pt x="2286" y="184403"/>
                  </a:lnTo>
                  <a:lnTo>
                    <a:pt x="3810" y="182879"/>
                  </a:lnTo>
                  <a:lnTo>
                    <a:pt x="2286" y="181355"/>
                  </a:lnTo>
                  <a:close/>
                </a:path>
                <a:path w="3810" h="336550">
                  <a:moveTo>
                    <a:pt x="2286" y="187451"/>
                  </a:moveTo>
                  <a:lnTo>
                    <a:pt x="762" y="188975"/>
                  </a:lnTo>
                  <a:lnTo>
                    <a:pt x="2286" y="190500"/>
                  </a:lnTo>
                  <a:lnTo>
                    <a:pt x="3810" y="188975"/>
                  </a:lnTo>
                  <a:lnTo>
                    <a:pt x="2286" y="187451"/>
                  </a:lnTo>
                  <a:close/>
                </a:path>
                <a:path w="3810" h="336550">
                  <a:moveTo>
                    <a:pt x="2286" y="193547"/>
                  </a:moveTo>
                  <a:lnTo>
                    <a:pt x="762" y="195071"/>
                  </a:lnTo>
                  <a:lnTo>
                    <a:pt x="2286" y="196595"/>
                  </a:lnTo>
                  <a:lnTo>
                    <a:pt x="3810" y="195071"/>
                  </a:lnTo>
                  <a:lnTo>
                    <a:pt x="2286" y="193547"/>
                  </a:lnTo>
                  <a:close/>
                </a:path>
                <a:path w="3810" h="336550">
                  <a:moveTo>
                    <a:pt x="2286" y="199643"/>
                  </a:moveTo>
                  <a:lnTo>
                    <a:pt x="762" y="201167"/>
                  </a:lnTo>
                  <a:lnTo>
                    <a:pt x="2286" y="202691"/>
                  </a:lnTo>
                  <a:lnTo>
                    <a:pt x="3810" y="201167"/>
                  </a:lnTo>
                  <a:lnTo>
                    <a:pt x="2286" y="199643"/>
                  </a:lnTo>
                  <a:close/>
                </a:path>
                <a:path w="3810" h="336550">
                  <a:moveTo>
                    <a:pt x="2286" y="205739"/>
                  </a:moveTo>
                  <a:lnTo>
                    <a:pt x="762" y="207263"/>
                  </a:lnTo>
                  <a:lnTo>
                    <a:pt x="2286" y="208787"/>
                  </a:lnTo>
                  <a:lnTo>
                    <a:pt x="3810" y="207263"/>
                  </a:lnTo>
                  <a:lnTo>
                    <a:pt x="2286" y="205739"/>
                  </a:lnTo>
                  <a:close/>
                </a:path>
                <a:path w="3810" h="336550">
                  <a:moveTo>
                    <a:pt x="2286" y="211835"/>
                  </a:moveTo>
                  <a:lnTo>
                    <a:pt x="762" y="213359"/>
                  </a:lnTo>
                  <a:lnTo>
                    <a:pt x="2286" y="214883"/>
                  </a:lnTo>
                  <a:lnTo>
                    <a:pt x="3810" y="213359"/>
                  </a:lnTo>
                  <a:lnTo>
                    <a:pt x="2286" y="211835"/>
                  </a:lnTo>
                  <a:close/>
                </a:path>
                <a:path w="3810" h="336550">
                  <a:moveTo>
                    <a:pt x="2286" y="217931"/>
                  </a:moveTo>
                  <a:lnTo>
                    <a:pt x="762" y="219455"/>
                  </a:lnTo>
                  <a:lnTo>
                    <a:pt x="2286" y="220979"/>
                  </a:lnTo>
                  <a:lnTo>
                    <a:pt x="3810" y="219455"/>
                  </a:lnTo>
                  <a:lnTo>
                    <a:pt x="2286" y="217931"/>
                  </a:lnTo>
                  <a:close/>
                </a:path>
                <a:path w="3810" h="336550">
                  <a:moveTo>
                    <a:pt x="2286" y="224027"/>
                  </a:moveTo>
                  <a:lnTo>
                    <a:pt x="762" y="225551"/>
                  </a:lnTo>
                  <a:lnTo>
                    <a:pt x="2286" y="227075"/>
                  </a:lnTo>
                  <a:lnTo>
                    <a:pt x="3810" y="225551"/>
                  </a:lnTo>
                  <a:lnTo>
                    <a:pt x="2286" y="224027"/>
                  </a:lnTo>
                  <a:close/>
                </a:path>
                <a:path w="3810" h="336550">
                  <a:moveTo>
                    <a:pt x="2286" y="230123"/>
                  </a:moveTo>
                  <a:lnTo>
                    <a:pt x="762" y="231647"/>
                  </a:lnTo>
                  <a:lnTo>
                    <a:pt x="2286" y="233171"/>
                  </a:lnTo>
                  <a:lnTo>
                    <a:pt x="3810" y="231647"/>
                  </a:lnTo>
                  <a:lnTo>
                    <a:pt x="2286" y="230123"/>
                  </a:lnTo>
                  <a:close/>
                </a:path>
                <a:path w="3810" h="336550">
                  <a:moveTo>
                    <a:pt x="2286" y="236219"/>
                  </a:moveTo>
                  <a:lnTo>
                    <a:pt x="762" y="237743"/>
                  </a:lnTo>
                  <a:lnTo>
                    <a:pt x="2286" y="239267"/>
                  </a:lnTo>
                  <a:lnTo>
                    <a:pt x="3810" y="237743"/>
                  </a:lnTo>
                  <a:lnTo>
                    <a:pt x="2286" y="236219"/>
                  </a:lnTo>
                  <a:close/>
                </a:path>
                <a:path w="3810" h="336550">
                  <a:moveTo>
                    <a:pt x="2286" y="242315"/>
                  </a:moveTo>
                  <a:lnTo>
                    <a:pt x="762" y="243839"/>
                  </a:lnTo>
                  <a:lnTo>
                    <a:pt x="2286" y="245363"/>
                  </a:lnTo>
                  <a:lnTo>
                    <a:pt x="3810" y="243839"/>
                  </a:lnTo>
                  <a:lnTo>
                    <a:pt x="2286" y="242315"/>
                  </a:lnTo>
                  <a:close/>
                </a:path>
                <a:path w="3810" h="336550">
                  <a:moveTo>
                    <a:pt x="2286" y="248411"/>
                  </a:moveTo>
                  <a:lnTo>
                    <a:pt x="762" y="249935"/>
                  </a:lnTo>
                  <a:lnTo>
                    <a:pt x="2286" y="251459"/>
                  </a:lnTo>
                  <a:lnTo>
                    <a:pt x="3810" y="249935"/>
                  </a:lnTo>
                  <a:lnTo>
                    <a:pt x="2286" y="248411"/>
                  </a:lnTo>
                  <a:close/>
                </a:path>
                <a:path w="3810" h="336550">
                  <a:moveTo>
                    <a:pt x="2286" y="254507"/>
                  </a:moveTo>
                  <a:lnTo>
                    <a:pt x="762" y="256031"/>
                  </a:lnTo>
                  <a:lnTo>
                    <a:pt x="2286" y="257555"/>
                  </a:lnTo>
                  <a:lnTo>
                    <a:pt x="3810" y="256031"/>
                  </a:lnTo>
                  <a:lnTo>
                    <a:pt x="2286" y="254507"/>
                  </a:lnTo>
                  <a:close/>
                </a:path>
                <a:path w="3810" h="336550">
                  <a:moveTo>
                    <a:pt x="2286" y="260603"/>
                  </a:moveTo>
                  <a:lnTo>
                    <a:pt x="762" y="262127"/>
                  </a:lnTo>
                  <a:lnTo>
                    <a:pt x="2286" y="263651"/>
                  </a:lnTo>
                  <a:lnTo>
                    <a:pt x="3810" y="262127"/>
                  </a:lnTo>
                  <a:lnTo>
                    <a:pt x="2286" y="260603"/>
                  </a:lnTo>
                  <a:close/>
                </a:path>
                <a:path w="3810" h="336550">
                  <a:moveTo>
                    <a:pt x="2286" y="266700"/>
                  </a:moveTo>
                  <a:lnTo>
                    <a:pt x="762" y="268223"/>
                  </a:lnTo>
                  <a:lnTo>
                    <a:pt x="2286" y="269747"/>
                  </a:lnTo>
                  <a:lnTo>
                    <a:pt x="3810" y="268223"/>
                  </a:lnTo>
                  <a:lnTo>
                    <a:pt x="2286" y="266700"/>
                  </a:lnTo>
                  <a:close/>
                </a:path>
                <a:path w="3810" h="336550">
                  <a:moveTo>
                    <a:pt x="2286" y="272795"/>
                  </a:moveTo>
                  <a:lnTo>
                    <a:pt x="762" y="274319"/>
                  </a:lnTo>
                  <a:lnTo>
                    <a:pt x="2286" y="275843"/>
                  </a:lnTo>
                  <a:lnTo>
                    <a:pt x="3810" y="274319"/>
                  </a:lnTo>
                  <a:lnTo>
                    <a:pt x="2286" y="272795"/>
                  </a:lnTo>
                  <a:close/>
                </a:path>
                <a:path w="3810" h="336550">
                  <a:moveTo>
                    <a:pt x="2286" y="278891"/>
                  </a:moveTo>
                  <a:lnTo>
                    <a:pt x="762" y="280415"/>
                  </a:lnTo>
                  <a:lnTo>
                    <a:pt x="2286" y="281939"/>
                  </a:lnTo>
                  <a:lnTo>
                    <a:pt x="3810" y="280415"/>
                  </a:lnTo>
                  <a:lnTo>
                    <a:pt x="2286" y="278891"/>
                  </a:lnTo>
                  <a:close/>
                </a:path>
                <a:path w="3810" h="336550">
                  <a:moveTo>
                    <a:pt x="2286" y="284988"/>
                  </a:moveTo>
                  <a:lnTo>
                    <a:pt x="762" y="286511"/>
                  </a:lnTo>
                  <a:lnTo>
                    <a:pt x="2286" y="288035"/>
                  </a:lnTo>
                  <a:lnTo>
                    <a:pt x="3810" y="286511"/>
                  </a:lnTo>
                  <a:lnTo>
                    <a:pt x="2286" y="284988"/>
                  </a:lnTo>
                  <a:close/>
                </a:path>
                <a:path w="3810" h="336550">
                  <a:moveTo>
                    <a:pt x="2286" y="291083"/>
                  </a:moveTo>
                  <a:lnTo>
                    <a:pt x="762" y="292607"/>
                  </a:lnTo>
                  <a:lnTo>
                    <a:pt x="2286" y="294131"/>
                  </a:lnTo>
                  <a:lnTo>
                    <a:pt x="3810" y="292607"/>
                  </a:lnTo>
                  <a:lnTo>
                    <a:pt x="2286" y="291083"/>
                  </a:lnTo>
                  <a:close/>
                </a:path>
                <a:path w="3810" h="336550">
                  <a:moveTo>
                    <a:pt x="2286" y="297179"/>
                  </a:moveTo>
                  <a:lnTo>
                    <a:pt x="762" y="298703"/>
                  </a:lnTo>
                  <a:lnTo>
                    <a:pt x="2286" y="300227"/>
                  </a:lnTo>
                  <a:lnTo>
                    <a:pt x="3810" y="298703"/>
                  </a:lnTo>
                  <a:lnTo>
                    <a:pt x="2286" y="297179"/>
                  </a:lnTo>
                  <a:close/>
                </a:path>
                <a:path w="3810" h="336550">
                  <a:moveTo>
                    <a:pt x="2286" y="303275"/>
                  </a:moveTo>
                  <a:lnTo>
                    <a:pt x="762" y="304800"/>
                  </a:lnTo>
                  <a:lnTo>
                    <a:pt x="2286" y="306323"/>
                  </a:lnTo>
                  <a:lnTo>
                    <a:pt x="3810" y="304800"/>
                  </a:lnTo>
                  <a:lnTo>
                    <a:pt x="2286" y="303275"/>
                  </a:lnTo>
                  <a:close/>
                </a:path>
                <a:path w="3810" h="336550">
                  <a:moveTo>
                    <a:pt x="2286" y="309371"/>
                  </a:moveTo>
                  <a:lnTo>
                    <a:pt x="762" y="310895"/>
                  </a:lnTo>
                  <a:lnTo>
                    <a:pt x="2286" y="312419"/>
                  </a:lnTo>
                  <a:lnTo>
                    <a:pt x="3810" y="310895"/>
                  </a:lnTo>
                  <a:lnTo>
                    <a:pt x="2286" y="309371"/>
                  </a:lnTo>
                  <a:close/>
                </a:path>
                <a:path w="3810" h="336550">
                  <a:moveTo>
                    <a:pt x="2286" y="315467"/>
                  </a:moveTo>
                  <a:lnTo>
                    <a:pt x="762" y="316991"/>
                  </a:lnTo>
                  <a:lnTo>
                    <a:pt x="2286" y="318515"/>
                  </a:lnTo>
                  <a:lnTo>
                    <a:pt x="3810" y="316991"/>
                  </a:lnTo>
                  <a:lnTo>
                    <a:pt x="2286" y="315467"/>
                  </a:lnTo>
                  <a:close/>
                </a:path>
                <a:path w="3810" h="336550">
                  <a:moveTo>
                    <a:pt x="2286" y="321563"/>
                  </a:moveTo>
                  <a:lnTo>
                    <a:pt x="762" y="323088"/>
                  </a:lnTo>
                  <a:lnTo>
                    <a:pt x="2286" y="324611"/>
                  </a:lnTo>
                  <a:lnTo>
                    <a:pt x="3810" y="323088"/>
                  </a:lnTo>
                  <a:lnTo>
                    <a:pt x="2286" y="321563"/>
                  </a:lnTo>
                  <a:close/>
                </a:path>
                <a:path w="3810" h="336550">
                  <a:moveTo>
                    <a:pt x="2286" y="326897"/>
                  </a:moveTo>
                  <a:lnTo>
                    <a:pt x="762" y="328421"/>
                  </a:lnTo>
                  <a:lnTo>
                    <a:pt x="2286" y="329945"/>
                  </a:lnTo>
                  <a:lnTo>
                    <a:pt x="3810" y="328421"/>
                  </a:lnTo>
                  <a:lnTo>
                    <a:pt x="2286" y="326897"/>
                  </a:lnTo>
                  <a:close/>
                </a:path>
                <a:path w="3810" h="336550">
                  <a:moveTo>
                    <a:pt x="2286" y="332993"/>
                  </a:moveTo>
                  <a:lnTo>
                    <a:pt x="762" y="334517"/>
                  </a:lnTo>
                  <a:lnTo>
                    <a:pt x="2286" y="336041"/>
                  </a:lnTo>
                  <a:lnTo>
                    <a:pt x="3810" y="334517"/>
                  </a:lnTo>
                  <a:lnTo>
                    <a:pt x="2286" y="332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54858" y="5782818"/>
              <a:ext cx="170180" cy="72390"/>
            </a:xfrm>
            <a:custGeom>
              <a:avLst/>
              <a:gdLst/>
              <a:ahLst/>
              <a:cxnLst/>
              <a:rect l="l" t="t" r="r" b="b"/>
              <a:pathLst>
                <a:path w="170180" h="72389">
                  <a:moveTo>
                    <a:pt x="169925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925" y="7238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3334" y="5781294"/>
              <a:ext cx="173355" cy="75565"/>
            </a:xfrm>
            <a:custGeom>
              <a:avLst/>
              <a:gdLst/>
              <a:ahLst/>
              <a:cxnLst/>
              <a:rect l="l" t="t" r="r" b="b"/>
              <a:pathLst>
                <a:path w="173355" h="75564">
                  <a:moveTo>
                    <a:pt x="172974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72974" y="75437"/>
                  </a:lnTo>
                  <a:lnTo>
                    <a:pt x="172974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72974" y="1523"/>
                  </a:lnTo>
                  <a:lnTo>
                    <a:pt x="172974" y="0"/>
                  </a:lnTo>
                  <a:close/>
                </a:path>
                <a:path w="173355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73355" h="75564">
                  <a:moveTo>
                    <a:pt x="169926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69926" y="73913"/>
                  </a:lnTo>
                  <a:lnTo>
                    <a:pt x="169926" y="72389"/>
                  </a:lnTo>
                  <a:close/>
                </a:path>
                <a:path w="173355" h="75564">
                  <a:moveTo>
                    <a:pt x="169926" y="1523"/>
                  </a:moveTo>
                  <a:lnTo>
                    <a:pt x="169926" y="73913"/>
                  </a:lnTo>
                  <a:lnTo>
                    <a:pt x="171450" y="72389"/>
                  </a:lnTo>
                  <a:lnTo>
                    <a:pt x="172974" y="72389"/>
                  </a:lnTo>
                  <a:lnTo>
                    <a:pt x="172974" y="3047"/>
                  </a:lnTo>
                  <a:lnTo>
                    <a:pt x="171450" y="3047"/>
                  </a:lnTo>
                  <a:lnTo>
                    <a:pt x="169926" y="1523"/>
                  </a:lnTo>
                  <a:close/>
                </a:path>
                <a:path w="173355" h="75564">
                  <a:moveTo>
                    <a:pt x="172974" y="72389"/>
                  </a:moveTo>
                  <a:lnTo>
                    <a:pt x="171450" y="72389"/>
                  </a:lnTo>
                  <a:lnTo>
                    <a:pt x="169926" y="73913"/>
                  </a:lnTo>
                  <a:lnTo>
                    <a:pt x="172974" y="73913"/>
                  </a:lnTo>
                  <a:lnTo>
                    <a:pt x="172974" y="72389"/>
                  </a:lnTo>
                  <a:close/>
                </a:path>
                <a:path w="173355" h="7556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73355" h="75564">
                  <a:moveTo>
                    <a:pt x="169926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69926" y="3047"/>
                  </a:lnTo>
                  <a:lnTo>
                    <a:pt x="169926" y="1523"/>
                  </a:lnTo>
                  <a:close/>
                </a:path>
                <a:path w="173355" h="75564">
                  <a:moveTo>
                    <a:pt x="172974" y="1523"/>
                  </a:moveTo>
                  <a:lnTo>
                    <a:pt x="169926" y="1523"/>
                  </a:lnTo>
                  <a:lnTo>
                    <a:pt x="171450" y="3047"/>
                  </a:lnTo>
                  <a:lnTo>
                    <a:pt x="172974" y="3047"/>
                  </a:lnTo>
                  <a:lnTo>
                    <a:pt x="172974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29512" y="6000750"/>
              <a:ext cx="1666239" cy="203835"/>
            </a:xfrm>
            <a:custGeom>
              <a:avLst/>
              <a:gdLst/>
              <a:ahLst/>
              <a:cxnLst/>
              <a:rect l="l" t="t" r="r" b="b"/>
              <a:pathLst>
                <a:path w="1666239" h="203835">
                  <a:moveTo>
                    <a:pt x="1665732" y="0"/>
                  </a:moveTo>
                  <a:lnTo>
                    <a:pt x="0" y="0"/>
                  </a:lnTo>
                  <a:lnTo>
                    <a:pt x="0" y="203453"/>
                  </a:lnTo>
                  <a:lnTo>
                    <a:pt x="1665732" y="203453"/>
                  </a:lnTo>
                  <a:lnTo>
                    <a:pt x="1665732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27988" y="5999226"/>
              <a:ext cx="1668780" cy="207010"/>
            </a:xfrm>
            <a:custGeom>
              <a:avLst/>
              <a:gdLst/>
              <a:ahLst/>
              <a:cxnLst/>
              <a:rect l="l" t="t" r="r" b="b"/>
              <a:pathLst>
                <a:path w="1668780" h="207010">
                  <a:moveTo>
                    <a:pt x="1668780" y="0"/>
                  </a:moveTo>
                  <a:lnTo>
                    <a:pt x="0" y="0"/>
                  </a:lnTo>
                  <a:lnTo>
                    <a:pt x="0" y="206501"/>
                  </a:lnTo>
                  <a:lnTo>
                    <a:pt x="1668780" y="206501"/>
                  </a:lnTo>
                  <a:lnTo>
                    <a:pt x="1668780" y="204977"/>
                  </a:lnTo>
                  <a:lnTo>
                    <a:pt x="3048" y="204977"/>
                  </a:lnTo>
                  <a:lnTo>
                    <a:pt x="1524" y="203453"/>
                  </a:lnTo>
                  <a:lnTo>
                    <a:pt x="3048" y="203453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68780" y="1524"/>
                  </a:lnTo>
                  <a:lnTo>
                    <a:pt x="1668780" y="0"/>
                  </a:lnTo>
                  <a:close/>
                </a:path>
                <a:path w="1668780" h="207010">
                  <a:moveTo>
                    <a:pt x="3048" y="203453"/>
                  </a:moveTo>
                  <a:lnTo>
                    <a:pt x="1524" y="203453"/>
                  </a:lnTo>
                  <a:lnTo>
                    <a:pt x="3048" y="204977"/>
                  </a:lnTo>
                  <a:lnTo>
                    <a:pt x="3048" y="203453"/>
                  </a:lnTo>
                  <a:close/>
                </a:path>
                <a:path w="1668780" h="207010">
                  <a:moveTo>
                    <a:pt x="1665732" y="203453"/>
                  </a:moveTo>
                  <a:lnTo>
                    <a:pt x="3048" y="203453"/>
                  </a:lnTo>
                  <a:lnTo>
                    <a:pt x="3048" y="204977"/>
                  </a:lnTo>
                  <a:lnTo>
                    <a:pt x="1665732" y="204977"/>
                  </a:lnTo>
                  <a:lnTo>
                    <a:pt x="1665732" y="203453"/>
                  </a:lnTo>
                  <a:close/>
                </a:path>
                <a:path w="1668780" h="207010">
                  <a:moveTo>
                    <a:pt x="1665732" y="1524"/>
                  </a:moveTo>
                  <a:lnTo>
                    <a:pt x="1665732" y="204977"/>
                  </a:lnTo>
                  <a:lnTo>
                    <a:pt x="1667256" y="203453"/>
                  </a:lnTo>
                  <a:lnTo>
                    <a:pt x="1668780" y="203453"/>
                  </a:lnTo>
                  <a:lnTo>
                    <a:pt x="1668780" y="3048"/>
                  </a:lnTo>
                  <a:lnTo>
                    <a:pt x="1667256" y="3048"/>
                  </a:lnTo>
                  <a:lnTo>
                    <a:pt x="1665732" y="1524"/>
                  </a:lnTo>
                  <a:close/>
                </a:path>
                <a:path w="1668780" h="207010">
                  <a:moveTo>
                    <a:pt x="1668780" y="203453"/>
                  </a:moveTo>
                  <a:lnTo>
                    <a:pt x="1667256" y="203453"/>
                  </a:lnTo>
                  <a:lnTo>
                    <a:pt x="1665732" y="204977"/>
                  </a:lnTo>
                  <a:lnTo>
                    <a:pt x="1668780" y="204977"/>
                  </a:lnTo>
                  <a:lnTo>
                    <a:pt x="1668780" y="203453"/>
                  </a:lnTo>
                  <a:close/>
                </a:path>
                <a:path w="1668780" h="20701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68780" h="207010">
                  <a:moveTo>
                    <a:pt x="166573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65732" y="3048"/>
                  </a:lnTo>
                  <a:lnTo>
                    <a:pt x="1665732" y="1524"/>
                  </a:lnTo>
                  <a:close/>
                </a:path>
                <a:path w="1668780" h="207010">
                  <a:moveTo>
                    <a:pt x="1668780" y="1524"/>
                  </a:moveTo>
                  <a:lnTo>
                    <a:pt x="1665732" y="1524"/>
                  </a:lnTo>
                  <a:lnTo>
                    <a:pt x="1667256" y="3048"/>
                  </a:lnTo>
                  <a:lnTo>
                    <a:pt x="1668780" y="3048"/>
                  </a:lnTo>
                  <a:lnTo>
                    <a:pt x="166878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429511" y="6000750"/>
            <a:ext cx="1666239" cy="20383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1</a:t>
            </a:r>
            <a:r>
              <a:rPr sz="900" spc="89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cannot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preemt, although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could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4233671" y="4707635"/>
            <a:ext cx="2308225" cy="367665"/>
            <a:chOff x="4233671" y="4707635"/>
            <a:chExt cx="2308225" cy="367665"/>
          </a:xfrm>
        </p:grpSpPr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5195" y="4709159"/>
              <a:ext cx="2305050" cy="36423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233671" y="4707635"/>
              <a:ext cx="2308225" cy="367665"/>
            </a:xfrm>
            <a:custGeom>
              <a:avLst/>
              <a:gdLst/>
              <a:ahLst/>
              <a:cxnLst/>
              <a:rect l="l" t="t" r="r" b="b"/>
              <a:pathLst>
                <a:path w="2308225" h="367664">
                  <a:moveTo>
                    <a:pt x="2308098" y="0"/>
                  </a:moveTo>
                  <a:lnTo>
                    <a:pt x="0" y="0"/>
                  </a:lnTo>
                  <a:lnTo>
                    <a:pt x="0" y="367284"/>
                  </a:lnTo>
                  <a:lnTo>
                    <a:pt x="2308098" y="367284"/>
                  </a:lnTo>
                  <a:lnTo>
                    <a:pt x="2308098" y="365760"/>
                  </a:lnTo>
                  <a:lnTo>
                    <a:pt x="3048" y="365760"/>
                  </a:lnTo>
                  <a:lnTo>
                    <a:pt x="1524" y="364236"/>
                  </a:lnTo>
                  <a:lnTo>
                    <a:pt x="3048" y="3642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08098" y="1524"/>
                  </a:lnTo>
                  <a:lnTo>
                    <a:pt x="2308098" y="0"/>
                  </a:lnTo>
                  <a:close/>
                </a:path>
                <a:path w="2308225" h="367664">
                  <a:moveTo>
                    <a:pt x="3048" y="364236"/>
                  </a:moveTo>
                  <a:lnTo>
                    <a:pt x="1524" y="364236"/>
                  </a:lnTo>
                  <a:lnTo>
                    <a:pt x="3048" y="365760"/>
                  </a:lnTo>
                  <a:lnTo>
                    <a:pt x="3048" y="364236"/>
                  </a:lnTo>
                  <a:close/>
                </a:path>
                <a:path w="2308225" h="367664">
                  <a:moveTo>
                    <a:pt x="2305050" y="364236"/>
                  </a:moveTo>
                  <a:lnTo>
                    <a:pt x="3048" y="364236"/>
                  </a:lnTo>
                  <a:lnTo>
                    <a:pt x="3048" y="365760"/>
                  </a:lnTo>
                  <a:lnTo>
                    <a:pt x="2305050" y="365760"/>
                  </a:lnTo>
                  <a:lnTo>
                    <a:pt x="2305050" y="364236"/>
                  </a:lnTo>
                  <a:close/>
                </a:path>
                <a:path w="2308225" h="367664">
                  <a:moveTo>
                    <a:pt x="2305050" y="1524"/>
                  </a:moveTo>
                  <a:lnTo>
                    <a:pt x="2305050" y="365760"/>
                  </a:lnTo>
                  <a:lnTo>
                    <a:pt x="2306574" y="364236"/>
                  </a:lnTo>
                  <a:lnTo>
                    <a:pt x="2308098" y="364236"/>
                  </a:lnTo>
                  <a:lnTo>
                    <a:pt x="2308098" y="3048"/>
                  </a:lnTo>
                  <a:lnTo>
                    <a:pt x="2306574" y="3048"/>
                  </a:lnTo>
                  <a:lnTo>
                    <a:pt x="2305050" y="1524"/>
                  </a:lnTo>
                  <a:close/>
                </a:path>
                <a:path w="2308225" h="367664">
                  <a:moveTo>
                    <a:pt x="2308098" y="364236"/>
                  </a:moveTo>
                  <a:lnTo>
                    <a:pt x="2306574" y="364236"/>
                  </a:lnTo>
                  <a:lnTo>
                    <a:pt x="2305050" y="365760"/>
                  </a:lnTo>
                  <a:lnTo>
                    <a:pt x="2308098" y="365760"/>
                  </a:lnTo>
                  <a:lnTo>
                    <a:pt x="2308098" y="364236"/>
                  </a:lnTo>
                  <a:close/>
                </a:path>
                <a:path w="2308225" h="3676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08225" h="367664">
                  <a:moveTo>
                    <a:pt x="230505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305050" y="3048"/>
                  </a:lnTo>
                  <a:lnTo>
                    <a:pt x="2305050" y="1524"/>
                  </a:lnTo>
                  <a:close/>
                </a:path>
                <a:path w="2308225" h="367664">
                  <a:moveTo>
                    <a:pt x="2308098" y="1524"/>
                  </a:moveTo>
                  <a:lnTo>
                    <a:pt x="2305050" y="1524"/>
                  </a:lnTo>
                  <a:lnTo>
                    <a:pt x="2306574" y="3048"/>
                  </a:lnTo>
                  <a:lnTo>
                    <a:pt x="2308098" y="3048"/>
                  </a:lnTo>
                  <a:lnTo>
                    <a:pt x="230809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925823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97510" marR="391795" indent="2540" algn="ctr">
              <a:lnSpc>
                <a:spcPct val="102000"/>
              </a:lnSpc>
              <a:spcBef>
                <a:spcPts val="17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Highest</a:t>
            </a:r>
            <a:r>
              <a:rPr sz="125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Locker</a:t>
            </a:r>
            <a:r>
              <a:rPr sz="125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Priority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(Immediate</a:t>
            </a:r>
            <a:r>
              <a:rPr sz="125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Ceiling)</a:t>
            </a:r>
            <a:endParaRPr sz="1250">
              <a:latin typeface="Arial"/>
              <a:cs typeface="Arial"/>
            </a:endParaRPr>
          </a:p>
          <a:p>
            <a:pPr marL="354965" marR="322580" algn="ctr">
              <a:lnSpc>
                <a:spcPct val="100000"/>
              </a:lnSpc>
              <a:spcBef>
                <a:spcPts val="445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3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3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entering</a:t>
            </a:r>
            <a:r>
              <a:rPr sz="900" spc="3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3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resource</a:t>
            </a:r>
            <a:r>
              <a:rPr sz="900" spc="30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</a:t>
            </a:r>
            <a:r>
              <a:rPr sz="900" baseline="-18518" dirty="0">
                <a:latin typeface="Times New Roman"/>
                <a:cs typeface="Times New Roman"/>
              </a:rPr>
              <a:t>k</a:t>
            </a:r>
            <a:r>
              <a:rPr sz="900" spc="622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gets</a:t>
            </a:r>
            <a:r>
              <a:rPr sz="900" spc="3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highest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among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use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37" baseline="-18518" dirty="0">
                <a:latin typeface="Times New Roman"/>
                <a:cs typeface="Times New Roman"/>
              </a:rPr>
              <a:t>k</a:t>
            </a:r>
            <a:endParaRPr sz="900" baseline="-18518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988308" y="5141214"/>
            <a:ext cx="2775585" cy="1172845"/>
            <a:chOff x="3988308" y="5141214"/>
            <a:chExt cx="2775585" cy="1172845"/>
          </a:xfrm>
        </p:grpSpPr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8308" y="5141214"/>
              <a:ext cx="2775204" cy="20421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88308" y="5345430"/>
              <a:ext cx="2775204" cy="96850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19828" y="5709666"/>
              <a:ext cx="1383791" cy="20192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718304" y="5708142"/>
              <a:ext cx="1386840" cy="205104"/>
            </a:xfrm>
            <a:custGeom>
              <a:avLst/>
              <a:gdLst/>
              <a:ahLst/>
              <a:cxnLst/>
              <a:rect l="l" t="t" r="r" b="b"/>
              <a:pathLst>
                <a:path w="1386839" h="205104">
                  <a:moveTo>
                    <a:pt x="1386839" y="0"/>
                  </a:moveTo>
                  <a:lnTo>
                    <a:pt x="0" y="0"/>
                  </a:lnTo>
                  <a:lnTo>
                    <a:pt x="0" y="204977"/>
                  </a:lnTo>
                  <a:lnTo>
                    <a:pt x="1386839" y="204977"/>
                  </a:lnTo>
                  <a:lnTo>
                    <a:pt x="1386839" y="203454"/>
                  </a:lnTo>
                  <a:lnTo>
                    <a:pt x="3048" y="203454"/>
                  </a:lnTo>
                  <a:lnTo>
                    <a:pt x="1524" y="201930"/>
                  </a:lnTo>
                  <a:lnTo>
                    <a:pt x="3048" y="20193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386839" y="1524"/>
                  </a:lnTo>
                  <a:lnTo>
                    <a:pt x="1386839" y="0"/>
                  </a:lnTo>
                  <a:close/>
                </a:path>
                <a:path w="1386839" h="205104">
                  <a:moveTo>
                    <a:pt x="3048" y="201930"/>
                  </a:moveTo>
                  <a:lnTo>
                    <a:pt x="1524" y="201930"/>
                  </a:lnTo>
                  <a:lnTo>
                    <a:pt x="3048" y="203454"/>
                  </a:lnTo>
                  <a:lnTo>
                    <a:pt x="3048" y="201930"/>
                  </a:lnTo>
                  <a:close/>
                </a:path>
                <a:path w="1386839" h="205104">
                  <a:moveTo>
                    <a:pt x="1383792" y="201930"/>
                  </a:moveTo>
                  <a:lnTo>
                    <a:pt x="3048" y="201930"/>
                  </a:lnTo>
                  <a:lnTo>
                    <a:pt x="3048" y="203454"/>
                  </a:lnTo>
                  <a:lnTo>
                    <a:pt x="1383792" y="203454"/>
                  </a:lnTo>
                  <a:lnTo>
                    <a:pt x="1383792" y="201930"/>
                  </a:lnTo>
                  <a:close/>
                </a:path>
                <a:path w="1386839" h="205104">
                  <a:moveTo>
                    <a:pt x="1383792" y="1524"/>
                  </a:moveTo>
                  <a:lnTo>
                    <a:pt x="1383792" y="203454"/>
                  </a:lnTo>
                  <a:lnTo>
                    <a:pt x="1385316" y="201930"/>
                  </a:lnTo>
                  <a:lnTo>
                    <a:pt x="1386839" y="201930"/>
                  </a:lnTo>
                  <a:lnTo>
                    <a:pt x="1386839" y="3048"/>
                  </a:lnTo>
                  <a:lnTo>
                    <a:pt x="1385316" y="3048"/>
                  </a:lnTo>
                  <a:lnTo>
                    <a:pt x="1383792" y="1524"/>
                  </a:lnTo>
                  <a:close/>
                </a:path>
                <a:path w="1386839" h="205104">
                  <a:moveTo>
                    <a:pt x="1386839" y="201930"/>
                  </a:moveTo>
                  <a:lnTo>
                    <a:pt x="1385316" y="201930"/>
                  </a:lnTo>
                  <a:lnTo>
                    <a:pt x="1383792" y="203454"/>
                  </a:lnTo>
                  <a:lnTo>
                    <a:pt x="1386839" y="203454"/>
                  </a:lnTo>
                  <a:lnTo>
                    <a:pt x="1386839" y="201930"/>
                  </a:lnTo>
                  <a:close/>
                </a:path>
                <a:path w="1386839" h="20510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386839" h="205104">
                  <a:moveTo>
                    <a:pt x="138379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83792" y="3048"/>
                  </a:lnTo>
                  <a:lnTo>
                    <a:pt x="1383792" y="1524"/>
                  </a:lnTo>
                  <a:close/>
                </a:path>
                <a:path w="1386839" h="205104">
                  <a:moveTo>
                    <a:pt x="1386839" y="1524"/>
                  </a:moveTo>
                  <a:lnTo>
                    <a:pt x="1383792" y="1524"/>
                  </a:lnTo>
                  <a:lnTo>
                    <a:pt x="1385316" y="3048"/>
                  </a:lnTo>
                  <a:lnTo>
                    <a:pt x="1386839" y="3048"/>
                  </a:lnTo>
                  <a:lnTo>
                    <a:pt x="138683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988308" y="5141214"/>
            <a:ext cx="2775585" cy="11728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40"/>
              </a:spcBef>
            </a:pPr>
            <a:r>
              <a:rPr sz="900" b="1" spc="-10" dirty="0">
                <a:latin typeface="Arial"/>
                <a:cs typeface="Arial"/>
              </a:rPr>
              <a:t>Implementation:</a:t>
            </a:r>
            <a:endParaRPr sz="900">
              <a:latin typeface="Arial"/>
              <a:cs typeface="Arial"/>
            </a:endParaRPr>
          </a:p>
          <a:p>
            <a:pPr marL="135890" indent="-9017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Font typeface="Symbol"/>
              <a:buChar char=""/>
              <a:tabLst>
                <a:tab pos="135890" algn="l"/>
              </a:tabLst>
            </a:pPr>
            <a:r>
              <a:rPr sz="900" dirty="0">
                <a:latin typeface="Arial MT"/>
                <a:cs typeface="Arial MT"/>
              </a:rPr>
              <a:t>Each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82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has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dynamic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baseline="-18518" dirty="0">
                <a:latin typeface="Times New Roman"/>
                <a:cs typeface="Times New Roman"/>
              </a:rPr>
              <a:t>i</a:t>
            </a:r>
            <a:r>
              <a:rPr sz="900" spc="104" baseline="-18518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Arial MT"/>
                <a:cs typeface="Arial MT"/>
              </a:rPr>
              <a:t>initialized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P</a:t>
            </a:r>
            <a:r>
              <a:rPr sz="900" spc="-37" baseline="-18518" dirty="0">
                <a:latin typeface="Times New Roman"/>
                <a:cs typeface="Times New Roman"/>
              </a:rPr>
              <a:t>i</a:t>
            </a:r>
            <a:endParaRPr sz="900" baseline="-18518">
              <a:latin typeface="Times New Roman"/>
              <a:cs typeface="Times New Roman"/>
            </a:endParaRPr>
          </a:p>
          <a:p>
            <a:pPr marL="135890" indent="-9017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Font typeface="Symbol"/>
              <a:buChar char=""/>
              <a:tabLst>
                <a:tab pos="135890" algn="l"/>
              </a:tabLst>
            </a:pPr>
            <a:r>
              <a:rPr sz="900" dirty="0">
                <a:latin typeface="Arial MT"/>
                <a:cs typeface="Arial MT"/>
              </a:rPr>
              <a:t>Each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semaphore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</a:t>
            </a:r>
            <a:r>
              <a:rPr sz="900" baseline="-18518" dirty="0">
                <a:latin typeface="Times New Roman"/>
                <a:cs typeface="Times New Roman"/>
              </a:rPr>
              <a:t>k</a:t>
            </a:r>
            <a:r>
              <a:rPr sz="900" spc="112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has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ceiling</a:t>
            </a:r>
            <a:endParaRPr sz="900">
              <a:latin typeface="Arial MT"/>
              <a:cs typeface="Arial MT"/>
            </a:endParaRPr>
          </a:p>
          <a:p>
            <a:pPr marL="770890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Times New Roman"/>
                <a:cs typeface="Times New Roman"/>
              </a:rPr>
              <a:t>C(S</a:t>
            </a:r>
            <a:r>
              <a:rPr sz="900" baseline="-18518" dirty="0">
                <a:latin typeface="Times New Roman"/>
                <a:cs typeface="Times New Roman"/>
              </a:rPr>
              <a:t>k</a:t>
            </a:r>
            <a:r>
              <a:rPr sz="900" dirty="0">
                <a:latin typeface="Times New Roman"/>
                <a:cs typeface="Times New Roman"/>
              </a:rPr>
              <a:t>)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max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{P</a:t>
            </a:r>
            <a:r>
              <a:rPr sz="900" baseline="-18518" dirty="0">
                <a:latin typeface="Times New Roman"/>
                <a:cs typeface="Times New Roman"/>
              </a:rPr>
              <a:t>i</a:t>
            </a:r>
            <a:r>
              <a:rPr sz="900" spc="75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|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i</a:t>
            </a:r>
            <a:r>
              <a:rPr sz="900" spc="75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uses</a:t>
            </a:r>
            <a:r>
              <a:rPr sz="900" spc="-25" dirty="0">
                <a:latin typeface="Times New Roman"/>
                <a:cs typeface="Times New Roman"/>
              </a:rPr>
              <a:t> S</a:t>
            </a:r>
            <a:r>
              <a:rPr sz="900" spc="-37" baseline="-18518" dirty="0">
                <a:latin typeface="Times New Roman"/>
                <a:cs typeface="Times New Roman"/>
              </a:rPr>
              <a:t>k</a:t>
            </a:r>
            <a:r>
              <a:rPr sz="900" spc="-2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35890" indent="-90170">
              <a:lnSpc>
                <a:spcPct val="100000"/>
              </a:lnSpc>
              <a:spcBef>
                <a:spcPts val="535"/>
              </a:spcBef>
              <a:buClr>
                <a:srgbClr val="0000FF"/>
              </a:buClr>
              <a:buFont typeface="Symbol"/>
              <a:buChar char=""/>
              <a:tabLst>
                <a:tab pos="135890" algn="l"/>
              </a:tabLst>
            </a:pPr>
            <a:r>
              <a:rPr sz="900" dirty="0">
                <a:latin typeface="Arial MT"/>
                <a:cs typeface="Arial MT"/>
              </a:rPr>
              <a:t>When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82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locks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</a:t>
            </a:r>
            <a:r>
              <a:rPr sz="900" baseline="-18518" dirty="0">
                <a:latin typeface="Times New Roman"/>
                <a:cs typeface="Times New Roman"/>
              </a:rPr>
              <a:t>k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baseline="-18518" dirty="0">
                <a:latin typeface="Times New Roman"/>
                <a:cs typeface="Times New Roman"/>
              </a:rPr>
              <a:t>i</a:t>
            </a:r>
            <a:r>
              <a:rPr sz="900" spc="104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increased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C(S</a:t>
            </a:r>
            <a:r>
              <a:rPr sz="900" spc="-30" baseline="-18518" dirty="0">
                <a:latin typeface="Times New Roman"/>
                <a:cs typeface="Times New Roman"/>
              </a:rPr>
              <a:t>k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135255" indent="-9017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Font typeface="Symbol"/>
              <a:buChar char=""/>
              <a:tabLst>
                <a:tab pos="135255" algn="l"/>
              </a:tabLst>
            </a:pPr>
            <a:r>
              <a:rPr sz="900" dirty="0">
                <a:latin typeface="Arial MT"/>
                <a:cs typeface="Arial MT"/>
              </a:rPr>
              <a:t>When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82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unlocks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</a:t>
            </a:r>
            <a:r>
              <a:rPr sz="900" baseline="-18518" dirty="0">
                <a:latin typeface="Times New Roman"/>
                <a:cs typeface="Times New Roman"/>
              </a:rPr>
              <a:t>k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goes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back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P</a:t>
            </a:r>
            <a:r>
              <a:rPr sz="900" spc="-37" baseline="-18518" dirty="0">
                <a:latin typeface="Times New Roman"/>
                <a:cs typeface="Times New Roman"/>
              </a:rPr>
              <a:t>i</a:t>
            </a:r>
            <a:endParaRPr sz="900" baseline="-18518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80744" y="7278112"/>
            <a:ext cx="16135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Schedule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00FF"/>
                </a:solidFill>
                <a:latin typeface="Arial"/>
                <a:cs typeface="Arial"/>
              </a:rPr>
              <a:t>HLP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80694" y="7653528"/>
            <a:ext cx="2438400" cy="661035"/>
            <a:chOff x="980694" y="7653528"/>
            <a:chExt cx="2438400" cy="661035"/>
          </a:xfrm>
        </p:grpSpPr>
        <p:sp>
          <p:nvSpPr>
            <p:cNvPr id="73" name="object 73"/>
            <p:cNvSpPr/>
            <p:nvPr/>
          </p:nvSpPr>
          <p:spPr>
            <a:xfrm>
              <a:off x="980694" y="8029956"/>
              <a:ext cx="2438400" cy="284480"/>
            </a:xfrm>
            <a:custGeom>
              <a:avLst/>
              <a:gdLst/>
              <a:ahLst/>
              <a:cxnLst/>
              <a:rect l="l" t="t" r="r" b="b"/>
              <a:pathLst>
                <a:path w="2438400" h="284479">
                  <a:moveTo>
                    <a:pt x="24384" y="40386"/>
                  </a:moveTo>
                  <a:lnTo>
                    <a:pt x="23228" y="36588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284238"/>
                  </a:lnTo>
                  <a:lnTo>
                    <a:pt x="13716" y="284238"/>
                  </a:lnTo>
                  <a:lnTo>
                    <a:pt x="13716" y="40386"/>
                  </a:lnTo>
                  <a:lnTo>
                    <a:pt x="24384" y="40386"/>
                  </a:lnTo>
                  <a:close/>
                </a:path>
                <a:path w="2438400" h="284479">
                  <a:moveTo>
                    <a:pt x="2438400" y="144018"/>
                  </a:moveTo>
                  <a:lnTo>
                    <a:pt x="303276" y="144018"/>
                  </a:lnTo>
                  <a:lnTo>
                    <a:pt x="303276" y="147066"/>
                  </a:lnTo>
                  <a:lnTo>
                    <a:pt x="2438400" y="147066"/>
                  </a:lnTo>
                  <a:lnTo>
                    <a:pt x="2438400" y="144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06880" y="7981188"/>
              <a:ext cx="27940" cy="194310"/>
            </a:xfrm>
            <a:custGeom>
              <a:avLst/>
              <a:gdLst/>
              <a:ahLst/>
              <a:cxnLst/>
              <a:rect l="l" t="t" r="r" b="b"/>
              <a:pathLst>
                <a:path w="27939" h="194309">
                  <a:moveTo>
                    <a:pt x="18287" y="41147"/>
                  </a:moveTo>
                  <a:lnTo>
                    <a:pt x="9143" y="41147"/>
                  </a:lnTo>
                  <a:lnTo>
                    <a:pt x="9143" y="194309"/>
                  </a:lnTo>
                  <a:lnTo>
                    <a:pt x="18287" y="194309"/>
                  </a:lnTo>
                  <a:lnTo>
                    <a:pt x="18287" y="41147"/>
                  </a:lnTo>
                  <a:close/>
                </a:path>
                <a:path w="27939" h="194309">
                  <a:moveTo>
                    <a:pt x="13715" y="0"/>
                  </a:moveTo>
                  <a:lnTo>
                    <a:pt x="0" y="45719"/>
                  </a:lnTo>
                  <a:lnTo>
                    <a:pt x="9143" y="45719"/>
                  </a:lnTo>
                  <a:lnTo>
                    <a:pt x="9143" y="41147"/>
                  </a:lnTo>
                  <a:lnTo>
                    <a:pt x="26060" y="41147"/>
                  </a:lnTo>
                  <a:lnTo>
                    <a:pt x="13715" y="0"/>
                  </a:lnTo>
                  <a:close/>
                </a:path>
                <a:path w="27939" h="194309">
                  <a:moveTo>
                    <a:pt x="26060" y="41147"/>
                  </a:moveTo>
                  <a:lnTo>
                    <a:pt x="18287" y="41147"/>
                  </a:lnTo>
                  <a:lnTo>
                    <a:pt x="18287" y="45719"/>
                  </a:lnTo>
                  <a:lnTo>
                    <a:pt x="27431" y="45719"/>
                  </a:lnTo>
                  <a:lnTo>
                    <a:pt x="26060" y="4114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20595" y="8102346"/>
              <a:ext cx="146050" cy="73660"/>
            </a:xfrm>
            <a:custGeom>
              <a:avLst/>
              <a:gdLst/>
              <a:ahLst/>
              <a:cxnLst/>
              <a:rect l="l" t="t" r="r" b="b"/>
              <a:pathLst>
                <a:path w="146050" h="73659">
                  <a:moveTo>
                    <a:pt x="14554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45542" y="73151"/>
                  </a:lnTo>
                  <a:lnTo>
                    <a:pt x="1455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19072" y="8100822"/>
              <a:ext cx="148590" cy="76200"/>
            </a:xfrm>
            <a:custGeom>
              <a:avLst/>
              <a:gdLst/>
              <a:ahLst/>
              <a:cxnLst/>
              <a:rect l="l" t="t" r="r" b="b"/>
              <a:pathLst>
                <a:path w="148589" h="76200">
                  <a:moveTo>
                    <a:pt x="14858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48589" y="76200"/>
                  </a:lnTo>
                  <a:lnTo>
                    <a:pt x="148589" y="74675"/>
                  </a:lnTo>
                  <a:lnTo>
                    <a:pt x="3047" y="74675"/>
                  </a:lnTo>
                  <a:lnTo>
                    <a:pt x="1523" y="73151"/>
                  </a:lnTo>
                  <a:lnTo>
                    <a:pt x="3047" y="73151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3"/>
                  </a:lnTo>
                  <a:lnTo>
                    <a:pt x="148589" y="1523"/>
                  </a:lnTo>
                  <a:lnTo>
                    <a:pt x="148589" y="0"/>
                  </a:lnTo>
                  <a:close/>
                </a:path>
                <a:path w="148589" h="76200">
                  <a:moveTo>
                    <a:pt x="3047" y="73151"/>
                  </a:moveTo>
                  <a:lnTo>
                    <a:pt x="1523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148589" h="76200">
                  <a:moveTo>
                    <a:pt x="145541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145541" y="74675"/>
                  </a:lnTo>
                  <a:lnTo>
                    <a:pt x="145541" y="73151"/>
                  </a:lnTo>
                  <a:close/>
                </a:path>
                <a:path w="148589" h="76200">
                  <a:moveTo>
                    <a:pt x="145541" y="1523"/>
                  </a:moveTo>
                  <a:lnTo>
                    <a:pt x="145541" y="74675"/>
                  </a:lnTo>
                  <a:lnTo>
                    <a:pt x="147065" y="73151"/>
                  </a:lnTo>
                  <a:lnTo>
                    <a:pt x="148589" y="73151"/>
                  </a:lnTo>
                  <a:lnTo>
                    <a:pt x="148589" y="3047"/>
                  </a:lnTo>
                  <a:lnTo>
                    <a:pt x="147065" y="3047"/>
                  </a:lnTo>
                  <a:lnTo>
                    <a:pt x="145541" y="1523"/>
                  </a:lnTo>
                  <a:close/>
                </a:path>
                <a:path w="148589" h="76200">
                  <a:moveTo>
                    <a:pt x="148589" y="73151"/>
                  </a:moveTo>
                  <a:lnTo>
                    <a:pt x="147065" y="73151"/>
                  </a:lnTo>
                  <a:lnTo>
                    <a:pt x="145541" y="74675"/>
                  </a:lnTo>
                  <a:lnTo>
                    <a:pt x="148589" y="74675"/>
                  </a:lnTo>
                  <a:lnTo>
                    <a:pt x="148589" y="73151"/>
                  </a:lnTo>
                  <a:close/>
                </a:path>
                <a:path w="148589" h="76200">
                  <a:moveTo>
                    <a:pt x="3047" y="1523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148589" h="76200">
                  <a:moveTo>
                    <a:pt x="145541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145541" y="3047"/>
                  </a:lnTo>
                  <a:lnTo>
                    <a:pt x="145541" y="1523"/>
                  </a:lnTo>
                  <a:close/>
                </a:path>
                <a:path w="148589" h="76200">
                  <a:moveTo>
                    <a:pt x="148589" y="1523"/>
                  </a:moveTo>
                  <a:lnTo>
                    <a:pt x="145541" y="1523"/>
                  </a:lnTo>
                  <a:lnTo>
                    <a:pt x="147065" y="3047"/>
                  </a:lnTo>
                  <a:lnTo>
                    <a:pt x="148589" y="3047"/>
                  </a:lnTo>
                  <a:lnTo>
                    <a:pt x="148589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38097" y="8272272"/>
              <a:ext cx="25400" cy="41910"/>
            </a:xfrm>
            <a:custGeom>
              <a:avLst/>
              <a:gdLst/>
              <a:ahLst/>
              <a:cxnLst/>
              <a:rect l="l" t="t" r="r" b="b"/>
              <a:pathLst>
                <a:path w="25400" h="41909">
                  <a:moveTo>
                    <a:pt x="12573" y="0"/>
                  </a:moveTo>
                  <a:lnTo>
                    <a:pt x="0" y="41910"/>
                  </a:lnTo>
                  <a:lnTo>
                    <a:pt x="8001" y="41910"/>
                  </a:lnTo>
                  <a:lnTo>
                    <a:pt x="8001" y="41147"/>
                  </a:lnTo>
                  <a:lnTo>
                    <a:pt x="24917" y="41147"/>
                  </a:lnTo>
                  <a:lnTo>
                    <a:pt x="12573" y="0"/>
                  </a:lnTo>
                  <a:close/>
                </a:path>
                <a:path w="25400" h="41909">
                  <a:moveTo>
                    <a:pt x="17145" y="41147"/>
                  </a:moveTo>
                  <a:lnTo>
                    <a:pt x="8001" y="41147"/>
                  </a:lnTo>
                  <a:lnTo>
                    <a:pt x="8001" y="41910"/>
                  </a:lnTo>
                  <a:lnTo>
                    <a:pt x="17145" y="41910"/>
                  </a:lnTo>
                  <a:lnTo>
                    <a:pt x="17145" y="41147"/>
                  </a:lnTo>
                  <a:close/>
                </a:path>
                <a:path w="25400" h="41909">
                  <a:moveTo>
                    <a:pt x="24917" y="41147"/>
                  </a:moveTo>
                  <a:lnTo>
                    <a:pt x="17145" y="41147"/>
                  </a:lnTo>
                  <a:lnTo>
                    <a:pt x="17145" y="41910"/>
                  </a:lnTo>
                  <a:lnTo>
                    <a:pt x="25146" y="41910"/>
                  </a:lnTo>
                  <a:lnTo>
                    <a:pt x="24917" y="4114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66138" y="8102346"/>
              <a:ext cx="121285" cy="73660"/>
            </a:xfrm>
            <a:custGeom>
              <a:avLst/>
              <a:gdLst/>
              <a:ahLst/>
              <a:cxnLst/>
              <a:rect l="l" t="t" r="r" b="b"/>
              <a:pathLst>
                <a:path w="121285" h="73659">
                  <a:moveTo>
                    <a:pt x="121157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21157" y="7315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64613" y="8100822"/>
              <a:ext cx="124460" cy="76200"/>
            </a:xfrm>
            <a:custGeom>
              <a:avLst/>
              <a:gdLst/>
              <a:ahLst/>
              <a:cxnLst/>
              <a:rect l="l" t="t" r="r" b="b"/>
              <a:pathLst>
                <a:path w="124460" h="76200">
                  <a:moveTo>
                    <a:pt x="124206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4206" y="76200"/>
                  </a:lnTo>
                  <a:lnTo>
                    <a:pt x="124206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24206" y="1523"/>
                  </a:lnTo>
                  <a:lnTo>
                    <a:pt x="124206" y="0"/>
                  </a:lnTo>
                  <a:close/>
                </a:path>
                <a:path w="124460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24460" h="76200">
                  <a:moveTo>
                    <a:pt x="121158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21158" y="74675"/>
                  </a:lnTo>
                  <a:lnTo>
                    <a:pt x="121158" y="73151"/>
                  </a:lnTo>
                  <a:close/>
                </a:path>
                <a:path w="124460" h="76200">
                  <a:moveTo>
                    <a:pt x="121158" y="1523"/>
                  </a:moveTo>
                  <a:lnTo>
                    <a:pt x="121158" y="74675"/>
                  </a:lnTo>
                  <a:lnTo>
                    <a:pt x="122681" y="73151"/>
                  </a:lnTo>
                  <a:lnTo>
                    <a:pt x="124206" y="73151"/>
                  </a:lnTo>
                  <a:lnTo>
                    <a:pt x="124206" y="3047"/>
                  </a:lnTo>
                  <a:lnTo>
                    <a:pt x="122681" y="3047"/>
                  </a:lnTo>
                  <a:lnTo>
                    <a:pt x="121158" y="1523"/>
                  </a:lnTo>
                  <a:close/>
                </a:path>
                <a:path w="124460" h="76200">
                  <a:moveTo>
                    <a:pt x="124206" y="73151"/>
                  </a:moveTo>
                  <a:lnTo>
                    <a:pt x="122681" y="73151"/>
                  </a:lnTo>
                  <a:lnTo>
                    <a:pt x="121158" y="74675"/>
                  </a:lnTo>
                  <a:lnTo>
                    <a:pt x="124206" y="74675"/>
                  </a:lnTo>
                  <a:lnTo>
                    <a:pt x="124206" y="73151"/>
                  </a:lnTo>
                  <a:close/>
                </a:path>
                <a:path w="124460" h="762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24460" h="76200">
                  <a:moveTo>
                    <a:pt x="121158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21158" y="3047"/>
                  </a:lnTo>
                  <a:lnTo>
                    <a:pt x="121158" y="1523"/>
                  </a:lnTo>
                  <a:close/>
                </a:path>
                <a:path w="124460" h="76200">
                  <a:moveTo>
                    <a:pt x="124206" y="1523"/>
                  </a:moveTo>
                  <a:lnTo>
                    <a:pt x="121158" y="1523"/>
                  </a:lnTo>
                  <a:lnTo>
                    <a:pt x="122681" y="3047"/>
                  </a:lnTo>
                  <a:lnTo>
                    <a:pt x="124206" y="3047"/>
                  </a:lnTo>
                  <a:lnTo>
                    <a:pt x="124206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87296" y="8102346"/>
              <a:ext cx="97790" cy="73660"/>
            </a:xfrm>
            <a:custGeom>
              <a:avLst/>
              <a:gdLst/>
              <a:ahLst/>
              <a:cxnLst/>
              <a:rect l="l" t="t" r="r" b="b"/>
              <a:pathLst>
                <a:path w="97789" h="73659">
                  <a:moveTo>
                    <a:pt x="9753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7536" y="73151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19072" y="8100822"/>
              <a:ext cx="367665" cy="209550"/>
            </a:xfrm>
            <a:custGeom>
              <a:avLst/>
              <a:gdLst/>
              <a:ahLst/>
              <a:cxnLst/>
              <a:rect l="l" t="t" r="r" b="b"/>
              <a:pathLst>
                <a:path w="367664" h="209550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67664" h="209550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67664" h="209550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67664" h="209550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67664" h="209550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67664" h="209550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67664" h="209550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67664" h="209550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67664" h="209550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67664" h="209550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67664" h="209550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67664" h="209550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67664" h="209550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67664" h="209550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67664" h="209550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67664" h="209550">
                  <a:moveTo>
                    <a:pt x="3048" y="116586"/>
                  </a:moveTo>
                  <a:lnTo>
                    <a:pt x="1524" y="115824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67664" h="209550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367664" h="209550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67664" h="209550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67664" h="209550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67664" h="209550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67664" h="209550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67664" h="209550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67664" h="209550">
                  <a:moveTo>
                    <a:pt x="367284" y="208026"/>
                  </a:moveTo>
                  <a:lnTo>
                    <a:pt x="365760" y="206502"/>
                  </a:lnTo>
                  <a:lnTo>
                    <a:pt x="364236" y="208026"/>
                  </a:lnTo>
                  <a:lnTo>
                    <a:pt x="365760" y="209550"/>
                  </a:lnTo>
                  <a:lnTo>
                    <a:pt x="367284" y="208026"/>
                  </a:lnTo>
                  <a:close/>
                </a:path>
                <a:path w="367664" h="209550">
                  <a:moveTo>
                    <a:pt x="367284" y="201930"/>
                  </a:moveTo>
                  <a:lnTo>
                    <a:pt x="365760" y="200406"/>
                  </a:lnTo>
                  <a:lnTo>
                    <a:pt x="364236" y="201930"/>
                  </a:lnTo>
                  <a:lnTo>
                    <a:pt x="365760" y="203454"/>
                  </a:lnTo>
                  <a:lnTo>
                    <a:pt x="367284" y="201930"/>
                  </a:lnTo>
                  <a:close/>
                </a:path>
                <a:path w="367664" h="209550">
                  <a:moveTo>
                    <a:pt x="367284" y="195834"/>
                  </a:moveTo>
                  <a:lnTo>
                    <a:pt x="365760" y="194310"/>
                  </a:lnTo>
                  <a:lnTo>
                    <a:pt x="364236" y="195834"/>
                  </a:lnTo>
                  <a:lnTo>
                    <a:pt x="365760" y="197358"/>
                  </a:lnTo>
                  <a:lnTo>
                    <a:pt x="367284" y="195834"/>
                  </a:lnTo>
                  <a:close/>
                </a:path>
                <a:path w="367664" h="209550">
                  <a:moveTo>
                    <a:pt x="367284" y="189738"/>
                  </a:moveTo>
                  <a:lnTo>
                    <a:pt x="365760" y="188214"/>
                  </a:lnTo>
                  <a:lnTo>
                    <a:pt x="364236" y="189738"/>
                  </a:lnTo>
                  <a:lnTo>
                    <a:pt x="365760" y="191262"/>
                  </a:lnTo>
                  <a:lnTo>
                    <a:pt x="367284" y="189738"/>
                  </a:lnTo>
                  <a:close/>
                </a:path>
                <a:path w="367664" h="209550">
                  <a:moveTo>
                    <a:pt x="367284" y="183642"/>
                  </a:moveTo>
                  <a:lnTo>
                    <a:pt x="365760" y="182118"/>
                  </a:lnTo>
                  <a:lnTo>
                    <a:pt x="364236" y="183642"/>
                  </a:lnTo>
                  <a:lnTo>
                    <a:pt x="365760" y="185166"/>
                  </a:lnTo>
                  <a:lnTo>
                    <a:pt x="367284" y="183642"/>
                  </a:lnTo>
                  <a:close/>
                </a:path>
                <a:path w="367664" h="209550">
                  <a:moveTo>
                    <a:pt x="367284" y="177546"/>
                  </a:moveTo>
                  <a:lnTo>
                    <a:pt x="365760" y="176022"/>
                  </a:lnTo>
                  <a:lnTo>
                    <a:pt x="364236" y="177546"/>
                  </a:lnTo>
                  <a:lnTo>
                    <a:pt x="365760" y="179070"/>
                  </a:lnTo>
                  <a:lnTo>
                    <a:pt x="367284" y="177546"/>
                  </a:lnTo>
                  <a:close/>
                </a:path>
                <a:path w="367664" h="209550">
                  <a:moveTo>
                    <a:pt x="367284" y="171450"/>
                  </a:moveTo>
                  <a:lnTo>
                    <a:pt x="365760" y="169926"/>
                  </a:lnTo>
                  <a:lnTo>
                    <a:pt x="364236" y="171450"/>
                  </a:lnTo>
                  <a:lnTo>
                    <a:pt x="365760" y="172974"/>
                  </a:lnTo>
                  <a:lnTo>
                    <a:pt x="367284" y="171450"/>
                  </a:lnTo>
                  <a:close/>
                </a:path>
                <a:path w="367664" h="209550">
                  <a:moveTo>
                    <a:pt x="367284" y="165354"/>
                  </a:moveTo>
                  <a:lnTo>
                    <a:pt x="365760" y="163830"/>
                  </a:lnTo>
                  <a:lnTo>
                    <a:pt x="364236" y="165354"/>
                  </a:lnTo>
                  <a:lnTo>
                    <a:pt x="365760" y="166878"/>
                  </a:lnTo>
                  <a:lnTo>
                    <a:pt x="367284" y="165354"/>
                  </a:lnTo>
                  <a:close/>
                </a:path>
                <a:path w="367664" h="209550">
                  <a:moveTo>
                    <a:pt x="367284" y="159258"/>
                  </a:moveTo>
                  <a:lnTo>
                    <a:pt x="365760" y="157734"/>
                  </a:lnTo>
                  <a:lnTo>
                    <a:pt x="364236" y="159258"/>
                  </a:lnTo>
                  <a:lnTo>
                    <a:pt x="365760" y="160782"/>
                  </a:lnTo>
                  <a:lnTo>
                    <a:pt x="367284" y="159258"/>
                  </a:lnTo>
                  <a:close/>
                </a:path>
                <a:path w="367664" h="209550">
                  <a:moveTo>
                    <a:pt x="367284" y="153162"/>
                  </a:moveTo>
                  <a:lnTo>
                    <a:pt x="365760" y="151638"/>
                  </a:lnTo>
                  <a:lnTo>
                    <a:pt x="364236" y="153162"/>
                  </a:lnTo>
                  <a:lnTo>
                    <a:pt x="365760" y="154686"/>
                  </a:lnTo>
                  <a:lnTo>
                    <a:pt x="367284" y="153162"/>
                  </a:lnTo>
                  <a:close/>
                </a:path>
                <a:path w="367664" h="209550">
                  <a:moveTo>
                    <a:pt x="367284" y="147066"/>
                  </a:moveTo>
                  <a:lnTo>
                    <a:pt x="365760" y="145542"/>
                  </a:lnTo>
                  <a:lnTo>
                    <a:pt x="364236" y="147066"/>
                  </a:lnTo>
                  <a:lnTo>
                    <a:pt x="365760" y="148590"/>
                  </a:lnTo>
                  <a:lnTo>
                    <a:pt x="367284" y="147066"/>
                  </a:lnTo>
                  <a:close/>
                </a:path>
                <a:path w="367664" h="209550">
                  <a:moveTo>
                    <a:pt x="367284" y="140970"/>
                  </a:moveTo>
                  <a:lnTo>
                    <a:pt x="365760" y="139446"/>
                  </a:lnTo>
                  <a:lnTo>
                    <a:pt x="364236" y="140970"/>
                  </a:lnTo>
                  <a:lnTo>
                    <a:pt x="365760" y="142494"/>
                  </a:lnTo>
                  <a:lnTo>
                    <a:pt x="367284" y="140970"/>
                  </a:lnTo>
                  <a:close/>
                </a:path>
                <a:path w="367664" h="209550">
                  <a:moveTo>
                    <a:pt x="367284" y="134874"/>
                  </a:moveTo>
                  <a:lnTo>
                    <a:pt x="365760" y="133350"/>
                  </a:lnTo>
                  <a:lnTo>
                    <a:pt x="364236" y="134874"/>
                  </a:lnTo>
                  <a:lnTo>
                    <a:pt x="365760" y="136398"/>
                  </a:lnTo>
                  <a:lnTo>
                    <a:pt x="367284" y="134874"/>
                  </a:lnTo>
                  <a:close/>
                </a:path>
                <a:path w="367664" h="209550">
                  <a:moveTo>
                    <a:pt x="367284" y="128778"/>
                  </a:moveTo>
                  <a:lnTo>
                    <a:pt x="365760" y="127254"/>
                  </a:lnTo>
                  <a:lnTo>
                    <a:pt x="364236" y="128778"/>
                  </a:lnTo>
                  <a:lnTo>
                    <a:pt x="365760" y="130302"/>
                  </a:lnTo>
                  <a:lnTo>
                    <a:pt x="367284" y="128778"/>
                  </a:lnTo>
                  <a:close/>
                </a:path>
                <a:path w="367664" h="209550">
                  <a:moveTo>
                    <a:pt x="367284" y="122682"/>
                  </a:moveTo>
                  <a:lnTo>
                    <a:pt x="365760" y="121158"/>
                  </a:lnTo>
                  <a:lnTo>
                    <a:pt x="364236" y="122682"/>
                  </a:lnTo>
                  <a:lnTo>
                    <a:pt x="365760" y="124206"/>
                  </a:lnTo>
                  <a:lnTo>
                    <a:pt x="367284" y="122682"/>
                  </a:lnTo>
                  <a:close/>
                </a:path>
                <a:path w="367664" h="209550">
                  <a:moveTo>
                    <a:pt x="367284" y="116586"/>
                  </a:moveTo>
                  <a:lnTo>
                    <a:pt x="365760" y="115824"/>
                  </a:lnTo>
                  <a:lnTo>
                    <a:pt x="364236" y="116586"/>
                  </a:lnTo>
                  <a:lnTo>
                    <a:pt x="365760" y="118110"/>
                  </a:lnTo>
                  <a:lnTo>
                    <a:pt x="367284" y="116586"/>
                  </a:lnTo>
                  <a:close/>
                </a:path>
                <a:path w="367664" h="209550">
                  <a:moveTo>
                    <a:pt x="367284" y="111252"/>
                  </a:moveTo>
                  <a:lnTo>
                    <a:pt x="365760" y="109728"/>
                  </a:lnTo>
                  <a:lnTo>
                    <a:pt x="364236" y="111252"/>
                  </a:lnTo>
                  <a:lnTo>
                    <a:pt x="365760" y="112776"/>
                  </a:lnTo>
                  <a:lnTo>
                    <a:pt x="367284" y="111252"/>
                  </a:lnTo>
                  <a:close/>
                </a:path>
                <a:path w="367664" h="209550">
                  <a:moveTo>
                    <a:pt x="367284" y="105156"/>
                  </a:moveTo>
                  <a:lnTo>
                    <a:pt x="365760" y="103632"/>
                  </a:lnTo>
                  <a:lnTo>
                    <a:pt x="364236" y="105156"/>
                  </a:lnTo>
                  <a:lnTo>
                    <a:pt x="365760" y="106680"/>
                  </a:lnTo>
                  <a:lnTo>
                    <a:pt x="367284" y="105156"/>
                  </a:lnTo>
                  <a:close/>
                </a:path>
                <a:path w="367664" h="209550">
                  <a:moveTo>
                    <a:pt x="367284" y="99060"/>
                  </a:moveTo>
                  <a:lnTo>
                    <a:pt x="365760" y="97536"/>
                  </a:lnTo>
                  <a:lnTo>
                    <a:pt x="364236" y="99060"/>
                  </a:lnTo>
                  <a:lnTo>
                    <a:pt x="365760" y="100584"/>
                  </a:lnTo>
                  <a:lnTo>
                    <a:pt x="367284" y="99060"/>
                  </a:lnTo>
                  <a:close/>
                </a:path>
                <a:path w="367664" h="209550">
                  <a:moveTo>
                    <a:pt x="367284" y="92964"/>
                  </a:moveTo>
                  <a:lnTo>
                    <a:pt x="365760" y="91440"/>
                  </a:lnTo>
                  <a:lnTo>
                    <a:pt x="364236" y="92964"/>
                  </a:lnTo>
                  <a:lnTo>
                    <a:pt x="365760" y="94488"/>
                  </a:lnTo>
                  <a:lnTo>
                    <a:pt x="367284" y="92964"/>
                  </a:lnTo>
                  <a:close/>
                </a:path>
                <a:path w="367664" h="209550">
                  <a:moveTo>
                    <a:pt x="367284" y="86868"/>
                  </a:moveTo>
                  <a:lnTo>
                    <a:pt x="365760" y="85344"/>
                  </a:lnTo>
                  <a:lnTo>
                    <a:pt x="364236" y="86868"/>
                  </a:lnTo>
                  <a:lnTo>
                    <a:pt x="365760" y="88392"/>
                  </a:lnTo>
                  <a:lnTo>
                    <a:pt x="367284" y="86868"/>
                  </a:lnTo>
                  <a:close/>
                </a:path>
                <a:path w="367664" h="209550">
                  <a:moveTo>
                    <a:pt x="367284" y="80772"/>
                  </a:moveTo>
                  <a:lnTo>
                    <a:pt x="365760" y="79248"/>
                  </a:lnTo>
                  <a:lnTo>
                    <a:pt x="364236" y="80772"/>
                  </a:lnTo>
                  <a:lnTo>
                    <a:pt x="365760" y="82296"/>
                  </a:lnTo>
                  <a:lnTo>
                    <a:pt x="367284" y="80772"/>
                  </a:lnTo>
                  <a:close/>
                </a:path>
                <a:path w="367664" h="209550">
                  <a:moveTo>
                    <a:pt x="367284" y="0"/>
                  </a:moveTo>
                  <a:lnTo>
                    <a:pt x="364236" y="0"/>
                  </a:lnTo>
                  <a:lnTo>
                    <a:pt x="364236" y="3048"/>
                  </a:lnTo>
                  <a:lnTo>
                    <a:pt x="364236" y="73152"/>
                  </a:lnTo>
                  <a:lnTo>
                    <a:pt x="269748" y="73152"/>
                  </a:lnTo>
                  <a:lnTo>
                    <a:pt x="269748" y="3048"/>
                  </a:lnTo>
                  <a:lnTo>
                    <a:pt x="364236" y="3048"/>
                  </a:lnTo>
                  <a:lnTo>
                    <a:pt x="364236" y="0"/>
                  </a:lnTo>
                  <a:lnTo>
                    <a:pt x="266700" y="0"/>
                  </a:lnTo>
                  <a:lnTo>
                    <a:pt x="266700" y="76200"/>
                  </a:lnTo>
                  <a:lnTo>
                    <a:pt x="365760" y="76200"/>
                  </a:lnTo>
                  <a:lnTo>
                    <a:pt x="367284" y="76200"/>
                  </a:lnTo>
                  <a:lnTo>
                    <a:pt x="367284" y="74676"/>
                  </a:lnTo>
                  <a:lnTo>
                    <a:pt x="367284" y="73152"/>
                  </a:lnTo>
                  <a:lnTo>
                    <a:pt x="367284" y="3048"/>
                  </a:lnTo>
                  <a:lnTo>
                    <a:pt x="367284" y="1524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60319" y="7655052"/>
              <a:ext cx="121920" cy="73660"/>
            </a:xfrm>
            <a:custGeom>
              <a:avLst/>
              <a:gdLst/>
              <a:ahLst/>
              <a:cxnLst/>
              <a:rect l="l" t="t" r="r" b="b"/>
              <a:pathLst>
                <a:path w="121919" h="73659">
                  <a:moveTo>
                    <a:pt x="121919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121919" y="73152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58796" y="7653528"/>
              <a:ext cx="125095" cy="76200"/>
            </a:xfrm>
            <a:custGeom>
              <a:avLst/>
              <a:gdLst/>
              <a:ahLst/>
              <a:cxnLst/>
              <a:rect l="l" t="t" r="r" b="b"/>
              <a:pathLst>
                <a:path w="125094" h="76200">
                  <a:moveTo>
                    <a:pt x="12496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4968" y="76200"/>
                  </a:lnTo>
                  <a:lnTo>
                    <a:pt x="124968" y="74676"/>
                  </a:lnTo>
                  <a:lnTo>
                    <a:pt x="3048" y="74676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968" y="1524"/>
                  </a:lnTo>
                  <a:lnTo>
                    <a:pt x="124968" y="0"/>
                  </a:lnTo>
                  <a:close/>
                </a:path>
                <a:path w="125094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6"/>
                  </a:lnTo>
                  <a:lnTo>
                    <a:pt x="3048" y="73152"/>
                  </a:lnTo>
                  <a:close/>
                </a:path>
                <a:path w="125094" h="76200">
                  <a:moveTo>
                    <a:pt x="121920" y="73152"/>
                  </a:moveTo>
                  <a:lnTo>
                    <a:pt x="3048" y="73152"/>
                  </a:lnTo>
                  <a:lnTo>
                    <a:pt x="3048" y="74676"/>
                  </a:lnTo>
                  <a:lnTo>
                    <a:pt x="121920" y="74676"/>
                  </a:lnTo>
                  <a:lnTo>
                    <a:pt x="121920" y="73152"/>
                  </a:lnTo>
                  <a:close/>
                </a:path>
                <a:path w="125094" h="76200">
                  <a:moveTo>
                    <a:pt x="121920" y="1524"/>
                  </a:moveTo>
                  <a:lnTo>
                    <a:pt x="121920" y="74676"/>
                  </a:lnTo>
                  <a:lnTo>
                    <a:pt x="123443" y="73152"/>
                  </a:lnTo>
                  <a:lnTo>
                    <a:pt x="124968" y="73152"/>
                  </a:lnTo>
                  <a:lnTo>
                    <a:pt x="124968" y="3048"/>
                  </a:lnTo>
                  <a:lnTo>
                    <a:pt x="123443" y="3048"/>
                  </a:lnTo>
                  <a:lnTo>
                    <a:pt x="121920" y="1524"/>
                  </a:lnTo>
                  <a:close/>
                </a:path>
                <a:path w="125094" h="76200">
                  <a:moveTo>
                    <a:pt x="124968" y="73152"/>
                  </a:moveTo>
                  <a:lnTo>
                    <a:pt x="123443" y="73152"/>
                  </a:lnTo>
                  <a:lnTo>
                    <a:pt x="121920" y="74676"/>
                  </a:lnTo>
                  <a:lnTo>
                    <a:pt x="124968" y="74676"/>
                  </a:lnTo>
                  <a:lnTo>
                    <a:pt x="124968" y="73152"/>
                  </a:lnTo>
                  <a:close/>
                </a:path>
                <a:path w="125094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094" h="76200">
                  <a:moveTo>
                    <a:pt x="1219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1920" y="3048"/>
                  </a:lnTo>
                  <a:lnTo>
                    <a:pt x="121920" y="1524"/>
                  </a:lnTo>
                  <a:close/>
                </a:path>
                <a:path w="125094" h="76200">
                  <a:moveTo>
                    <a:pt x="124968" y="1524"/>
                  </a:moveTo>
                  <a:lnTo>
                    <a:pt x="121920" y="1524"/>
                  </a:lnTo>
                  <a:lnTo>
                    <a:pt x="123443" y="3048"/>
                  </a:lnTo>
                  <a:lnTo>
                    <a:pt x="124968" y="3048"/>
                  </a:lnTo>
                  <a:lnTo>
                    <a:pt x="12496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60319" y="7791450"/>
              <a:ext cx="114300" cy="68580"/>
            </a:xfrm>
            <a:custGeom>
              <a:avLst/>
              <a:gdLst/>
              <a:ahLst/>
              <a:cxnLst/>
              <a:rect l="l" t="t" r="r" b="b"/>
              <a:pathLst>
                <a:path w="114300" h="68579">
                  <a:moveTo>
                    <a:pt x="11430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114300" y="685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58796" y="7789926"/>
              <a:ext cx="117475" cy="71755"/>
            </a:xfrm>
            <a:custGeom>
              <a:avLst/>
              <a:gdLst/>
              <a:ahLst/>
              <a:cxnLst/>
              <a:rect l="l" t="t" r="r" b="b"/>
              <a:pathLst>
                <a:path w="117475" h="71754">
                  <a:moveTo>
                    <a:pt x="117348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17348" y="71627"/>
                  </a:lnTo>
                  <a:lnTo>
                    <a:pt x="117348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17348" y="1524"/>
                  </a:lnTo>
                  <a:lnTo>
                    <a:pt x="117348" y="0"/>
                  </a:lnTo>
                  <a:close/>
                </a:path>
                <a:path w="11747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117475" h="71754">
                  <a:moveTo>
                    <a:pt x="11430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114300" y="70104"/>
                  </a:lnTo>
                  <a:lnTo>
                    <a:pt x="114300" y="68580"/>
                  </a:lnTo>
                  <a:close/>
                </a:path>
                <a:path w="117475" h="71754">
                  <a:moveTo>
                    <a:pt x="114300" y="1524"/>
                  </a:moveTo>
                  <a:lnTo>
                    <a:pt x="114300" y="70104"/>
                  </a:lnTo>
                  <a:lnTo>
                    <a:pt x="115824" y="68580"/>
                  </a:lnTo>
                  <a:lnTo>
                    <a:pt x="117348" y="68580"/>
                  </a:lnTo>
                  <a:lnTo>
                    <a:pt x="117348" y="3048"/>
                  </a:lnTo>
                  <a:lnTo>
                    <a:pt x="115824" y="3048"/>
                  </a:lnTo>
                  <a:lnTo>
                    <a:pt x="114300" y="1524"/>
                  </a:lnTo>
                  <a:close/>
                </a:path>
                <a:path w="117475" h="71754">
                  <a:moveTo>
                    <a:pt x="117348" y="68580"/>
                  </a:moveTo>
                  <a:lnTo>
                    <a:pt x="115824" y="68580"/>
                  </a:lnTo>
                  <a:lnTo>
                    <a:pt x="114300" y="70104"/>
                  </a:lnTo>
                  <a:lnTo>
                    <a:pt x="117348" y="70104"/>
                  </a:lnTo>
                  <a:lnTo>
                    <a:pt x="117348" y="68580"/>
                  </a:lnTo>
                  <a:close/>
                </a:path>
                <a:path w="11747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17475" h="71754">
                  <a:moveTo>
                    <a:pt x="11430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14300" y="3048"/>
                  </a:lnTo>
                  <a:lnTo>
                    <a:pt x="114300" y="1524"/>
                  </a:lnTo>
                  <a:close/>
                </a:path>
                <a:path w="117475" h="71754">
                  <a:moveTo>
                    <a:pt x="117348" y="1524"/>
                  </a:moveTo>
                  <a:lnTo>
                    <a:pt x="114300" y="1524"/>
                  </a:lnTo>
                  <a:lnTo>
                    <a:pt x="115824" y="3048"/>
                  </a:lnTo>
                  <a:lnTo>
                    <a:pt x="117348" y="3048"/>
                  </a:lnTo>
                  <a:lnTo>
                    <a:pt x="11734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389377" y="7597695"/>
            <a:ext cx="150495" cy="27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>
              <a:lnSpc>
                <a:spcPct val="110700"/>
              </a:lnSpc>
              <a:spcBef>
                <a:spcPts val="95"/>
              </a:spcBef>
            </a:pPr>
            <a:r>
              <a:rPr sz="750" spc="-25" dirty="0">
                <a:latin typeface="Times New Roman"/>
                <a:cs typeface="Times New Roman"/>
              </a:rPr>
              <a:t>S</a:t>
            </a:r>
            <a:r>
              <a:rPr sz="750" spc="-37" baseline="-22222" dirty="0">
                <a:latin typeface="Times New Roman"/>
                <a:cs typeface="Times New Roman"/>
              </a:rPr>
              <a:t>1</a:t>
            </a:r>
            <a:r>
              <a:rPr sz="750" spc="750" baseline="-22222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S</a:t>
            </a:r>
            <a:r>
              <a:rPr sz="750" spc="-37" baseline="-22222" dirty="0">
                <a:latin typeface="Times New Roman"/>
                <a:cs typeface="Times New Roman"/>
              </a:rPr>
              <a:t>2</a:t>
            </a:r>
            <a:endParaRPr sz="750" baseline="-22222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76473" y="7587788"/>
            <a:ext cx="467995" cy="298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>
              <a:lnSpc>
                <a:spcPct val="119300"/>
              </a:lnSpc>
              <a:spcBef>
                <a:spcPts val="95"/>
              </a:spcBef>
            </a:pPr>
            <a:r>
              <a:rPr sz="750" dirty="0">
                <a:latin typeface="Times New Roman"/>
                <a:cs typeface="Times New Roman"/>
              </a:rPr>
              <a:t>C(S</a:t>
            </a:r>
            <a:r>
              <a:rPr sz="750" baseline="-22222" dirty="0">
                <a:latin typeface="Times New Roman"/>
                <a:cs typeface="Times New Roman"/>
              </a:rPr>
              <a:t>1</a:t>
            </a:r>
            <a:r>
              <a:rPr sz="750" dirty="0">
                <a:latin typeface="Times New Roman"/>
                <a:cs typeface="Times New Roman"/>
              </a:rPr>
              <a:t>)</a:t>
            </a:r>
            <a:r>
              <a:rPr sz="750" spc="1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=</a:t>
            </a:r>
            <a:r>
              <a:rPr sz="750" spc="20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1</a:t>
            </a:r>
            <a:r>
              <a:rPr sz="750" spc="750" baseline="-22222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C(S</a:t>
            </a:r>
            <a:r>
              <a:rPr sz="750" baseline="-22222" dirty="0">
                <a:latin typeface="Times New Roman"/>
                <a:cs typeface="Times New Roman"/>
              </a:rPr>
              <a:t>2</a:t>
            </a:r>
            <a:r>
              <a:rPr sz="750" dirty="0">
                <a:latin typeface="Times New Roman"/>
                <a:cs typeface="Times New Roman"/>
              </a:rPr>
              <a:t>)</a:t>
            </a:r>
            <a:r>
              <a:rPr sz="750" spc="1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=</a:t>
            </a:r>
            <a:r>
              <a:rPr sz="750" spc="20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2</a:t>
            </a:r>
            <a:endParaRPr sz="750" baseline="-22222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904494" y="8314181"/>
            <a:ext cx="2597785" cy="967105"/>
            <a:chOff x="904494" y="8314181"/>
            <a:chExt cx="2597785" cy="967105"/>
          </a:xfrm>
        </p:grpSpPr>
        <p:sp>
          <p:nvSpPr>
            <p:cNvPr id="89" name="object 89"/>
            <p:cNvSpPr/>
            <p:nvPr/>
          </p:nvSpPr>
          <p:spPr>
            <a:xfrm>
              <a:off x="990600" y="8314181"/>
              <a:ext cx="2428875" cy="445134"/>
            </a:xfrm>
            <a:custGeom>
              <a:avLst/>
              <a:gdLst/>
              <a:ahLst/>
              <a:cxnLst/>
              <a:rect l="l" t="t" r="r" b="b"/>
              <a:pathLst>
                <a:path w="2428875" h="445134">
                  <a:moveTo>
                    <a:pt x="3810" y="0"/>
                  </a:moveTo>
                  <a:lnTo>
                    <a:pt x="0" y="0"/>
                  </a:lnTo>
                  <a:lnTo>
                    <a:pt x="0" y="443484"/>
                  </a:lnTo>
                  <a:lnTo>
                    <a:pt x="3810" y="443484"/>
                  </a:lnTo>
                  <a:lnTo>
                    <a:pt x="3810" y="0"/>
                  </a:lnTo>
                  <a:close/>
                </a:path>
                <a:path w="2428875" h="445134">
                  <a:moveTo>
                    <a:pt x="2428494" y="441972"/>
                  </a:moveTo>
                  <a:lnTo>
                    <a:pt x="293370" y="441972"/>
                  </a:lnTo>
                  <a:lnTo>
                    <a:pt x="293370" y="445008"/>
                  </a:lnTo>
                  <a:lnTo>
                    <a:pt x="2428494" y="445008"/>
                  </a:lnTo>
                  <a:lnTo>
                    <a:pt x="2428494" y="441972"/>
                  </a:lnTo>
                  <a:close/>
                </a:path>
                <a:path w="2428875" h="445134">
                  <a:moveTo>
                    <a:pt x="2428494" y="150876"/>
                  </a:moveTo>
                  <a:lnTo>
                    <a:pt x="293370" y="150876"/>
                  </a:lnTo>
                  <a:lnTo>
                    <a:pt x="293370" y="153924"/>
                  </a:lnTo>
                  <a:lnTo>
                    <a:pt x="2428494" y="153924"/>
                  </a:lnTo>
                  <a:lnTo>
                    <a:pt x="2428494" y="150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19022" y="8314181"/>
              <a:ext cx="245745" cy="443865"/>
            </a:xfrm>
            <a:custGeom>
              <a:avLst/>
              <a:gdLst/>
              <a:ahLst/>
              <a:cxnLst/>
              <a:rect l="l" t="t" r="r" b="b"/>
              <a:pathLst>
                <a:path w="245744" h="443865">
                  <a:moveTo>
                    <a:pt x="26670" y="294894"/>
                  </a:moveTo>
                  <a:lnTo>
                    <a:pt x="25298" y="290322"/>
                  </a:lnTo>
                  <a:lnTo>
                    <a:pt x="12954" y="249174"/>
                  </a:lnTo>
                  <a:lnTo>
                    <a:pt x="0" y="294894"/>
                  </a:lnTo>
                  <a:lnTo>
                    <a:pt x="9144" y="294894"/>
                  </a:lnTo>
                  <a:lnTo>
                    <a:pt x="9144" y="443484"/>
                  </a:lnTo>
                  <a:lnTo>
                    <a:pt x="17526" y="443484"/>
                  </a:lnTo>
                  <a:lnTo>
                    <a:pt x="17526" y="294894"/>
                  </a:lnTo>
                  <a:lnTo>
                    <a:pt x="26670" y="294894"/>
                  </a:lnTo>
                  <a:close/>
                </a:path>
                <a:path w="245744" h="443865">
                  <a:moveTo>
                    <a:pt x="245364" y="3810"/>
                  </a:moveTo>
                  <a:lnTo>
                    <a:pt x="244221" y="0"/>
                  </a:lnTo>
                  <a:lnTo>
                    <a:pt x="236220" y="0"/>
                  </a:lnTo>
                  <a:lnTo>
                    <a:pt x="227076" y="0"/>
                  </a:lnTo>
                  <a:lnTo>
                    <a:pt x="219075" y="0"/>
                  </a:lnTo>
                  <a:lnTo>
                    <a:pt x="217932" y="3810"/>
                  </a:lnTo>
                  <a:lnTo>
                    <a:pt x="227076" y="3810"/>
                  </a:lnTo>
                  <a:lnTo>
                    <a:pt x="227076" y="152400"/>
                  </a:lnTo>
                  <a:lnTo>
                    <a:pt x="236220" y="152400"/>
                  </a:lnTo>
                  <a:lnTo>
                    <a:pt x="236220" y="3810"/>
                  </a:lnTo>
                  <a:lnTo>
                    <a:pt x="245364" y="381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19072" y="8314181"/>
              <a:ext cx="3175" cy="439420"/>
            </a:xfrm>
            <a:custGeom>
              <a:avLst/>
              <a:gdLst/>
              <a:ahLst/>
              <a:cxnLst/>
              <a:rect l="l" t="t" r="r" b="b"/>
              <a:pathLst>
                <a:path w="3175" h="439420">
                  <a:moveTo>
                    <a:pt x="2285" y="0"/>
                  </a:moveTo>
                  <a:lnTo>
                    <a:pt x="762" y="0"/>
                  </a:lnTo>
                  <a:lnTo>
                    <a:pt x="0" y="762"/>
                  </a:lnTo>
                  <a:lnTo>
                    <a:pt x="1523" y="2286"/>
                  </a:lnTo>
                  <a:lnTo>
                    <a:pt x="3047" y="762"/>
                  </a:lnTo>
                  <a:lnTo>
                    <a:pt x="2285" y="0"/>
                  </a:lnTo>
                  <a:close/>
                </a:path>
                <a:path w="3175" h="439420">
                  <a:moveTo>
                    <a:pt x="1523" y="5334"/>
                  </a:moveTo>
                  <a:lnTo>
                    <a:pt x="0" y="6858"/>
                  </a:lnTo>
                  <a:lnTo>
                    <a:pt x="1523" y="8382"/>
                  </a:lnTo>
                  <a:lnTo>
                    <a:pt x="3047" y="6858"/>
                  </a:lnTo>
                  <a:lnTo>
                    <a:pt x="1523" y="5334"/>
                  </a:lnTo>
                  <a:close/>
                </a:path>
                <a:path w="3175" h="439420">
                  <a:moveTo>
                    <a:pt x="1523" y="11430"/>
                  </a:moveTo>
                  <a:lnTo>
                    <a:pt x="0" y="12954"/>
                  </a:lnTo>
                  <a:lnTo>
                    <a:pt x="1523" y="14478"/>
                  </a:lnTo>
                  <a:lnTo>
                    <a:pt x="3047" y="12954"/>
                  </a:lnTo>
                  <a:lnTo>
                    <a:pt x="1523" y="11430"/>
                  </a:lnTo>
                  <a:close/>
                </a:path>
                <a:path w="3175" h="439420">
                  <a:moveTo>
                    <a:pt x="1523" y="17526"/>
                  </a:moveTo>
                  <a:lnTo>
                    <a:pt x="0" y="19050"/>
                  </a:lnTo>
                  <a:lnTo>
                    <a:pt x="1523" y="20574"/>
                  </a:lnTo>
                  <a:lnTo>
                    <a:pt x="3047" y="19050"/>
                  </a:lnTo>
                  <a:lnTo>
                    <a:pt x="1523" y="17526"/>
                  </a:lnTo>
                  <a:close/>
                </a:path>
                <a:path w="3175" h="439420">
                  <a:moveTo>
                    <a:pt x="1523" y="23622"/>
                  </a:moveTo>
                  <a:lnTo>
                    <a:pt x="0" y="25146"/>
                  </a:lnTo>
                  <a:lnTo>
                    <a:pt x="1523" y="26670"/>
                  </a:lnTo>
                  <a:lnTo>
                    <a:pt x="3047" y="25146"/>
                  </a:lnTo>
                  <a:lnTo>
                    <a:pt x="1523" y="23622"/>
                  </a:lnTo>
                  <a:close/>
                </a:path>
                <a:path w="3175" h="439420">
                  <a:moveTo>
                    <a:pt x="1523" y="29718"/>
                  </a:moveTo>
                  <a:lnTo>
                    <a:pt x="0" y="31242"/>
                  </a:lnTo>
                  <a:lnTo>
                    <a:pt x="1523" y="32766"/>
                  </a:lnTo>
                  <a:lnTo>
                    <a:pt x="3047" y="31242"/>
                  </a:lnTo>
                  <a:lnTo>
                    <a:pt x="1523" y="29718"/>
                  </a:lnTo>
                  <a:close/>
                </a:path>
                <a:path w="3175" h="439420">
                  <a:moveTo>
                    <a:pt x="1523" y="35814"/>
                  </a:moveTo>
                  <a:lnTo>
                    <a:pt x="0" y="37338"/>
                  </a:lnTo>
                  <a:lnTo>
                    <a:pt x="1523" y="38862"/>
                  </a:lnTo>
                  <a:lnTo>
                    <a:pt x="3047" y="37338"/>
                  </a:lnTo>
                  <a:lnTo>
                    <a:pt x="1523" y="35814"/>
                  </a:lnTo>
                  <a:close/>
                </a:path>
                <a:path w="3175" h="439420">
                  <a:moveTo>
                    <a:pt x="1523" y="41910"/>
                  </a:moveTo>
                  <a:lnTo>
                    <a:pt x="0" y="43434"/>
                  </a:lnTo>
                  <a:lnTo>
                    <a:pt x="1523" y="44958"/>
                  </a:lnTo>
                  <a:lnTo>
                    <a:pt x="3047" y="43434"/>
                  </a:lnTo>
                  <a:lnTo>
                    <a:pt x="1523" y="41910"/>
                  </a:lnTo>
                  <a:close/>
                </a:path>
                <a:path w="3175" h="439420">
                  <a:moveTo>
                    <a:pt x="1523" y="48006"/>
                  </a:moveTo>
                  <a:lnTo>
                    <a:pt x="0" y="49530"/>
                  </a:lnTo>
                  <a:lnTo>
                    <a:pt x="1523" y="51054"/>
                  </a:lnTo>
                  <a:lnTo>
                    <a:pt x="3047" y="49530"/>
                  </a:lnTo>
                  <a:lnTo>
                    <a:pt x="1523" y="48006"/>
                  </a:lnTo>
                  <a:close/>
                </a:path>
                <a:path w="3175" h="439420">
                  <a:moveTo>
                    <a:pt x="1523" y="54102"/>
                  </a:moveTo>
                  <a:lnTo>
                    <a:pt x="0" y="55626"/>
                  </a:lnTo>
                  <a:lnTo>
                    <a:pt x="1523" y="57150"/>
                  </a:lnTo>
                  <a:lnTo>
                    <a:pt x="3047" y="55626"/>
                  </a:lnTo>
                  <a:lnTo>
                    <a:pt x="1523" y="54102"/>
                  </a:lnTo>
                  <a:close/>
                </a:path>
                <a:path w="3175" h="439420">
                  <a:moveTo>
                    <a:pt x="1523" y="59436"/>
                  </a:moveTo>
                  <a:lnTo>
                    <a:pt x="0" y="60960"/>
                  </a:lnTo>
                  <a:lnTo>
                    <a:pt x="1523" y="62484"/>
                  </a:lnTo>
                  <a:lnTo>
                    <a:pt x="3047" y="60960"/>
                  </a:lnTo>
                  <a:lnTo>
                    <a:pt x="1523" y="59436"/>
                  </a:lnTo>
                  <a:close/>
                </a:path>
                <a:path w="3175" h="439420">
                  <a:moveTo>
                    <a:pt x="1523" y="65532"/>
                  </a:moveTo>
                  <a:lnTo>
                    <a:pt x="0" y="67056"/>
                  </a:lnTo>
                  <a:lnTo>
                    <a:pt x="1523" y="68580"/>
                  </a:lnTo>
                  <a:lnTo>
                    <a:pt x="3047" y="67056"/>
                  </a:lnTo>
                  <a:lnTo>
                    <a:pt x="1523" y="65532"/>
                  </a:lnTo>
                  <a:close/>
                </a:path>
                <a:path w="3175" h="439420">
                  <a:moveTo>
                    <a:pt x="1523" y="71628"/>
                  </a:moveTo>
                  <a:lnTo>
                    <a:pt x="0" y="73152"/>
                  </a:lnTo>
                  <a:lnTo>
                    <a:pt x="1523" y="74676"/>
                  </a:lnTo>
                  <a:lnTo>
                    <a:pt x="3047" y="73152"/>
                  </a:lnTo>
                  <a:lnTo>
                    <a:pt x="1523" y="71628"/>
                  </a:lnTo>
                  <a:close/>
                </a:path>
                <a:path w="3175" h="439420">
                  <a:moveTo>
                    <a:pt x="1523" y="77724"/>
                  </a:moveTo>
                  <a:lnTo>
                    <a:pt x="0" y="79248"/>
                  </a:lnTo>
                  <a:lnTo>
                    <a:pt x="1523" y="80772"/>
                  </a:lnTo>
                  <a:lnTo>
                    <a:pt x="3047" y="79248"/>
                  </a:lnTo>
                  <a:lnTo>
                    <a:pt x="1523" y="77724"/>
                  </a:lnTo>
                  <a:close/>
                </a:path>
                <a:path w="3175" h="439420">
                  <a:moveTo>
                    <a:pt x="1523" y="83820"/>
                  </a:moveTo>
                  <a:lnTo>
                    <a:pt x="0" y="85344"/>
                  </a:lnTo>
                  <a:lnTo>
                    <a:pt x="1523" y="86868"/>
                  </a:lnTo>
                  <a:lnTo>
                    <a:pt x="3047" y="85344"/>
                  </a:lnTo>
                  <a:lnTo>
                    <a:pt x="1523" y="83820"/>
                  </a:lnTo>
                  <a:close/>
                </a:path>
                <a:path w="3175" h="439420">
                  <a:moveTo>
                    <a:pt x="1523" y="89916"/>
                  </a:moveTo>
                  <a:lnTo>
                    <a:pt x="0" y="91440"/>
                  </a:lnTo>
                  <a:lnTo>
                    <a:pt x="1523" y="92964"/>
                  </a:lnTo>
                  <a:lnTo>
                    <a:pt x="3047" y="91440"/>
                  </a:lnTo>
                  <a:lnTo>
                    <a:pt x="1523" y="89916"/>
                  </a:lnTo>
                  <a:close/>
                </a:path>
                <a:path w="3175" h="439420">
                  <a:moveTo>
                    <a:pt x="1523" y="96012"/>
                  </a:moveTo>
                  <a:lnTo>
                    <a:pt x="0" y="97536"/>
                  </a:lnTo>
                  <a:lnTo>
                    <a:pt x="1523" y="99060"/>
                  </a:lnTo>
                  <a:lnTo>
                    <a:pt x="3047" y="97536"/>
                  </a:lnTo>
                  <a:lnTo>
                    <a:pt x="1523" y="96012"/>
                  </a:lnTo>
                  <a:close/>
                </a:path>
                <a:path w="3175" h="439420">
                  <a:moveTo>
                    <a:pt x="1523" y="102108"/>
                  </a:moveTo>
                  <a:lnTo>
                    <a:pt x="0" y="103632"/>
                  </a:lnTo>
                  <a:lnTo>
                    <a:pt x="1523" y="105156"/>
                  </a:lnTo>
                  <a:lnTo>
                    <a:pt x="3047" y="103632"/>
                  </a:lnTo>
                  <a:lnTo>
                    <a:pt x="1523" y="102108"/>
                  </a:lnTo>
                  <a:close/>
                </a:path>
                <a:path w="3175" h="439420">
                  <a:moveTo>
                    <a:pt x="1523" y="108204"/>
                  </a:moveTo>
                  <a:lnTo>
                    <a:pt x="0" y="109728"/>
                  </a:lnTo>
                  <a:lnTo>
                    <a:pt x="1523" y="111252"/>
                  </a:lnTo>
                  <a:lnTo>
                    <a:pt x="3047" y="109728"/>
                  </a:lnTo>
                  <a:lnTo>
                    <a:pt x="1523" y="108204"/>
                  </a:lnTo>
                  <a:close/>
                </a:path>
                <a:path w="3175" h="439420">
                  <a:moveTo>
                    <a:pt x="1523" y="114300"/>
                  </a:moveTo>
                  <a:lnTo>
                    <a:pt x="0" y="115824"/>
                  </a:lnTo>
                  <a:lnTo>
                    <a:pt x="1523" y="117348"/>
                  </a:lnTo>
                  <a:lnTo>
                    <a:pt x="3047" y="115824"/>
                  </a:lnTo>
                  <a:lnTo>
                    <a:pt x="1523" y="114300"/>
                  </a:lnTo>
                  <a:close/>
                </a:path>
                <a:path w="3175" h="439420">
                  <a:moveTo>
                    <a:pt x="1523" y="120396"/>
                  </a:moveTo>
                  <a:lnTo>
                    <a:pt x="0" y="121920"/>
                  </a:lnTo>
                  <a:lnTo>
                    <a:pt x="1523" y="123444"/>
                  </a:lnTo>
                  <a:lnTo>
                    <a:pt x="3047" y="121920"/>
                  </a:lnTo>
                  <a:lnTo>
                    <a:pt x="1523" y="120396"/>
                  </a:lnTo>
                  <a:close/>
                </a:path>
                <a:path w="3175" h="439420">
                  <a:moveTo>
                    <a:pt x="1523" y="126492"/>
                  </a:moveTo>
                  <a:lnTo>
                    <a:pt x="0" y="128016"/>
                  </a:lnTo>
                  <a:lnTo>
                    <a:pt x="1523" y="129540"/>
                  </a:lnTo>
                  <a:lnTo>
                    <a:pt x="3047" y="128016"/>
                  </a:lnTo>
                  <a:lnTo>
                    <a:pt x="1523" y="126492"/>
                  </a:lnTo>
                  <a:close/>
                </a:path>
                <a:path w="3175" h="439420">
                  <a:moveTo>
                    <a:pt x="1523" y="132588"/>
                  </a:moveTo>
                  <a:lnTo>
                    <a:pt x="0" y="134112"/>
                  </a:lnTo>
                  <a:lnTo>
                    <a:pt x="1523" y="135636"/>
                  </a:lnTo>
                  <a:lnTo>
                    <a:pt x="3047" y="134112"/>
                  </a:lnTo>
                  <a:lnTo>
                    <a:pt x="1523" y="132588"/>
                  </a:lnTo>
                  <a:close/>
                </a:path>
                <a:path w="3175" h="439420">
                  <a:moveTo>
                    <a:pt x="1523" y="138684"/>
                  </a:moveTo>
                  <a:lnTo>
                    <a:pt x="0" y="140208"/>
                  </a:lnTo>
                  <a:lnTo>
                    <a:pt x="1523" y="141732"/>
                  </a:lnTo>
                  <a:lnTo>
                    <a:pt x="3047" y="140208"/>
                  </a:lnTo>
                  <a:lnTo>
                    <a:pt x="1523" y="138684"/>
                  </a:lnTo>
                  <a:close/>
                </a:path>
                <a:path w="3175" h="439420">
                  <a:moveTo>
                    <a:pt x="1523" y="144780"/>
                  </a:moveTo>
                  <a:lnTo>
                    <a:pt x="0" y="146304"/>
                  </a:lnTo>
                  <a:lnTo>
                    <a:pt x="1523" y="147828"/>
                  </a:lnTo>
                  <a:lnTo>
                    <a:pt x="3047" y="146304"/>
                  </a:lnTo>
                  <a:lnTo>
                    <a:pt x="1523" y="144780"/>
                  </a:lnTo>
                  <a:close/>
                </a:path>
                <a:path w="3175" h="439420">
                  <a:moveTo>
                    <a:pt x="1523" y="150876"/>
                  </a:moveTo>
                  <a:lnTo>
                    <a:pt x="0" y="152400"/>
                  </a:lnTo>
                  <a:lnTo>
                    <a:pt x="1523" y="153924"/>
                  </a:lnTo>
                  <a:lnTo>
                    <a:pt x="3047" y="152400"/>
                  </a:lnTo>
                  <a:lnTo>
                    <a:pt x="1523" y="150876"/>
                  </a:lnTo>
                  <a:close/>
                </a:path>
                <a:path w="3175" h="439420">
                  <a:moveTo>
                    <a:pt x="1523" y="156972"/>
                  </a:moveTo>
                  <a:lnTo>
                    <a:pt x="0" y="158496"/>
                  </a:lnTo>
                  <a:lnTo>
                    <a:pt x="1523" y="160020"/>
                  </a:lnTo>
                  <a:lnTo>
                    <a:pt x="3047" y="158496"/>
                  </a:lnTo>
                  <a:lnTo>
                    <a:pt x="1523" y="156972"/>
                  </a:lnTo>
                  <a:close/>
                </a:path>
                <a:path w="3175" h="439420">
                  <a:moveTo>
                    <a:pt x="1523" y="163068"/>
                  </a:moveTo>
                  <a:lnTo>
                    <a:pt x="0" y="164592"/>
                  </a:lnTo>
                  <a:lnTo>
                    <a:pt x="1523" y="166116"/>
                  </a:lnTo>
                  <a:lnTo>
                    <a:pt x="3047" y="164592"/>
                  </a:lnTo>
                  <a:lnTo>
                    <a:pt x="1523" y="163068"/>
                  </a:lnTo>
                  <a:close/>
                </a:path>
                <a:path w="3175" h="439420">
                  <a:moveTo>
                    <a:pt x="1523" y="169164"/>
                  </a:moveTo>
                  <a:lnTo>
                    <a:pt x="0" y="170688"/>
                  </a:lnTo>
                  <a:lnTo>
                    <a:pt x="1523" y="172212"/>
                  </a:lnTo>
                  <a:lnTo>
                    <a:pt x="3047" y="170688"/>
                  </a:lnTo>
                  <a:lnTo>
                    <a:pt x="1523" y="169164"/>
                  </a:lnTo>
                  <a:close/>
                </a:path>
                <a:path w="3175" h="439420">
                  <a:moveTo>
                    <a:pt x="1523" y="175260"/>
                  </a:moveTo>
                  <a:lnTo>
                    <a:pt x="0" y="176784"/>
                  </a:lnTo>
                  <a:lnTo>
                    <a:pt x="1523" y="178308"/>
                  </a:lnTo>
                  <a:lnTo>
                    <a:pt x="3047" y="176784"/>
                  </a:lnTo>
                  <a:lnTo>
                    <a:pt x="1523" y="175260"/>
                  </a:lnTo>
                  <a:close/>
                </a:path>
                <a:path w="3175" h="439420">
                  <a:moveTo>
                    <a:pt x="1523" y="181356"/>
                  </a:moveTo>
                  <a:lnTo>
                    <a:pt x="0" y="182880"/>
                  </a:lnTo>
                  <a:lnTo>
                    <a:pt x="1523" y="184404"/>
                  </a:lnTo>
                  <a:lnTo>
                    <a:pt x="3047" y="182880"/>
                  </a:lnTo>
                  <a:lnTo>
                    <a:pt x="1523" y="181356"/>
                  </a:lnTo>
                  <a:close/>
                </a:path>
                <a:path w="3175" h="439420">
                  <a:moveTo>
                    <a:pt x="1523" y="187452"/>
                  </a:moveTo>
                  <a:lnTo>
                    <a:pt x="0" y="188976"/>
                  </a:lnTo>
                  <a:lnTo>
                    <a:pt x="1523" y="190500"/>
                  </a:lnTo>
                  <a:lnTo>
                    <a:pt x="3047" y="188976"/>
                  </a:lnTo>
                  <a:lnTo>
                    <a:pt x="1523" y="187452"/>
                  </a:lnTo>
                  <a:close/>
                </a:path>
                <a:path w="3175" h="439420">
                  <a:moveTo>
                    <a:pt x="1523" y="193548"/>
                  </a:moveTo>
                  <a:lnTo>
                    <a:pt x="0" y="195072"/>
                  </a:lnTo>
                  <a:lnTo>
                    <a:pt x="1523" y="196596"/>
                  </a:lnTo>
                  <a:lnTo>
                    <a:pt x="3047" y="195072"/>
                  </a:lnTo>
                  <a:lnTo>
                    <a:pt x="1523" y="193548"/>
                  </a:lnTo>
                  <a:close/>
                </a:path>
                <a:path w="3175" h="439420">
                  <a:moveTo>
                    <a:pt x="1523" y="199644"/>
                  </a:moveTo>
                  <a:lnTo>
                    <a:pt x="0" y="201168"/>
                  </a:lnTo>
                  <a:lnTo>
                    <a:pt x="1523" y="202692"/>
                  </a:lnTo>
                  <a:lnTo>
                    <a:pt x="3047" y="201168"/>
                  </a:lnTo>
                  <a:lnTo>
                    <a:pt x="1523" y="199644"/>
                  </a:lnTo>
                  <a:close/>
                </a:path>
                <a:path w="3175" h="439420">
                  <a:moveTo>
                    <a:pt x="1523" y="205740"/>
                  </a:moveTo>
                  <a:lnTo>
                    <a:pt x="0" y="207264"/>
                  </a:lnTo>
                  <a:lnTo>
                    <a:pt x="1523" y="208788"/>
                  </a:lnTo>
                  <a:lnTo>
                    <a:pt x="3047" y="207264"/>
                  </a:lnTo>
                  <a:lnTo>
                    <a:pt x="1523" y="205740"/>
                  </a:lnTo>
                  <a:close/>
                </a:path>
                <a:path w="3175" h="439420">
                  <a:moveTo>
                    <a:pt x="1523" y="211836"/>
                  </a:moveTo>
                  <a:lnTo>
                    <a:pt x="0" y="213360"/>
                  </a:lnTo>
                  <a:lnTo>
                    <a:pt x="1523" y="214884"/>
                  </a:lnTo>
                  <a:lnTo>
                    <a:pt x="3047" y="213360"/>
                  </a:lnTo>
                  <a:lnTo>
                    <a:pt x="1523" y="211836"/>
                  </a:lnTo>
                  <a:close/>
                </a:path>
                <a:path w="3175" h="439420">
                  <a:moveTo>
                    <a:pt x="1523" y="217170"/>
                  </a:moveTo>
                  <a:lnTo>
                    <a:pt x="0" y="218694"/>
                  </a:lnTo>
                  <a:lnTo>
                    <a:pt x="1523" y="220218"/>
                  </a:lnTo>
                  <a:lnTo>
                    <a:pt x="3047" y="218694"/>
                  </a:lnTo>
                  <a:lnTo>
                    <a:pt x="1523" y="217170"/>
                  </a:lnTo>
                  <a:close/>
                </a:path>
                <a:path w="3175" h="439420">
                  <a:moveTo>
                    <a:pt x="1523" y="223266"/>
                  </a:moveTo>
                  <a:lnTo>
                    <a:pt x="0" y="224790"/>
                  </a:lnTo>
                  <a:lnTo>
                    <a:pt x="1523" y="226314"/>
                  </a:lnTo>
                  <a:lnTo>
                    <a:pt x="3047" y="224790"/>
                  </a:lnTo>
                  <a:lnTo>
                    <a:pt x="1523" y="223266"/>
                  </a:lnTo>
                  <a:close/>
                </a:path>
                <a:path w="3175" h="439420">
                  <a:moveTo>
                    <a:pt x="1523" y="229362"/>
                  </a:moveTo>
                  <a:lnTo>
                    <a:pt x="0" y="230886"/>
                  </a:lnTo>
                  <a:lnTo>
                    <a:pt x="1523" y="232410"/>
                  </a:lnTo>
                  <a:lnTo>
                    <a:pt x="3047" y="230886"/>
                  </a:lnTo>
                  <a:lnTo>
                    <a:pt x="1523" y="229362"/>
                  </a:lnTo>
                  <a:close/>
                </a:path>
                <a:path w="3175" h="439420">
                  <a:moveTo>
                    <a:pt x="1523" y="235458"/>
                  </a:moveTo>
                  <a:lnTo>
                    <a:pt x="0" y="236982"/>
                  </a:lnTo>
                  <a:lnTo>
                    <a:pt x="1523" y="238506"/>
                  </a:lnTo>
                  <a:lnTo>
                    <a:pt x="3047" y="236982"/>
                  </a:lnTo>
                  <a:lnTo>
                    <a:pt x="1523" y="235458"/>
                  </a:lnTo>
                  <a:close/>
                </a:path>
                <a:path w="3175" h="439420">
                  <a:moveTo>
                    <a:pt x="1523" y="241554"/>
                  </a:moveTo>
                  <a:lnTo>
                    <a:pt x="0" y="243078"/>
                  </a:lnTo>
                  <a:lnTo>
                    <a:pt x="1523" y="244602"/>
                  </a:lnTo>
                  <a:lnTo>
                    <a:pt x="3047" y="243078"/>
                  </a:lnTo>
                  <a:lnTo>
                    <a:pt x="1523" y="241554"/>
                  </a:lnTo>
                  <a:close/>
                </a:path>
                <a:path w="3175" h="439420">
                  <a:moveTo>
                    <a:pt x="1523" y="247650"/>
                  </a:moveTo>
                  <a:lnTo>
                    <a:pt x="0" y="249174"/>
                  </a:lnTo>
                  <a:lnTo>
                    <a:pt x="1523" y="250698"/>
                  </a:lnTo>
                  <a:lnTo>
                    <a:pt x="3047" y="249174"/>
                  </a:lnTo>
                  <a:lnTo>
                    <a:pt x="1523" y="247650"/>
                  </a:lnTo>
                  <a:close/>
                </a:path>
                <a:path w="3175" h="439420">
                  <a:moveTo>
                    <a:pt x="1523" y="253746"/>
                  </a:moveTo>
                  <a:lnTo>
                    <a:pt x="0" y="255270"/>
                  </a:lnTo>
                  <a:lnTo>
                    <a:pt x="1523" y="256794"/>
                  </a:lnTo>
                  <a:lnTo>
                    <a:pt x="3047" y="255270"/>
                  </a:lnTo>
                  <a:lnTo>
                    <a:pt x="1523" y="253746"/>
                  </a:lnTo>
                  <a:close/>
                </a:path>
                <a:path w="3175" h="439420">
                  <a:moveTo>
                    <a:pt x="1523" y="259842"/>
                  </a:moveTo>
                  <a:lnTo>
                    <a:pt x="0" y="261366"/>
                  </a:lnTo>
                  <a:lnTo>
                    <a:pt x="1523" y="262890"/>
                  </a:lnTo>
                  <a:lnTo>
                    <a:pt x="3047" y="261366"/>
                  </a:lnTo>
                  <a:lnTo>
                    <a:pt x="1523" y="259842"/>
                  </a:lnTo>
                  <a:close/>
                </a:path>
                <a:path w="3175" h="439420">
                  <a:moveTo>
                    <a:pt x="1523" y="265938"/>
                  </a:moveTo>
                  <a:lnTo>
                    <a:pt x="0" y="267462"/>
                  </a:lnTo>
                  <a:lnTo>
                    <a:pt x="1523" y="268986"/>
                  </a:lnTo>
                  <a:lnTo>
                    <a:pt x="3047" y="267462"/>
                  </a:lnTo>
                  <a:lnTo>
                    <a:pt x="1523" y="265938"/>
                  </a:lnTo>
                  <a:close/>
                </a:path>
                <a:path w="3175" h="439420">
                  <a:moveTo>
                    <a:pt x="1523" y="272034"/>
                  </a:moveTo>
                  <a:lnTo>
                    <a:pt x="0" y="273558"/>
                  </a:lnTo>
                  <a:lnTo>
                    <a:pt x="1523" y="275082"/>
                  </a:lnTo>
                  <a:lnTo>
                    <a:pt x="3047" y="273558"/>
                  </a:lnTo>
                  <a:lnTo>
                    <a:pt x="1523" y="272034"/>
                  </a:lnTo>
                  <a:close/>
                </a:path>
                <a:path w="3175" h="439420">
                  <a:moveTo>
                    <a:pt x="1523" y="278130"/>
                  </a:moveTo>
                  <a:lnTo>
                    <a:pt x="0" y="279654"/>
                  </a:lnTo>
                  <a:lnTo>
                    <a:pt x="1523" y="281178"/>
                  </a:lnTo>
                  <a:lnTo>
                    <a:pt x="3047" y="279654"/>
                  </a:lnTo>
                  <a:lnTo>
                    <a:pt x="1523" y="278130"/>
                  </a:lnTo>
                  <a:close/>
                </a:path>
                <a:path w="3175" h="439420">
                  <a:moveTo>
                    <a:pt x="1523" y="284226"/>
                  </a:moveTo>
                  <a:lnTo>
                    <a:pt x="0" y="285750"/>
                  </a:lnTo>
                  <a:lnTo>
                    <a:pt x="1523" y="287274"/>
                  </a:lnTo>
                  <a:lnTo>
                    <a:pt x="3047" y="285750"/>
                  </a:lnTo>
                  <a:lnTo>
                    <a:pt x="1523" y="284226"/>
                  </a:lnTo>
                  <a:close/>
                </a:path>
                <a:path w="3175" h="439420">
                  <a:moveTo>
                    <a:pt x="1523" y="290322"/>
                  </a:moveTo>
                  <a:lnTo>
                    <a:pt x="0" y="291846"/>
                  </a:lnTo>
                  <a:lnTo>
                    <a:pt x="1523" y="293370"/>
                  </a:lnTo>
                  <a:lnTo>
                    <a:pt x="3047" y="291846"/>
                  </a:lnTo>
                  <a:lnTo>
                    <a:pt x="1523" y="290322"/>
                  </a:lnTo>
                  <a:close/>
                </a:path>
                <a:path w="3175" h="439420">
                  <a:moveTo>
                    <a:pt x="1523" y="296418"/>
                  </a:moveTo>
                  <a:lnTo>
                    <a:pt x="0" y="297942"/>
                  </a:lnTo>
                  <a:lnTo>
                    <a:pt x="1523" y="299466"/>
                  </a:lnTo>
                  <a:lnTo>
                    <a:pt x="3047" y="297942"/>
                  </a:lnTo>
                  <a:lnTo>
                    <a:pt x="1523" y="296418"/>
                  </a:lnTo>
                  <a:close/>
                </a:path>
                <a:path w="3175" h="439420">
                  <a:moveTo>
                    <a:pt x="1523" y="302514"/>
                  </a:moveTo>
                  <a:lnTo>
                    <a:pt x="0" y="304038"/>
                  </a:lnTo>
                  <a:lnTo>
                    <a:pt x="1523" y="305562"/>
                  </a:lnTo>
                  <a:lnTo>
                    <a:pt x="3047" y="304038"/>
                  </a:lnTo>
                  <a:lnTo>
                    <a:pt x="1523" y="302514"/>
                  </a:lnTo>
                  <a:close/>
                </a:path>
                <a:path w="3175" h="439420">
                  <a:moveTo>
                    <a:pt x="1523" y="308610"/>
                  </a:moveTo>
                  <a:lnTo>
                    <a:pt x="0" y="310134"/>
                  </a:lnTo>
                  <a:lnTo>
                    <a:pt x="1523" y="311658"/>
                  </a:lnTo>
                  <a:lnTo>
                    <a:pt x="3047" y="310134"/>
                  </a:lnTo>
                  <a:lnTo>
                    <a:pt x="1523" y="308610"/>
                  </a:lnTo>
                  <a:close/>
                </a:path>
                <a:path w="3175" h="439420">
                  <a:moveTo>
                    <a:pt x="1523" y="314706"/>
                  </a:moveTo>
                  <a:lnTo>
                    <a:pt x="0" y="316230"/>
                  </a:lnTo>
                  <a:lnTo>
                    <a:pt x="1523" y="317754"/>
                  </a:lnTo>
                  <a:lnTo>
                    <a:pt x="3047" y="316230"/>
                  </a:lnTo>
                  <a:lnTo>
                    <a:pt x="1523" y="314706"/>
                  </a:lnTo>
                  <a:close/>
                </a:path>
                <a:path w="3175" h="439420">
                  <a:moveTo>
                    <a:pt x="1523" y="320802"/>
                  </a:moveTo>
                  <a:lnTo>
                    <a:pt x="0" y="322326"/>
                  </a:lnTo>
                  <a:lnTo>
                    <a:pt x="1523" y="323850"/>
                  </a:lnTo>
                  <a:lnTo>
                    <a:pt x="3047" y="322326"/>
                  </a:lnTo>
                  <a:lnTo>
                    <a:pt x="1523" y="320802"/>
                  </a:lnTo>
                  <a:close/>
                </a:path>
                <a:path w="3175" h="439420">
                  <a:moveTo>
                    <a:pt x="1523" y="326898"/>
                  </a:moveTo>
                  <a:lnTo>
                    <a:pt x="0" y="328422"/>
                  </a:lnTo>
                  <a:lnTo>
                    <a:pt x="1523" y="329946"/>
                  </a:lnTo>
                  <a:lnTo>
                    <a:pt x="3047" y="328422"/>
                  </a:lnTo>
                  <a:lnTo>
                    <a:pt x="1523" y="326898"/>
                  </a:lnTo>
                  <a:close/>
                </a:path>
                <a:path w="3175" h="439420">
                  <a:moveTo>
                    <a:pt x="1523" y="332994"/>
                  </a:moveTo>
                  <a:lnTo>
                    <a:pt x="0" y="334518"/>
                  </a:lnTo>
                  <a:lnTo>
                    <a:pt x="1523" y="336042"/>
                  </a:lnTo>
                  <a:lnTo>
                    <a:pt x="3047" y="334518"/>
                  </a:lnTo>
                  <a:lnTo>
                    <a:pt x="1523" y="332994"/>
                  </a:lnTo>
                  <a:close/>
                </a:path>
                <a:path w="3175" h="439420">
                  <a:moveTo>
                    <a:pt x="1523" y="339090"/>
                  </a:moveTo>
                  <a:lnTo>
                    <a:pt x="0" y="340614"/>
                  </a:lnTo>
                  <a:lnTo>
                    <a:pt x="1523" y="342138"/>
                  </a:lnTo>
                  <a:lnTo>
                    <a:pt x="3047" y="340614"/>
                  </a:lnTo>
                  <a:lnTo>
                    <a:pt x="1523" y="339090"/>
                  </a:lnTo>
                  <a:close/>
                </a:path>
                <a:path w="3175" h="439420">
                  <a:moveTo>
                    <a:pt x="1523" y="345186"/>
                  </a:moveTo>
                  <a:lnTo>
                    <a:pt x="0" y="346710"/>
                  </a:lnTo>
                  <a:lnTo>
                    <a:pt x="1523" y="348234"/>
                  </a:lnTo>
                  <a:lnTo>
                    <a:pt x="3047" y="346710"/>
                  </a:lnTo>
                  <a:lnTo>
                    <a:pt x="1523" y="345186"/>
                  </a:lnTo>
                  <a:close/>
                </a:path>
                <a:path w="3175" h="439420">
                  <a:moveTo>
                    <a:pt x="1523" y="351282"/>
                  </a:moveTo>
                  <a:lnTo>
                    <a:pt x="0" y="352806"/>
                  </a:lnTo>
                  <a:lnTo>
                    <a:pt x="1523" y="354330"/>
                  </a:lnTo>
                  <a:lnTo>
                    <a:pt x="3047" y="352806"/>
                  </a:lnTo>
                  <a:lnTo>
                    <a:pt x="1523" y="351282"/>
                  </a:lnTo>
                  <a:close/>
                </a:path>
                <a:path w="3175" h="439420">
                  <a:moveTo>
                    <a:pt x="1523" y="357378"/>
                  </a:moveTo>
                  <a:lnTo>
                    <a:pt x="0" y="358902"/>
                  </a:lnTo>
                  <a:lnTo>
                    <a:pt x="1523" y="360426"/>
                  </a:lnTo>
                  <a:lnTo>
                    <a:pt x="3047" y="358902"/>
                  </a:lnTo>
                  <a:lnTo>
                    <a:pt x="1523" y="357378"/>
                  </a:lnTo>
                  <a:close/>
                </a:path>
                <a:path w="3175" h="439420">
                  <a:moveTo>
                    <a:pt x="1523" y="363474"/>
                  </a:moveTo>
                  <a:lnTo>
                    <a:pt x="0" y="364998"/>
                  </a:lnTo>
                  <a:lnTo>
                    <a:pt x="1523" y="366522"/>
                  </a:lnTo>
                  <a:lnTo>
                    <a:pt x="3047" y="364998"/>
                  </a:lnTo>
                  <a:lnTo>
                    <a:pt x="1523" y="363474"/>
                  </a:lnTo>
                  <a:close/>
                </a:path>
                <a:path w="3175" h="439420">
                  <a:moveTo>
                    <a:pt x="1523" y="369570"/>
                  </a:moveTo>
                  <a:lnTo>
                    <a:pt x="0" y="371094"/>
                  </a:lnTo>
                  <a:lnTo>
                    <a:pt x="1523" y="371856"/>
                  </a:lnTo>
                  <a:lnTo>
                    <a:pt x="3047" y="371094"/>
                  </a:lnTo>
                  <a:lnTo>
                    <a:pt x="1523" y="369570"/>
                  </a:lnTo>
                  <a:close/>
                </a:path>
                <a:path w="3175" h="439420">
                  <a:moveTo>
                    <a:pt x="1523" y="374904"/>
                  </a:moveTo>
                  <a:lnTo>
                    <a:pt x="0" y="376428"/>
                  </a:lnTo>
                  <a:lnTo>
                    <a:pt x="1523" y="377952"/>
                  </a:lnTo>
                  <a:lnTo>
                    <a:pt x="3047" y="376428"/>
                  </a:lnTo>
                  <a:lnTo>
                    <a:pt x="1523" y="374904"/>
                  </a:lnTo>
                  <a:close/>
                </a:path>
                <a:path w="3175" h="439420">
                  <a:moveTo>
                    <a:pt x="1523" y="381000"/>
                  </a:moveTo>
                  <a:lnTo>
                    <a:pt x="0" y="382524"/>
                  </a:lnTo>
                  <a:lnTo>
                    <a:pt x="1523" y="384048"/>
                  </a:lnTo>
                  <a:lnTo>
                    <a:pt x="3047" y="382524"/>
                  </a:lnTo>
                  <a:lnTo>
                    <a:pt x="1523" y="381000"/>
                  </a:lnTo>
                  <a:close/>
                </a:path>
                <a:path w="3175" h="439420">
                  <a:moveTo>
                    <a:pt x="1523" y="387096"/>
                  </a:moveTo>
                  <a:lnTo>
                    <a:pt x="0" y="388620"/>
                  </a:lnTo>
                  <a:lnTo>
                    <a:pt x="1523" y="390144"/>
                  </a:lnTo>
                  <a:lnTo>
                    <a:pt x="3047" y="388620"/>
                  </a:lnTo>
                  <a:lnTo>
                    <a:pt x="1523" y="387096"/>
                  </a:lnTo>
                  <a:close/>
                </a:path>
                <a:path w="3175" h="439420">
                  <a:moveTo>
                    <a:pt x="1523" y="393192"/>
                  </a:moveTo>
                  <a:lnTo>
                    <a:pt x="0" y="394716"/>
                  </a:lnTo>
                  <a:lnTo>
                    <a:pt x="1523" y="396240"/>
                  </a:lnTo>
                  <a:lnTo>
                    <a:pt x="3047" y="394716"/>
                  </a:lnTo>
                  <a:lnTo>
                    <a:pt x="1523" y="393192"/>
                  </a:lnTo>
                  <a:close/>
                </a:path>
                <a:path w="3175" h="439420">
                  <a:moveTo>
                    <a:pt x="1523" y="399288"/>
                  </a:moveTo>
                  <a:lnTo>
                    <a:pt x="0" y="400812"/>
                  </a:lnTo>
                  <a:lnTo>
                    <a:pt x="1523" y="402336"/>
                  </a:lnTo>
                  <a:lnTo>
                    <a:pt x="3047" y="400812"/>
                  </a:lnTo>
                  <a:lnTo>
                    <a:pt x="1523" y="399288"/>
                  </a:lnTo>
                  <a:close/>
                </a:path>
                <a:path w="3175" h="439420">
                  <a:moveTo>
                    <a:pt x="1523" y="405384"/>
                  </a:moveTo>
                  <a:lnTo>
                    <a:pt x="0" y="406908"/>
                  </a:lnTo>
                  <a:lnTo>
                    <a:pt x="1523" y="408432"/>
                  </a:lnTo>
                  <a:lnTo>
                    <a:pt x="3047" y="406908"/>
                  </a:lnTo>
                  <a:lnTo>
                    <a:pt x="1523" y="405384"/>
                  </a:lnTo>
                  <a:close/>
                </a:path>
                <a:path w="3175" h="439420">
                  <a:moveTo>
                    <a:pt x="1523" y="411480"/>
                  </a:moveTo>
                  <a:lnTo>
                    <a:pt x="0" y="413004"/>
                  </a:lnTo>
                  <a:lnTo>
                    <a:pt x="1523" y="414528"/>
                  </a:lnTo>
                  <a:lnTo>
                    <a:pt x="3047" y="413004"/>
                  </a:lnTo>
                  <a:lnTo>
                    <a:pt x="1523" y="411480"/>
                  </a:lnTo>
                  <a:close/>
                </a:path>
                <a:path w="3175" h="439420">
                  <a:moveTo>
                    <a:pt x="1523" y="417576"/>
                  </a:moveTo>
                  <a:lnTo>
                    <a:pt x="0" y="419100"/>
                  </a:lnTo>
                  <a:lnTo>
                    <a:pt x="1523" y="420624"/>
                  </a:lnTo>
                  <a:lnTo>
                    <a:pt x="3047" y="419100"/>
                  </a:lnTo>
                  <a:lnTo>
                    <a:pt x="1523" y="417576"/>
                  </a:lnTo>
                  <a:close/>
                </a:path>
                <a:path w="3175" h="439420">
                  <a:moveTo>
                    <a:pt x="1523" y="423672"/>
                  </a:moveTo>
                  <a:lnTo>
                    <a:pt x="0" y="425196"/>
                  </a:lnTo>
                  <a:lnTo>
                    <a:pt x="1523" y="426720"/>
                  </a:lnTo>
                  <a:lnTo>
                    <a:pt x="3047" y="425196"/>
                  </a:lnTo>
                  <a:lnTo>
                    <a:pt x="1523" y="423672"/>
                  </a:lnTo>
                  <a:close/>
                </a:path>
                <a:path w="3175" h="439420">
                  <a:moveTo>
                    <a:pt x="1523" y="429768"/>
                  </a:moveTo>
                  <a:lnTo>
                    <a:pt x="0" y="431292"/>
                  </a:lnTo>
                  <a:lnTo>
                    <a:pt x="1523" y="432816"/>
                  </a:lnTo>
                  <a:lnTo>
                    <a:pt x="3047" y="431292"/>
                  </a:lnTo>
                  <a:lnTo>
                    <a:pt x="1523" y="429768"/>
                  </a:lnTo>
                  <a:close/>
                </a:path>
                <a:path w="3175" h="439420">
                  <a:moveTo>
                    <a:pt x="1523" y="435864"/>
                  </a:moveTo>
                  <a:lnTo>
                    <a:pt x="0" y="437388"/>
                  </a:lnTo>
                  <a:lnTo>
                    <a:pt x="1523" y="438912"/>
                  </a:lnTo>
                  <a:lnTo>
                    <a:pt x="3047" y="437388"/>
                  </a:lnTo>
                  <a:lnTo>
                    <a:pt x="1523" y="43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31976" y="8684513"/>
              <a:ext cx="97790" cy="73660"/>
            </a:xfrm>
            <a:custGeom>
              <a:avLst/>
              <a:gdLst/>
              <a:ahLst/>
              <a:cxnLst/>
              <a:rect l="l" t="t" r="r" b="b"/>
              <a:pathLst>
                <a:path w="97790" h="73659">
                  <a:moveTo>
                    <a:pt x="9753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7536" y="73151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330452" y="8682989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5" h="76200">
                  <a:moveTo>
                    <a:pt x="100584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100584" y="76199"/>
                  </a:lnTo>
                  <a:lnTo>
                    <a:pt x="100584" y="74675"/>
                  </a:lnTo>
                  <a:lnTo>
                    <a:pt x="3047" y="74675"/>
                  </a:lnTo>
                  <a:lnTo>
                    <a:pt x="1523" y="73151"/>
                  </a:lnTo>
                  <a:lnTo>
                    <a:pt x="3047" y="73151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3"/>
                  </a:lnTo>
                  <a:lnTo>
                    <a:pt x="100584" y="1523"/>
                  </a:lnTo>
                  <a:lnTo>
                    <a:pt x="100584" y="0"/>
                  </a:lnTo>
                  <a:close/>
                </a:path>
                <a:path w="100965" h="76200">
                  <a:moveTo>
                    <a:pt x="3047" y="73151"/>
                  </a:moveTo>
                  <a:lnTo>
                    <a:pt x="1523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100965" h="76200">
                  <a:moveTo>
                    <a:pt x="97535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97535" y="74675"/>
                  </a:lnTo>
                  <a:lnTo>
                    <a:pt x="97535" y="73151"/>
                  </a:lnTo>
                  <a:close/>
                </a:path>
                <a:path w="100965" h="76200">
                  <a:moveTo>
                    <a:pt x="97535" y="1523"/>
                  </a:moveTo>
                  <a:lnTo>
                    <a:pt x="97535" y="74675"/>
                  </a:lnTo>
                  <a:lnTo>
                    <a:pt x="99059" y="73151"/>
                  </a:lnTo>
                  <a:lnTo>
                    <a:pt x="100584" y="73151"/>
                  </a:lnTo>
                  <a:lnTo>
                    <a:pt x="100584" y="3047"/>
                  </a:lnTo>
                  <a:lnTo>
                    <a:pt x="99059" y="3047"/>
                  </a:lnTo>
                  <a:lnTo>
                    <a:pt x="97535" y="1523"/>
                  </a:lnTo>
                  <a:close/>
                </a:path>
                <a:path w="100965" h="76200">
                  <a:moveTo>
                    <a:pt x="100584" y="73151"/>
                  </a:moveTo>
                  <a:lnTo>
                    <a:pt x="99059" y="73151"/>
                  </a:lnTo>
                  <a:lnTo>
                    <a:pt x="97535" y="74675"/>
                  </a:lnTo>
                  <a:lnTo>
                    <a:pt x="100584" y="74675"/>
                  </a:lnTo>
                  <a:lnTo>
                    <a:pt x="100584" y="73151"/>
                  </a:lnTo>
                  <a:close/>
                </a:path>
                <a:path w="100965" h="76200">
                  <a:moveTo>
                    <a:pt x="3047" y="1523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100965" h="76200">
                  <a:moveTo>
                    <a:pt x="97535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97535" y="3047"/>
                  </a:lnTo>
                  <a:lnTo>
                    <a:pt x="97535" y="1523"/>
                  </a:lnTo>
                  <a:close/>
                </a:path>
                <a:path w="100965" h="76200">
                  <a:moveTo>
                    <a:pt x="100584" y="1523"/>
                  </a:moveTo>
                  <a:lnTo>
                    <a:pt x="97535" y="1523"/>
                  </a:lnTo>
                  <a:lnTo>
                    <a:pt x="99059" y="3047"/>
                  </a:lnTo>
                  <a:lnTo>
                    <a:pt x="100584" y="3047"/>
                  </a:lnTo>
                  <a:lnTo>
                    <a:pt x="100584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29512" y="8684513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59">
                  <a:moveTo>
                    <a:pt x="29108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084" y="73151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27988" y="8682989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39" h="76200">
                  <a:moveTo>
                    <a:pt x="294131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294131" y="76199"/>
                  </a:lnTo>
                  <a:lnTo>
                    <a:pt x="294131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94131" y="1523"/>
                  </a:lnTo>
                  <a:lnTo>
                    <a:pt x="294131" y="0"/>
                  </a:lnTo>
                  <a:close/>
                </a:path>
                <a:path w="294639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294639" h="76200">
                  <a:moveTo>
                    <a:pt x="291084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291084" y="74675"/>
                  </a:lnTo>
                  <a:lnTo>
                    <a:pt x="291084" y="73151"/>
                  </a:lnTo>
                  <a:close/>
                </a:path>
                <a:path w="294639" h="76200">
                  <a:moveTo>
                    <a:pt x="291084" y="1523"/>
                  </a:moveTo>
                  <a:lnTo>
                    <a:pt x="291084" y="74675"/>
                  </a:lnTo>
                  <a:lnTo>
                    <a:pt x="292607" y="73151"/>
                  </a:lnTo>
                  <a:lnTo>
                    <a:pt x="294131" y="73151"/>
                  </a:lnTo>
                  <a:lnTo>
                    <a:pt x="294131" y="3047"/>
                  </a:lnTo>
                  <a:lnTo>
                    <a:pt x="292607" y="3047"/>
                  </a:lnTo>
                  <a:lnTo>
                    <a:pt x="291084" y="1523"/>
                  </a:lnTo>
                  <a:close/>
                </a:path>
                <a:path w="294639" h="76200">
                  <a:moveTo>
                    <a:pt x="294131" y="73151"/>
                  </a:moveTo>
                  <a:lnTo>
                    <a:pt x="292607" y="73151"/>
                  </a:lnTo>
                  <a:lnTo>
                    <a:pt x="291084" y="74675"/>
                  </a:lnTo>
                  <a:lnTo>
                    <a:pt x="294131" y="74675"/>
                  </a:lnTo>
                  <a:lnTo>
                    <a:pt x="294131" y="73151"/>
                  </a:lnTo>
                  <a:close/>
                </a:path>
                <a:path w="294639" h="762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94639" h="76200">
                  <a:moveTo>
                    <a:pt x="291084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91084" y="3047"/>
                  </a:lnTo>
                  <a:lnTo>
                    <a:pt x="291084" y="1523"/>
                  </a:lnTo>
                  <a:close/>
                </a:path>
                <a:path w="294639" h="76200">
                  <a:moveTo>
                    <a:pt x="294131" y="1523"/>
                  </a:moveTo>
                  <a:lnTo>
                    <a:pt x="291084" y="1523"/>
                  </a:lnTo>
                  <a:lnTo>
                    <a:pt x="292607" y="3047"/>
                  </a:lnTo>
                  <a:lnTo>
                    <a:pt x="294131" y="3047"/>
                  </a:lnTo>
                  <a:lnTo>
                    <a:pt x="294131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83308" y="8314181"/>
              <a:ext cx="1094232" cy="445007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549145" y="8465057"/>
              <a:ext cx="3175" cy="288290"/>
            </a:xfrm>
            <a:custGeom>
              <a:avLst/>
              <a:gdLst/>
              <a:ahLst/>
              <a:cxnLst/>
              <a:rect l="l" t="t" r="r" b="b"/>
              <a:pathLst>
                <a:path w="3175" h="288290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288290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288290">
                  <a:moveTo>
                    <a:pt x="1523" y="12192"/>
                  </a:moveTo>
                  <a:lnTo>
                    <a:pt x="0" y="13716"/>
                  </a:lnTo>
                  <a:lnTo>
                    <a:pt x="1523" y="15240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288290">
                  <a:moveTo>
                    <a:pt x="1523" y="18288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8"/>
                  </a:lnTo>
                  <a:close/>
                </a:path>
                <a:path w="3175" h="288290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288290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288290">
                  <a:moveTo>
                    <a:pt x="1523" y="35814"/>
                  </a:moveTo>
                  <a:lnTo>
                    <a:pt x="0" y="37338"/>
                  </a:lnTo>
                  <a:lnTo>
                    <a:pt x="1523" y="38862"/>
                  </a:lnTo>
                  <a:lnTo>
                    <a:pt x="3047" y="37338"/>
                  </a:lnTo>
                  <a:lnTo>
                    <a:pt x="1523" y="35814"/>
                  </a:lnTo>
                  <a:close/>
                </a:path>
                <a:path w="3175" h="288290">
                  <a:moveTo>
                    <a:pt x="1523" y="41910"/>
                  </a:moveTo>
                  <a:lnTo>
                    <a:pt x="0" y="43434"/>
                  </a:lnTo>
                  <a:lnTo>
                    <a:pt x="1523" y="44958"/>
                  </a:lnTo>
                  <a:lnTo>
                    <a:pt x="3047" y="43434"/>
                  </a:lnTo>
                  <a:lnTo>
                    <a:pt x="1523" y="41910"/>
                  </a:lnTo>
                  <a:close/>
                </a:path>
                <a:path w="3175" h="288290">
                  <a:moveTo>
                    <a:pt x="1523" y="48006"/>
                  </a:moveTo>
                  <a:lnTo>
                    <a:pt x="0" y="49530"/>
                  </a:lnTo>
                  <a:lnTo>
                    <a:pt x="1523" y="51054"/>
                  </a:lnTo>
                  <a:lnTo>
                    <a:pt x="3047" y="49530"/>
                  </a:lnTo>
                  <a:lnTo>
                    <a:pt x="1523" y="48006"/>
                  </a:lnTo>
                  <a:close/>
                </a:path>
                <a:path w="3175" h="288290">
                  <a:moveTo>
                    <a:pt x="1523" y="54102"/>
                  </a:moveTo>
                  <a:lnTo>
                    <a:pt x="0" y="55626"/>
                  </a:lnTo>
                  <a:lnTo>
                    <a:pt x="1523" y="57150"/>
                  </a:lnTo>
                  <a:lnTo>
                    <a:pt x="3047" y="55626"/>
                  </a:lnTo>
                  <a:lnTo>
                    <a:pt x="1523" y="54102"/>
                  </a:lnTo>
                  <a:close/>
                </a:path>
                <a:path w="3175" h="288290">
                  <a:moveTo>
                    <a:pt x="1523" y="60198"/>
                  </a:moveTo>
                  <a:lnTo>
                    <a:pt x="0" y="61722"/>
                  </a:lnTo>
                  <a:lnTo>
                    <a:pt x="1523" y="63246"/>
                  </a:lnTo>
                  <a:lnTo>
                    <a:pt x="3047" y="61722"/>
                  </a:lnTo>
                  <a:lnTo>
                    <a:pt x="1523" y="60198"/>
                  </a:lnTo>
                  <a:close/>
                </a:path>
                <a:path w="3175" h="288290">
                  <a:moveTo>
                    <a:pt x="1523" y="66294"/>
                  </a:moveTo>
                  <a:lnTo>
                    <a:pt x="0" y="67818"/>
                  </a:lnTo>
                  <a:lnTo>
                    <a:pt x="1523" y="69342"/>
                  </a:lnTo>
                  <a:lnTo>
                    <a:pt x="3047" y="67818"/>
                  </a:lnTo>
                  <a:lnTo>
                    <a:pt x="1523" y="66294"/>
                  </a:lnTo>
                  <a:close/>
                </a:path>
                <a:path w="3175" h="288290">
                  <a:moveTo>
                    <a:pt x="1523" y="72390"/>
                  </a:moveTo>
                  <a:lnTo>
                    <a:pt x="0" y="73914"/>
                  </a:lnTo>
                  <a:lnTo>
                    <a:pt x="1523" y="75438"/>
                  </a:lnTo>
                  <a:lnTo>
                    <a:pt x="3047" y="73914"/>
                  </a:lnTo>
                  <a:lnTo>
                    <a:pt x="1523" y="72390"/>
                  </a:lnTo>
                  <a:close/>
                </a:path>
                <a:path w="3175" h="288290">
                  <a:moveTo>
                    <a:pt x="1523" y="78486"/>
                  </a:moveTo>
                  <a:lnTo>
                    <a:pt x="0" y="80010"/>
                  </a:lnTo>
                  <a:lnTo>
                    <a:pt x="1523" y="81534"/>
                  </a:lnTo>
                  <a:lnTo>
                    <a:pt x="3047" y="80010"/>
                  </a:lnTo>
                  <a:lnTo>
                    <a:pt x="1523" y="78486"/>
                  </a:lnTo>
                  <a:close/>
                </a:path>
                <a:path w="3175" h="288290">
                  <a:moveTo>
                    <a:pt x="1523" y="84582"/>
                  </a:moveTo>
                  <a:lnTo>
                    <a:pt x="0" y="86106"/>
                  </a:lnTo>
                  <a:lnTo>
                    <a:pt x="1523" y="87630"/>
                  </a:lnTo>
                  <a:lnTo>
                    <a:pt x="3047" y="86106"/>
                  </a:lnTo>
                  <a:lnTo>
                    <a:pt x="1523" y="84582"/>
                  </a:lnTo>
                  <a:close/>
                </a:path>
                <a:path w="3175" h="288290">
                  <a:moveTo>
                    <a:pt x="1523" y="90678"/>
                  </a:moveTo>
                  <a:lnTo>
                    <a:pt x="0" y="92202"/>
                  </a:lnTo>
                  <a:lnTo>
                    <a:pt x="1523" y="93726"/>
                  </a:lnTo>
                  <a:lnTo>
                    <a:pt x="3047" y="92202"/>
                  </a:lnTo>
                  <a:lnTo>
                    <a:pt x="1523" y="90678"/>
                  </a:lnTo>
                  <a:close/>
                </a:path>
                <a:path w="3175" h="288290">
                  <a:moveTo>
                    <a:pt x="1523" y="96774"/>
                  </a:moveTo>
                  <a:lnTo>
                    <a:pt x="0" y="98298"/>
                  </a:lnTo>
                  <a:lnTo>
                    <a:pt x="1523" y="99822"/>
                  </a:lnTo>
                  <a:lnTo>
                    <a:pt x="3047" y="98298"/>
                  </a:lnTo>
                  <a:lnTo>
                    <a:pt x="1523" y="96774"/>
                  </a:lnTo>
                  <a:close/>
                </a:path>
                <a:path w="3175" h="288290">
                  <a:moveTo>
                    <a:pt x="1523" y="102870"/>
                  </a:moveTo>
                  <a:lnTo>
                    <a:pt x="0" y="104394"/>
                  </a:lnTo>
                  <a:lnTo>
                    <a:pt x="1523" y="105918"/>
                  </a:lnTo>
                  <a:lnTo>
                    <a:pt x="3047" y="104394"/>
                  </a:lnTo>
                  <a:lnTo>
                    <a:pt x="1523" y="102870"/>
                  </a:lnTo>
                  <a:close/>
                </a:path>
                <a:path w="3175" h="288290">
                  <a:moveTo>
                    <a:pt x="1523" y="108966"/>
                  </a:moveTo>
                  <a:lnTo>
                    <a:pt x="0" y="110490"/>
                  </a:lnTo>
                  <a:lnTo>
                    <a:pt x="1523" y="112014"/>
                  </a:lnTo>
                  <a:lnTo>
                    <a:pt x="3047" y="110490"/>
                  </a:lnTo>
                  <a:lnTo>
                    <a:pt x="1523" y="108966"/>
                  </a:lnTo>
                  <a:close/>
                </a:path>
                <a:path w="3175" h="288290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288290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288290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2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288290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288290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288290">
                  <a:moveTo>
                    <a:pt x="1523" y="145542"/>
                  </a:moveTo>
                  <a:lnTo>
                    <a:pt x="0" y="147066"/>
                  </a:lnTo>
                  <a:lnTo>
                    <a:pt x="1523" y="148590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288290">
                  <a:moveTo>
                    <a:pt x="1523" y="151638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8"/>
                  </a:lnTo>
                  <a:close/>
                </a:path>
                <a:path w="3175" h="288290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288290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288290">
                  <a:moveTo>
                    <a:pt x="1523" y="169926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6"/>
                  </a:lnTo>
                  <a:close/>
                </a:path>
                <a:path w="3175" h="288290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288290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288290">
                  <a:moveTo>
                    <a:pt x="1523" y="188214"/>
                  </a:moveTo>
                  <a:lnTo>
                    <a:pt x="0" y="189738"/>
                  </a:lnTo>
                  <a:lnTo>
                    <a:pt x="1523" y="190500"/>
                  </a:lnTo>
                  <a:lnTo>
                    <a:pt x="3047" y="189738"/>
                  </a:lnTo>
                  <a:lnTo>
                    <a:pt x="1523" y="188214"/>
                  </a:lnTo>
                  <a:close/>
                </a:path>
                <a:path w="3175" h="288290">
                  <a:moveTo>
                    <a:pt x="1523" y="193548"/>
                  </a:moveTo>
                  <a:lnTo>
                    <a:pt x="0" y="195072"/>
                  </a:lnTo>
                  <a:lnTo>
                    <a:pt x="1523" y="196596"/>
                  </a:lnTo>
                  <a:lnTo>
                    <a:pt x="3047" y="195072"/>
                  </a:lnTo>
                  <a:lnTo>
                    <a:pt x="1523" y="193548"/>
                  </a:lnTo>
                  <a:close/>
                </a:path>
                <a:path w="3175" h="288290">
                  <a:moveTo>
                    <a:pt x="1523" y="199644"/>
                  </a:moveTo>
                  <a:lnTo>
                    <a:pt x="0" y="201168"/>
                  </a:lnTo>
                  <a:lnTo>
                    <a:pt x="1523" y="202692"/>
                  </a:lnTo>
                  <a:lnTo>
                    <a:pt x="3047" y="201168"/>
                  </a:lnTo>
                  <a:lnTo>
                    <a:pt x="1523" y="199644"/>
                  </a:lnTo>
                  <a:close/>
                </a:path>
                <a:path w="3175" h="288290">
                  <a:moveTo>
                    <a:pt x="1523" y="205740"/>
                  </a:moveTo>
                  <a:lnTo>
                    <a:pt x="0" y="207264"/>
                  </a:lnTo>
                  <a:lnTo>
                    <a:pt x="1523" y="208788"/>
                  </a:lnTo>
                  <a:lnTo>
                    <a:pt x="3047" y="207264"/>
                  </a:lnTo>
                  <a:lnTo>
                    <a:pt x="1523" y="205740"/>
                  </a:lnTo>
                  <a:close/>
                </a:path>
                <a:path w="3175" h="288290">
                  <a:moveTo>
                    <a:pt x="1523" y="211836"/>
                  </a:moveTo>
                  <a:lnTo>
                    <a:pt x="0" y="213360"/>
                  </a:lnTo>
                  <a:lnTo>
                    <a:pt x="1523" y="214884"/>
                  </a:lnTo>
                  <a:lnTo>
                    <a:pt x="3047" y="213360"/>
                  </a:lnTo>
                  <a:lnTo>
                    <a:pt x="1523" y="211836"/>
                  </a:lnTo>
                  <a:close/>
                </a:path>
                <a:path w="3175" h="288290">
                  <a:moveTo>
                    <a:pt x="1523" y="217932"/>
                  </a:moveTo>
                  <a:lnTo>
                    <a:pt x="0" y="219456"/>
                  </a:lnTo>
                  <a:lnTo>
                    <a:pt x="1523" y="220980"/>
                  </a:lnTo>
                  <a:lnTo>
                    <a:pt x="3047" y="219456"/>
                  </a:lnTo>
                  <a:lnTo>
                    <a:pt x="1523" y="217932"/>
                  </a:lnTo>
                  <a:close/>
                </a:path>
                <a:path w="3175" h="288290">
                  <a:moveTo>
                    <a:pt x="1523" y="224028"/>
                  </a:moveTo>
                  <a:lnTo>
                    <a:pt x="0" y="225552"/>
                  </a:lnTo>
                  <a:lnTo>
                    <a:pt x="1523" y="227076"/>
                  </a:lnTo>
                  <a:lnTo>
                    <a:pt x="3047" y="225552"/>
                  </a:lnTo>
                  <a:lnTo>
                    <a:pt x="1523" y="224028"/>
                  </a:lnTo>
                  <a:close/>
                </a:path>
                <a:path w="3175" h="288290">
                  <a:moveTo>
                    <a:pt x="1523" y="230124"/>
                  </a:moveTo>
                  <a:lnTo>
                    <a:pt x="0" y="231648"/>
                  </a:lnTo>
                  <a:lnTo>
                    <a:pt x="1523" y="233172"/>
                  </a:lnTo>
                  <a:lnTo>
                    <a:pt x="3047" y="231648"/>
                  </a:lnTo>
                  <a:lnTo>
                    <a:pt x="1523" y="230124"/>
                  </a:lnTo>
                  <a:close/>
                </a:path>
                <a:path w="3175" h="288290">
                  <a:moveTo>
                    <a:pt x="1523" y="236220"/>
                  </a:moveTo>
                  <a:lnTo>
                    <a:pt x="0" y="237744"/>
                  </a:lnTo>
                  <a:lnTo>
                    <a:pt x="1523" y="239268"/>
                  </a:lnTo>
                  <a:lnTo>
                    <a:pt x="3047" y="237744"/>
                  </a:lnTo>
                  <a:lnTo>
                    <a:pt x="1523" y="236220"/>
                  </a:lnTo>
                  <a:close/>
                </a:path>
                <a:path w="3175" h="288290">
                  <a:moveTo>
                    <a:pt x="1523" y="242316"/>
                  </a:moveTo>
                  <a:lnTo>
                    <a:pt x="0" y="243840"/>
                  </a:lnTo>
                  <a:lnTo>
                    <a:pt x="1523" y="245364"/>
                  </a:lnTo>
                  <a:lnTo>
                    <a:pt x="3047" y="243840"/>
                  </a:lnTo>
                  <a:lnTo>
                    <a:pt x="1523" y="242316"/>
                  </a:lnTo>
                  <a:close/>
                </a:path>
                <a:path w="3175" h="288290">
                  <a:moveTo>
                    <a:pt x="1523" y="248412"/>
                  </a:moveTo>
                  <a:lnTo>
                    <a:pt x="0" y="249936"/>
                  </a:lnTo>
                  <a:lnTo>
                    <a:pt x="1523" y="251460"/>
                  </a:lnTo>
                  <a:lnTo>
                    <a:pt x="3047" y="249936"/>
                  </a:lnTo>
                  <a:lnTo>
                    <a:pt x="1523" y="248412"/>
                  </a:lnTo>
                  <a:close/>
                </a:path>
                <a:path w="3175" h="288290">
                  <a:moveTo>
                    <a:pt x="1523" y="254508"/>
                  </a:moveTo>
                  <a:lnTo>
                    <a:pt x="0" y="256032"/>
                  </a:lnTo>
                  <a:lnTo>
                    <a:pt x="1523" y="257556"/>
                  </a:lnTo>
                  <a:lnTo>
                    <a:pt x="3047" y="256032"/>
                  </a:lnTo>
                  <a:lnTo>
                    <a:pt x="1523" y="254508"/>
                  </a:lnTo>
                  <a:close/>
                </a:path>
                <a:path w="3175" h="288290">
                  <a:moveTo>
                    <a:pt x="1523" y="260604"/>
                  </a:moveTo>
                  <a:lnTo>
                    <a:pt x="0" y="262128"/>
                  </a:lnTo>
                  <a:lnTo>
                    <a:pt x="1523" y="263652"/>
                  </a:lnTo>
                  <a:lnTo>
                    <a:pt x="3047" y="262128"/>
                  </a:lnTo>
                  <a:lnTo>
                    <a:pt x="1523" y="260604"/>
                  </a:lnTo>
                  <a:close/>
                </a:path>
                <a:path w="3175" h="288290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288290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288290">
                  <a:moveTo>
                    <a:pt x="1523" y="278892"/>
                  </a:moveTo>
                  <a:lnTo>
                    <a:pt x="0" y="280416"/>
                  </a:lnTo>
                  <a:lnTo>
                    <a:pt x="1523" y="281940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288290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6018" y="8906255"/>
              <a:ext cx="2594610" cy="37338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904494" y="8904731"/>
              <a:ext cx="2597785" cy="376555"/>
            </a:xfrm>
            <a:custGeom>
              <a:avLst/>
              <a:gdLst/>
              <a:ahLst/>
              <a:cxnLst/>
              <a:rect l="l" t="t" r="r" b="b"/>
              <a:pathLst>
                <a:path w="2597785" h="376554">
                  <a:moveTo>
                    <a:pt x="2597658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2597658" y="376428"/>
                  </a:lnTo>
                  <a:lnTo>
                    <a:pt x="2597658" y="374904"/>
                  </a:lnTo>
                  <a:lnTo>
                    <a:pt x="3047" y="374904"/>
                  </a:lnTo>
                  <a:lnTo>
                    <a:pt x="1524" y="373380"/>
                  </a:lnTo>
                  <a:lnTo>
                    <a:pt x="3047" y="37338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597658" y="1524"/>
                  </a:lnTo>
                  <a:lnTo>
                    <a:pt x="2597658" y="0"/>
                  </a:lnTo>
                  <a:close/>
                </a:path>
                <a:path w="2597785" h="376554">
                  <a:moveTo>
                    <a:pt x="3047" y="373380"/>
                  </a:moveTo>
                  <a:lnTo>
                    <a:pt x="1524" y="373380"/>
                  </a:lnTo>
                  <a:lnTo>
                    <a:pt x="3047" y="374904"/>
                  </a:lnTo>
                  <a:lnTo>
                    <a:pt x="3047" y="373380"/>
                  </a:lnTo>
                  <a:close/>
                </a:path>
                <a:path w="2597785" h="376554">
                  <a:moveTo>
                    <a:pt x="2594610" y="373380"/>
                  </a:moveTo>
                  <a:lnTo>
                    <a:pt x="3047" y="373380"/>
                  </a:lnTo>
                  <a:lnTo>
                    <a:pt x="3047" y="374904"/>
                  </a:lnTo>
                  <a:lnTo>
                    <a:pt x="2594610" y="374904"/>
                  </a:lnTo>
                  <a:lnTo>
                    <a:pt x="2594610" y="373380"/>
                  </a:lnTo>
                  <a:close/>
                </a:path>
                <a:path w="2597785" h="376554">
                  <a:moveTo>
                    <a:pt x="2594610" y="1524"/>
                  </a:moveTo>
                  <a:lnTo>
                    <a:pt x="2594610" y="374904"/>
                  </a:lnTo>
                  <a:lnTo>
                    <a:pt x="2596134" y="373380"/>
                  </a:lnTo>
                  <a:lnTo>
                    <a:pt x="2597658" y="373380"/>
                  </a:lnTo>
                  <a:lnTo>
                    <a:pt x="2597658" y="3048"/>
                  </a:lnTo>
                  <a:lnTo>
                    <a:pt x="2596134" y="3048"/>
                  </a:lnTo>
                  <a:lnTo>
                    <a:pt x="2594610" y="1524"/>
                  </a:lnTo>
                  <a:close/>
                </a:path>
                <a:path w="2597785" h="376554">
                  <a:moveTo>
                    <a:pt x="2597658" y="373380"/>
                  </a:moveTo>
                  <a:lnTo>
                    <a:pt x="2596134" y="373380"/>
                  </a:lnTo>
                  <a:lnTo>
                    <a:pt x="2594610" y="374904"/>
                  </a:lnTo>
                  <a:lnTo>
                    <a:pt x="2597658" y="374904"/>
                  </a:lnTo>
                  <a:lnTo>
                    <a:pt x="2597658" y="373380"/>
                  </a:lnTo>
                  <a:close/>
                </a:path>
                <a:path w="2597785" h="37655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597785" h="376554">
                  <a:moveTo>
                    <a:pt x="2594610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594610" y="3048"/>
                  </a:lnTo>
                  <a:lnTo>
                    <a:pt x="2594610" y="1524"/>
                  </a:lnTo>
                  <a:close/>
                </a:path>
                <a:path w="2597785" h="376554">
                  <a:moveTo>
                    <a:pt x="2597658" y="1524"/>
                  </a:moveTo>
                  <a:lnTo>
                    <a:pt x="2594610" y="1524"/>
                  </a:lnTo>
                  <a:lnTo>
                    <a:pt x="2596134" y="3048"/>
                  </a:lnTo>
                  <a:lnTo>
                    <a:pt x="2597658" y="3048"/>
                  </a:lnTo>
                  <a:lnTo>
                    <a:pt x="259765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923289" y="7850851"/>
            <a:ext cx="2564130" cy="13735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5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9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85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83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750">
              <a:latin typeface="Times New Roman"/>
              <a:cs typeface="Times New Roman"/>
            </a:endParaRPr>
          </a:p>
          <a:p>
            <a:pPr marL="34290" marR="30480">
              <a:lnSpc>
                <a:spcPts val="1070"/>
              </a:lnSpc>
              <a:spcBef>
                <a:spcPts val="5"/>
              </a:spcBef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2</a:t>
            </a:r>
            <a:r>
              <a:rPr sz="900" spc="179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blocked,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but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1</a:t>
            </a:r>
            <a:r>
              <a:rPr sz="900" spc="18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can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preempt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3</a:t>
            </a:r>
            <a:r>
              <a:rPr sz="900" spc="18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within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its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critical </a:t>
            </a:r>
            <a:r>
              <a:rPr sz="900" dirty="0">
                <a:latin typeface="Times New Roman"/>
                <a:cs typeface="Times New Roman"/>
              </a:rPr>
              <a:t>section,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because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baseline="-18518" dirty="0">
                <a:latin typeface="Times New Roman"/>
                <a:cs typeface="Times New Roman"/>
              </a:rPr>
              <a:t>1</a:t>
            </a:r>
            <a:r>
              <a:rPr sz="900" spc="75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&gt;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C(S</a:t>
            </a:r>
            <a:r>
              <a:rPr sz="900" spc="-30" baseline="-18518" dirty="0">
                <a:latin typeface="Times New Roman"/>
                <a:cs typeface="Times New Roman"/>
              </a:rPr>
              <a:t>2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4233890" y="7895843"/>
            <a:ext cx="2429510" cy="419100"/>
            <a:chOff x="4233890" y="7895843"/>
            <a:chExt cx="2429510" cy="419100"/>
          </a:xfrm>
        </p:grpSpPr>
        <p:pic>
          <p:nvPicPr>
            <p:cNvPr id="103" name="object 10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6881" y="8231885"/>
              <a:ext cx="288360" cy="82296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4233887" y="8135111"/>
              <a:ext cx="758825" cy="179705"/>
            </a:xfrm>
            <a:custGeom>
              <a:avLst/>
              <a:gdLst/>
              <a:ahLst/>
              <a:cxnLst/>
              <a:rect l="l" t="t" r="r" b="b"/>
              <a:pathLst>
                <a:path w="758825" h="179704">
                  <a:moveTo>
                    <a:pt x="294335" y="179082"/>
                  </a:moveTo>
                  <a:lnTo>
                    <a:pt x="152209" y="98298"/>
                  </a:lnTo>
                  <a:lnTo>
                    <a:pt x="147434" y="95592"/>
                  </a:lnTo>
                  <a:lnTo>
                    <a:pt x="157137" y="76200"/>
                  </a:lnTo>
                  <a:lnTo>
                    <a:pt x="159042" y="72390"/>
                  </a:lnTo>
                  <a:lnTo>
                    <a:pt x="149898" y="72390"/>
                  </a:lnTo>
                  <a:lnTo>
                    <a:pt x="149898" y="0"/>
                  </a:lnTo>
                  <a:lnTo>
                    <a:pt x="144564" y="0"/>
                  </a:lnTo>
                  <a:lnTo>
                    <a:pt x="144564" y="72390"/>
                  </a:lnTo>
                  <a:lnTo>
                    <a:pt x="135420" y="72390"/>
                  </a:lnTo>
                  <a:lnTo>
                    <a:pt x="146278" y="95580"/>
                  </a:lnTo>
                  <a:lnTo>
                    <a:pt x="0" y="179082"/>
                  </a:lnTo>
                  <a:lnTo>
                    <a:pt x="6413" y="179082"/>
                  </a:lnTo>
                  <a:lnTo>
                    <a:pt x="146850" y="98742"/>
                  </a:lnTo>
                  <a:lnTo>
                    <a:pt x="287909" y="179082"/>
                  </a:lnTo>
                  <a:lnTo>
                    <a:pt x="294335" y="179082"/>
                  </a:lnTo>
                  <a:close/>
                </a:path>
                <a:path w="758825" h="179704">
                  <a:moveTo>
                    <a:pt x="758609" y="124968"/>
                  </a:moveTo>
                  <a:lnTo>
                    <a:pt x="756437" y="124968"/>
                  </a:lnTo>
                  <a:lnTo>
                    <a:pt x="756437" y="0"/>
                  </a:lnTo>
                  <a:lnTo>
                    <a:pt x="751116" y="0"/>
                  </a:lnTo>
                  <a:lnTo>
                    <a:pt x="751116" y="121158"/>
                  </a:lnTo>
                  <a:lnTo>
                    <a:pt x="742861" y="121158"/>
                  </a:lnTo>
                  <a:lnTo>
                    <a:pt x="742861" y="124968"/>
                  </a:lnTo>
                  <a:lnTo>
                    <a:pt x="748512" y="124968"/>
                  </a:lnTo>
                  <a:lnTo>
                    <a:pt x="748512" y="145288"/>
                  </a:lnTo>
                  <a:lnTo>
                    <a:pt x="758609" y="145288"/>
                  </a:lnTo>
                  <a:lnTo>
                    <a:pt x="758609" y="124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90515" y="8256269"/>
              <a:ext cx="194310" cy="57912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888992" y="8279129"/>
              <a:ext cx="197485" cy="35560"/>
            </a:xfrm>
            <a:custGeom>
              <a:avLst/>
              <a:gdLst/>
              <a:ahLst/>
              <a:cxnLst/>
              <a:rect l="l" t="t" r="r" b="b"/>
              <a:pathLst>
                <a:path w="197485" h="35559">
                  <a:moveTo>
                    <a:pt x="197358" y="0"/>
                  </a:moveTo>
                  <a:lnTo>
                    <a:pt x="194310" y="0"/>
                  </a:lnTo>
                  <a:lnTo>
                    <a:pt x="194310" y="1270"/>
                  </a:lnTo>
                  <a:lnTo>
                    <a:pt x="194310" y="1524"/>
                  </a:lnTo>
                  <a:lnTo>
                    <a:pt x="3048" y="1524"/>
                  </a:lnTo>
                  <a:lnTo>
                    <a:pt x="2654" y="1917"/>
                  </a:lnTo>
                  <a:lnTo>
                    <a:pt x="2654" y="1270"/>
                  </a:lnTo>
                  <a:lnTo>
                    <a:pt x="194310" y="1270"/>
                  </a:lnTo>
                  <a:lnTo>
                    <a:pt x="194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5560"/>
                  </a:lnTo>
                  <a:lnTo>
                    <a:pt x="3048" y="35560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35560"/>
                  </a:lnTo>
                  <a:lnTo>
                    <a:pt x="197358" y="35560"/>
                  </a:lnTo>
                  <a:lnTo>
                    <a:pt x="197358" y="3048"/>
                  </a:lnTo>
                  <a:lnTo>
                    <a:pt x="197358" y="2540"/>
                  </a:lnTo>
                  <a:lnTo>
                    <a:pt x="197358" y="1524"/>
                  </a:lnTo>
                  <a:lnTo>
                    <a:pt x="195326" y="1524"/>
                  </a:lnTo>
                  <a:lnTo>
                    <a:pt x="195326" y="2540"/>
                  </a:lnTo>
                  <a:lnTo>
                    <a:pt x="194691" y="2540"/>
                  </a:lnTo>
                  <a:lnTo>
                    <a:pt x="194691" y="1905"/>
                  </a:lnTo>
                  <a:lnTo>
                    <a:pt x="195326" y="2540"/>
                  </a:lnTo>
                  <a:lnTo>
                    <a:pt x="195326" y="1524"/>
                  </a:lnTo>
                  <a:lnTo>
                    <a:pt x="194691" y="1524"/>
                  </a:lnTo>
                  <a:lnTo>
                    <a:pt x="194691" y="1270"/>
                  </a:lnTo>
                  <a:lnTo>
                    <a:pt x="197358" y="127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726429" y="8231885"/>
              <a:ext cx="26670" cy="82550"/>
            </a:xfrm>
            <a:custGeom>
              <a:avLst/>
              <a:gdLst/>
              <a:ahLst/>
              <a:cxnLst/>
              <a:rect l="l" t="t" r="r" b="b"/>
              <a:pathLst>
                <a:path w="26670" h="82550">
                  <a:moveTo>
                    <a:pt x="17525" y="41147"/>
                  </a:moveTo>
                  <a:lnTo>
                    <a:pt x="9144" y="41147"/>
                  </a:lnTo>
                  <a:lnTo>
                    <a:pt x="9144" y="82295"/>
                  </a:lnTo>
                  <a:lnTo>
                    <a:pt x="17525" y="82295"/>
                  </a:lnTo>
                  <a:lnTo>
                    <a:pt x="17525" y="41147"/>
                  </a:lnTo>
                  <a:close/>
                </a:path>
                <a:path w="26670" h="82550">
                  <a:moveTo>
                    <a:pt x="12954" y="0"/>
                  </a:moveTo>
                  <a:lnTo>
                    <a:pt x="0" y="45719"/>
                  </a:lnTo>
                  <a:lnTo>
                    <a:pt x="9144" y="45719"/>
                  </a:lnTo>
                  <a:lnTo>
                    <a:pt x="9144" y="41147"/>
                  </a:lnTo>
                  <a:lnTo>
                    <a:pt x="25298" y="41147"/>
                  </a:lnTo>
                  <a:lnTo>
                    <a:pt x="12954" y="0"/>
                  </a:lnTo>
                  <a:close/>
                </a:path>
                <a:path w="26670" h="82550">
                  <a:moveTo>
                    <a:pt x="25298" y="41147"/>
                  </a:moveTo>
                  <a:lnTo>
                    <a:pt x="17525" y="41147"/>
                  </a:lnTo>
                  <a:lnTo>
                    <a:pt x="17525" y="45719"/>
                  </a:lnTo>
                  <a:lnTo>
                    <a:pt x="26670" y="45719"/>
                  </a:lnTo>
                  <a:lnTo>
                    <a:pt x="25298" y="4114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75909" y="7897367"/>
              <a:ext cx="1285493" cy="237744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5374385" y="7895843"/>
              <a:ext cx="1289050" cy="241300"/>
            </a:xfrm>
            <a:custGeom>
              <a:avLst/>
              <a:gdLst/>
              <a:ahLst/>
              <a:cxnLst/>
              <a:rect l="l" t="t" r="r" b="b"/>
              <a:pathLst>
                <a:path w="1289050" h="241300">
                  <a:moveTo>
                    <a:pt x="1288541" y="0"/>
                  </a:moveTo>
                  <a:lnTo>
                    <a:pt x="0" y="0"/>
                  </a:lnTo>
                  <a:lnTo>
                    <a:pt x="0" y="240791"/>
                  </a:lnTo>
                  <a:lnTo>
                    <a:pt x="1288541" y="240791"/>
                  </a:lnTo>
                  <a:lnTo>
                    <a:pt x="1288541" y="239267"/>
                  </a:lnTo>
                  <a:lnTo>
                    <a:pt x="3048" y="239267"/>
                  </a:lnTo>
                  <a:lnTo>
                    <a:pt x="1524" y="237743"/>
                  </a:lnTo>
                  <a:lnTo>
                    <a:pt x="3048" y="237743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288541" y="1523"/>
                  </a:lnTo>
                  <a:lnTo>
                    <a:pt x="1288541" y="0"/>
                  </a:lnTo>
                  <a:close/>
                </a:path>
                <a:path w="1289050" h="241300">
                  <a:moveTo>
                    <a:pt x="3048" y="237743"/>
                  </a:moveTo>
                  <a:lnTo>
                    <a:pt x="1524" y="237743"/>
                  </a:lnTo>
                  <a:lnTo>
                    <a:pt x="3048" y="239267"/>
                  </a:lnTo>
                  <a:lnTo>
                    <a:pt x="3048" y="237743"/>
                  </a:lnTo>
                  <a:close/>
                </a:path>
                <a:path w="1289050" h="241300">
                  <a:moveTo>
                    <a:pt x="1285493" y="237743"/>
                  </a:moveTo>
                  <a:lnTo>
                    <a:pt x="3048" y="237743"/>
                  </a:lnTo>
                  <a:lnTo>
                    <a:pt x="3048" y="239267"/>
                  </a:lnTo>
                  <a:lnTo>
                    <a:pt x="1285493" y="239267"/>
                  </a:lnTo>
                  <a:lnTo>
                    <a:pt x="1285493" y="237743"/>
                  </a:lnTo>
                  <a:close/>
                </a:path>
                <a:path w="1289050" h="241300">
                  <a:moveTo>
                    <a:pt x="1285493" y="1523"/>
                  </a:moveTo>
                  <a:lnTo>
                    <a:pt x="1285493" y="239267"/>
                  </a:lnTo>
                  <a:lnTo>
                    <a:pt x="1287017" y="237743"/>
                  </a:lnTo>
                  <a:lnTo>
                    <a:pt x="1288541" y="237743"/>
                  </a:lnTo>
                  <a:lnTo>
                    <a:pt x="1288541" y="3047"/>
                  </a:lnTo>
                  <a:lnTo>
                    <a:pt x="1287017" y="3047"/>
                  </a:lnTo>
                  <a:lnTo>
                    <a:pt x="1285493" y="1523"/>
                  </a:lnTo>
                  <a:close/>
                </a:path>
                <a:path w="1289050" h="241300">
                  <a:moveTo>
                    <a:pt x="1288541" y="237743"/>
                  </a:moveTo>
                  <a:lnTo>
                    <a:pt x="1287017" y="237743"/>
                  </a:lnTo>
                  <a:lnTo>
                    <a:pt x="1285493" y="239267"/>
                  </a:lnTo>
                  <a:lnTo>
                    <a:pt x="1288541" y="239267"/>
                  </a:lnTo>
                  <a:lnTo>
                    <a:pt x="1288541" y="237743"/>
                  </a:lnTo>
                  <a:close/>
                </a:path>
                <a:path w="1289050" h="2413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289050" h="241300">
                  <a:moveTo>
                    <a:pt x="1285493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285493" y="3047"/>
                  </a:lnTo>
                  <a:lnTo>
                    <a:pt x="1285493" y="1523"/>
                  </a:lnTo>
                  <a:close/>
                </a:path>
                <a:path w="1289050" h="241300">
                  <a:moveTo>
                    <a:pt x="1288541" y="1523"/>
                  </a:moveTo>
                  <a:lnTo>
                    <a:pt x="1285493" y="1523"/>
                  </a:lnTo>
                  <a:lnTo>
                    <a:pt x="1287017" y="3047"/>
                  </a:lnTo>
                  <a:lnTo>
                    <a:pt x="1288541" y="3047"/>
                  </a:lnTo>
                  <a:lnTo>
                    <a:pt x="1288541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5465571" y="7918191"/>
            <a:ext cx="11169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1</a:t>
            </a:r>
            <a:r>
              <a:rPr sz="900" spc="60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blocks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just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case</a:t>
            </a:r>
            <a:r>
              <a:rPr sz="900" spc="-25" dirty="0">
                <a:latin typeface="Times New Roman"/>
                <a:cs typeface="Times New Roman"/>
              </a:rPr>
              <a:t> ...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085082" y="7290303"/>
            <a:ext cx="254571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r>
              <a:rPr sz="1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NPP</a:t>
            </a:r>
            <a:r>
              <a:rPr sz="1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00FF"/>
                </a:solidFill>
                <a:latin typeface="Arial"/>
                <a:cs typeface="Arial"/>
              </a:rPr>
              <a:t>HLP</a:t>
            </a:r>
            <a:endParaRPr sz="1400">
              <a:latin typeface="Arial"/>
              <a:cs typeface="Arial"/>
            </a:endParaRPr>
          </a:p>
          <a:p>
            <a:pPr marR="5080">
              <a:lnSpc>
                <a:spcPct val="102000"/>
              </a:lnSpc>
              <a:spcBef>
                <a:spcPts val="535"/>
              </a:spcBef>
            </a:pPr>
            <a:r>
              <a:rPr sz="750" dirty="0">
                <a:latin typeface="Arial MT"/>
                <a:cs typeface="Arial MT"/>
              </a:rPr>
              <a:t>A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</a:t>
            </a:r>
            <a:r>
              <a:rPr sz="750" spc="1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1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blocked</a:t>
            </a:r>
            <a:r>
              <a:rPr sz="750" spc="1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when</a:t>
            </a:r>
            <a:r>
              <a:rPr sz="750" spc="1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attempting</a:t>
            </a:r>
            <a:r>
              <a:rPr sz="750" spc="1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1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preempt,</a:t>
            </a:r>
            <a:r>
              <a:rPr sz="750" spc="1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not</a:t>
            </a:r>
            <a:r>
              <a:rPr sz="750" spc="14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when</a:t>
            </a:r>
            <a:r>
              <a:rPr sz="750" dirty="0">
                <a:latin typeface="Arial MT"/>
                <a:cs typeface="Arial MT"/>
              </a:rPr>
              <a:t> accessing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resource.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4064508" y="8497061"/>
            <a:ext cx="196850" cy="318770"/>
            <a:chOff x="4064508" y="8497061"/>
            <a:chExt cx="196850" cy="318770"/>
          </a:xfrm>
        </p:grpSpPr>
        <p:pic>
          <p:nvPicPr>
            <p:cNvPr id="113" name="object 11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66032" y="8498585"/>
              <a:ext cx="193548" cy="315468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4064508" y="8497061"/>
              <a:ext cx="196850" cy="318770"/>
            </a:xfrm>
            <a:custGeom>
              <a:avLst/>
              <a:gdLst/>
              <a:ahLst/>
              <a:cxnLst/>
              <a:rect l="l" t="t" r="r" b="b"/>
              <a:pathLst>
                <a:path w="196850" h="318770">
                  <a:moveTo>
                    <a:pt x="196596" y="0"/>
                  </a:moveTo>
                  <a:lnTo>
                    <a:pt x="0" y="0"/>
                  </a:lnTo>
                  <a:lnTo>
                    <a:pt x="0" y="318516"/>
                  </a:lnTo>
                  <a:lnTo>
                    <a:pt x="196596" y="318516"/>
                  </a:lnTo>
                  <a:lnTo>
                    <a:pt x="196596" y="316992"/>
                  </a:lnTo>
                  <a:lnTo>
                    <a:pt x="3047" y="316992"/>
                  </a:lnTo>
                  <a:lnTo>
                    <a:pt x="1524" y="315468"/>
                  </a:lnTo>
                  <a:lnTo>
                    <a:pt x="3047" y="315468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96596" y="1524"/>
                  </a:lnTo>
                  <a:lnTo>
                    <a:pt x="196596" y="0"/>
                  </a:lnTo>
                  <a:close/>
                </a:path>
                <a:path w="196850" h="318770">
                  <a:moveTo>
                    <a:pt x="3047" y="315468"/>
                  </a:moveTo>
                  <a:lnTo>
                    <a:pt x="1524" y="315468"/>
                  </a:lnTo>
                  <a:lnTo>
                    <a:pt x="3047" y="316992"/>
                  </a:lnTo>
                  <a:lnTo>
                    <a:pt x="3047" y="315468"/>
                  </a:lnTo>
                  <a:close/>
                </a:path>
                <a:path w="196850" h="318770">
                  <a:moveTo>
                    <a:pt x="193547" y="315468"/>
                  </a:moveTo>
                  <a:lnTo>
                    <a:pt x="3047" y="315468"/>
                  </a:lnTo>
                  <a:lnTo>
                    <a:pt x="3047" y="316992"/>
                  </a:lnTo>
                  <a:lnTo>
                    <a:pt x="193547" y="316992"/>
                  </a:lnTo>
                  <a:lnTo>
                    <a:pt x="193547" y="315468"/>
                  </a:lnTo>
                  <a:close/>
                </a:path>
                <a:path w="196850" h="318770">
                  <a:moveTo>
                    <a:pt x="193547" y="1524"/>
                  </a:moveTo>
                  <a:lnTo>
                    <a:pt x="193547" y="316992"/>
                  </a:lnTo>
                  <a:lnTo>
                    <a:pt x="195071" y="315468"/>
                  </a:lnTo>
                  <a:lnTo>
                    <a:pt x="196596" y="315468"/>
                  </a:lnTo>
                  <a:lnTo>
                    <a:pt x="196596" y="3048"/>
                  </a:lnTo>
                  <a:lnTo>
                    <a:pt x="195071" y="3048"/>
                  </a:lnTo>
                  <a:lnTo>
                    <a:pt x="193547" y="1524"/>
                  </a:lnTo>
                  <a:close/>
                </a:path>
                <a:path w="196850" h="318770">
                  <a:moveTo>
                    <a:pt x="196596" y="315468"/>
                  </a:moveTo>
                  <a:lnTo>
                    <a:pt x="195071" y="315468"/>
                  </a:lnTo>
                  <a:lnTo>
                    <a:pt x="193547" y="316992"/>
                  </a:lnTo>
                  <a:lnTo>
                    <a:pt x="196596" y="316992"/>
                  </a:lnTo>
                  <a:lnTo>
                    <a:pt x="196596" y="315468"/>
                  </a:lnTo>
                  <a:close/>
                </a:path>
                <a:path w="196850" h="31877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6850" h="318770">
                  <a:moveTo>
                    <a:pt x="19354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3547" y="3048"/>
                  </a:lnTo>
                  <a:lnTo>
                    <a:pt x="193547" y="1524"/>
                  </a:lnTo>
                  <a:close/>
                </a:path>
                <a:path w="196850" h="318770">
                  <a:moveTo>
                    <a:pt x="196596" y="1524"/>
                  </a:moveTo>
                  <a:lnTo>
                    <a:pt x="193547" y="1524"/>
                  </a:lnTo>
                  <a:lnTo>
                    <a:pt x="195071" y="3048"/>
                  </a:lnTo>
                  <a:lnTo>
                    <a:pt x="196596" y="3048"/>
                  </a:lnTo>
                  <a:lnTo>
                    <a:pt x="19659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100321" y="8581893"/>
            <a:ext cx="1371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CS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4208526" y="8314181"/>
            <a:ext cx="345440" cy="113664"/>
            <a:chOff x="4208526" y="8314181"/>
            <a:chExt cx="345440" cy="113664"/>
          </a:xfrm>
        </p:grpSpPr>
        <p:pic>
          <p:nvPicPr>
            <p:cNvPr id="117" name="object 11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11574" y="8314181"/>
              <a:ext cx="339089" cy="112013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4208526" y="8314181"/>
              <a:ext cx="345440" cy="113664"/>
            </a:xfrm>
            <a:custGeom>
              <a:avLst/>
              <a:gdLst/>
              <a:ahLst/>
              <a:cxnLst/>
              <a:rect l="l" t="t" r="r" b="b"/>
              <a:pathLst>
                <a:path w="345439" h="113665">
                  <a:moveTo>
                    <a:pt x="31782" y="0"/>
                  </a:moveTo>
                  <a:lnTo>
                    <a:pt x="25364" y="0"/>
                  </a:lnTo>
                  <a:lnTo>
                    <a:pt x="0" y="14478"/>
                  </a:lnTo>
                  <a:lnTo>
                    <a:pt x="172212" y="113538"/>
                  </a:lnTo>
                  <a:lnTo>
                    <a:pt x="177534" y="110490"/>
                  </a:lnTo>
                  <a:lnTo>
                    <a:pt x="171450" y="110490"/>
                  </a:lnTo>
                  <a:lnTo>
                    <a:pt x="172213" y="110055"/>
                  </a:lnTo>
                  <a:lnTo>
                    <a:pt x="7805" y="16002"/>
                  </a:lnTo>
                  <a:lnTo>
                    <a:pt x="3810" y="16002"/>
                  </a:lnTo>
                  <a:lnTo>
                    <a:pt x="3810" y="13716"/>
                  </a:lnTo>
                  <a:lnTo>
                    <a:pt x="7806" y="13716"/>
                  </a:lnTo>
                  <a:lnTo>
                    <a:pt x="31782" y="0"/>
                  </a:lnTo>
                  <a:close/>
                </a:path>
                <a:path w="345439" h="113665">
                  <a:moveTo>
                    <a:pt x="172213" y="110055"/>
                  </a:moveTo>
                  <a:lnTo>
                    <a:pt x="171450" y="110490"/>
                  </a:lnTo>
                  <a:lnTo>
                    <a:pt x="172974" y="110490"/>
                  </a:lnTo>
                  <a:lnTo>
                    <a:pt x="172213" y="110055"/>
                  </a:lnTo>
                  <a:close/>
                </a:path>
                <a:path w="345439" h="113665">
                  <a:moveTo>
                    <a:pt x="339369" y="14859"/>
                  </a:moveTo>
                  <a:lnTo>
                    <a:pt x="172213" y="110055"/>
                  </a:lnTo>
                  <a:lnTo>
                    <a:pt x="172974" y="110490"/>
                  </a:lnTo>
                  <a:lnTo>
                    <a:pt x="177534" y="110490"/>
                  </a:lnTo>
                  <a:lnTo>
                    <a:pt x="342524" y="16002"/>
                  </a:lnTo>
                  <a:lnTo>
                    <a:pt x="341375" y="16002"/>
                  </a:lnTo>
                  <a:lnTo>
                    <a:pt x="339369" y="14859"/>
                  </a:lnTo>
                  <a:close/>
                </a:path>
                <a:path w="345439" h="113665">
                  <a:moveTo>
                    <a:pt x="3810" y="13716"/>
                  </a:moveTo>
                  <a:lnTo>
                    <a:pt x="3810" y="16002"/>
                  </a:lnTo>
                  <a:lnTo>
                    <a:pt x="5807" y="14859"/>
                  </a:lnTo>
                  <a:lnTo>
                    <a:pt x="3810" y="13716"/>
                  </a:lnTo>
                  <a:close/>
                </a:path>
                <a:path w="345439" h="113665">
                  <a:moveTo>
                    <a:pt x="5807" y="14859"/>
                  </a:moveTo>
                  <a:lnTo>
                    <a:pt x="3810" y="16002"/>
                  </a:lnTo>
                  <a:lnTo>
                    <a:pt x="7805" y="16002"/>
                  </a:lnTo>
                  <a:lnTo>
                    <a:pt x="5807" y="14859"/>
                  </a:lnTo>
                  <a:close/>
                </a:path>
                <a:path w="345439" h="113665">
                  <a:moveTo>
                    <a:pt x="341375" y="13716"/>
                  </a:moveTo>
                  <a:lnTo>
                    <a:pt x="339369" y="14859"/>
                  </a:lnTo>
                  <a:lnTo>
                    <a:pt x="341375" y="16002"/>
                  </a:lnTo>
                  <a:lnTo>
                    <a:pt x="341375" y="13716"/>
                  </a:lnTo>
                  <a:close/>
                </a:path>
                <a:path w="345439" h="113665">
                  <a:moveTo>
                    <a:pt x="343845" y="13716"/>
                  </a:moveTo>
                  <a:lnTo>
                    <a:pt x="341375" y="13716"/>
                  </a:lnTo>
                  <a:lnTo>
                    <a:pt x="341375" y="16002"/>
                  </a:lnTo>
                  <a:lnTo>
                    <a:pt x="342524" y="16002"/>
                  </a:lnTo>
                  <a:lnTo>
                    <a:pt x="345186" y="14478"/>
                  </a:lnTo>
                  <a:lnTo>
                    <a:pt x="343845" y="13716"/>
                  </a:lnTo>
                  <a:close/>
                </a:path>
                <a:path w="345439" h="113665">
                  <a:moveTo>
                    <a:pt x="7806" y="13716"/>
                  </a:moveTo>
                  <a:lnTo>
                    <a:pt x="3810" y="13716"/>
                  </a:lnTo>
                  <a:lnTo>
                    <a:pt x="5807" y="14859"/>
                  </a:lnTo>
                  <a:lnTo>
                    <a:pt x="7806" y="13716"/>
                  </a:lnTo>
                  <a:close/>
                </a:path>
                <a:path w="345439" h="113665">
                  <a:moveTo>
                    <a:pt x="319709" y="0"/>
                  </a:moveTo>
                  <a:lnTo>
                    <a:pt x="313278" y="0"/>
                  </a:lnTo>
                  <a:lnTo>
                    <a:pt x="339369" y="14859"/>
                  </a:lnTo>
                  <a:lnTo>
                    <a:pt x="341375" y="13716"/>
                  </a:lnTo>
                  <a:lnTo>
                    <a:pt x="343845" y="13716"/>
                  </a:lnTo>
                  <a:lnTo>
                    <a:pt x="319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4274820" y="7896855"/>
            <a:ext cx="807085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3255" algn="l"/>
              </a:tabLst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r>
              <a:rPr sz="1125" baseline="-22222" dirty="0">
                <a:latin typeface="Times New Roman"/>
                <a:cs typeface="Times New Roman"/>
              </a:rPr>
              <a:t>	</a:t>
            </a:r>
            <a:r>
              <a:rPr sz="1725" spc="-37" baseline="2415" dirty="0">
                <a:latin typeface="Symbol"/>
                <a:cs typeface="Symbol"/>
              </a:rPr>
              <a:t></a:t>
            </a:r>
            <a:r>
              <a:rPr sz="1125" spc="-37" baseline="-14814" dirty="0">
                <a:latin typeface="Times New Roman"/>
                <a:cs typeface="Times New Roman"/>
              </a:rPr>
              <a:t>2</a:t>
            </a:r>
            <a:endParaRPr sz="1125" baseline="-1481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7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5"/>
              </a:spcBef>
            </a:pPr>
            <a:r>
              <a:rPr sz="750" spc="-20" dirty="0">
                <a:latin typeface="Times New Roman"/>
                <a:cs typeface="Times New Roman"/>
              </a:rPr>
              <a:t>test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4151820" y="8326373"/>
            <a:ext cx="934719" cy="877569"/>
            <a:chOff x="4151820" y="8326373"/>
            <a:chExt cx="934719" cy="877569"/>
          </a:xfrm>
        </p:grpSpPr>
        <p:sp>
          <p:nvSpPr>
            <p:cNvPr id="121" name="object 121"/>
            <p:cNvSpPr/>
            <p:nvPr/>
          </p:nvSpPr>
          <p:spPr>
            <a:xfrm>
              <a:off x="4151808" y="8326373"/>
              <a:ext cx="460375" cy="172720"/>
            </a:xfrm>
            <a:custGeom>
              <a:avLst/>
              <a:gdLst/>
              <a:ahLst/>
              <a:cxnLst/>
              <a:rect l="l" t="t" r="r" b="b"/>
              <a:pathLst>
                <a:path w="460375" h="172720">
                  <a:moveTo>
                    <a:pt x="59753" y="0"/>
                  </a:moveTo>
                  <a:lnTo>
                    <a:pt x="10998" y="0"/>
                  </a:lnTo>
                  <a:lnTo>
                    <a:pt x="10998" y="2286"/>
                  </a:lnTo>
                  <a:lnTo>
                    <a:pt x="8712" y="2286"/>
                  </a:lnTo>
                  <a:lnTo>
                    <a:pt x="8712" y="148336"/>
                  </a:lnTo>
                  <a:lnTo>
                    <a:pt x="0" y="148336"/>
                  </a:lnTo>
                  <a:lnTo>
                    <a:pt x="0" y="152146"/>
                  </a:lnTo>
                  <a:lnTo>
                    <a:pt x="6045" y="152146"/>
                  </a:lnTo>
                  <a:lnTo>
                    <a:pt x="6045" y="172466"/>
                  </a:lnTo>
                  <a:lnTo>
                    <a:pt x="15951" y="172466"/>
                  </a:lnTo>
                  <a:lnTo>
                    <a:pt x="15951" y="152400"/>
                  </a:lnTo>
                  <a:lnTo>
                    <a:pt x="20904" y="152400"/>
                  </a:lnTo>
                  <a:lnTo>
                    <a:pt x="23190" y="147828"/>
                  </a:lnTo>
                  <a:lnTo>
                    <a:pt x="13284" y="147828"/>
                  </a:lnTo>
                  <a:lnTo>
                    <a:pt x="13284" y="5334"/>
                  </a:lnTo>
                  <a:lnTo>
                    <a:pt x="59753" y="5334"/>
                  </a:lnTo>
                  <a:lnTo>
                    <a:pt x="59753" y="0"/>
                  </a:lnTo>
                  <a:close/>
                </a:path>
                <a:path w="460375" h="172720">
                  <a:moveTo>
                    <a:pt x="459816" y="147828"/>
                  </a:moveTo>
                  <a:lnTo>
                    <a:pt x="449897" y="147828"/>
                  </a:lnTo>
                  <a:lnTo>
                    <a:pt x="449897" y="2286"/>
                  </a:lnTo>
                  <a:lnTo>
                    <a:pt x="447611" y="2286"/>
                  </a:lnTo>
                  <a:lnTo>
                    <a:pt x="447611" y="0"/>
                  </a:lnTo>
                  <a:lnTo>
                    <a:pt x="398856" y="0"/>
                  </a:lnTo>
                  <a:lnTo>
                    <a:pt x="398856" y="5334"/>
                  </a:lnTo>
                  <a:lnTo>
                    <a:pt x="445338" y="5334"/>
                  </a:lnTo>
                  <a:lnTo>
                    <a:pt x="445338" y="148336"/>
                  </a:lnTo>
                  <a:lnTo>
                    <a:pt x="436638" y="148336"/>
                  </a:lnTo>
                  <a:lnTo>
                    <a:pt x="436638" y="152146"/>
                  </a:lnTo>
                  <a:lnTo>
                    <a:pt x="442671" y="152146"/>
                  </a:lnTo>
                  <a:lnTo>
                    <a:pt x="442671" y="172466"/>
                  </a:lnTo>
                  <a:lnTo>
                    <a:pt x="452577" y="172466"/>
                  </a:lnTo>
                  <a:lnTo>
                    <a:pt x="452577" y="152400"/>
                  </a:lnTo>
                  <a:lnTo>
                    <a:pt x="457530" y="152400"/>
                  </a:lnTo>
                  <a:lnTo>
                    <a:pt x="459816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02658" y="8498585"/>
              <a:ext cx="193548" cy="315468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4501134" y="8497061"/>
              <a:ext cx="196850" cy="318770"/>
            </a:xfrm>
            <a:custGeom>
              <a:avLst/>
              <a:gdLst/>
              <a:ahLst/>
              <a:cxnLst/>
              <a:rect l="l" t="t" r="r" b="b"/>
              <a:pathLst>
                <a:path w="196850" h="318770">
                  <a:moveTo>
                    <a:pt x="196596" y="0"/>
                  </a:moveTo>
                  <a:lnTo>
                    <a:pt x="0" y="0"/>
                  </a:lnTo>
                  <a:lnTo>
                    <a:pt x="0" y="318516"/>
                  </a:lnTo>
                  <a:lnTo>
                    <a:pt x="196596" y="318516"/>
                  </a:lnTo>
                  <a:lnTo>
                    <a:pt x="196596" y="316992"/>
                  </a:lnTo>
                  <a:lnTo>
                    <a:pt x="3048" y="316992"/>
                  </a:lnTo>
                  <a:lnTo>
                    <a:pt x="1524" y="315468"/>
                  </a:lnTo>
                  <a:lnTo>
                    <a:pt x="3048" y="31546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6596" y="1524"/>
                  </a:lnTo>
                  <a:lnTo>
                    <a:pt x="196596" y="0"/>
                  </a:lnTo>
                  <a:close/>
                </a:path>
                <a:path w="196850" h="318770">
                  <a:moveTo>
                    <a:pt x="3048" y="315468"/>
                  </a:moveTo>
                  <a:lnTo>
                    <a:pt x="1524" y="315468"/>
                  </a:lnTo>
                  <a:lnTo>
                    <a:pt x="3048" y="316992"/>
                  </a:lnTo>
                  <a:lnTo>
                    <a:pt x="3048" y="315468"/>
                  </a:lnTo>
                  <a:close/>
                </a:path>
                <a:path w="196850" h="318770">
                  <a:moveTo>
                    <a:pt x="193548" y="315468"/>
                  </a:moveTo>
                  <a:lnTo>
                    <a:pt x="3048" y="315468"/>
                  </a:lnTo>
                  <a:lnTo>
                    <a:pt x="3048" y="316992"/>
                  </a:lnTo>
                  <a:lnTo>
                    <a:pt x="193548" y="316992"/>
                  </a:lnTo>
                  <a:lnTo>
                    <a:pt x="193548" y="315468"/>
                  </a:lnTo>
                  <a:close/>
                </a:path>
                <a:path w="196850" h="318770">
                  <a:moveTo>
                    <a:pt x="193548" y="1524"/>
                  </a:moveTo>
                  <a:lnTo>
                    <a:pt x="193548" y="316992"/>
                  </a:lnTo>
                  <a:lnTo>
                    <a:pt x="195071" y="315468"/>
                  </a:lnTo>
                  <a:lnTo>
                    <a:pt x="196596" y="315468"/>
                  </a:lnTo>
                  <a:lnTo>
                    <a:pt x="196596" y="3048"/>
                  </a:lnTo>
                  <a:lnTo>
                    <a:pt x="195071" y="3048"/>
                  </a:lnTo>
                  <a:lnTo>
                    <a:pt x="193548" y="1524"/>
                  </a:lnTo>
                  <a:close/>
                </a:path>
                <a:path w="196850" h="318770">
                  <a:moveTo>
                    <a:pt x="196596" y="315468"/>
                  </a:moveTo>
                  <a:lnTo>
                    <a:pt x="195071" y="315468"/>
                  </a:lnTo>
                  <a:lnTo>
                    <a:pt x="193548" y="316992"/>
                  </a:lnTo>
                  <a:lnTo>
                    <a:pt x="196596" y="316992"/>
                  </a:lnTo>
                  <a:lnTo>
                    <a:pt x="196596" y="315468"/>
                  </a:lnTo>
                  <a:close/>
                </a:path>
                <a:path w="196850" h="31877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6850" h="318770">
                  <a:moveTo>
                    <a:pt x="19354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3548" y="3048"/>
                  </a:lnTo>
                  <a:lnTo>
                    <a:pt x="193548" y="1524"/>
                  </a:lnTo>
                  <a:close/>
                </a:path>
                <a:path w="196850" h="318770">
                  <a:moveTo>
                    <a:pt x="196596" y="1524"/>
                  </a:moveTo>
                  <a:lnTo>
                    <a:pt x="193548" y="1524"/>
                  </a:lnTo>
                  <a:lnTo>
                    <a:pt x="195071" y="3048"/>
                  </a:lnTo>
                  <a:lnTo>
                    <a:pt x="196596" y="3048"/>
                  </a:lnTo>
                  <a:lnTo>
                    <a:pt x="19659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357116" y="8910827"/>
              <a:ext cx="48260" cy="48895"/>
            </a:xfrm>
            <a:custGeom>
              <a:avLst/>
              <a:gdLst/>
              <a:ahLst/>
              <a:cxnLst/>
              <a:rect l="l" t="t" r="r" b="b"/>
              <a:pathLst>
                <a:path w="48260" h="48895">
                  <a:moveTo>
                    <a:pt x="23622" y="0"/>
                  </a:moveTo>
                  <a:lnTo>
                    <a:pt x="14466" y="1881"/>
                  </a:lnTo>
                  <a:lnTo>
                    <a:pt x="6953" y="7048"/>
                  </a:lnTo>
                  <a:lnTo>
                    <a:pt x="1869" y="14787"/>
                  </a:lnTo>
                  <a:lnTo>
                    <a:pt x="0" y="24384"/>
                  </a:lnTo>
                  <a:lnTo>
                    <a:pt x="1869" y="33980"/>
                  </a:lnTo>
                  <a:lnTo>
                    <a:pt x="6953" y="41719"/>
                  </a:lnTo>
                  <a:lnTo>
                    <a:pt x="14466" y="46886"/>
                  </a:lnTo>
                  <a:lnTo>
                    <a:pt x="23622" y="48768"/>
                  </a:lnTo>
                  <a:lnTo>
                    <a:pt x="33218" y="46886"/>
                  </a:lnTo>
                  <a:lnTo>
                    <a:pt x="40957" y="41719"/>
                  </a:lnTo>
                  <a:lnTo>
                    <a:pt x="46124" y="33980"/>
                  </a:lnTo>
                  <a:lnTo>
                    <a:pt x="48006" y="24384"/>
                  </a:lnTo>
                  <a:lnTo>
                    <a:pt x="46124" y="14787"/>
                  </a:lnTo>
                  <a:lnTo>
                    <a:pt x="40957" y="7048"/>
                  </a:lnTo>
                  <a:lnTo>
                    <a:pt x="33218" y="1881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60520" y="8814053"/>
              <a:ext cx="441325" cy="242570"/>
            </a:xfrm>
            <a:custGeom>
              <a:avLst/>
              <a:gdLst/>
              <a:ahLst/>
              <a:cxnLst/>
              <a:rect l="l" t="t" r="r" b="b"/>
              <a:pathLst>
                <a:path w="441325" h="242570">
                  <a:moveTo>
                    <a:pt x="441185" y="0"/>
                  </a:moveTo>
                  <a:lnTo>
                    <a:pt x="436626" y="0"/>
                  </a:lnTo>
                  <a:lnTo>
                    <a:pt x="436626" y="118884"/>
                  </a:lnTo>
                  <a:lnTo>
                    <a:pt x="268986" y="118884"/>
                  </a:lnTo>
                  <a:lnTo>
                    <a:pt x="268986" y="108966"/>
                  </a:lnTo>
                  <a:lnTo>
                    <a:pt x="246265" y="120332"/>
                  </a:lnTo>
                  <a:lnTo>
                    <a:pt x="245364" y="113385"/>
                  </a:lnTo>
                  <a:lnTo>
                    <a:pt x="244741" y="112014"/>
                  </a:lnTo>
                  <a:lnTo>
                    <a:pt x="243179" y="108597"/>
                  </a:lnTo>
                  <a:lnTo>
                    <a:pt x="243179" y="118440"/>
                  </a:lnTo>
                  <a:lnTo>
                    <a:pt x="242963" y="125437"/>
                  </a:lnTo>
                  <a:lnTo>
                    <a:pt x="240703" y="132016"/>
                  </a:lnTo>
                  <a:lnTo>
                    <a:pt x="236220" y="137160"/>
                  </a:lnTo>
                  <a:lnTo>
                    <a:pt x="236982" y="137160"/>
                  </a:lnTo>
                  <a:lnTo>
                    <a:pt x="233172" y="140208"/>
                  </a:lnTo>
                  <a:lnTo>
                    <a:pt x="229362" y="142494"/>
                  </a:lnTo>
                  <a:lnTo>
                    <a:pt x="224790" y="143256"/>
                  </a:lnTo>
                  <a:lnTo>
                    <a:pt x="225552" y="143256"/>
                  </a:lnTo>
                  <a:lnTo>
                    <a:pt x="220586" y="143967"/>
                  </a:lnTo>
                  <a:lnTo>
                    <a:pt x="215646" y="143256"/>
                  </a:lnTo>
                  <a:lnTo>
                    <a:pt x="216408" y="143256"/>
                  </a:lnTo>
                  <a:lnTo>
                    <a:pt x="211836" y="142494"/>
                  </a:lnTo>
                  <a:lnTo>
                    <a:pt x="208026" y="140208"/>
                  </a:lnTo>
                  <a:lnTo>
                    <a:pt x="204216" y="137160"/>
                  </a:lnTo>
                  <a:lnTo>
                    <a:pt x="204978" y="137160"/>
                  </a:lnTo>
                  <a:lnTo>
                    <a:pt x="201930" y="134112"/>
                  </a:lnTo>
                  <a:lnTo>
                    <a:pt x="199644" y="130302"/>
                  </a:lnTo>
                  <a:lnTo>
                    <a:pt x="198120" y="125730"/>
                  </a:lnTo>
                  <a:lnTo>
                    <a:pt x="198120" y="116586"/>
                  </a:lnTo>
                  <a:lnTo>
                    <a:pt x="199644" y="112014"/>
                  </a:lnTo>
                  <a:lnTo>
                    <a:pt x="199644" y="112776"/>
                  </a:lnTo>
                  <a:lnTo>
                    <a:pt x="200025" y="112014"/>
                  </a:lnTo>
                  <a:lnTo>
                    <a:pt x="201930" y="108204"/>
                  </a:lnTo>
                  <a:lnTo>
                    <a:pt x="201930" y="108966"/>
                  </a:lnTo>
                  <a:lnTo>
                    <a:pt x="202539" y="108204"/>
                  </a:lnTo>
                  <a:lnTo>
                    <a:pt x="204978" y="105156"/>
                  </a:lnTo>
                  <a:lnTo>
                    <a:pt x="204216" y="105156"/>
                  </a:lnTo>
                  <a:lnTo>
                    <a:pt x="208026" y="102108"/>
                  </a:lnTo>
                  <a:lnTo>
                    <a:pt x="211836" y="99822"/>
                  </a:lnTo>
                  <a:lnTo>
                    <a:pt x="211836" y="100584"/>
                  </a:lnTo>
                  <a:lnTo>
                    <a:pt x="216408" y="99060"/>
                  </a:lnTo>
                  <a:lnTo>
                    <a:pt x="215646" y="99060"/>
                  </a:lnTo>
                  <a:lnTo>
                    <a:pt x="220599" y="98361"/>
                  </a:lnTo>
                  <a:lnTo>
                    <a:pt x="225552" y="99060"/>
                  </a:lnTo>
                  <a:lnTo>
                    <a:pt x="224790" y="99060"/>
                  </a:lnTo>
                  <a:lnTo>
                    <a:pt x="229362" y="100584"/>
                  </a:lnTo>
                  <a:lnTo>
                    <a:pt x="229362" y="99822"/>
                  </a:lnTo>
                  <a:lnTo>
                    <a:pt x="233172" y="102108"/>
                  </a:lnTo>
                  <a:lnTo>
                    <a:pt x="236982" y="105156"/>
                  </a:lnTo>
                  <a:lnTo>
                    <a:pt x="236220" y="105156"/>
                  </a:lnTo>
                  <a:lnTo>
                    <a:pt x="239268" y="108966"/>
                  </a:lnTo>
                  <a:lnTo>
                    <a:pt x="239268" y="108204"/>
                  </a:lnTo>
                  <a:lnTo>
                    <a:pt x="241554" y="112776"/>
                  </a:lnTo>
                  <a:lnTo>
                    <a:pt x="241554" y="112014"/>
                  </a:lnTo>
                  <a:lnTo>
                    <a:pt x="243179" y="118440"/>
                  </a:lnTo>
                  <a:lnTo>
                    <a:pt x="243179" y="108597"/>
                  </a:lnTo>
                  <a:lnTo>
                    <a:pt x="243001" y="108204"/>
                  </a:lnTo>
                  <a:lnTo>
                    <a:pt x="242316" y="106680"/>
                  </a:lnTo>
                  <a:lnTo>
                    <a:pt x="241554" y="106680"/>
                  </a:lnTo>
                  <a:lnTo>
                    <a:pt x="239268" y="102870"/>
                  </a:lnTo>
                  <a:lnTo>
                    <a:pt x="238506" y="102870"/>
                  </a:lnTo>
                  <a:lnTo>
                    <a:pt x="235458" y="99822"/>
                  </a:lnTo>
                  <a:lnTo>
                    <a:pt x="234696" y="99822"/>
                  </a:lnTo>
                  <a:lnTo>
                    <a:pt x="232244" y="98361"/>
                  </a:lnTo>
                  <a:lnTo>
                    <a:pt x="230886" y="97536"/>
                  </a:lnTo>
                  <a:lnTo>
                    <a:pt x="230124" y="97536"/>
                  </a:lnTo>
                  <a:lnTo>
                    <a:pt x="226314" y="96012"/>
                  </a:lnTo>
                  <a:lnTo>
                    <a:pt x="225552" y="96012"/>
                  </a:lnTo>
                  <a:lnTo>
                    <a:pt x="220980" y="95250"/>
                  </a:lnTo>
                  <a:lnTo>
                    <a:pt x="220218" y="95250"/>
                  </a:lnTo>
                  <a:lnTo>
                    <a:pt x="215646" y="96012"/>
                  </a:lnTo>
                  <a:lnTo>
                    <a:pt x="214884" y="96012"/>
                  </a:lnTo>
                  <a:lnTo>
                    <a:pt x="211074" y="97536"/>
                  </a:lnTo>
                  <a:lnTo>
                    <a:pt x="210312" y="97536"/>
                  </a:lnTo>
                  <a:lnTo>
                    <a:pt x="206502" y="99822"/>
                  </a:lnTo>
                  <a:lnTo>
                    <a:pt x="205740" y="99822"/>
                  </a:lnTo>
                  <a:lnTo>
                    <a:pt x="202692" y="102870"/>
                  </a:lnTo>
                  <a:lnTo>
                    <a:pt x="201930" y="102870"/>
                  </a:lnTo>
                  <a:lnTo>
                    <a:pt x="199644" y="106680"/>
                  </a:lnTo>
                  <a:lnTo>
                    <a:pt x="198882" y="106680"/>
                  </a:lnTo>
                  <a:lnTo>
                    <a:pt x="196596" y="111252"/>
                  </a:lnTo>
                  <a:lnTo>
                    <a:pt x="195072" y="115824"/>
                  </a:lnTo>
                  <a:lnTo>
                    <a:pt x="195072" y="120408"/>
                  </a:lnTo>
                  <a:lnTo>
                    <a:pt x="192011" y="118872"/>
                  </a:lnTo>
                  <a:lnTo>
                    <a:pt x="172212" y="108966"/>
                  </a:lnTo>
                  <a:lnTo>
                    <a:pt x="172212" y="118872"/>
                  </a:lnTo>
                  <a:lnTo>
                    <a:pt x="4572" y="118872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121158"/>
                  </a:lnTo>
                  <a:lnTo>
                    <a:pt x="2286" y="121158"/>
                  </a:lnTo>
                  <a:lnTo>
                    <a:pt x="2286" y="123444"/>
                  </a:lnTo>
                  <a:lnTo>
                    <a:pt x="172212" y="123444"/>
                  </a:lnTo>
                  <a:lnTo>
                    <a:pt x="172212" y="133350"/>
                  </a:lnTo>
                  <a:lnTo>
                    <a:pt x="192024" y="123444"/>
                  </a:lnTo>
                  <a:lnTo>
                    <a:pt x="195072" y="121920"/>
                  </a:lnTo>
                  <a:lnTo>
                    <a:pt x="195072" y="126492"/>
                  </a:lnTo>
                  <a:lnTo>
                    <a:pt x="196596" y="131064"/>
                  </a:lnTo>
                  <a:lnTo>
                    <a:pt x="198882" y="135636"/>
                  </a:lnTo>
                  <a:lnTo>
                    <a:pt x="199644" y="135636"/>
                  </a:lnTo>
                  <a:lnTo>
                    <a:pt x="201930" y="139446"/>
                  </a:lnTo>
                  <a:lnTo>
                    <a:pt x="202692" y="139446"/>
                  </a:lnTo>
                  <a:lnTo>
                    <a:pt x="205740" y="142494"/>
                  </a:lnTo>
                  <a:lnTo>
                    <a:pt x="206502" y="142494"/>
                  </a:lnTo>
                  <a:lnTo>
                    <a:pt x="210312" y="144780"/>
                  </a:lnTo>
                  <a:lnTo>
                    <a:pt x="211074" y="144780"/>
                  </a:lnTo>
                  <a:lnTo>
                    <a:pt x="214884" y="146304"/>
                  </a:lnTo>
                  <a:lnTo>
                    <a:pt x="215646" y="146304"/>
                  </a:lnTo>
                  <a:lnTo>
                    <a:pt x="217932" y="146685"/>
                  </a:lnTo>
                  <a:lnTo>
                    <a:pt x="217932" y="217932"/>
                  </a:lnTo>
                  <a:lnTo>
                    <a:pt x="208788" y="217932"/>
                  </a:lnTo>
                  <a:lnTo>
                    <a:pt x="220218" y="242316"/>
                  </a:lnTo>
                  <a:lnTo>
                    <a:pt x="230111" y="222504"/>
                  </a:lnTo>
                  <a:lnTo>
                    <a:pt x="232410" y="217932"/>
                  </a:lnTo>
                  <a:lnTo>
                    <a:pt x="223266" y="217932"/>
                  </a:lnTo>
                  <a:lnTo>
                    <a:pt x="223266" y="146685"/>
                  </a:lnTo>
                  <a:lnTo>
                    <a:pt x="225552" y="146304"/>
                  </a:lnTo>
                  <a:lnTo>
                    <a:pt x="226314" y="146304"/>
                  </a:lnTo>
                  <a:lnTo>
                    <a:pt x="230124" y="144780"/>
                  </a:lnTo>
                  <a:lnTo>
                    <a:pt x="230886" y="144780"/>
                  </a:lnTo>
                  <a:lnTo>
                    <a:pt x="232143" y="144018"/>
                  </a:lnTo>
                  <a:lnTo>
                    <a:pt x="234696" y="142494"/>
                  </a:lnTo>
                  <a:lnTo>
                    <a:pt x="235458" y="142494"/>
                  </a:lnTo>
                  <a:lnTo>
                    <a:pt x="238506" y="139446"/>
                  </a:lnTo>
                  <a:lnTo>
                    <a:pt x="239268" y="139446"/>
                  </a:lnTo>
                  <a:lnTo>
                    <a:pt x="241554" y="135636"/>
                  </a:lnTo>
                  <a:lnTo>
                    <a:pt x="242316" y="135636"/>
                  </a:lnTo>
                  <a:lnTo>
                    <a:pt x="245364" y="128943"/>
                  </a:lnTo>
                  <a:lnTo>
                    <a:pt x="246265" y="121996"/>
                  </a:lnTo>
                  <a:lnTo>
                    <a:pt x="268986" y="133350"/>
                  </a:lnTo>
                  <a:lnTo>
                    <a:pt x="268986" y="123444"/>
                  </a:lnTo>
                  <a:lnTo>
                    <a:pt x="438912" y="123444"/>
                  </a:lnTo>
                  <a:lnTo>
                    <a:pt x="438912" y="121158"/>
                  </a:lnTo>
                  <a:lnTo>
                    <a:pt x="441185" y="121158"/>
                  </a:lnTo>
                  <a:lnTo>
                    <a:pt x="441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83964" y="9056369"/>
              <a:ext cx="194310" cy="145542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4282440" y="9054845"/>
              <a:ext cx="197485" cy="148590"/>
            </a:xfrm>
            <a:custGeom>
              <a:avLst/>
              <a:gdLst/>
              <a:ahLst/>
              <a:cxnLst/>
              <a:rect l="l" t="t" r="r" b="b"/>
              <a:pathLst>
                <a:path w="197485" h="148590">
                  <a:moveTo>
                    <a:pt x="197358" y="0"/>
                  </a:moveTo>
                  <a:lnTo>
                    <a:pt x="0" y="0"/>
                  </a:lnTo>
                  <a:lnTo>
                    <a:pt x="0" y="148589"/>
                  </a:lnTo>
                  <a:lnTo>
                    <a:pt x="197358" y="148589"/>
                  </a:lnTo>
                  <a:lnTo>
                    <a:pt x="197358" y="147065"/>
                  </a:lnTo>
                  <a:lnTo>
                    <a:pt x="3048" y="147065"/>
                  </a:lnTo>
                  <a:lnTo>
                    <a:pt x="1524" y="145541"/>
                  </a:lnTo>
                  <a:lnTo>
                    <a:pt x="3048" y="14554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97358" y="1523"/>
                  </a:lnTo>
                  <a:lnTo>
                    <a:pt x="197358" y="0"/>
                  </a:lnTo>
                  <a:close/>
                </a:path>
                <a:path w="197485" h="148590">
                  <a:moveTo>
                    <a:pt x="3048" y="145541"/>
                  </a:moveTo>
                  <a:lnTo>
                    <a:pt x="1524" y="145541"/>
                  </a:lnTo>
                  <a:lnTo>
                    <a:pt x="3048" y="147065"/>
                  </a:lnTo>
                  <a:lnTo>
                    <a:pt x="3048" y="145541"/>
                  </a:lnTo>
                  <a:close/>
                </a:path>
                <a:path w="197485" h="148590">
                  <a:moveTo>
                    <a:pt x="194310" y="145541"/>
                  </a:moveTo>
                  <a:lnTo>
                    <a:pt x="3048" y="145541"/>
                  </a:lnTo>
                  <a:lnTo>
                    <a:pt x="3048" y="147065"/>
                  </a:lnTo>
                  <a:lnTo>
                    <a:pt x="194310" y="147065"/>
                  </a:lnTo>
                  <a:lnTo>
                    <a:pt x="194310" y="145541"/>
                  </a:lnTo>
                  <a:close/>
                </a:path>
                <a:path w="197485" h="148590">
                  <a:moveTo>
                    <a:pt x="194310" y="1523"/>
                  </a:moveTo>
                  <a:lnTo>
                    <a:pt x="194310" y="147065"/>
                  </a:lnTo>
                  <a:lnTo>
                    <a:pt x="195834" y="145541"/>
                  </a:lnTo>
                  <a:lnTo>
                    <a:pt x="197358" y="145541"/>
                  </a:lnTo>
                  <a:lnTo>
                    <a:pt x="197358" y="3047"/>
                  </a:lnTo>
                  <a:lnTo>
                    <a:pt x="195834" y="3047"/>
                  </a:lnTo>
                  <a:lnTo>
                    <a:pt x="194310" y="1523"/>
                  </a:lnTo>
                  <a:close/>
                </a:path>
                <a:path w="197485" h="148590">
                  <a:moveTo>
                    <a:pt x="197358" y="145541"/>
                  </a:moveTo>
                  <a:lnTo>
                    <a:pt x="195834" y="145541"/>
                  </a:lnTo>
                  <a:lnTo>
                    <a:pt x="194310" y="147065"/>
                  </a:lnTo>
                  <a:lnTo>
                    <a:pt x="197358" y="147065"/>
                  </a:lnTo>
                  <a:lnTo>
                    <a:pt x="197358" y="145541"/>
                  </a:lnTo>
                  <a:close/>
                </a:path>
                <a:path w="197485" h="14859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97485" h="148590">
                  <a:moveTo>
                    <a:pt x="194310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94310" y="3047"/>
                  </a:lnTo>
                  <a:lnTo>
                    <a:pt x="194310" y="1523"/>
                  </a:lnTo>
                  <a:close/>
                </a:path>
                <a:path w="197485" h="148590">
                  <a:moveTo>
                    <a:pt x="197358" y="1523"/>
                  </a:moveTo>
                  <a:lnTo>
                    <a:pt x="194310" y="1523"/>
                  </a:lnTo>
                  <a:lnTo>
                    <a:pt x="195834" y="3047"/>
                  </a:lnTo>
                  <a:lnTo>
                    <a:pt x="197358" y="3047"/>
                  </a:lnTo>
                  <a:lnTo>
                    <a:pt x="197358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0516" y="8377427"/>
              <a:ext cx="194310" cy="485394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4888992" y="8375903"/>
              <a:ext cx="197485" cy="488950"/>
            </a:xfrm>
            <a:custGeom>
              <a:avLst/>
              <a:gdLst/>
              <a:ahLst/>
              <a:cxnLst/>
              <a:rect l="l" t="t" r="r" b="b"/>
              <a:pathLst>
                <a:path w="197485" h="488950">
                  <a:moveTo>
                    <a:pt x="197358" y="0"/>
                  </a:moveTo>
                  <a:lnTo>
                    <a:pt x="0" y="0"/>
                  </a:lnTo>
                  <a:lnTo>
                    <a:pt x="0" y="488442"/>
                  </a:lnTo>
                  <a:lnTo>
                    <a:pt x="197358" y="488442"/>
                  </a:lnTo>
                  <a:lnTo>
                    <a:pt x="197358" y="486918"/>
                  </a:lnTo>
                  <a:lnTo>
                    <a:pt x="3048" y="486918"/>
                  </a:lnTo>
                  <a:lnTo>
                    <a:pt x="1524" y="485394"/>
                  </a:lnTo>
                  <a:lnTo>
                    <a:pt x="3048" y="48539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8" y="1524"/>
                  </a:lnTo>
                  <a:lnTo>
                    <a:pt x="197358" y="0"/>
                  </a:lnTo>
                  <a:close/>
                </a:path>
                <a:path w="197485" h="488950">
                  <a:moveTo>
                    <a:pt x="3048" y="485394"/>
                  </a:moveTo>
                  <a:lnTo>
                    <a:pt x="1524" y="485394"/>
                  </a:lnTo>
                  <a:lnTo>
                    <a:pt x="3048" y="486918"/>
                  </a:lnTo>
                  <a:lnTo>
                    <a:pt x="3048" y="485394"/>
                  </a:lnTo>
                  <a:close/>
                </a:path>
                <a:path w="197485" h="488950">
                  <a:moveTo>
                    <a:pt x="194310" y="485394"/>
                  </a:moveTo>
                  <a:lnTo>
                    <a:pt x="3048" y="485394"/>
                  </a:lnTo>
                  <a:lnTo>
                    <a:pt x="3048" y="486918"/>
                  </a:lnTo>
                  <a:lnTo>
                    <a:pt x="194310" y="486918"/>
                  </a:lnTo>
                  <a:lnTo>
                    <a:pt x="194310" y="485394"/>
                  </a:lnTo>
                  <a:close/>
                </a:path>
                <a:path w="197485" h="488950">
                  <a:moveTo>
                    <a:pt x="194310" y="1524"/>
                  </a:moveTo>
                  <a:lnTo>
                    <a:pt x="194310" y="486918"/>
                  </a:lnTo>
                  <a:lnTo>
                    <a:pt x="195834" y="485394"/>
                  </a:lnTo>
                  <a:lnTo>
                    <a:pt x="197358" y="485394"/>
                  </a:lnTo>
                  <a:lnTo>
                    <a:pt x="197358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488950">
                  <a:moveTo>
                    <a:pt x="197358" y="485394"/>
                  </a:moveTo>
                  <a:lnTo>
                    <a:pt x="195834" y="485394"/>
                  </a:lnTo>
                  <a:lnTo>
                    <a:pt x="194310" y="486918"/>
                  </a:lnTo>
                  <a:lnTo>
                    <a:pt x="197358" y="486918"/>
                  </a:lnTo>
                  <a:lnTo>
                    <a:pt x="197358" y="485394"/>
                  </a:lnTo>
                  <a:close/>
                </a:path>
                <a:path w="197485" h="48895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488950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488950">
                  <a:moveTo>
                    <a:pt x="197358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8" y="3048"/>
                  </a:lnTo>
                  <a:lnTo>
                    <a:pt x="19735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4924805" y="8545317"/>
            <a:ext cx="1371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CS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4888991" y="8314181"/>
            <a:ext cx="1772920" cy="689610"/>
            <a:chOff x="4888991" y="8314181"/>
            <a:chExt cx="1772920" cy="689610"/>
          </a:xfrm>
        </p:grpSpPr>
        <p:pic>
          <p:nvPicPr>
            <p:cNvPr id="132" name="object 1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90515" y="8314181"/>
              <a:ext cx="194310" cy="63246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4888992" y="8314689"/>
              <a:ext cx="197485" cy="64769"/>
            </a:xfrm>
            <a:custGeom>
              <a:avLst/>
              <a:gdLst/>
              <a:ahLst/>
              <a:cxnLst/>
              <a:rect l="l" t="t" r="r" b="b"/>
              <a:pathLst>
                <a:path w="197485" h="64770">
                  <a:moveTo>
                    <a:pt x="197358" y="0"/>
                  </a:moveTo>
                  <a:lnTo>
                    <a:pt x="194310" y="0"/>
                  </a:lnTo>
                  <a:lnTo>
                    <a:pt x="194310" y="60960"/>
                  </a:lnTo>
                  <a:lnTo>
                    <a:pt x="194310" y="61214"/>
                  </a:lnTo>
                  <a:lnTo>
                    <a:pt x="3048" y="61214"/>
                  </a:lnTo>
                  <a:lnTo>
                    <a:pt x="2540" y="61214"/>
                  </a:lnTo>
                  <a:lnTo>
                    <a:pt x="2540" y="62230"/>
                  </a:lnTo>
                  <a:lnTo>
                    <a:pt x="1905" y="62230"/>
                  </a:lnTo>
                  <a:lnTo>
                    <a:pt x="1905" y="61595"/>
                  </a:lnTo>
                  <a:lnTo>
                    <a:pt x="2540" y="62230"/>
                  </a:lnTo>
                  <a:lnTo>
                    <a:pt x="2540" y="61214"/>
                  </a:lnTo>
                  <a:lnTo>
                    <a:pt x="1905" y="61214"/>
                  </a:lnTo>
                  <a:lnTo>
                    <a:pt x="1905" y="60960"/>
                  </a:lnTo>
                  <a:lnTo>
                    <a:pt x="3048" y="6096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0" y="62230"/>
                  </a:lnTo>
                  <a:lnTo>
                    <a:pt x="0" y="64770"/>
                  </a:lnTo>
                  <a:lnTo>
                    <a:pt x="197358" y="64770"/>
                  </a:lnTo>
                  <a:lnTo>
                    <a:pt x="197358" y="62738"/>
                  </a:lnTo>
                  <a:lnTo>
                    <a:pt x="197358" y="62230"/>
                  </a:lnTo>
                  <a:lnTo>
                    <a:pt x="197358" y="61214"/>
                  </a:lnTo>
                  <a:lnTo>
                    <a:pt x="195834" y="61214"/>
                  </a:lnTo>
                  <a:lnTo>
                    <a:pt x="195440" y="61607"/>
                  </a:lnTo>
                  <a:lnTo>
                    <a:pt x="195440" y="60960"/>
                  </a:lnTo>
                  <a:lnTo>
                    <a:pt x="197358" y="6096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90515" y="8862821"/>
              <a:ext cx="194310" cy="96774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88991" y="8861297"/>
              <a:ext cx="197358" cy="99822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5497068" y="8424671"/>
              <a:ext cx="1164590" cy="342265"/>
            </a:xfrm>
            <a:custGeom>
              <a:avLst/>
              <a:gdLst/>
              <a:ahLst/>
              <a:cxnLst/>
              <a:rect l="l" t="t" r="r" b="b"/>
              <a:pathLst>
                <a:path w="1164590" h="342265">
                  <a:moveTo>
                    <a:pt x="244602" y="335280"/>
                  </a:moveTo>
                  <a:lnTo>
                    <a:pt x="243078" y="333756"/>
                  </a:lnTo>
                  <a:lnTo>
                    <a:pt x="241554" y="335280"/>
                  </a:lnTo>
                  <a:lnTo>
                    <a:pt x="243078" y="336804"/>
                  </a:lnTo>
                  <a:lnTo>
                    <a:pt x="244602" y="335280"/>
                  </a:lnTo>
                  <a:close/>
                </a:path>
                <a:path w="1164590" h="342265">
                  <a:moveTo>
                    <a:pt x="244602" y="329184"/>
                  </a:moveTo>
                  <a:lnTo>
                    <a:pt x="243078" y="327660"/>
                  </a:lnTo>
                  <a:lnTo>
                    <a:pt x="241554" y="329184"/>
                  </a:lnTo>
                  <a:lnTo>
                    <a:pt x="243078" y="330708"/>
                  </a:lnTo>
                  <a:lnTo>
                    <a:pt x="244602" y="329184"/>
                  </a:lnTo>
                  <a:close/>
                </a:path>
                <a:path w="1164590" h="342265">
                  <a:moveTo>
                    <a:pt x="244602" y="323088"/>
                  </a:moveTo>
                  <a:lnTo>
                    <a:pt x="243078" y="321564"/>
                  </a:lnTo>
                  <a:lnTo>
                    <a:pt x="241554" y="323088"/>
                  </a:lnTo>
                  <a:lnTo>
                    <a:pt x="243078" y="324612"/>
                  </a:lnTo>
                  <a:lnTo>
                    <a:pt x="244602" y="323088"/>
                  </a:lnTo>
                  <a:close/>
                </a:path>
                <a:path w="1164590" h="342265">
                  <a:moveTo>
                    <a:pt x="244602" y="316992"/>
                  </a:moveTo>
                  <a:lnTo>
                    <a:pt x="243078" y="315468"/>
                  </a:lnTo>
                  <a:lnTo>
                    <a:pt x="241554" y="316992"/>
                  </a:lnTo>
                  <a:lnTo>
                    <a:pt x="243078" y="318516"/>
                  </a:lnTo>
                  <a:lnTo>
                    <a:pt x="244602" y="316992"/>
                  </a:lnTo>
                  <a:close/>
                </a:path>
                <a:path w="1164590" h="342265">
                  <a:moveTo>
                    <a:pt x="244602" y="310896"/>
                  </a:moveTo>
                  <a:lnTo>
                    <a:pt x="243078" y="309372"/>
                  </a:lnTo>
                  <a:lnTo>
                    <a:pt x="241554" y="310896"/>
                  </a:lnTo>
                  <a:lnTo>
                    <a:pt x="243078" y="312420"/>
                  </a:lnTo>
                  <a:lnTo>
                    <a:pt x="244602" y="310896"/>
                  </a:lnTo>
                  <a:close/>
                </a:path>
                <a:path w="1164590" h="342265">
                  <a:moveTo>
                    <a:pt x="244602" y="304800"/>
                  </a:moveTo>
                  <a:lnTo>
                    <a:pt x="243078" y="303276"/>
                  </a:lnTo>
                  <a:lnTo>
                    <a:pt x="241554" y="304800"/>
                  </a:lnTo>
                  <a:lnTo>
                    <a:pt x="243078" y="306324"/>
                  </a:lnTo>
                  <a:lnTo>
                    <a:pt x="244602" y="304800"/>
                  </a:lnTo>
                  <a:close/>
                </a:path>
                <a:path w="1164590" h="342265">
                  <a:moveTo>
                    <a:pt x="244602" y="298704"/>
                  </a:moveTo>
                  <a:lnTo>
                    <a:pt x="243078" y="297180"/>
                  </a:lnTo>
                  <a:lnTo>
                    <a:pt x="241554" y="298704"/>
                  </a:lnTo>
                  <a:lnTo>
                    <a:pt x="243078" y="300228"/>
                  </a:lnTo>
                  <a:lnTo>
                    <a:pt x="244602" y="298704"/>
                  </a:lnTo>
                  <a:close/>
                </a:path>
                <a:path w="1164590" h="342265">
                  <a:moveTo>
                    <a:pt x="244602" y="292608"/>
                  </a:moveTo>
                  <a:lnTo>
                    <a:pt x="243078" y="291084"/>
                  </a:lnTo>
                  <a:lnTo>
                    <a:pt x="241554" y="292608"/>
                  </a:lnTo>
                  <a:lnTo>
                    <a:pt x="243078" y="294132"/>
                  </a:lnTo>
                  <a:lnTo>
                    <a:pt x="244602" y="292608"/>
                  </a:lnTo>
                  <a:close/>
                </a:path>
                <a:path w="1164590" h="342265">
                  <a:moveTo>
                    <a:pt x="244602" y="286512"/>
                  </a:moveTo>
                  <a:lnTo>
                    <a:pt x="243078" y="284988"/>
                  </a:lnTo>
                  <a:lnTo>
                    <a:pt x="241554" y="286512"/>
                  </a:lnTo>
                  <a:lnTo>
                    <a:pt x="243078" y="288036"/>
                  </a:lnTo>
                  <a:lnTo>
                    <a:pt x="244602" y="286512"/>
                  </a:lnTo>
                  <a:close/>
                </a:path>
                <a:path w="1164590" h="342265">
                  <a:moveTo>
                    <a:pt x="244602" y="280416"/>
                  </a:moveTo>
                  <a:lnTo>
                    <a:pt x="243078" y="278892"/>
                  </a:lnTo>
                  <a:lnTo>
                    <a:pt x="241554" y="280416"/>
                  </a:lnTo>
                  <a:lnTo>
                    <a:pt x="243078" y="281940"/>
                  </a:lnTo>
                  <a:lnTo>
                    <a:pt x="244602" y="280416"/>
                  </a:lnTo>
                  <a:close/>
                </a:path>
                <a:path w="1164590" h="342265">
                  <a:moveTo>
                    <a:pt x="244602" y="274320"/>
                  </a:moveTo>
                  <a:lnTo>
                    <a:pt x="243078" y="272796"/>
                  </a:lnTo>
                  <a:lnTo>
                    <a:pt x="241554" y="274320"/>
                  </a:lnTo>
                  <a:lnTo>
                    <a:pt x="243078" y="275844"/>
                  </a:lnTo>
                  <a:lnTo>
                    <a:pt x="244602" y="274320"/>
                  </a:lnTo>
                  <a:close/>
                </a:path>
                <a:path w="1164590" h="342265">
                  <a:moveTo>
                    <a:pt x="244602" y="268224"/>
                  </a:moveTo>
                  <a:lnTo>
                    <a:pt x="243078" y="266700"/>
                  </a:lnTo>
                  <a:lnTo>
                    <a:pt x="241554" y="268224"/>
                  </a:lnTo>
                  <a:lnTo>
                    <a:pt x="243078" y="269748"/>
                  </a:lnTo>
                  <a:lnTo>
                    <a:pt x="244602" y="268224"/>
                  </a:lnTo>
                  <a:close/>
                </a:path>
                <a:path w="1164590" h="342265">
                  <a:moveTo>
                    <a:pt x="244602" y="262128"/>
                  </a:moveTo>
                  <a:lnTo>
                    <a:pt x="243078" y="260604"/>
                  </a:lnTo>
                  <a:lnTo>
                    <a:pt x="241554" y="262128"/>
                  </a:lnTo>
                  <a:lnTo>
                    <a:pt x="243078" y="263652"/>
                  </a:lnTo>
                  <a:lnTo>
                    <a:pt x="244602" y="262128"/>
                  </a:lnTo>
                  <a:close/>
                </a:path>
                <a:path w="1164590" h="342265">
                  <a:moveTo>
                    <a:pt x="244602" y="256032"/>
                  </a:moveTo>
                  <a:lnTo>
                    <a:pt x="243078" y="254508"/>
                  </a:lnTo>
                  <a:lnTo>
                    <a:pt x="241554" y="256032"/>
                  </a:lnTo>
                  <a:lnTo>
                    <a:pt x="243078" y="257556"/>
                  </a:lnTo>
                  <a:lnTo>
                    <a:pt x="244602" y="256032"/>
                  </a:lnTo>
                  <a:close/>
                </a:path>
                <a:path w="1164590" h="342265">
                  <a:moveTo>
                    <a:pt x="244602" y="249936"/>
                  </a:moveTo>
                  <a:lnTo>
                    <a:pt x="243078" y="248412"/>
                  </a:lnTo>
                  <a:lnTo>
                    <a:pt x="241554" y="249936"/>
                  </a:lnTo>
                  <a:lnTo>
                    <a:pt x="243078" y="251460"/>
                  </a:lnTo>
                  <a:lnTo>
                    <a:pt x="244602" y="249936"/>
                  </a:lnTo>
                  <a:close/>
                </a:path>
                <a:path w="1164590" h="342265">
                  <a:moveTo>
                    <a:pt x="244602" y="243840"/>
                  </a:moveTo>
                  <a:lnTo>
                    <a:pt x="243078" y="242316"/>
                  </a:lnTo>
                  <a:lnTo>
                    <a:pt x="241554" y="243840"/>
                  </a:lnTo>
                  <a:lnTo>
                    <a:pt x="243078" y="245364"/>
                  </a:lnTo>
                  <a:lnTo>
                    <a:pt x="244602" y="243840"/>
                  </a:lnTo>
                  <a:close/>
                </a:path>
                <a:path w="1164590" h="342265">
                  <a:moveTo>
                    <a:pt x="244602" y="237744"/>
                  </a:moveTo>
                  <a:lnTo>
                    <a:pt x="243078" y="236220"/>
                  </a:lnTo>
                  <a:lnTo>
                    <a:pt x="241554" y="237744"/>
                  </a:lnTo>
                  <a:lnTo>
                    <a:pt x="243078" y="239268"/>
                  </a:lnTo>
                  <a:lnTo>
                    <a:pt x="244602" y="237744"/>
                  </a:lnTo>
                  <a:close/>
                </a:path>
                <a:path w="1164590" h="342265">
                  <a:moveTo>
                    <a:pt x="244602" y="231648"/>
                  </a:moveTo>
                  <a:lnTo>
                    <a:pt x="243078" y="230124"/>
                  </a:lnTo>
                  <a:lnTo>
                    <a:pt x="241554" y="231648"/>
                  </a:lnTo>
                  <a:lnTo>
                    <a:pt x="243078" y="233172"/>
                  </a:lnTo>
                  <a:lnTo>
                    <a:pt x="244602" y="231648"/>
                  </a:lnTo>
                  <a:close/>
                </a:path>
                <a:path w="1164590" h="342265">
                  <a:moveTo>
                    <a:pt x="244602" y="225552"/>
                  </a:moveTo>
                  <a:lnTo>
                    <a:pt x="243078" y="224028"/>
                  </a:lnTo>
                  <a:lnTo>
                    <a:pt x="241554" y="225552"/>
                  </a:lnTo>
                  <a:lnTo>
                    <a:pt x="243078" y="227076"/>
                  </a:lnTo>
                  <a:lnTo>
                    <a:pt x="244602" y="225552"/>
                  </a:lnTo>
                  <a:close/>
                </a:path>
                <a:path w="1164590" h="342265">
                  <a:moveTo>
                    <a:pt x="244602" y="219456"/>
                  </a:moveTo>
                  <a:lnTo>
                    <a:pt x="243078" y="217932"/>
                  </a:lnTo>
                  <a:lnTo>
                    <a:pt x="241554" y="219456"/>
                  </a:lnTo>
                  <a:lnTo>
                    <a:pt x="243078" y="220980"/>
                  </a:lnTo>
                  <a:lnTo>
                    <a:pt x="244602" y="219456"/>
                  </a:lnTo>
                  <a:close/>
                </a:path>
                <a:path w="1164590" h="342265">
                  <a:moveTo>
                    <a:pt x="244602" y="213360"/>
                  </a:moveTo>
                  <a:lnTo>
                    <a:pt x="243078" y="211836"/>
                  </a:lnTo>
                  <a:lnTo>
                    <a:pt x="241554" y="213360"/>
                  </a:lnTo>
                  <a:lnTo>
                    <a:pt x="243078" y="214884"/>
                  </a:lnTo>
                  <a:lnTo>
                    <a:pt x="244602" y="213360"/>
                  </a:lnTo>
                  <a:close/>
                </a:path>
                <a:path w="1164590" h="342265">
                  <a:moveTo>
                    <a:pt x="244602" y="207264"/>
                  </a:moveTo>
                  <a:lnTo>
                    <a:pt x="243078" y="205740"/>
                  </a:lnTo>
                  <a:lnTo>
                    <a:pt x="241554" y="207264"/>
                  </a:lnTo>
                  <a:lnTo>
                    <a:pt x="243078" y="208788"/>
                  </a:lnTo>
                  <a:lnTo>
                    <a:pt x="244602" y="207264"/>
                  </a:lnTo>
                  <a:close/>
                </a:path>
                <a:path w="1164590" h="342265">
                  <a:moveTo>
                    <a:pt x="244602" y="201168"/>
                  </a:moveTo>
                  <a:lnTo>
                    <a:pt x="243078" y="199644"/>
                  </a:lnTo>
                  <a:lnTo>
                    <a:pt x="241554" y="201168"/>
                  </a:lnTo>
                  <a:lnTo>
                    <a:pt x="243078" y="202692"/>
                  </a:lnTo>
                  <a:lnTo>
                    <a:pt x="244602" y="201168"/>
                  </a:lnTo>
                  <a:close/>
                </a:path>
                <a:path w="1164590" h="342265">
                  <a:moveTo>
                    <a:pt x="244602" y="195072"/>
                  </a:moveTo>
                  <a:lnTo>
                    <a:pt x="243078" y="193548"/>
                  </a:lnTo>
                  <a:lnTo>
                    <a:pt x="241554" y="195072"/>
                  </a:lnTo>
                  <a:lnTo>
                    <a:pt x="243078" y="196596"/>
                  </a:lnTo>
                  <a:lnTo>
                    <a:pt x="244602" y="195072"/>
                  </a:lnTo>
                  <a:close/>
                </a:path>
                <a:path w="1164590" h="342265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1164590" h="342265">
                  <a:moveTo>
                    <a:pt x="244602" y="182880"/>
                  </a:moveTo>
                  <a:lnTo>
                    <a:pt x="243078" y="182118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1164590" h="342265">
                  <a:moveTo>
                    <a:pt x="244602" y="177546"/>
                  </a:moveTo>
                  <a:lnTo>
                    <a:pt x="243078" y="176022"/>
                  </a:lnTo>
                  <a:lnTo>
                    <a:pt x="241554" y="177546"/>
                  </a:lnTo>
                  <a:lnTo>
                    <a:pt x="243078" y="179070"/>
                  </a:lnTo>
                  <a:lnTo>
                    <a:pt x="244602" y="177546"/>
                  </a:lnTo>
                  <a:close/>
                </a:path>
                <a:path w="1164590" h="342265">
                  <a:moveTo>
                    <a:pt x="244602" y="171450"/>
                  </a:moveTo>
                  <a:lnTo>
                    <a:pt x="243078" y="169926"/>
                  </a:lnTo>
                  <a:lnTo>
                    <a:pt x="241554" y="171450"/>
                  </a:lnTo>
                  <a:lnTo>
                    <a:pt x="243078" y="172974"/>
                  </a:lnTo>
                  <a:lnTo>
                    <a:pt x="244602" y="171450"/>
                  </a:lnTo>
                  <a:close/>
                </a:path>
                <a:path w="1164590" h="342265">
                  <a:moveTo>
                    <a:pt x="244602" y="165354"/>
                  </a:moveTo>
                  <a:lnTo>
                    <a:pt x="243078" y="163830"/>
                  </a:lnTo>
                  <a:lnTo>
                    <a:pt x="241554" y="165354"/>
                  </a:lnTo>
                  <a:lnTo>
                    <a:pt x="243078" y="166878"/>
                  </a:lnTo>
                  <a:lnTo>
                    <a:pt x="244602" y="165354"/>
                  </a:lnTo>
                  <a:close/>
                </a:path>
                <a:path w="1164590" h="342265">
                  <a:moveTo>
                    <a:pt x="244602" y="159258"/>
                  </a:moveTo>
                  <a:lnTo>
                    <a:pt x="243078" y="157734"/>
                  </a:lnTo>
                  <a:lnTo>
                    <a:pt x="241554" y="159258"/>
                  </a:lnTo>
                  <a:lnTo>
                    <a:pt x="243078" y="160782"/>
                  </a:lnTo>
                  <a:lnTo>
                    <a:pt x="244602" y="159258"/>
                  </a:lnTo>
                  <a:close/>
                </a:path>
                <a:path w="1164590" h="342265">
                  <a:moveTo>
                    <a:pt x="244602" y="153162"/>
                  </a:moveTo>
                  <a:lnTo>
                    <a:pt x="243078" y="151638"/>
                  </a:lnTo>
                  <a:lnTo>
                    <a:pt x="241554" y="153162"/>
                  </a:lnTo>
                  <a:lnTo>
                    <a:pt x="243078" y="154686"/>
                  </a:lnTo>
                  <a:lnTo>
                    <a:pt x="244602" y="153162"/>
                  </a:lnTo>
                  <a:close/>
                </a:path>
                <a:path w="1164590" h="342265">
                  <a:moveTo>
                    <a:pt x="244602" y="147066"/>
                  </a:moveTo>
                  <a:lnTo>
                    <a:pt x="243078" y="145542"/>
                  </a:lnTo>
                  <a:lnTo>
                    <a:pt x="241554" y="147066"/>
                  </a:lnTo>
                  <a:lnTo>
                    <a:pt x="243078" y="148590"/>
                  </a:lnTo>
                  <a:lnTo>
                    <a:pt x="244602" y="147066"/>
                  </a:lnTo>
                  <a:close/>
                </a:path>
                <a:path w="1164590" h="342265">
                  <a:moveTo>
                    <a:pt x="244602" y="140970"/>
                  </a:moveTo>
                  <a:lnTo>
                    <a:pt x="243078" y="139446"/>
                  </a:lnTo>
                  <a:lnTo>
                    <a:pt x="241554" y="140970"/>
                  </a:lnTo>
                  <a:lnTo>
                    <a:pt x="243078" y="142494"/>
                  </a:lnTo>
                  <a:lnTo>
                    <a:pt x="244602" y="140970"/>
                  </a:lnTo>
                  <a:close/>
                </a:path>
                <a:path w="1164590" h="342265">
                  <a:moveTo>
                    <a:pt x="244602" y="134874"/>
                  </a:moveTo>
                  <a:lnTo>
                    <a:pt x="243078" y="133350"/>
                  </a:lnTo>
                  <a:lnTo>
                    <a:pt x="241554" y="134874"/>
                  </a:lnTo>
                  <a:lnTo>
                    <a:pt x="243078" y="136398"/>
                  </a:lnTo>
                  <a:lnTo>
                    <a:pt x="244602" y="134874"/>
                  </a:lnTo>
                  <a:close/>
                </a:path>
                <a:path w="1164590" h="342265">
                  <a:moveTo>
                    <a:pt x="244602" y="128778"/>
                  </a:moveTo>
                  <a:lnTo>
                    <a:pt x="243078" y="127254"/>
                  </a:lnTo>
                  <a:lnTo>
                    <a:pt x="241554" y="128778"/>
                  </a:lnTo>
                  <a:lnTo>
                    <a:pt x="243078" y="130302"/>
                  </a:lnTo>
                  <a:lnTo>
                    <a:pt x="244602" y="128778"/>
                  </a:lnTo>
                  <a:close/>
                </a:path>
                <a:path w="1164590" h="342265">
                  <a:moveTo>
                    <a:pt x="244602" y="122682"/>
                  </a:moveTo>
                  <a:lnTo>
                    <a:pt x="243078" y="121158"/>
                  </a:lnTo>
                  <a:lnTo>
                    <a:pt x="241554" y="122682"/>
                  </a:lnTo>
                  <a:lnTo>
                    <a:pt x="243078" y="124206"/>
                  </a:lnTo>
                  <a:lnTo>
                    <a:pt x="244602" y="122682"/>
                  </a:lnTo>
                  <a:close/>
                </a:path>
                <a:path w="1164590" h="342265">
                  <a:moveTo>
                    <a:pt x="244602" y="116586"/>
                  </a:moveTo>
                  <a:lnTo>
                    <a:pt x="243078" y="115062"/>
                  </a:lnTo>
                  <a:lnTo>
                    <a:pt x="241554" y="116586"/>
                  </a:lnTo>
                  <a:lnTo>
                    <a:pt x="243078" y="118110"/>
                  </a:lnTo>
                  <a:lnTo>
                    <a:pt x="244602" y="116586"/>
                  </a:lnTo>
                  <a:close/>
                </a:path>
                <a:path w="1164590" h="342265">
                  <a:moveTo>
                    <a:pt x="244602" y="110490"/>
                  </a:moveTo>
                  <a:lnTo>
                    <a:pt x="243078" y="108966"/>
                  </a:lnTo>
                  <a:lnTo>
                    <a:pt x="241554" y="110490"/>
                  </a:lnTo>
                  <a:lnTo>
                    <a:pt x="243078" y="112014"/>
                  </a:lnTo>
                  <a:lnTo>
                    <a:pt x="244602" y="110490"/>
                  </a:lnTo>
                  <a:close/>
                </a:path>
                <a:path w="1164590" h="342265">
                  <a:moveTo>
                    <a:pt x="244602" y="104394"/>
                  </a:moveTo>
                  <a:lnTo>
                    <a:pt x="243078" y="102870"/>
                  </a:lnTo>
                  <a:lnTo>
                    <a:pt x="241554" y="104394"/>
                  </a:lnTo>
                  <a:lnTo>
                    <a:pt x="243078" y="105918"/>
                  </a:lnTo>
                  <a:lnTo>
                    <a:pt x="244602" y="104394"/>
                  </a:lnTo>
                  <a:close/>
                </a:path>
                <a:path w="1164590" h="342265">
                  <a:moveTo>
                    <a:pt x="244602" y="98298"/>
                  </a:moveTo>
                  <a:lnTo>
                    <a:pt x="243078" y="96774"/>
                  </a:lnTo>
                  <a:lnTo>
                    <a:pt x="241554" y="98298"/>
                  </a:lnTo>
                  <a:lnTo>
                    <a:pt x="243078" y="99822"/>
                  </a:lnTo>
                  <a:lnTo>
                    <a:pt x="244602" y="98298"/>
                  </a:lnTo>
                  <a:close/>
                </a:path>
                <a:path w="1164590" h="342265">
                  <a:moveTo>
                    <a:pt x="244602" y="92202"/>
                  </a:moveTo>
                  <a:lnTo>
                    <a:pt x="243078" y="90678"/>
                  </a:lnTo>
                  <a:lnTo>
                    <a:pt x="241554" y="92202"/>
                  </a:lnTo>
                  <a:lnTo>
                    <a:pt x="243078" y="93726"/>
                  </a:lnTo>
                  <a:lnTo>
                    <a:pt x="244602" y="92202"/>
                  </a:lnTo>
                  <a:close/>
                </a:path>
                <a:path w="1164590" h="342265">
                  <a:moveTo>
                    <a:pt x="244602" y="86106"/>
                  </a:moveTo>
                  <a:lnTo>
                    <a:pt x="243078" y="84582"/>
                  </a:lnTo>
                  <a:lnTo>
                    <a:pt x="241554" y="86106"/>
                  </a:lnTo>
                  <a:lnTo>
                    <a:pt x="243078" y="87630"/>
                  </a:lnTo>
                  <a:lnTo>
                    <a:pt x="244602" y="86106"/>
                  </a:lnTo>
                  <a:close/>
                </a:path>
                <a:path w="1164590" h="342265">
                  <a:moveTo>
                    <a:pt x="244602" y="80010"/>
                  </a:moveTo>
                  <a:lnTo>
                    <a:pt x="243078" y="78486"/>
                  </a:lnTo>
                  <a:lnTo>
                    <a:pt x="241554" y="80010"/>
                  </a:lnTo>
                  <a:lnTo>
                    <a:pt x="243078" y="81534"/>
                  </a:lnTo>
                  <a:lnTo>
                    <a:pt x="244602" y="80010"/>
                  </a:lnTo>
                  <a:close/>
                </a:path>
                <a:path w="1164590" h="342265">
                  <a:moveTo>
                    <a:pt x="244602" y="73914"/>
                  </a:moveTo>
                  <a:lnTo>
                    <a:pt x="243078" y="72390"/>
                  </a:lnTo>
                  <a:lnTo>
                    <a:pt x="241554" y="73914"/>
                  </a:lnTo>
                  <a:lnTo>
                    <a:pt x="243078" y="75438"/>
                  </a:lnTo>
                  <a:lnTo>
                    <a:pt x="244602" y="73914"/>
                  </a:lnTo>
                  <a:close/>
                </a:path>
                <a:path w="1164590" h="342265">
                  <a:moveTo>
                    <a:pt x="244602" y="67818"/>
                  </a:moveTo>
                  <a:lnTo>
                    <a:pt x="243078" y="66294"/>
                  </a:lnTo>
                  <a:lnTo>
                    <a:pt x="241554" y="67818"/>
                  </a:lnTo>
                  <a:lnTo>
                    <a:pt x="243078" y="69342"/>
                  </a:lnTo>
                  <a:lnTo>
                    <a:pt x="244602" y="67818"/>
                  </a:lnTo>
                  <a:close/>
                </a:path>
                <a:path w="1164590" h="342265">
                  <a:moveTo>
                    <a:pt x="244602" y="61722"/>
                  </a:moveTo>
                  <a:lnTo>
                    <a:pt x="243078" y="60198"/>
                  </a:lnTo>
                  <a:lnTo>
                    <a:pt x="241554" y="61722"/>
                  </a:lnTo>
                  <a:lnTo>
                    <a:pt x="243078" y="63246"/>
                  </a:lnTo>
                  <a:lnTo>
                    <a:pt x="244602" y="61722"/>
                  </a:lnTo>
                  <a:close/>
                </a:path>
                <a:path w="1164590" h="342265">
                  <a:moveTo>
                    <a:pt x="244602" y="55626"/>
                  </a:moveTo>
                  <a:lnTo>
                    <a:pt x="243078" y="54102"/>
                  </a:lnTo>
                  <a:lnTo>
                    <a:pt x="241554" y="55626"/>
                  </a:lnTo>
                  <a:lnTo>
                    <a:pt x="243078" y="57150"/>
                  </a:lnTo>
                  <a:lnTo>
                    <a:pt x="244602" y="55626"/>
                  </a:lnTo>
                  <a:close/>
                </a:path>
                <a:path w="1164590" h="342265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1164590" h="342265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1164590" h="342265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1164590" h="342265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1164590" h="342265">
                  <a:moveTo>
                    <a:pt x="244602" y="25908"/>
                  </a:moveTo>
                  <a:lnTo>
                    <a:pt x="243078" y="24384"/>
                  </a:lnTo>
                  <a:lnTo>
                    <a:pt x="241554" y="25908"/>
                  </a:lnTo>
                  <a:lnTo>
                    <a:pt x="243078" y="26670"/>
                  </a:lnTo>
                  <a:lnTo>
                    <a:pt x="244602" y="25908"/>
                  </a:lnTo>
                  <a:close/>
                </a:path>
                <a:path w="1164590" h="342265">
                  <a:moveTo>
                    <a:pt x="244602" y="19812"/>
                  </a:moveTo>
                  <a:lnTo>
                    <a:pt x="243078" y="18288"/>
                  </a:lnTo>
                  <a:lnTo>
                    <a:pt x="241554" y="19812"/>
                  </a:lnTo>
                  <a:lnTo>
                    <a:pt x="243078" y="21336"/>
                  </a:lnTo>
                  <a:lnTo>
                    <a:pt x="244602" y="19812"/>
                  </a:lnTo>
                  <a:close/>
                </a:path>
                <a:path w="1164590" h="342265">
                  <a:moveTo>
                    <a:pt x="244602" y="13716"/>
                  </a:moveTo>
                  <a:lnTo>
                    <a:pt x="243078" y="12192"/>
                  </a:lnTo>
                  <a:lnTo>
                    <a:pt x="241554" y="13716"/>
                  </a:lnTo>
                  <a:lnTo>
                    <a:pt x="243078" y="15240"/>
                  </a:lnTo>
                  <a:lnTo>
                    <a:pt x="244602" y="13716"/>
                  </a:lnTo>
                  <a:close/>
                </a:path>
                <a:path w="1164590" h="342265">
                  <a:moveTo>
                    <a:pt x="244602" y="7620"/>
                  </a:moveTo>
                  <a:lnTo>
                    <a:pt x="243078" y="6096"/>
                  </a:lnTo>
                  <a:lnTo>
                    <a:pt x="241554" y="7620"/>
                  </a:lnTo>
                  <a:lnTo>
                    <a:pt x="243078" y="9144"/>
                  </a:lnTo>
                  <a:lnTo>
                    <a:pt x="244602" y="7620"/>
                  </a:lnTo>
                  <a:close/>
                </a:path>
                <a:path w="1164590" h="342265">
                  <a:moveTo>
                    <a:pt x="1164336" y="339102"/>
                  </a:moveTo>
                  <a:lnTo>
                    <a:pt x="0" y="339102"/>
                  </a:lnTo>
                  <a:lnTo>
                    <a:pt x="0" y="342138"/>
                  </a:lnTo>
                  <a:lnTo>
                    <a:pt x="1164336" y="342138"/>
                  </a:lnTo>
                  <a:lnTo>
                    <a:pt x="1164336" y="339102"/>
                  </a:lnTo>
                  <a:close/>
                </a:path>
                <a:path w="1164590" h="342265">
                  <a:moveTo>
                    <a:pt x="1164336" y="12"/>
                  </a:moveTo>
                  <a:lnTo>
                    <a:pt x="243090" y="12"/>
                  </a:lnTo>
                  <a:lnTo>
                    <a:pt x="0" y="12"/>
                  </a:lnTo>
                  <a:lnTo>
                    <a:pt x="0" y="3048"/>
                  </a:lnTo>
                  <a:lnTo>
                    <a:pt x="243078" y="3048"/>
                  </a:lnTo>
                  <a:lnTo>
                    <a:pt x="1164336" y="3048"/>
                  </a:lnTo>
                  <a:lnTo>
                    <a:pt x="1164336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580888" y="8314181"/>
              <a:ext cx="163195" cy="451484"/>
            </a:xfrm>
            <a:custGeom>
              <a:avLst/>
              <a:gdLst/>
              <a:ahLst/>
              <a:cxnLst/>
              <a:rect l="l" t="t" r="r" b="b"/>
              <a:pathLst>
                <a:path w="163195" h="451484">
                  <a:moveTo>
                    <a:pt x="26670" y="302514"/>
                  </a:moveTo>
                  <a:lnTo>
                    <a:pt x="25273" y="297942"/>
                  </a:lnTo>
                  <a:lnTo>
                    <a:pt x="12954" y="257556"/>
                  </a:lnTo>
                  <a:lnTo>
                    <a:pt x="0" y="302514"/>
                  </a:lnTo>
                  <a:lnTo>
                    <a:pt x="8369" y="302514"/>
                  </a:lnTo>
                  <a:lnTo>
                    <a:pt x="8369" y="451104"/>
                  </a:lnTo>
                  <a:lnTo>
                    <a:pt x="17526" y="451104"/>
                  </a:lnTo>
                  <a:lnTo>
                    <a:pt x="17526" y="302514"/>
                  </a:lnTo>
                  <a:lnTo>
                    <a:pt x="26670" y="302514"/>
                  </a:lnTo>
                  <a:close/>
                </a:path>
                <a:path w="163195" h="451484">
                  <a:moveTo>
                    <a:pt x="163068" y="0"/>
                  </a:moveTo>
                  <a:lnTo>
                    <a:pt x="154686" y="0"/>
                  </a:lnTo>
                  <a:lnTo>
                    <a:pt x="154686" y="112014"/>
                  </a:lnTo>
                  <a:lnTo>
                    <a:pt x="163068" y="112014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76771" y="8353043"/>
              <a:ext cx="72390" cy="73660"/>
            </a:xfrm>
            <a:custGeom>
              <a:avLst/>
              <a:gdLst/>
              <a:ahLst/>
              <a:cxnLst/>
              <a:rect l="l" t="t" r="r" b="b"/>
              <a:pathLst>
                <a:path w="72389" h="73659">
                  <a:moveTo>
                    <a:pt x="72389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2389" y="73151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175248" y="8351519"/>
              <a:ext cx="75565" cy="652780"/>
            </a:xfrm>
            <a:custGeom>
              <a:avLst/>
              <a:gdLst/>
              <a:ahLst/>
              <a:cxnLst/>
              <a:rect l="l" t="t" r="r" b="b"/>
              <a:pathLst>
                <a:path w="75564" h="652779">
                  <a:moveTo>
                    <a:pt x="3048" y="650748"/>
                  </a:moveTo>
                  <a:lnTo>
                    <a:pt x="1524" y="649224"/>
                  </a:lnTo>
                  <a:lnTo>
                    <a:pt x="0" y="650748"/>
                  </a:lnTo>
                  <a:lnTo>
                    <a:pt x="1524" y="652272"/>
                  </a:lnTo>
                  <a:lnTo>
                    <a:pt x="3048" y="650748"/>
                  </a:lnTo>
                  <a:close/>
                </a:path>
                <a:path w="75564" h="652779">
                  <a:moveTo>
                    <a:pt x="3048" y="644652"/>
                  </a:moveTo>
                  <a:lnTo>
                    <a:pt x="1524" y="643128"/>
                  </a:lnTo>
                  <a:lnTo>
                    <a:pt x="0" y="644652"/>
                  </a:lnTo>
                  <a:lnTo>
                    <a:pt x="1524" y="646176"/>
                  </a:lnTo>
                  <a:lnTo>
                    <a:pt x="3048" y="644652"/>
                  </a:lnTo>
                  <a:close/>
                </a:path>
                <a:path w="75564" h="652779">
                  <a:moveTo>
                    <a:pt x="3048" y="638556"/>
                  </a:moveTo>
                  <a:lnTo>
                    <a:pt x="1524" y="637032"/>
                  </a:lnTo>
                  <a:lnTo>
                    <a:pt x="0" y="638556"/>
                  </a:lnTo>
                  <a:lnTo>
                    <a:pt x="1524" y="640080"/>
                  </a:lnTo>
                  <a:lnTo>
                    <a:pt x="3048" y="638556"/>
                  </a:lnTo>
                  <a:close/>
                </a:path>
                <a:path w="75564" h="652779">
                  <a:moveTo>
                    <a:pt x="3048" y="632460"/>
                  </a:moveTo>
                  <a:lnTo>
                    <a:pt x="1524" y="630936"/>
                  </a:lnTo>
                  <a:lnTo>
                    <a:pt x="0" y="632460"/>
                  </a:lnTo>
                  <a:lnTo>
                    <a:pt x="1524" y="633984"/>
                  </a:lnTo>
                  <a:lnTo>
                    <a:pt x="3048" y="632460"/>
                  </a:lnTo>
                  <a:close/>
                </a:path>
                <a:path w="75564" h="652779">
                  <a:moveTo>
                    <a:pt x="3048" y="626364"/>
                  </a:moveTo>
                  <a:lnTo>
                    <a:pt x="1524" y="624840"/>
                  </a:lnTo>
                  <a:lnTo>
                    <a:pt x="0" y="626364"/>
                  </a:lnTo>
                  <a:lnTo>
                    <a:pt x="1524" y="627888"/>
                  </a:lnTo>
                  <a:lnTo>
                    <a:pt x="3048" y="626364"/>
                  </a:lnTo>
                  <a:close/>
                </a:path>
                <a:path w="75564" h="652779">
                  <a:moveTo>
                    <a:pt x="3048" y="620268"/>
                  </a:moveTo>
                  <a:lnTo>
                    <a:pt x="1524" y="618744"/>
                  </a:lnTo>
                  <a:lnTo>
                    <a:pt x="0" y="620268"/>
                  </a:lnTo>
                  <a:lnTo>
                    <a:pt x="1524" y="621792"/>
                  </a:lnTo>
                  <a:lnTo>
                    <a:pt x="3048" y="620268"/>
                  </a:lnTo>
                  <a:close/>
                </a:path>
                <a:path w="75564" h="652779">
                  <a:moveTo>
                    <a:pt x="3048" y="614172"/>
                  </a:moveTo>
                  <a:lnTo>
                    <a:pt x="1524" y="612648"/>
                  </a:lnTo>
                  <a:lnTo>
                    <a:pt x="0" y="614172"/>
                  </a:lnTo>
                  <a:lnTo>
                    <a:pt x="1524" y="615696"/>
                  </a:lnTo>
                  <a:lnTo>
                    <a:pt x="3048" y="614172"/>
                  </a:lnTo>
                  <a:close/>
                </a:path>
                <a:path w="75564" h="652779">
                  <a:moveTo>
                    <a:pt x="3048" y="608076"/>
                  </a:moveTo>
                  <a:lnTo>
                    <a:pt x="1524" y="606552"/>
                  </a:lnTo>
                  <a:lnTo>
                    <a:pt x="0" y="608076"/>
                  </a:lnTo>
                  <a:lnTo>
                    <a:pt x="1524" y="609600"/>
                  </a:lnTo>
                  <a:lnTo>
                    <a:pt x="3048" y="608076"/>
                  </a:lnTo>
                  <a:close/>
                </a:path>
                <a:path w="75564" h="652779">
                  <a:moveTo>
                    <a:pt x="3048" y="601980"/>
                  </a:moveTo>
                  <a:lnTo>
                    <a:pt x="1524" y="600456"/>
                  </a:lnTo>
                  <a:lnTo>
                    <a:pt x="0" y="601980"/>
                  </a:lnTo>
                  <a:lnTo>
                    <a:pt x="1524" y="603504"/>
                  </a:lnTo>
                  <a:lnTo>
                    <a:pt x="3048" y="601980"/>
                  </a:lnTo>
                  <a:close/>
                </a:path>
                <a:path w="75564" h="652779">
                  <a:moveTo>
                    <a:pt x="3048" y="595884"/>
                  </a:moveTo>
                  <a:lnTo>
                    <a:pt x="1524" y="594360"/>
                  </a:lnTo>
                  <a:lnTo>
                    <a:pt x="0" y="595884"/>
                  </a:lnTo>
                  <a:lnTo>
                    <a:pt x="1524" y="597408"/>
                  </a:lnTo>
                  <a:lnTo>
                    <a:pt x="3048" y="595884"/>
                  </a:lnTo>
                  <a:close/>
                </a:path>
                <a:path w="75564" h="652779">
                  <a:moveTo>
                    <a:pt x="3048" y="589788"/>
                  </a:moveTo>
                  <a:lnTo>
                    <a:pt x="1524" y="588264"/>
                  </a:lnTo>
                  <a:lnTo>
                    <a:pt x="0" y="589788"/>
                  </a:lnTo>
                  <a:lnTo>
                    <a:pt x="1524" y="591312"/>
                  </a:lnTo>
                  <a:lnTo>
                    <a:pt x="3048" y="589788"/>
                  </a:lnTo>
                  <a:close/>
                </a:path>
                <a:path w="75564" h="652779">
                  <a:moveTo>
                    <a:pt x="3048" y="583692"/>
                  </a:moveTo>
                  <a:lnTo>
                    <a:pt x="1524" y="582168"/>
                  </a:lnTo>
                  <a:lnTo>
                    <a:pt x="0" y="583692"/>
                  </a:lnTo>
                  <a:lnTo>
                    <a:pt x="1524" y="585216"/>
                  </a:lnTo>
                  <a:lnTo>
                    <a:pt x="3048" y="583692"/>
                  </a:lnTo>
                  <a:close/>
                </a:path>
                <a:path w="75564" h="652779">
                  <a:moveTo>
                    <a:pt x="3048" y="577596"/>
                  </a:moveTo>
                  <a:lnTo>
                    <a:pt x="1524" y="576072"/>
                  </a:lnTo>
                  <a:lnTo>
                    <a:pt x="0" y="577596"/>
                  </a:lnTo>
                  <a:lnTo>
                    <a:pt x="1524" y="579120"/>
                  </a:lnTo>
                  <a:lnTo>
                    <a:pt x="3048" y="577596"/>
                  </a:lnTo>
                  <a:close/>
                </a:path>
                <a:path w="75564" h="652779">
                  <a:moveTo>
                    <a:pt x="3048" y="571500"/>
                  </a:moveTo>
                  <a:lnTo>
                    <a:pt x="1524" y="569976"/>
                  </a:lnTo>
                  <a:lnTo>
                    <a:pt x="0" y="571500"/>
                  </a:lnTo>
                  <a:lnTo>
                    <a:pt x="1524" y="573024"/>
                  </a:lnTo>
                  <a:lnTo>
                    <a:pt x="3048" y="571500"/>
                  </a:lnTo>
                  <a:close/>
                </a:path>
                <a:path w="75564" h="652779">
                  <a:moveTo>
                    <a:pt x="3048" y="566166"/>
                  </a:moveTo>
                  <a:lnTo>
                    <a:pt x="1524" y="564642"/>
                  </a:lnTo>
                  <a:lnTo>
                    <a:pt x="0" y="566166"/>
                  </a:lnTo>
                  <a:lnTo>
                    <a:pt x="1524" y="567690"/>
                  </a:lnTo>
                  <a:lnTo>
                    <a:pt x="3048" y="566166"/>
                  </a:lnTo>
                  <a:close/>
                </a:path>
                <a:path w="75564" h="652779">
                  <a:moveTo>
                    <a:pt x="3048" y="560070"/>
                  </a:moveTo>
                  <a:lnTo>
                    <a:pt x="1524" y="558546"/>
                  </a:lnTo>
                  <a:lnTo>
                    <a:pt x="0" y="560070"/>
                  </a:lnTo>
                  <a:lnTo>
                    <a:pt x="1524" y="561594"/>
                  </a:lnTo>
                  <a:lnTo>
                    <a:pt x="3048" y="560070"/>
                  </a:lnTo>
                  <a:close/>
                </a:path>
                <a:path w="75564" h="652779">
                  <a:moveTo>
                    <a:pt x="3048" y="553974"/>
                  </a:moveTo>
                  <a:lnTo>
                    <a:pt x="1524" y="552450"/>
                  </a:lnTo>
                  <a:lnTo>
                    <a:pt x="0" y="553974"/>
                  </a:lnTo>
                  <a:lnTo>
                    <a:pt x="1524" y="555498"/>
                  </a:lnTo>
                  <a:lnTo>
                    <a:pt x="3048" y="553974"/>
                  </a:lnTo>
                  <a:close/>
                </a:path>
                <a:path w="75564" h="652779">
                  <a:moveTo>
                    <a:pt x="3048" y="547878"/>
                  </a:moveTo>
                  <a:lnTo>
                    <a:pt x="1524" y="546354"/>
                  </a:lnTo>
                  <a:lnTo>
                    <a:pt x="0" y="547878"/>
                  </a:lnTo>
                  <a:lnTo>
                    <a:pt x="1524" y="549402"/>
                  </a:lnTo>
                  <a:lnTo>
                    <a:pt x="3048" y="547878"/>
                  </a:lnTo>
                  <a:close/>
                </a:path>
                <a:path w="75564" h="652779">
                  <a:moveTo>
                    <a:pt x="3048" y="541782"/>
                  </a:moveTo>
                  <a:lnTo>
                    <a:pt x="1524" y="540258"/>
                  </a:lnTo>
                  <a:lnTo>
                    <a:pt x="0" y="541782"/>
                  </a:lnTo>
                  <a:lnTo>
                    <a:pt x="1524" y="543306"/>
                  </a:lnTo>
                  <a:lnTo>
                    <a:pt x="3048" y="541782"/>
                  </a:lnTo>
                  <a:close/>
                </a:path>
                <a:path w="75564" h="652779">
                  <a:moveTo>
                    <a:pt x="3048" y="535686"/>
                  </a:moveTo>
                  <a:lnTo>
                    <a:pt x="1524" y="534162"/>
                  </a:lnTo>
                  <a:lnTo>
                    <a:pt x="0" y="535686"/>
                  </a:lnTo>
                  <a:lnTo>
                    <a:pt x="1524" y="537210"/>
                  </a:lnTo>
                  <a:lnTo>
                    <a:pt x="3048" y="535686"/>
                  </a:lnTo>
                  <a:close/>
                </a:path>
                <a:path w="75564" h="652779">
                  <a:moveTo>
                    <a:pt x="3048" y="529590"/>
                  </a:moveTo>
                  <a:lnTo>
                    <a:pt x="1524" y="528066"/>
                  </a:lnTo>
                  <a:lnTo>
                    <a:pt x="0" y="529590"/>
                  </a:lnTo>
                  <a:lnTo>
                    <a:pt x="1524" y="531114"/>
                  </a:lnTo>
                  <a:lnTo>
                    <a:pt x="3048" y="529590"/>
                  </a:lnTo>
                  <a:close/>
                </a:path>
                <a:path w="75564" h="652779">
                  <a:moveTo>
                    <a:pt x="3048" y="523494"/>
                  </a:moveTo>
                  <a:lnTo>
                    <a:pt x="1524" y="521970"/>
                  </a:lnTo>
                  <a:lnTo>
                    <a:pt x="0" y="523494"/>
                  </a:lnTo>
                  <a:lnTo>
                    <a:pt x="1524" y="525018"/>
                  </a:lnTo>
                  <a:lnTo>
                    <a:pt x="3048" y="523494"/>
                  </a:lnTo>
                  <a:close/>
                </a:path>
                <a:path w="75564" h="652779">
                  <a:moveTo>
                    <a:pt x="3048" y="517398"/>
                  </a:moveTo>
                  <a:lnTo>
                    <a:pt x="1524" y="515874"/>
                  </a:lnTo>
                  <a:lnTo>
                    <a:pt x="0" y="517398"/>
                  </a:lnTo>
                  <a:lnTo>
                    <a:pt x="1524" y="518922"/>
                  </a:lnTo>
                  <a:lnTo>
                    <a:pt x="3048" y="517398"/>
                  </a:lnTo>
                  <a:close/>
                </a:path>
                <a:path w="75564" h="652779">
                  <a:moveTo>
                    <a:pt x="3048" y="511302"/>
                  </a:moveTo>
                  <a:lnTo>
                    <a:pt x="1524" y="509778"/>
                  </a:lnTo>
                  <a:lnTo>
                    <a:pt x="0" y="511302"/>
                  </a:lnTo>
                  <a:lnTo>
                    <a:pt x="1524" y="512826"/>
                  </a:lnTo>
                  <a:lnTo>
                    <a:pt x="3048" y="511302"/>
                  </a:lnTo>
                  <a:close/>
                </a:path>
                <a:path w="75564" h="652779">
                  <a:moveTo>
                    <a:pt x="3048" y="505206"/>
                  </a:moveTo>
                  <a:lnTo>
                    <a:pt x="1524" y="503682"/>
                  </a:lnTo>
                  <a:lnTo>
                    <a:pt x="0" y="505206"/>
                  </a:lnTo>
                  <a:lnTo>
                    <a:pt x="1524" y="506730"/>
                  </a:lnTo>
                  <a:lnTo>
                    <a:pt x="3048" y="505206"/>
                  </a:lnTo>
                  <a:close/>
                </a:path>
                <a:path w="75564" h="652779">
                  <a:moveTo>
                    <a:pt x="3048" y="499110"/>
                  </a:moveTo>
                  <a:lnTo>
                    <a:pt x="1524" y="497586"/>
                  </a:lnTo>
                  <a:lnTo>
                    <a:pt x="0" y="499110"/>
                  </a:lnTo>
                  <a:lnTo>
                    <a:pt x="1524" y="500634"/>
                  </a:lnTo>
                  <a:lnTo>
                    <a:pt x="3048" y="499110"/>
                  </a:lnTo>
                  <a:close/>
                </a:path>
                <a:path w="75564" h="652779">
                  <a:moveTo>
                    <a:pt x="3048" y="493014"/>
                  </a:moveTo>
                  <a:lnTo>
                    <a:pt x="1524" y="491490"/>
                  </a:lnTo>
                  <a:lnTo>
                    <a:pt x="0" y="493014"/>
                  </a:lnTo>
                  <a:lnTo>
                    <a:pt x="1524" y="494538"/>
                  </a:lnTo>
                  <a:lnTo>
                    <a:pt x="3048" y="493014"/>
                  </a:lnTo>
                  <a:close/>
                </a:path>
                <a:path w="75564" h="652779">
                  <a:moveTo>
                    <a:pt x="3048" y="486918"/>
                  </a:moveTo>
                  <a:lnTo>
                    <a:pt x="1524" y="485394"/>
                  </a:lnTo>
                  <a:lnTo>
                    <a:pt x="0" y="486918"/>
                  </a:lnTo>
                  <a:lnTo>
                    <a:pt x="1524" y="488442"/>
                  </a:lnTo>
                  <a:lnTo>
                    <a:pt x="3048" y="486918"/>
                  </a:lnTo>
                  <a:close/>
                </a:path>
                <a:path w="75564" h="652779">
                  <a:moveTo>
                    <a:pt x="3048" y="480822"/>
                  </a:moveTo>
                  <a:lnTo>
                    <a:pt x="1524" y="479298"/>
                  </a:lnTo>
                  <a:lnTo>
                    <a:pt x="0" y="480822"/>
                  </a:lnTo>
                  <a:lnTo>
                    <a:pt x="1524" y="482346"/>
                  </a:lnTo>
                  <a:lnTo>
                    <a:pt x="3048" y="480822"/>
                  </a:lnTo>
                  <a:close/>
                </a:path>
                <a:path w="75564" h="652779">
                  <a:moveTo>
                    <a:pt x="3048" y="474726"/>
                  </a:moveTo>
                  <a:lnTo>
                    <a:pt x="1524" y="473202"/>
                  </a:lnTo>
                  <a:lnTo>
                    <a:pt x="0" y="474726"/>
                  </a:lnTo>
                  <a:lnTo>
                    <a:pt x="1524" y="476250"/>
                  </a:lnTo>
                  <a:lnTo>
                    <a:pt x="3048" y="474726"/>
                  </a:lnTo>
                  <a:close/>
                </a:path>
                <a:path w="75564" h="652779">
                  <a:moveTo>
                    <a:pt x="3048" y="468630"/>
                  </a:moveTo>
                  <a:lnTo>
                    <a:pt x="1524" y="467106"/>
                  </a:lnTo>
                  <a:lnTo>
                    <a:pt x="0" y="468630"/>
                  </a:lnTo>
                  <a:lnTo>
                    <a:pt x="1524" y="470154"/>
                  </a:lnTo>
                  <a:lnTo>
                    <a:pt x="3048" y="468630"/>
                  </a:lnTo>
                  <a:close/>
                </a:path>
                <a:path w="75564" h="652779">
                  <a:moveTo>
                    <a:pt x="3048" y="462534"/>
                  </a:moveTo>
                  <a:lnTo>
                    <a:pt x="1524" y="461010"/>
                  </a:lnTo>
                  <a:lnTo>
                    <a:pt x="0" y="462534"/>
                  </a:lnTo>
                  <a:lnTo>
                    <a:pt x="1524" y="464058"/>
                  </a:lnTo>
                  <a:lnTo>
                    <a:pt x="3048" y="462534"/>
                  </a:lnTo>
                  <a:close/>
                </a:path>
                <a:path w="75564" h="652779">
                  <a:moveTo>
                    <a:pt x="3048" y="456438"/>
                  </a:moveTo>
                  <a:lnTo>
                    <a:pt x="1524" y="454914"/>
                  </a:lnTo>
                  <a:lnTo>
                    <a:pt x="0" y="456438"/>
                  </a:lnTo>
                  <a:lnTo>
                    <a:pt x="1524" y="457962"/>
                  </a:lnTo>
                  <a:lnTo>
                    <a:pt x="3048" y="456438"/>
                  </a:lnTo>
                  <a:close/>
                </a:path>
                <a:path w="75564" h="652779">
                  <a:moveTo>
                    <a:pt x="3048" y="450342"/>
                  </a:moveTo>
                  <a:lnTo>
                    <a:pt x="1524" y="448818"/>
                  </a:lnTo>
                  <a:lnTo>
                    <a:pt x="0" y="450342"/>
                  </a:lnTo>
                  <a:lnTo>
                    <a:pt x="1524" y="451866"/>
                  </a:lnTo>
                  <a:lnTo>
                    <a:pt x="3048" y="450342"/>
                  </a:lnTo>
                  <a:close/>
                </a:path>
                <a:path w="75564" h="652779">
                  <a:moveTo>
                    <a:pt x="3048" y="444246"/>
                  </a:moveTo>
                  <a:lnTo>
                    <a:pt x="1524" y="442722"/>
                  </a:lnTo>
                  <a:lnTo>
                    <a:pt x="0" y="444246"/>
                  </a:lnTo>
                  <a:lnTo>
                    <a:pt x="1524" y="445770"/>
                  </a:lnTo>
                  <a:lnTo>
                    <a:pt x="3048" y="444246"/>
                  </a:lnTo>
                  <a:close/>
                </a:path>
                <a:path w="75564" h="652779">
                  <a:moveTo>
                    <a:pt x="3048" y="438150"/>
                  </a:moveTo>
                  <a:lnTo>
                    <a:pt x="1524" y="436626"/>
                  </a:lnTo>
                  <a:lnTo>
                    <a:pt x="0" y="438150"/>
                  </a:lnTo>
                  <a:lnTo>
                    <a:pt x="1524" y="439674"/>
                  </a:lnTo>
                  <a:lnTo>
                    <a:pt x="3048" y="438150"/>
                  </a:lnTo>
                  <a:close/>
                </a:path>
                <a:path w="75564" h="652779">
                  <a:moveTo>
                    <a:pt x="3048" y="432054"/>
                  </a:moveTo>
                  <a:lnTo>
                    <a:pt x="1524" y="430530"/>
                  </a:lnTo>
                  <a:lnTo>
                    <a:pt x="0" y="432054"/>
                  </a:lnTo>
                  <a:lnTo>
                    <a:pt x="1524" y="433578"/>
                  </a:lnTo>
                  <a:lnTo>
                    <a:pt x="3048" y="432054"/>
                  </a:lnTo>
                  <a:close/>
                </a:path>
                <a:path w="75564" h="652779">
                  <a:moveTo>
                    <a:pt x="3048" y="425958"/>
                  </a:moveTo>
                  <a:lnTo>
                    <a:pt x="1524" y="424434"/>
                  </a:lnTo>
                  <a:lnTo>
                    <a:pt x="0" y="425958"/>
                  </a:lnTo>
                  <a:lnTo>
                    <a:pt x="1524" y="427482"/>
                  </a:lnTo>
                  <a:lnTo>
                    <a:pt x="3048" y="425958"/>
                  </a:lnTo>
                  <a:close/>
                </a:path>
                <a:path w="75564" h="652779">
                  <a:moveTo>
                    <a:pt x="3048" y="419862"/>
                  </a:moveTo>
                  <a:lnTo>
                    <a:pt x="1524" y="418338"/>
                  </a:lnTo>
                  <a:lnTo>
                    <a:pt x="0" y="419862"/>
                  </a:lnTo>
                  <a:lnTo>
                    <a:pt x="1524" y="421386"/>
                  </a:lnTo>
                  <a:lnTo>
                    <a:pt x="3048" y="419862"/>
                  </a:lnTo>
                  <a:close/>
                </a:path>
                <a:path w="75564" h="652779">
                  <a:moveTo>
                    <a:pt x="3048" y="413766"/>
                  </a:moveTo>
                  <a:lnTo>
                    <a:pt x="1524" y="412242"/>
                  </a:lnTo>
                  <a:lnTo>
                    <a:pt x="0" y="413766"/>
                  </a:lnTo>
                  <a:lnTo>
                    <a:pt x="1524" y="415290"/>
                  </a:lnTo>
                  <a:lnTo>
                    <a:pt x="3048" y="413766"/>
                  </a:lnTo>
                  <a:close/>
                </a:path>
                <a:path w="75564" h="652779">
                  <a:moveTo>
                    <a:pt x="3048" y="408432"/>
                  </a:moveTo>
                  <a:lnTo>
                    <a:pt x="1524" y="406908"/>
                  </a:lnTo>
                  <a:lnTo>
                    <a:pt x="0" y="408432"/>
                  </a:lnTo>
                  <a:lnTo>
                    <a:pt x="1524" y="409956"/>
                  </a:lnTo>
                  <a:lnTo>
                    <a:pt x="3048" y="408432"/>
                  </a:lnTo>
                  <a:close/>
                </a:path>
                <a:path w="75564" h="652779">
                  <a:moveTo>
                    <a:pt x="3048" y="402336"/>
                  </a:moveTo>
                  <a:lnTo>
                    <a:pt x="1524" y="400812"/>
                  </a:lnTo>
                  <a:lnTo>
                    <a:pt x="0" y="402336"/>
                  </a:lnTo>
                  <a:lnTo>
                    <a:pt x="1524" y="403860"/>
                  </a:lnTo>
                  <a:lnTo>
                    <a:pt x="3048" y="402336"/>
                  </a:lnTo>
                  <a:close/>
                </a:path>
                <a:path w="75564" h="652779">
                  <a:moveTo>
                    <a:pt x="3048" y="396240"/>
                  </a:moveTo>
                  <a:lnTo>
                    <a:pt x="1524" y="394716"/>
                  </a:lnTo>
                  <a:lnTo>
                    <a:pt x="0" y="396240"/>
                  </a:lnTo>
                  <a:lnTo>
                    <a:pt x="1524" y="397764"/>
                  </a:lnTo>
                  <a:lnTo>
                    <a:pt x="3048" y="396240"/>
                  </a:lnTo>
                  <a:close/>
                </a:path>
                <a:path w="75564" h="652779">
                  <a:moveTo>
                    <a:pt x="3048" y="390144"/>
                  </a:moveTo>
                  <a:lnTo>
                    <a:pt x="1524" y="388620"/>
                  </a:lnTo>
                  <a:lnTo>
                    <a:pt x="0" y="390144"/>
                  </a:lnTo>
                  <a:lnTo>
                    <a:pt x="1524" y="391668"/>
                  </a:lnTo>
                  <a:lnTo>
                    <a:pt x="3048" y="390144"/>
                  </a:lnTo>
                  <a:close/>
                </a:path>
                <a:path w="75564" h="652779">
                  <a:moveTo>
                    <a:pt x="3048" y="384048"/>
                  </a:moveTo>
                  <a:lnTo>
                    <a:pt x="1524" y="382524"/>
                  </a:lnTo>
                  <a:lnTo>
                    <a:pt x="0" y="384048"/>
                  </a:lnTo>
                  <a:lnTo>
                    <a:pt x="1524" y="385572"/>
                  </a:lnTo>
                  <a:lnTo>
                    <a:pt x="3048" y="384048"/>
                  </a:lnTo>
                  <a:close/>
                </a:path>
                <a:path w="75564" h="652779">
                  <a:moveTo>
                    <a:pt x="3048" y="377952"/>
                  </a:moveTo>
                  <a:lnTo>
                    <a:pt x="1524" y="376428"/>
                  </a:lnTo>
                  <a:lnTo>
                    <a:pt x="0" y="377952"/>
                  </a:lnTo>
                  <a:lnTo>
                    <a:pt x="1524" y="379476"/>
                  </a:lnTo>
                  <a:lnTo>
                    <a:pt x="3048" y="377952"/>
                  </a:lnTo>
                  <a:close/>
                </a:path>
                <a:path w="75564" h="652779">
                  <a:moveTo>
                    <a:pt x="3048" y="371856"/>
                  </a:moveTo>
                  <a:lnTo>
                    <a:pt x="1524" y="370332"/>
                  </a:lnTo>
                  <a:lnTo>
                    <a:pt x="0" y="371856"/>
                  </a:lnTo>
                  <a:lnTo>
                    <a:pt x="1524" y="373380"/>
                  </a:lnTo>
                  <a:lnTo>
                    <a:pt x="3048" y="371856"/>
                  </a:lnTo>
                  <a:close/>
                </a:path>
                <a:path w="75564" h="652779">
                  <a:moveTo>
                    <a:pt x="3048" y="365760"/>
                  </a:moveTo>
                  <a:lnTo>
                    <a:pt x="1524" y="364236"/>
                  </a:lnTo>
                  <a:lnTo>
                    <a:pt x="0" y="365760"/>
                  </a:lnTo>
                  <a:lnTo>
                    <a:pt x="1524" y="367284"/>
                  </a:lnTo>
                  <a:lnTo>
                    <a:pt x="3048" y="365760"/>
                  </a:lnTo>
                  <a:close/>
                </a:path>
                <a:path w="75564" h="652779">
                  <a:moveTo>
                    <a:pt x="3048" y="359664"/>
                  </a:moveTo>
                  <a:lnTo>
                    <a:pt x="1524" y="358140"/>
                  </a:lnTo>
                  <a:lnTo>
                    <a:pt x="0" y="359664"/>
                  </a:lnTo>
                  <a:lnTo>
                    <a:pt x="1524" y="361188"/>
                  </a:lnTo>
                  <a:lnTo>
                    <a:pt x="3048" y="359664"/>
                  </a:lnTo>
                  <a:close/>
                </a:path>
                <a:path w="75564" h="652779">
                  <a:moveTo>
                    <a:pt x="3048" y="353568"/>
                  </a:moveTo>
                  <a:lnTo>
                    <a:pt x="1524" y="352044"/>
                  </a:lnTo>
                  <a:lnTo>
                    <a:pt x="0" y="353568"/>
                  </a:lnTo>
                  <a:lnTo>
                    <a:pt x="1524" y="355092"/>
                  </a:lnTo>
                  <a:lnTo>
                    <a:pt x="3048" y="353568"/>
                  </a:lnTo>
                  <a:close/>
                </a:path>
                <a:path w="75564" h="652779">
                  <a:moveTo>
                    <a:pt x="3048" y="347472"/>
                  </a:moveTo>
                  <a:lnTo>
                    <a:pt x="1524" y="345948"/>
                  </a:lnTo>
                  <a:lnTo>
                    <a:pt x="0" y="347472"/>
                  </a:lnTo>
                  <a:lnTo>
                    <a:pt x="1524" y="348996"/>
                  </a:lnTo>
                  <a:lnTo>
                    <a:pt x="3048" y="347472"/>
                  </a:lnTo>
                  <a:close/>
                </a:path>
                <a:path w="75564" h="652779">
                  <a:moveTo>
                    <a:pt x="3048" y="341376"/>
                  </a:moveTo>
                  <a:lnTo>
                    <a:pt x="1524" y="339852"/>
                  </a:lnTo>
                  <a:lnTo>
                    <a:pt x="0" y="341376"/>
                  </a:lnTo>
                  <a:lnTo>
                    <a:pt x="1524" y="342900"/>
                  </a:lnTo>
                  <a:lnTo>
                    <a:pt x="3048" y="341376"/>
                  </a:lnTo>
                  <a:close/>
                </a:path>
                <a:path w="75564" h="652779">
                  <a:moveTo>
                    <a:pt x="3048" y="335280"/>
                  </a:moveTo>
                  <a:lnTo>
                    <a:pt x="1524" y="333756"/>
                  </a:lnTo>
                  <a:lnTo>
                    <a:pt x="0" y="335280"/>
                  </a:lnTo>
                  <a:lnTo>
                    <a:pt x="1524" y="336804"/>
                  </a:lnTo>
                  <a:lnTo>
                    <a:pt x="3048" y="335280"/>
                  </a:lnTo>
                  <a:close/>
                </a:path>
                <a:path w="75564" h="652779">
                  <a:moveTo>
                    <a:pt x="3048" y="329184"/>
                  </a:moveTo>
                  <a:lnTo>
                    <a:pt x="1524" y="327660"/>
                  </a:lnTo>
                  <a:lnTo>
                    <a:pt x="0" y="329184"/>
                  </a:lnTo>
                  <a:lnTo>
                    <a:pt x="1524" y="330708"/>
                  </a:lnTo>
                  <a:lnTo>
                    <a:pt x="3048" y="329184"/>
                  </a:lnTo>
                  <a:close/>
                </a:path>
                <a:path w="75564" h="652779">
                  <a:moveTo>
                    <a:pt x="3048" y="323088"/>
                  </a:moveTo>
                  <a:lnTo>
                    <a:pt x="1524" y="321564"/>
                  </a:lnTo>
                  <a:lnTo>
                    <a:pt x="0" y="323088"/>
                  </a:lnTo>
                  <a:lnTo>
                    <a:pt x="1524" y="324612"/>
                  </a:lnTo>
                  <a:lnTo>
                    <a:pt x="3048" y="323088"/>
                  </a:lnTo>
                  <a:close/>
                </a:path>
                <a:path w="75564" h="652779">
                  <a:moveTo>
                    <a:pt x="3048" y="316992"/>
                  </a:moveTo>
                  <a:lnTo>
                    <a:pt x="1524" y="315468"/>
                  </a:lnTo>
                  <a:lnTo>
                    <a:pt x="0" y="316992"/>
                  </a:lnTo>
                  <a:lnTo>
                    <a:pt x="1524" y="318516"/>
                  </a:lnTo>
                  <a:lnTo>
                    <a:pt x="3048" y="316992"/>
                  </a:lnTo>
                  <a:close/>
                </a:path>
                <a:path w="75564" h="652779">
                  <a:moveTo>
                    <a:pt x="3048" y="310896"/>
                  </a:moveTo>
                  <a:lnTo>
                    <a:pt x="1524" y="309372"/>
                  </a:lnTo>
                  <a:lnTo>
                    <a:pt x="0" y="310896"/>
                  </a:lnTo>
                  <a:lnTo>
                    <a:pt x="1524" y="312420"/>
                  </a:lnTo>
                  <a:lnTo>
                    <a:pt x="3048" y="310896"/>
                  </a:lnTo>
                  <a:close/>
                </a:path>
                <a:path w="75564" h="652779">
                  <a:moveTo>
                    <a:pt x="3048" y="304800"/>
                  </a:moveTo>
                  <a:lnTo>
                    <a:pt x="1524" y="303276"/>
                  </a:lnTo>
                  <a:lnTo>
                    <a:pt x="0" y="304800"/>
                  </a:lnTo>
                  <a:lnTo>
                    <a:pt x="1524" y="306324"/>
                  </a:lnTo>
                  <a:lnTo>
                    <a:pt x="3048" y="304800"/>
                  </a:lnTo>
                  <a:close/>
                </a:path>
                <a:path w="75564" h="652779">
                  <a:moveTo>
                    <a:pt x="3048" y="298704"/>
                  </a:moveTo>
                  <a:lnTo>
                    <a:pt x="1524" y="297180"/>
                  </a:lnTo>
                  <a:lnTo>
                    <a:pt x="0" y="298704"/>
                  </a:lnTo>
                  <a:lnTo>
                    <a:pt x="1524" y="300228"/>
                  </a:lnTo>
                  <a:lnTo>
                    <a:pt x="3048" y="298704"/>
                  </a:lnTo>
                  <a:close/>
                </a:path>
                <a:path w="75564" h="652779">
                  <a:moveTo>
                    <a:pt x="3048" y="292608"/>
                  </a:moveTo>
                  <a:lnTo>
                    <a:pt x="1524" y="291084"/>
                  </a:lnTo>
                  <a:lnTo>
                    <a:pt x="0" y="292608"/>
                  </a:lnTo>
                  <a:lnTo>
                    <a:pt x="1524" y="294132"/>
                  </a:lnTo>
                  <a:lnTo>
                    <a:pt x="3048" y="292608"/>
                  </a:lnTo>
                  <a:close/>
                </a:path>
                <a:path w="75564" h="652779">
                  <a:moveTo>
                    <a:pt x="3048" y="286512"/>
                  </a:moveTo>
                  <a:lnTo>
                    <a:pt x="1524" y="284988"/>
                  </a:lnTo>
                  <a:lnTo>
                    <a:pt x="0" y="286512"/>
                  </a:lnTo>
                  <a:lnTo>
                    <a:pt x="1524" y="288036"/>
                  </a:lnTo>
                  <a:lnTo>
                    <a:pt x="3048" y="286512"/>
                  </a:lnTo>
                  <a:close/>
                </a:path>
                <a:path w="75564" h="652779">
                  <a:moveTo>
                    <a:pt x="3048" y="280416"/>
                  </a:moveTo>
                  <a:lnTo>
                    <a:pt x="1524" y="278892"/>
                  </a:lnTo>
                  <a:lnTo>
                    <a:pt x="0" y="280416"/>
                  </a:lnTo>
                  <a:lnTo>
                    <a:pt x="1524" y="281940"/>
                  </a:lnTo>
                  <a:lnTo>
                    <a:pt x="3048" y="280416"/>
                  </a:lnTo>
                  <a:close/>
                </a:path>
                <a:path w="75564" h="652779">
                  <a:moveTo>
                    <a:pt x="3048" y="274320"/>
                  </a:moveTo>
                  <a:lnTo>
                    <a:pt x="1524" y="272796"/>
                  </a:lnTo>
                  <a:lnTo>
                    <a:pt x="0" y="274320"/>
                  </a:lnTo>
                  <a:lnTo>
                    <a:pt x="1524" y="275844"/>
                  </a:lnTo>
                  <a:lnTo>
                    <a:pt x="3048" y="274320"/>
                  </a:lnTo>
                  <a:close/>
                </a:path>
                <a:path w="75564" h="652779">
                  <a:moveTo>
                    <a:pt x="3048" y="268224"/>
                  </a:moveTo>
                  <a:lnTo>
                    <a:pt x="1524" y="266700"/>
                  </a:lnTo>
                  <a:lnTo>
                    <a:pt x="0" y="268224"/>
                  </a:lnTo>
                  <a:lnTo>
                    <a:pt x="1524" y="269748"/>
                  </a:lnTo>
                  <a:lnTo>
                    <a:pt x="3048" y="268224"/>
                  </a:lnTo>
                  <a:close/>
                </a:path>
                <a:path w="75564" h="652779">
                  <a:moveTo>
                    <a:pt x="3048" y="262128"/>
                  </a:moveTo>
                  <a:lnTo>
                    <a:pt x="1524" y="260604"/>
                  </a:lnTo>
                  <a:lnTo>
                    <a:pt x="0" y="262128"/>
                  </a:lnTo>
                  <a:lnTo>
                    <a:pt x="1524" y="263652"/>
                  </a:lnTo>
                  <a:lnTo>
                    <a:pt x="3048" y="262128"/>
                  </a:lnTo>
                  <a:close/>
                </a:path>
                <a:path w="75564" h="652779">
                  <a:moveTo>
                    <a:pt x="3048" y="256032"/>
                  </a:moveTo>
                  <a:lnTo>
                    <a:pt x="1524" y="255270"/>
                  </a:lnTo>
                  <a:lnTo>
                    <a:pt x="0" y="256032"/>
                  </a:lnTo>
                  <a:lnTo>
                    <a:pt x="1524" y="257556"/>
                  </a:lnTo>
                  <a:lnTo>
                    <a:pt x="3048" y="256032"/>
                  </a:lnTo>
                  <a:close/>
                </a:path>
                <a:path w="75564" h="652779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75564" h="652779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75564" h="652779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75564" h="652779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75564" h="652779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75564" h="652779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75564" h="652779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75564" h="652779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75564" h="652779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75564" h="652779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75564" h="652779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75564" h="652779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75564" h="652779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75564" h="652779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75564" h="652779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75564" h="652779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75564" h="652779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75564" h="652779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75564" h="652779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75564" h="652779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75564" h="652779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75564" h="652779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75564" h="652779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75564" h="652779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75564" h="652779">
                  <a:moveTo>
                    <a:pt x="3048" y="104394"/>
                  </a:moveTo>
                  <a:lnTo>
                    <a:pt x="1524" y="102870"/>
                  </a:ln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close/>
                </a:path>
                <a:path w="75564" h="652779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99822"/>
                  </a:lnTo>
                  <a:lnTo>
                    <a:pt x="3048" y="99060"/>
                  </a:lnTo>
                  <a:close/>
                </a:path>
                <a:path w="75564" h="652779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75564" h="652779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75564" h="652779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75564" h="652779">
                  <a:moveTo>
                    <a:pt x="75438" y="0"/>
                  </a:moveTo>
                  <a:lnTo>
                    <a:pt x="72390" y="0"/>
                  </a:lnTo>
                  <a:lnTo>
                    <a:pt x="72390" y="3048"/>
                  </a:lnTo>
                  <a:lnTo>
                    <a:pt x="72390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72390" y="3048"/>
                  </a:lnTo>
                  <a:lnTo>
                    <a:pt x="72390" y="0"/>
                  </a:lnTo>
                  <a:lnTo>
                    <a:pt x="0" y="0"/>
                  </a:lnTo>
                  <a:lnTo>
                    <a:pt x="0" y="74676"/>
                  </a:lnTo>
                  <a:lnTo>
                    <a:pt x="0" y="76200"/>
                  </a:lnTo>
                  <a:lnTo>
                    <a:pt x="1524" y="76200"/>
                  </a:lnTo>
                  <a:lnTo>
                    <a:pt x="75438" y="76200"/>
                  </a:lnTo>
                  <a:lnTo>
                    <a:pt x="75438" y="74676"/>
                  </a:lnTo>
                  <a:lnTo>
                    <a:pt x="75438" y="73152"/>
                  </a:lnTo>
                  <a:lnTo>
                    <a:pt x="75438" y="3048"/>
                  </a:lnTo>
                  <a:lnTo>
                    <a:pt x="75438" y="1524"/>
                  </a:lnTo>
                  <a:lnTo>
                    <a:pt x="75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47637" y="8351519"/>
              <a:ext cx="294132" cy="76200"/>
            </a:xfrm>
            <a:prstGeom prst="rect">
              <a:avLst/>
            </a:prstGeom>
          </p:spPr>
        </p:pic>
      </p:grpSp>
      <p:sp>
        <p:nvSpPr>
          <p:cNvPr id="141" name="object 141"/>
          <p:cNvSpPr txBox="1"/>
          <p:nvPr/>
        </p:nvSpPr>
        <p:spPr>
          <a:xfrm>
            <a:off x="5306314" y="8253472"/>
            <a:ext cx="17589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331714" y="8568178"/>
            <a:ext cx="7683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spc="-50" dirty="0">
                <a:latin typeface="Symbol"/>
                <a:cs typeface="Symbol"/>
              </a:rPr>
              <a:t>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395721" y="8652760"/>
            <a:ext cx="61594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5472684" y="8691371"/>
            <a:ext cx="1188720" cy="510540"/>
            <a:chOff x="5472684" y="8691371"/>
            <a:chExt cx="1188720" cy="510540"/>
          </a:xfrm>
        </p:grpSpPr>
        <p:sp>
          <p:nvSpPr>
            <p:cNvPr id="145" name="object 145"/>
            <p:cNvSpPr/>
            <p:nvPr/>
          </p:nvSpPr>
          <p:spPr>
            <a:xfrm>
              <a:off x="5593842" y="8692895"/>
              <a:ext cx="73660" cy="72390"/>
            </a:xfrm>
            <a:custGeom>
              <a:avLst/>
              <a:gdLst/>
              <a:ahLst/>
              <a:cxnLst/>
              <a:rect l="l" t="t" r="r" b="b"/>
              <a:pathLst>
                <a:path w="73660" h="72390">
                  <a:moveTo>
                    <a:pt x="7315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73151" y="72389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497068" y="8691371"/>
              <a:ext cx="1164590" cy="487680"/>
            </a:xfrm>
            <a:custGeom>
              <a:avLst/>
              <a:gdLst/>
              <a:ahLst/>
              <a:cxnLst/>
              <a:rect l="l" t="t" r="r" b="b"/>
              <a:pathLst>
                <a:path w="1164590" h="487679">
                  <a:moveTo>
                    <a:pt x="171450" y="0"/>
                  </a:moveTo>
                  <a:lnTo>
                    <a:pt x="168402" y="0"/>
                  </a:lnTo>
                  <a:lnTo>
                    <a:pt x="168402" y="3048"/>
                  </a:lnTo>
                  <a:lnTo>
                    <a:pt x="168402" y="72390"/>
                  </a:lnTo>
                  <a:lnTo>
                    <a:pt x="98298" y="72390"/>
                  </a:lnTo>
                  <a:lnTo>
                    <a:pt x="98298" y="3048"/>
                  </a:lnTo>
                  <a:lnTo>
                    <a:pt x="168402" y="3048"/>
                  </a:lnTo>
                  <a:lnTo>
                    <a:pt x="168402" y="0"/>
                  </a:lnTo>
                  <a:lnTo>
                    <a:pt x="95250" y="0"/>
                  </a:lnTo>
                  <a:lnTo>
                    <a:pt x="95250" y="75438"/>
                  </a:lnTo>
                  <a:lnTo>
                    <a:pt x="171450" y="75438"/>
                  </a:lnTo>
                  <a:lnTo>
                    <a:pt x="171450" y="73914"/>
                  </a:lnTo>
                  <a:lnTo>
                    <a:pt x="171450" y="72390"/>
                  </a:lnTo>
                  <a:lnTo>
                    <a:pt x="171450" y="3048"/>
                  </a:lnTo>
                  <a:lnTo>
                    <a:pt x="171450" y="1524"/>
                  </a:lnTo>
                  <a:lnTo>
                    <a:pt x="171450" y="0"/>
                  </a:lnTo>
                  <a:close/>
                </a:path>
                <a:path w="1164590" h="487679">
                  <a:moveTo>
                    <a:pt x="1164336" y="484632"/>
                  </a:moveTo>
                  <a:lnTo>
                    <a:pt x="0" y="484632"/>
                  </a:lnTo>
                  <a:lnTo>
                    <a:pt x="0" y="487680"/>
                  </a:lnTo>
                  <a:lnTo>
                    <a:pt x="1164336" y="487680"/>
                  </a:lnTo>
                  <a:lnTo>
                    <a:pt x="1164336" y="484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497068" y="9003791"/>
              <a:ext cx="1164590" cy="129539"/>
            </a:xfrm>
            <a:custGeom>
              <a:avLst/>
              <a:gdLst/>
              <a:ahLst/>
              <a:cxnLst/>
              <a:rect l="l" t="t" r="r" b="b"/>
              <a:pathLst>
                <a:path w="1164590" h="129540">
                  <a:moveTo>
                    <a:pt x="166116" y="121157"/>
                  </a:moveTo>
                  <a:lnTo>
                    <a:pt x="0" y="121157"/>
                  </a:lnTo>
                  <a:lnTo>
                    <a:pt x="0" y="129539"/>
                  </a:lnTo>
                  <a:lnTo>
                    <a:pt x="172212" y="129539"/>
                  </a:lnTo>
                  <a:lnTo>
                    <a:pt x="173736" y="128015"/>
                  </a:lnTo>
                  <a:lnTo>
                    <a:pt x="173736" y="125729"/>
                  </a:lnTo>
                  <a:lnTo>
                    <a:pt x="166116" y="125729"/>
                  </a:lnTo>
                  <a:lnTo>
                    <a:pt x="166116" y="121157"/>
                  </a:lnTo>
                  <a:close/>
                </a:path>
                <a:path w="1164590" h="129540">
                  <a:moveTo>
                    <a:pt x="675132" y="4571"/>
                  </a:moveTo>
                  <a:lnTo>
                    <a:pt x="675132" y="128015"/>
                  </a:lnTo>
                  <a:lnTo>
                    <a:pt x="677418" y="129539"/>
                  </a:lnTo>
                  <a:lnTo>
                    <a:pt x="1164336" y="129539"/>
                  </a:lnTo>
                  <a:lnTo>
                    <a:pt x="1164336" y="125729"/>
                  </a:lnTo>
                  <a:lnTo>
                    <a:pt x="683514" y="125729"/>
                  </a:lnTo>
                  <a:lnTo>
                    <a:pt x="679704" y="121157"/>
                  </a:lnTo>
                  <a:lnTo>
                    <a:pt x="683514" y="121157"/>
                  </a:lnTo>
                  <a:lnTo>
                    <a:pt x="683514" y="8381"/>
                  </a:lnTo>
                  <a:lnTo>
                    <a:pt x="679704" y="8381"/>
                  </a:lnTo>
                  <a:lnTo>
                    <a:pt x="675132" y="4571"/>
                  </a:lnTo>
                  <a:close/>
                </a:path>
                <a:path w="1164590" h="129540">
                  <a:moveTo>
                    <a:pt x="681990" y="0"/>
                  </a:moveTo>
                  <a:lnTo>
                    <a:pt x="167640" y="0"/>
                  </a:lnTo>
                  <a:lnTo>
                    <a:pt x="166116" y="2285"/>
                  </a:lnTo>
                  <a:lnTo>
                    <a:pt x="166116" y="125729"/>
                  </a:lnTo>
                  <a:lnTo>
                    <a:pt x="169926" y="121157"/>
                  </a:lnTo>
                  <a:lnTo>
                    <a:pt x="173736" y="121157"/>
                  </a:lnTo>
                  <a:lnTo>
                    <a:pt x="173736" y="8381"/>
                  </a:lnTo>
                  <a:lnTo>
                    <a:pt x="169926" y="8381"/>
                  </a:lnTo>
                  <a:lnTo>
                    <a:pt x="173736" y="4571"/>
                  </a:lnTo>
                  <a:lnTo>
                    <a:pt x="683514" y="4571"/>
                  </a:lnTo>
                  <a:lnTo>
                    <a:pt x="683514" y="2285"/>
                  </a:lnTo>
                  <a:lnTo>
                    <a:pt x="681990" y="0"/>
                  </a:lnTo>
                  <a:close/>
                </a:path>
                <a:path w="1164590" h="129540">
                  <a:moveTo>
                    <a:pt x="173736" y="121157"/>
                  </a:moveTo>
                  <a:lnTo>
                    <a:pt x="169926" y="121157"/>
                  </a:lnTo>
                  <a:lnTo>
                    <a:pt x="166116" y="125729"/>
                  </a:lnTo>
                  <a:lnTo>
                    <a:pt x="173736" y="125729"/>
                  </a:lnTo>
                  <a:lnTo>
                    <a:pt x="173736" y="121157"/>
                  </a:lnTo>
                  <a:close/>
                </a:path>
                <a:path w="1164590" h="129540">
                  <a:moveTo>
                    <a:pt x="683514" y="121157"/>
                  </a:moveTo>
                  <a:lnTo>
                    <a:pt x="679704" y="121157"/>
                  </a:lnTo>
                  <a:lnTo>
                    <a:pt x="683514" y="125729"/>
                  </a:lnTo>
                  <a:lnTo>
                    <a:pt x="683514" y="121157"/>
                  </a:lnTo>
                  <a:close/>
                </a:path>
                <a:path w="1164590" h="129540">
                  <a:moveTo>
                    <a:pt x="1164336" y="121157"/>
                  </a:moveTo>
                  <a:lnTo>
                    <a:pt x="683514" y="121157"/>
                  </a:lnTo>
                  <a:lnTo>
                    <a:pt x="683514" y="125729"/>
                  </a:lnTo>
                  <a:lnTo>
                    <a:pt x="1164336" y="125729"/>
                  </a:lnTo>
                  <a:lnTo>
                    <a:pt x="1164336" y="121157"/>
                  </a:lnTo>
                  <a:close/>
                </a:path>
                <a:path w="1164590" h="129540">
                  <a:moveTo>
                    <a:pt x="173736" y="4571"/>
                  </a:moveTo>
                  <a:lnTo>
                    <a:pt x="169926" y="8381"/>
                  </a:lnTo>
                  <a:lnTo>
                    <a:pt x="173736" y="8381"/>
                  </a:lnTo>
                  <a:lnTo>
                    <a:pt x="173736" y="4571"/>
                  </a:lnTo>
                  <a:close/>
                </a:path>
                <a:path w="1164590" h="129540">
                  <a:moveTo>
                    <a:pt x="675132" y="4571"/>
                  </a:moveTo>
                  <a:lnTo>
                    <a:pt x="173736" y="4571"/>
                  </a:lnTo>
                  <a:lnTo>
                    <a:pt x="173736" y="8381"/>
                  </a:lnTo>
                  <a:lnTo>
                    <a:pt x="675132" y="8381"/>
                  </a:lnTo>
                  <a:lnTo>
                    <a:pt x="675132" y="4571"/>
                  </a:lnTo>
                  <a:close/>
                </a:path>
                <a:path w="1164590" h="129540">
                  <a:moveTo>
                    <a:pt x="683514" y="4571"/>
                  </a:moveTo>
                  <a:lnTo>
                    <a:pt x="675132" y="4571"/>
                  </a:lnTo>
                  <a:lnTo>
                    <a:pt x="679704" y="8381"/>
                  </a:lnTo>
                  <a:lnTo>
                    <a:pt x="683514" y="8381"/>
                  </a:lnTo>
                  <a:lnTo>
                    <a:pt x="683514" y="457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472684" y="8883395"/>
              <a:ext cx="36830" cy="318770"/>
            </a:xfrm>
            <a:custGeom>
              <a:avLst/>
              <a:gdLst/>
              <a:ahLst/>
              <a:cxnLst/>
              <a:rect l="l" t="t" r="r" b="b"/>
              <a:pathLst>
                <a:path w="36829" h="318770">
                  <a:moveTo>
                    <a:pt x="36576" y="24384"/>
                  </a:moveTo>
                  <a:lnTo>
                    <a:pt x="34290" y="19812"/>
                  </a:lnTo>
                  <a:lnTo>
                    <a:pt x="24384" y="0"/>
                  </a:lnTo>
                  <a:lnTo>
                    <a:pt x="12192" y="24384"/>
                  </a:lnTo>
                  <a:lnTo>
                    <a:pt x="22085" y="24384"/>
                  </a:lnTo>
                  <a:lnTo>
                    <a:pt x="22085" y="123444"/>
                  </a:lnTo>
                  <a:lnTo>
                    <a:pt x="0" y="123444"/>
                  </a:lnTo>
                  <a:lnTo>
                    <a:pt x="0" y="126492"/>
                  </a:lnTo>
                  <a:lnTo>
                    <a:pt x="22085" y="126492"/>
                  </a:lnTo>
                  <a:lnTo>
                    <a:pt x="22085" y="244602"/>
                  </a:lnTo>
                  <a:lnTo>
                    <a:pt x="0" y="244602"/>
                  </a:lnTo>
                  <a:lnTo>
                    <a:pt x="0" y="247650"/>
                  </a:lnTo>
                  <a:lnTo>
                    <a:pt x="22085" y="247650"/>
                  </a:lnTo>
                  <a:lnTo>
                    <a:pt x="22085" y="318516"/>
                  </a:lnTo>
                  <a:lnTo>
                    <a:pt x="26670" y="318516"/>
                  </a:lnTo>
                  <a:lnTo>
                    <a:pt x="26670" y="24384"/>
                  </a:lnTo>
                  <a:lnTo>
                    <a:pt x="3657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5330697" y="8909553"/>
            <a:ext cx="150495" cy="2628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30480">
              <a:lnSpc>
                <a:spcPct val="106000"/>
              </a:lnSpc>
              <a:spcBef>
                <a:spcPts val="55"/>
              </a:spcBef>
            </a:pP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1</a:t>
            </a:r>
            <a:r>
              <a:rPr sz="750" spc="750" baseline="-22222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2</a:t>
            </a:r>
            <a:endParaRPr sz="750" baseline="-22222">
              <a:latin typeface="Times New Roman"/>
              <a:cs typeface="Times New Roman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5495480" y="8424671"/>
            <a:ext cx="1119505" cy="585470"/>
            <a:chOff x="5495480" y="8424671"/>
            <a:chExt cx="1119505" cy="585470"/>
          </a:xfrm>
        </p:grpSpPr>
        <p:sp>
          <p:nvSpPr>
            <p:cNvPr id="151" name="object 151"/>
            <p:cNvSpPr/>
            <p:nvPr/>
          </p:nvSpPr>
          <p:spPr>
            <a:xfrm>
              <a:off x="5497067" y="9008363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877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66993" y="8692895"/>
              <a:ext cx="509905" cy="72390"/>
            </a:xfrm>
            <a:custGeom>
              <a:avLst/>
              <a:gdLst/>
              <a:ahLst/>
              <a:cxnLst/>
              <a:rect l="l" t="t" r="r" b="b"/>
              <a:pathLst>
                <a:path w="509904" h="72390">
                  <a:moveTo>
                    <a:pt x="509777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509777" y="72389"/>
                  </a:lnTo>
                  <a:lnTo>
                    <a:pt x="5097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665470" y="8691371"/>
              <a:ext cx="513080" cy="312420"/>
            </a:xfrm>
            <a:custGeom>
              <a:avLst/>
              <a:gdLst/>
              <a:ahLst/>
              <a:cxnLst/>
              <a:rect l="l" t="t" r="r" b="b"/>
              <a:pathLst>
                <a:path w="513079" h="312420">
                  <a:moveTo>
                    <a:pt x="3048" y="310896"/>
                  </a:moveTo>
                  <a:lnTo>
                    <a:pt x="1524" y="309372"/>
                  </a:lnTo>
                  <a:lnTo>
                    <a:pt x="0" y="310896"/>
                  </a:lnTo>
                  <a:lnTo>
                    <a:pt x="1524" y="312420"/>
                  </a:lnTo>
                  <a:lnTo>
                    <a:pt x="3048" y="310896"/>
                  </a:lnTo>
                  <a:close/>
                </a:path>
                <a:path w="513079" h="312420">
                  <a:moveTo>
                    <a:pt x="3048" y="304800"/>
                  </a:moveTo>
                  <a:lnTo>
                    <a:pt x="1524" y="303276"/>
                  </a:lnTo>
                  <a:lnTo>
                    <a:pt x="0" y="304800"/>
                  </a:lnTo>
                  <a:lnTo>
                    <a:pt x="1524" y="306324"/>
                  </a:lnTo>
                  <a:lnTo>
                    <a:pt x="3048" y="304800"/>
                  </a:lnTo>
                  <a:close/>
                </a:path>
                <a:path w="513079" h="312420">
                  <a:moveTo>
                    <a:pt x="3048" y="298704"/>
                  </a:moveTo>
                  <a:lnTo>
                    <a:pt x="1524" y="297180"/>
                  </a:lnTo>
                  <a:lnTo>
                    <a:pt x="0" y="298704"/>
                  </a:lnTo>
                  <a:lnTo>
                    <a:pt x="1524" y="300228"/>
                  </a:lnTo>
                  <a:lnTo>
                    <a:pt x="3048" y="298704"/>
                  </a:lnTo>
                  <a:close/>
                </a:path>
                <a:path w="513079" h="312420">
                  <a:moveTo>
                    <a:pt x="3048" y="292608"/>
                  </a:moveTo>
                  <a:lnTo>
                    <a:pt x="1524" y="291084"/>
                  </a:lnTo>
                  <a:lnTo>
                    <a:pt x="0" y="292608"/>
                  </a:lnTo>
                  <a:lnTo>
                    <a:pt x="1524" y="294132"/>
                  </a:lnTo>
                  <a:lnTo>
                    <a:pt x="3048" y="292608"/>
                  </a:lnTo>
                  <a:close/>
                </a:path>
                <a:path w="513079" h="312420">
                  <a:moveTo>
                    <a:pt x="3048" y="286512"/>
                  </a:moveTo>
                  <a:lnTo>
                    <a:pt x="1524" y="284988"/>
                  </a:lnTo>
                  <a:lnTo>
                    <a:pt x="0" y="286512"/>
                  </a:lnTo>
                  <a:lnTo>
                    <a:pt x="1524" y="288036"/>
                  </a:lnTo>
                  <a:lnTo>
                    <a:pt x="3048" y="286512"/>
                  </a:lnTo>
                  <a:close/>
                </a:path>
                <a:path w="513079" h="312420">
                  <a:moveTo>
                    <a:pt x="3048" y="280416"/>
                  </a:moveTo>
                  <a:lnTo>
                    <a:pt x="1524" y="278892"/>
                  </a:lnTo>
                  <a:lnTo>
                    <a:pt x="0" y="280416"/>
                  </a:lnTo>
                  <a:lnTo>
                    <a:pt x="1524" y="281940"/>
                  </a:lnTo>
                  <a:lnTo>
                    <a:pt x="3048" y="280416"/>
                  </a:lnTo>
                  <a:close/>
                </a:path>
                <a:path w="513079" h="312420">
                  <a:moveTo>
                    <a:pt x="3048" y="274320"/>
                  </a:moveTo>
                  <a:lnTo>
                    <a:pt x="1524" y="272796"/>
                  </a:lnTo>
                  <a:lnTo>
                    <a:pt x="0" y="274320"/>
                  </a:lnTo>
                  <a:lnTo>
                    <a:pt x="1524" y="275844"/>
                  </a:lnTo>
                  <a:lnTo>
                    <a:pt x="3048" y="274320"/>
                  </a:lnTo>
                  <a:close/>
                </a:path>
                <a:path w="513079" h="312420">
                  <a:moveTo>
                    <a:pt x="3048" y="268224"/>
                  </a:moveTo>
                  <a:lnTo>
                    <a:pt x="1524" y="266700"/>
                  </a:lnTo>
                  <a:lnTo>
                    <a:pt x="0" y="268224"/>
                  </a:lnTo>
                  <a:lnTo>
                    <a:pt x="1524" y="269748"/>
                  </a:lnTo>
                  <a:lnTo>
                    <a:pt x="3048" y="268224"/>
                  </a:lnTo>
                  <a:close/>
                </a:path>
                <a:path w="513079" h="312420">
                  <a:moveTo>
                    <a:pt x="3048" y="262128"/>
                  </a:moveTo>
                  <a:lnTo>
                    <a:pt x="1524" y="260604"/>
                  </a:lnTo>
                  <a:lnTo>
                    <a:pt x="0" y="262128"/>
                  </a:lnTo>
                  <a:lnTo>
                    <a:pt x="1524" y="263652"/>
                  </a:lnTo>
                  <a:lnTo>
                    <a:pt x="3048" y="262128"/>
                  </a:lnTo>
                  <a:close/>
                </a:path>
                <a:path w="513079" h="312420">
                  <a:moveTo>
                    <a:pt x="3048" y="256032"/>
                  </a:moveTo>
                  <a:lnTo>
                    <a:pt x="1524" y="254508"/>
                  </a:lnTo>
                  <a:lnTo>
                    <a:pt x="0" y="256032"/>
                  </a:lnTo>
                  <a:lnTo>
                    <a:pt x="1524" y="257556"/>
                  </a:lnTo>
                  <a:lnTo>
                    <a:pt x="3048" y="256032"/>
                  </a:lnTo>
                  <a:close/>
                </a:path>
                <a:path w="513079" h="312420">
                  <a:moveTo>
                    <a:pt x="3048" y="249936"/>
                  </a:moveTo>
                  <a:lnTo>
                    <a:pt x="1524" y="248412"/>
                  </a:lnTo>
                  <a:lnTo>
                    <a:pt x="0" y="249936"/>
                  </a:lnTo>
                  <a:lnTo>
                    <a:pt x="1524" y="251460"/>
                  </a:lnTo>
                  <a:lnTo>
                    <a:pt x="3048" y="249936"/>
                  </a:lnTo>
                  <a:close/>
                </a:path>
                <a:path w="513079" h="312420">
                  <a:moveTo>
                    <a:pt x="3048" y="243840"/>
                  </a:moveTo>
                  <a:lnTo>
                    <a:pt x="1524" y="242316"/>
                  </a:lnTo>
                  <a:lnTo>
                    <a:pt x="0" y="243840"/>
                  </a:lnTo>
                  <a:lnTo>
                    <a:pt x="1524" y="245364"/>
                  </a:lnTo>
                  <a:lnTo>
                    <a:pt x="3048" y="243840"/>
                  </a:lnTo>
                  <a:close/>
                </a:path>
                <a:path w="513079" h="312420">
                  <a:moveTo>
                    <a:pt x="3048" y="237744"/>
                  </a:moveTo>
                  <a:lnTo>
                    <a:pt x="1524" y="236220"/>
                  </a:lnTo>
                  <a:lnTo>
                    <a:pt x="0" y="237744"/>
                  </a:lnTo>
                  <a:lnTo>
                    <a:pt x="1524" y="239268"/>
                  </a:lnTo>
                  <a:lnTo>
                    <a:pt x="3048" y="237744"/>
                  </a:lnTo>
                  <a:close/>
                </a:path>
                <a:path w="513079" h="312420">
                  <a:moveTo>
                    <a:pt x="3048" y="231648"/>
                  </a:moveTo>
                  <a:lnTo>
                    <a:pt x="1524" y="230124"/>
                  </a:lnTo>
                  <a:lnTo>
                    <a:pt x="0" y="231648"/>
                  </a:lnTo>
                  <a:lnTo>
                    <a:pt x="1524" y="233172"/>
                  </a:lnTo>
                  <a:lnTo>
                    <a:pt x="3048" y="231648"/>
                  </a:lnTo>
                  <a:close/>
                </a:path>
                <a:path w="513079" h="312420">
                  <a:moveTo>
                    <a:pt x="3048" y="225552"/>
                  </a:moveTo>
                  <a:lnTo>
                    <a:pt x="1524" y="224028"/>
                  </a:lnTo>
                  <a:lnTo>
                    <a:pt x="0" y="225552"/>
                  </a:lnTo>
                  <a:lnTo>
                    <a:pt x="1524" y="227076"/>
                  </a:lnTo>
                  <a:lnTo>
                    <a:pt x="3048" y="225552"/>
                  </a:lnTo>
                  <a:close/>
                </a:path>
                <a:path w="513079" h="312420">
                  <a:moveTo>
                    <a:pt x="3048" y="219456"/>
                  </a:moveTo>
                  <a:lnTo>
                    <a:pt x="1524" y="217932"/>
                  </a:lnTo>
                  <a:lnTo>
                    <a:pt x="0" y="219456"/>
                  </a:lnTo>
                  <a:lnTo>
                    <a:pt x="1524" y="220980"/>
                  </a:lnTo>
                  <a:lnTo>
                    <a:pt x="3048" y="219456"/>
                  </a:lnTo>
                  <a:close/>
                </a:path>
                <a:path w="513079" h="312420">
                  <a:moveTo>
                    <a:pt x="3048" y="213360"/>
                  </a:moveTo>
                  <a:lnTo>
                    <a:pt x="1524" y="211836"/>
                  </a:ln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close/>
                </a:path>
                <a:path w="513079" h="312420">
                  <a:moveTo>
                    <a:pt x="3048" y="207264"/>
                  </a:moveTo>
                  <a:lnTo>
                    <a:pt x="1524" y="205740"/>
                  </a:lnTo>
                  <a:lnTo>
                    <a:pt x="0" y="207264"/>
                  </a:lnTo>
                  <a:lnTo>
                    <a:pt x="1524" y="208788"/>
                  </a:lnTo>
                  <a:lnTo>
                    <a:pt x="3048" y="207264"/>
                  </a:lnTo>
                  <a:close/>
                </a:path>
                <a:path w="513079" h="312420">
                  <a:moveTo>
                    <a:pt x="3048" y="201168"/>
                  </a:moveTo>
                  <a:lnTo>
                    <a:pt x="1524" y="199644"/>
                  </a:ln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close/>
                </a:path>
                <a:path w="513079" h="312420">
                  <a:moveTo>
                    <a:pt x="3048" y="195072"/>
                  </a:moveTo>
                  <a:lnTo>
                    <a:pt x="1524" y="193548"/>
                  </a:ln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close/>
                </a:path>
                <a:path w="513079" h="312420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513079" h="312420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513079" h="312420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513079" h="312420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513079" h="312420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513079" h="312420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513079" h="312420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513079" h="312420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513079" h="312420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513079" h="312420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513079" h="312420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513079" h="312420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513079" h="312420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513079" h="312420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513079" h="312420">
                  <a:moveTo>
                    <a:pt x="3048" y="104394"/>
                  </a:moveTo>
                  <a:lnTo>
                    <a:pt x="1524" y="102870"/>
                  </a:ln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close/>
                </a:path>
                <a:path w="513079" h="312420">
                  <a:moveTo>
                    <a:pt x="3048" y="98298"/>
                  </a:moveTo>
                  <a:lnTo>
                    <a:pt x="1524" y="96774"/>
                  </a:ln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close/>
                </a:path>
                <a:path w="513079" h="312420">
                  <a:moveTo>
                    <a:pt x="3048" y="92202"/>
                  </a:moveTo>
                  <a:lnTo>
                    <a:pt x="1524" y="90678"/>
                  </a:lnTo>
                  <a:lnTo>
                    <a:pt x="0" y="92202"/>
                  </a:lnTo>
                  <a:lnTo>
                    <a:pt x="1524" y="93726"/>
                  </a:lnTo>
                  <a:lnTo>
                    <a:pt x="3048" y="92202"/>
                  </a:lnTo>
                  <a:close/>
                </a:path>
                <a:path w="513079" h="312420">
                  <a:moveTo>
                    <a:pt x="3048" y="86106"/>
                  </a:moveTo>
                  <a:lnTo>
                    <a:pt x="1524" y="84582"/>
                  </a:ln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close/>
                </a:path>
                <a:path w="513079" h="312420">
                  <a:moveTo>
                    <a:pt x="3048" y="80010"/>
                  </a:moveTo>
                  <a:lnTo>
                    <a:pt x="1524" y="78486"/>
                  </a:ln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close/>
                </a:path>
                <a:path w="513079" h="312420">
                  <a:moveTo>
                    <a:pt x="512826" y="0"/>
                  </a:moveTo>
                  <a:lnTo>
                    <a:pt x="509778" y="0"/>
                  </a:lnTo>
                  <a:lnTo>
                    <a:pt x="509778" y="3048"/>
                  </a:lnTo>
                  <a:lnTo>
                    <a:pt x="509778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509778" y="3048"/>
                  </a:lnTo>
                  <a:lnTo>
                    <a:pt x="509778" y="0"/>
                  </a:lnTo>
                  <a:lnTo>
                    <a:pt x="0" y="0"/>
                  </a:lnTo>
                  <a:lnTo>
                    <a:pt x="0" y="73914"/>
                  </a:lnTo>
                  <a:lnTo>
                    <a:pt x="0" y="75438"/>
                  </a:lnTo>
                  <a:lnTo>
                    <a:pt x="1524" y="75438"/>
                  </a:lnTo>
                  <a:lnTo>
                    <a:pt x="512826" y="75438"/>
                  </a:lnTo>
                  <a:lnTo>
                    <a:pt x="512826" y="73914"/>
                  </a:lnTo>
                  <a:lnTo>
                    <a:pt x="512826" y="72390"/>
                  </a:lnTo>
                  <a:lnTo>
                    <a:pt x="512826" y="3048"/>
                  </a:lnTo>
                  <a:lnTo>
                    <a:pt x="512826" y="1524"/>
                  </a:lnTo>
                  <a:lnTo>
                    <a:pt x="5128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540245" y="8692895"/>
              <a:ext cx="73660" cy="72390"/>
            </a:xfrm>
            <a:custGeom>
              <a:avLst/>
              <a:gdLst/>
              <a:ahLst/>
              <a:cxnLst/>
              <a:rect l="l" t="t" r="r" b="b"/>
              <a:pathLst>
                <a:path w="73659" h="72390">
                  <a:moveTo>
                    <a:pt x="7315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73151" y="72389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38722" y="8424671"/>
              <a:ext cx="76200" cy="342265"/>
            </a:xfrm>
            <a:custGeom>
              <a:avLst/>
              <a:gdLst/>
              <a:ahLst/>
              <a:cxnLst/>
              <a:rect l="l" t="t" r="r" b="b"/>
              <a:pathLst>
                <a:path w="76200" h="342265">
                  <a:moveTo>
                    <a:pt x="3048" y="262128"/>
                  </a:moveTo>
                  <a:lnTo>
                    <a:pt x="1524" y="260604"/>
                  </a:lnTo>
                  <a:lnTo>
                    <a:pt x="0" y="262128"/>
                  </a:lnTo>
                  <a:lnTo>
                    <a:pt x="1524" y="263652"/>
                  </a:lnTo>
                  <a:lnTo>
                    <a:pt x="3048" y="262128"/>
                  </a:lnTo>
                  <a:close/>
                </a:path>
                <a:path w="76200" h="342265">
                  <a:moveTo>
                    <a:pt x="3048" y="256032"/>
                  </a:moveTo>
                  <a:lnTo>
                    <a:pt x="1524" y="254508"/>
                  </a:lnTo>
                  <a:lnTo>
                    <a:pt x="0" y="256032"/>
                  </a:lnTo>
                  <a:lnTo>
                    <a:pt x="1524" y="257556"/>
                  </a:lnTo>
                  <a:lnTo>
                    <a:pt x="3048" y="256032"/>
                  </a:lnTo>
                  <a:close/>
                </a:path>
                <a:path w="76200" h="342265">
                  <a:moveTo>
                    <a:pt x="3048" y="249936"/>
                  </a:moveTo>
                  <a:lnTo>
                    <a:pt x="1524" y="248412"/>
                  </a:lnTo>
                  <a:lnTo>
                    <a:pt x="0" y="249936"/>
                  </a:lnTo>
                  <a:lnTo>
                    <a:pt x="1524" y="251460"/>
                  </a:lnTo>
                  <a:lnTo>
                    <a:pt x="3048" y="249936"/>
                  </a:lnTo>
                  <a:close/>
                </a:path>
                <a:path w="76200" h="342265">
                  <a:moveTo>
                    <a:pt x="3048" y="243840"/>
                  </a:moveTo>
                  <a:lnTo>
                    <a:pt x="1524" y="242316"/>
                  </a:lnTo>
                  <a:lnTo>
                    <a:pt x="0" y="243840"/>
                  </a:lnTo>
                  <a:lnTo>
                    <a:pt x="1524" y="245364"/>
                  </a:lnTo>
                  <a:lnTo>
                    <a:pt x="3048" y="243840"/>
                  </a:lnTo>
                  <a:close/>
                </a:path>
                <a:path w="76200" h="342265">
                  <a:moveTo>
                    <a:pt x="3048" y="237744"/>
                  </a:moveTo>
                  <a:lnTo>
                    <a:pt x="1524" y="236220"/>
                  </a:lnTo>
                  <a:lnTo>
                    <a:pt x="0" y="237744"/>
                  </a:lnTo>
                  <a:lnTo>
                    <a:pt x="1524" y="239268"/>
                  </a:lnTo>
                  <a:lnTo>
                    <a:pt x="3048" y="237744"/>
                  </a:lnTo>
                  <a:close/>
                </a:path>
                <a:path w="76200" h="342265">
                  <a:moveTo>
                    <a:pt x="3048" y="231648"/>
                  </a:moveTo>
                  <a:lnTo>
                    <a:pt x="1524" y="230124"/>
                  </a:lnTo>
                  <a:lnTo>
                    <a:pt x="0" y="231648"/>
                  </a:lnTo>
                  <a:lnTo>
                    <a:pt x="1524" y="233172"/>
                  </a:lnTo>
                  <a:lnTo>
                    <a:pt x="3048" y="231648"/>
                  </a:lnTo>
                  <a:close/>
                </a:path>
                <a:path w="76200" h="342265">
                  <a:moveTo>
                    <a:pt x="3048" y="225552"/>
                  </a:moveTo>
                  <a:lnTo>
                    <a:pt x="1524" y="224028"/>
                  </a:lnTo>
                  <a:lnTo>
                    <a:pt x="0" y="225552"/>
                  </a:lnTo>
                  <a:lnTo>
                    <a:pt x="1524" y="227076"/>
                  </a:lnTo>
                  <a:lnTo>
                    <a:pt x="3048" y="225552"/>
                  </a:lnTo>
                  <a:close/>
                </a:path>
                <a:path w="76200" h="342265">
                  <a:moveTo>
                    <a:pt x="3048" y="219456"/>
                  </a:moveTo>
                  <a:lnTo>
                    <a:pt x="1524" y="217932"/>
                  </a:lnTo>
                  <a:lnTo>
                    <a:pt x="0" y="219456"/>
                  </a:lnTo>
                  <a:lnTo>
                    <a:pt x="1524" y="220980"/>
                  </a:lnTo>
                  <a:lnTo>
                    <a:pt x="3048" y="219456"/>
                  </a:lnTo>
                  <a:close/>
                </a:path>
                <a:path w="76200" h="342265">
                  <a:moveTo>
                    <a:pt x="3048" y="213360"/>
                  </a:moveTo>
                  <a:lnTo>
                    <a:pt x="1524" y="211836"/>
                  </a:ln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close/>
                </a:path>
                <a:path w="76200" h="342265">
                  <a:moveTo>
                    <a:pt x="3048" y="207264"/>
                  </a:moveTo>
                  <a:lnTo>
                    <a:pt x="1524" y="205740"/>
                  </a:lnTo>
                  <a:lnTo>
                    <a:pt x="0" y="207264"/>
                  </a:lnTo>
                  <a:lnTo>
                    <a:pt x="1524" y="208788"/>
                  </a:lnTo>
                  <a:lnTo>
                    <a:pt x="3048" y="207264"/>
                  </a:lnTo>
                  <a:close/>
                </a:path>
                <a:path w="76200" h="342265">
                  <a:moveTo>
                    <a:pt x="3048" y="201168"/>
                  </a:moveTo>
                  <a:lnTo>
                    <a:pt x="1524" y="199644"/>
                  </a:ln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close/>
                </a:path>
                <a:path w="76200" h="342265">
                  <a:moveTo>
                    <a:pt x="3048" y="195072"/>
                  </a:moveTo>
                  <a:lnTo>
                    <a:pt x="1524" y="193548"/>
                  </a:ln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close/>
                </a:path>
                <a:path w="76200" h="342265">
                  <a:moveTo>
                    <a:pt x="3048" y="188976"/>
                  </a:moveTo>
                  <a:lnTo>
                    <a:pt x="1524" y="187452"/>
                  </a:lnTo>
                  <a:lnTo>
                    <a:pt x="0" y="188976"/>
                  </a:lnTo>
                  <a:lnTo>
                    <a:pt x="1524" y="190500"/>
                  </a:lnTo>
                  <a:lnTo>
                    <a:pt x="3048" y="188976"/>
                  </a:lnTo>
                  <a:close/>
                </a:path>
                <a:path w="76200" h="342265">
                  <a:moveTo>
                    <a:pt x="3048" y="182880"/>
                  </a:moveTo>
                  <a:lnTo>
                    <a:pt x="1524" y="182118"/>
                  </a:lnTo>
                  <a:lnTo>
                    <a:pt x="0" y="182880"/>
                  </a:lnTo>
                  <a:lnTo>
                    <a:pt x="1524" y="184404"/>
                  </a:lnTo>
                  <a:lnTo>
                    <a:pt x="3048" y="182880"/>
                  </a:lnTo>
                  <a:close/>
                </a:path>
                <a:path w="76200" h="34226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76200" h="34226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76200" h="34226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76200" h="34226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76200" h="34226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76200" h="34226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76200" h="34226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76200" h="34226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76200" h="34226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76200" h="34226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76200" h="34226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76200" h="34226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76200" h="342265">
                  <a:moveTo>
                    <a:pt x="3048" y="104394"/>
                  </a:moveTo>
                  <a:lnTo>
                    <a:pt x="1524" y="102870"/>
                  </a:ln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close/>
                </a:path>
                <a:path w="76200" h="342265">
                  <a:moveTo>
                    <a:pt x="3048" y="98298"/>
                  </a:moveTo>
                  <a:lnTo>
                    <a:pt x="1524" y="96774"/>
                  </a:ln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close/>
                </a:path>
                <a:path w="76200" h="342265">
                  <a:moveTo>
                    <a:pt x="3048" y="92202"/>
                  </a:moveTo>
                  <a:lnTo>
                    <a:pt x="1524" y="90678"/>
                  </a:lnTo>
                  <a:lnTo>
                    <a:pt x="0" y="92202"/>
                  </a:lnTo>
                  <a:lnTo>
                    <a:pt x="1524" y="93726"/>
                  </a:lnTo>
                  <a:lnTo>
                    <a:pt x="3048" y="92202"/>
                  </a:lnTo>
                  <a:close/>
                </a:path>
                <a:path w="76200" h="342265">
                  <a:moveTo>
                    <a:pt x="3048" y="86106"/>
                  </a:moveTo>
                  <a:lnTo>
                    <a:pt x="1524" y="84582"/>
                  </a:ln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close/>
                </a:path>
                <a:path w="76200" h="342265">
                  <a:moveTo>
                    <a:pt x="3048" y="80010"/>
                  </a:moveTo>
                  <a:lnTo>
                    <a:pt x="1524" y="78486"/>
                  </a:ln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close/>
                </a:path>
                <a:path w="76200" h="342265">
                  <a:moveTo>
                    <a:pt x="3048" y="73914"/>
                  </a:moveTo>
                  <a:lnTo>
                    <a:pt x="1524" y="72390"/>
                  </a:lnTo>
                  <a:lnTo>
                    <a:pt x="0" y="73914"/>
                  </a:lnTo>
                  <a:lnTo>
                    <a:pt x="1524" y="75438"/>
                  </a:lnTo>
                  <a:lnTo>
                    <a:pt x="3048" y="73914"/>
                  </a:lnTo>
                  <a:close/>
                </a:path>
                <a:path w="76200" h="342265">
                  <a:moveTo>
                    <a:pt x="3048" y="67818"/>
                  </a:moveTo>
                  <a:lnTo>
                    <a:pt x="1524" y="66294"/>
                  </a:lnTo>
                  <a:lnTo>
                    <a:pt x="0" y="67818"/>
                  </a:lnTo>
                  <a:lnTo>
                    <a:pt x="1524" y="69342"/>
                  </a:lnTo>
                  <a:lnTo>
                    <a:pt x="3048" y="67818"/>
                  </a:lnTo>
                  <a:close/>
                </a:path>
                <a:path w="76200" h="342265">
                  <a:moveTo>
                    <a:pt x="3048" y="61722"/>
                  </a:moveTo>
                  <a:lnTo>
                    <a:pt x="1524" y="60198"/>
                  </a:lnTo>
                  <a:lnTo>
                    <a:pt x="0" y="61722"/>
                  </a:lnTo>
                  <a:lnTo>
                    <a:pt x="1524" y="63246"/>
                  </a:lnTo>
                  <a:lnTo>
                    <a:pt x="3048" y="61722"/>
                  </a:lnTo>
                  <a:close/>
                </a:path>
                <a:path w="76200" h="342265">
                  <a:moveTo>
                    <a:pt x="3048" y="55626"/>
                  </a:moveTo>
                  <a:lnTo>
                    <a:pt x="1524" y="54102"/>
                  </a:lnTo>
                  <a:lnTo>
                    <a:pt x="0" y="55626"/>
                  </a:lnTo>
                  <a:lnTo>
                    <a:pt x="1524" y="57150"/>
                  </a:lnTo>
                  <a:lnTo>
                    <a:pt x="3048" y="55626"/>
                  </a:lnTo>
                  <a:close/>
                </a:path>
                <a:path w="76200" h="342265">
                  <a:moveTo>
                    <a:pt x="3048" y="49530"/>
                  </a:moveTo>
                  <a:lnTo>
                    <a:pt x="1524" y="48006"/>
                  </a:ln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close/>
                </a:path>
                <a:path w="76200" h="342265">
                  <a:moveTo>
                    <a:pt x="3048" y="43434"/>
                  </a:moveTo>
                  <a:lnTo>
                    <a:pt x="1524" y="41910"/>
                  </a:ln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close/>
                </a:path>
                <a:path w="76200" h="342265">
                  <a:moveTo>
                    <a:pt x="3048" y="37338"/>
                  </a:moveTo>
                  <a:lnTo>
                    <a:pt x="1524" y="35814"/>
                  </a:lnTo>
                  <a:lnTo>
                    <a:pt x="0" y="37338"/>
                  </a:lnTo>
                  <a:lnTo>
                    <a:pt x="1524" y="38862"/>
                  </a:lnTo>
                  <a:lnTo>
                    <a:pt x="3048" y="37338"/>
                  </a:lnTo>
                  <a:close/>
                </a:path>
                <a:path w="76200" h="342265">
                  <a:moveTo>
                    <a:pt x="3048" y="31242"/>
                  </a:moveTo>
                  <a:lnTo>
                    <a:pt x="1524" y="29718"/>
                  </a:ln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close/>
                </a:path>
                <a:path w="76200" h="34226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6670"/>
                  </a:lnTo>
                  <a:lnTo>
                    <a:pt x="3048" y="25908"/>
                  </a:lnTo>
                  <a:close/>
                </a:path>
                <a:path w="76200" h="34226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76200" h="34226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76200" h="34226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76200" h="34226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76200" h="342265">
                  <a:moveTo>
                    <a:pt x="76200" y="266700"/>
                  </a:moveTo>
                  <a:lnTo>
                    <a:pt x="73152" y="266700"/>
                  </a:lnTo>
                  <a:lnTo>
                    <a:pt x="73152" y="269748"/>
                  </a:lnTo>
                  <a:lnTo>
                    <a:pt x="73152" y="339090"/>
                  </a:lnTo>
                  <a:lnTo>
                    <a:pt x="3048" y="339090"/>
                  </a:lnTo>
                  <a:lnTo>
                    <a:pt x="3048" y="335280"/>
                  </a:lnTo>
                  <a:lnTo>
                    <a:pt x="3048" y="329184"/>
                  </a:lnTo>
                  <a:lnTo>
                    <a:pt x="3048" y="269748"/>
                  </a:lnTo>
                  <a:lnTo>
                    <a:pt x="73152" y="269748"/>
                  </a:lnTo>
                  <a:lnTo>
                    <a:pt x="73152" y="266700"/>
                  </a:lnTo>
                  <a:lnTo>
                    <a:pt x="1524" y="266700"/>
                  </a:lnTo>
                  <a:lnTo>
                    <a:pt x="0" y="266700"/>
                  </a:lnTo>
                  <a:lnTo>
                    <a:pt x="0" y="342138"/>
                  </a:lnTo>
                  <a:lnTo>
                    <a:pt x="76200" y="342138"/>
                  </a:lnTo>
                  <a:lnTo>
                    <a:pt x="76200" y="340614"/>
                  </a:lnTo>
                  <a:lnTo>
                    <a:pt x="76200" y="339090"/>
                  </a:lnTo>
                  <a:lnTo>
                    <a:pt x="76200" y="269748"/>
                  </a:lnTo>
                  <a:lnTo>
                    <a:pt x="76200" y="268224"/>
                  </a:lnTo>
                  <a:lnTo>
                    <a:pt x="7620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5511291" y="8825734"/>
            <a:ext cx="1447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2</a:t>
            </a:r>
            <a:endParaRPr sz="750" baseline="-22222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502" y="2377439"/>
            <a:ext cx="2450592" cy="4130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8502" y="2086991"/>
            <a:ext cx="2451100" cy="7035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54305" marR="38735" indent="-109220">
              <a:lnSpc>
                <a:spcPts val="960"/>
              </a:lnSpc>
              <a:spcBef>
                <a:spcPts val="165"/>
              </a:spcBef>
              <a:buClr>
                <a:srgbClr val="0000FF"/>
              </a:buClr>
              <a:buFont typeface="Symbol"/>
              <a:buChar char=""/>
              <a:tabLst>
                <a:tab pos="154305" algn="l"/>
              </a:tabLst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increases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its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only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if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blocks </a:t>
            </a:r>
            <a:r>
              <a:rPr sz="900" dirty="0">
                <a:latin typeface="Arial MT"/>
                <a:cs typeface="Arial MT"/>
              </a:rPr>
              <a:t>other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tasks.</a:t>
            </a:r>
            <a:endParaRPr sz="900">
              <a:latin typeface="Arial MT"/>
              <a:cs typeface="Arial MT"/>
            </a:endParaRPr>
          </a:p>
          <a:p>
            <a:pPr marL="154305" marR="38100" indent="-109220">
              <a:lnSpc>
                <a:spcPts val="969"/>
              </a:lnSpc>
              <a:spcBef>
                <a:spcPts val="850"/>
              </a:spcBef>
              <a:buClr>
                <a:srgbClr val="0000FF"/>
              </a:buClr>
              <a:buFont typeface="Symbol"/>
              <a:buChar char=""/>
              <a:tabLst>
                <a:tab pos="154305" algn="l"/>
              </a:tabLst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i</a:t>
            </a:r>
            <a:r>
              <a:rPr sz="900" spc="135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resource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</a:t>
            </a:r>
            <a:r>
              <a:rPr sz="900" baseline="-18518" dirty="0">
                <a:latin typeface="Times New Roman"/>
                <a:cs typeface="Times New Roman"/>
              </a:rPr>
              <a:t>k</a:t>
            </a:r>
            <a:r>
              <a:rPr sz="900" spc="142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inherits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10" dirty="0">
                <a:latin typeface="Arial MT"/>
                <a:cs typeface="Arial MT"/>
              </a:rPr>
              <a:t> highest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among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those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blocks.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8061" y="2958845"/>
            <a:ext cx="1927860" cy="224154"/>
            <a:chOff x="1258061" y="2958845"/>
            <a:chExt cx="1927860" cy="2241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585" y="2960369"/>
              <a:ext cx="1924812" cy="2209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8061" y="2958845"/>
              <a:ext cx="1927860" cy="224154"/>
            </a:xfrm>
            <a:custGeom>
              <a:avLst/>
              <a:gdLst/>
              <a:ahLst/>
              <a:cxnLst/>
              <a:rect l="l" t="t" r="r" b="b"/>
              <a:pathLst>
                <a:path w="1927860" h="224155">
                  <a:moveTo>
                    <a:pt x="1927860" y="0"/>
                  </a:moveTo>
                  <a:lnTo>
                    <a:pt x="0" y="0"/>
                  </a:lnTo>
                  <a:lnTo>
                    <a:pt x="0" y="224027"/>
                  </a:lnTo>
                  <a:lnTo>
                    <a:pt x="1927860" y="224027"/>
                  </a:lnTo>
                  <a:lnTo>
                    <a:pt x="1927860" y="222503"/>
                  </a:lnTo>
                  <a:lnTo>
                    <a:pt x="3047" y="222503"/>
                  </a:lnTo>
                  <a:lnTo>
                    <a:pt x="1524" y="220979"/>
                  </a:lnTo>
                  <a:lnTo>
                    <a:pt x="3047" y="22097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927860" y="1524"/>
                  </a:lnTo>
                  <a:lnTo>
                    <a:pt x="1927860" y="0"/>
                  </a:lnTo>
                  <a:close/>
                </a:path>
                <a:path w="1927860" h="224155">
                  <a:moveTo>
                    <a:pt x="3047" y="220979"/>
                  </a:moveTo>
                  <a:lnTo>
                    <a:pt x="1524" y="220979"/>
                  </a:lnTo>
                  <a:lnTo>
                    <a:pt x="3047" y="222503"/>
                  </a:lnTo>
                  <a:lnTo>
                    <a:pt x="3047" y="220979"/>
                  </a:lnTo>
                  <a:close/>
                </a:path>
                <a:path w="1927860" h="224155">
                  <a:moveTo>
                    <a:pt x="1924812" y="220979"/>
                  </a:moveTo>
                  <a:lnTo>
                    <a:pt x="3047" y="220979"/>
                  </a:lnTo>
                  <a:lnTo>
                    <a:pt x="3047" y="222503"/>
                  </a:lnTo>
                  <a:lnTo>
                    <a:pt x="1924812" y="222503"/>
                  </a:lnTo>
                  <a:lnTo>
                    <a:pt x="1924812" y="220979"/>
                  </a:lnTo>
                  <a:close/>
                </a:path>
                <a:path w="1927860" h="224155">
                  <a:moveTo>
                    <a:pt x="1924812" y="1524"/>
                  </a:moveTo>
                  <a:lnTo>
                    <a:pt x="1924812" y="222503"/>
                  </a:lnTo>
                  <a:lnTo>
                    <a:pt x="1926336" y="220979"/>
                  </a:lnTo>
                  <a:lnTo>
                    <a:pt x="1927860" y="220979"/>
                  </a:lnTo>
                  <a:lnTo>
                    <a:pt x="1927860" y="3048"/>
                  </a:lnTo>
                  <a:lnTo>
                    <a:pt x="1926336" y="3048"/>
                  </a:lnTo>
                  <a:lnTo>
                    <a:pt x="1924812" y="1524"/>
                  </a:lnTo>
                  <a:close/>
                </a:path>
                <a:path w="1927860" h="224155">
                  <a:moveTo>
                    <a:pt x="1927860" y="220979"/>
                  </a:moveTo>
                  <a:lnTo>
                    <a:pt x="1926336" y="220979"/>
                  </a:lnTo>
                  <a:lnTo>
                    <a:pt x="1924812" y="222503"/>
                  </a:lnTo>
                  <a:lnTo>
                    <a:pt x="1927860" y="222503"/>
                  </a:lnTo>
                  <a:lnTo>
                    <a:pt x="1927860" y="220979"/>
                  </a:lnTo>
                  <a:close/>
                </a:path>
                <a:path w="1927860" h="22415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27860" h="224155">
                  <a:moveTo>
                    <a:pt x="1924812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24812" y="3048"/>
                  </a:lnTo>
                  <a:lnTo>
                    <a:pt x="1924812" y="1524"/>
                  </a:lnTo>
                  <a:close/>
                </a:path>
                <a:path w="1927860" h="224155">
                  <a:moveTo>
                    <a:pt x="1927860" y="1524"/>
                  </a:moveTo>
                  <a:lnTo>
                    <a:pt x="1924812" y="1524"/>
                  </a:lnTo>
                  <a:lnTo>
                    <a:pt x="1926336" y="3048"/>
                  </a:lnTo>
                  <a:lnTo>
                    <a:pt x="1927860" y="3048"/>
                  </a:lnTo>
                  <a:lnTo>
                    <a:pt x="192786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1519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r>
              <a:rPr sz="12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Inheritance</a:t>
            </a:r>
            <a:r>
              <a:rPr sz="12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000" b="1" dirty="0">
                <a:solidFill>
                  <a:srgbClr val="0000FF"/>
                </a:solidFill>
                <a:latin typeface="Arial"/>
                <a:cs typeface="Arial"/>
              </a:rPr>
              <a:t>[Sha,</a:t>
            </a:r>
            <a:r>
              <a:rPr sz="10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FF"/>
                </a:solidFill>
                <a:latin typeface="Arial"/>
                <a:cs typeface="Arial"/>
              </a:rPr>
              <a:t>Rajkumar,</a:t>
            </a:r>
            <a:r>
              <a:rPr sz="10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FF"/>
                </a:solidFill>
                <a:latin typeface="Arial"/>
                <a:cs typeface="Arial"/>
              </a:rPr>
              <a:t>Lehoczky,</a:t>
            </a:r>
            <a:r>
              <a:rPr sz="1000"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0000FF"/>
                </a:solidFill>
                <a:latin typeface="Arial"/>
                <a:cs typeface="Arial"/>
              </a:rPr>
              <a:t>90]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p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dirty="0">
                <a:latin typeface="Arial MT"/>
                <a:cs typeface="Arial MT"/>
              </a:rPr>
              <a:t>(R</a:t>
            </a:r>
            <a:r>
              <a:rPr sz="900" baseline="-18518" dirty="0">
                <a:latin typeface="Arial MT"/>
                <a:cs typeface="Arial MT"/>
              </a:rPr>
              <a:t>k</a:t>
            </a:r>
            <a:r>
              <a:rPr sz="900" dirty="0">
                <a:latin typeface="Arial MT"/>
                <a:cs typeface="Arial MT"/>
              </a:rPr>
              <a:t>)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max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{P</a:t>
            </a:r>
            <a:r>
              <a:rPr sz="900" baseline="-18518" dirty="0">
                <a:latin typeface="Arial MT"/>
                <a:cs typeface="Arial MT"/>
              </a:rPr>
              <a:t>h</a:t>
            </a:r>
            <a:r>
              <a:rPr sz="900" spc="97" baseline="-18518" dirty="0">
                <a:latin typeface="Arial MT"/>
                <a:cs typeface="Arial MT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|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</a:t>
            </a:r>
            <a:r>
              <a:rPr sz="975" baseline="-21367" dirty="0">
                <a:latin typeface="Times New Roman"/>
                <a:cs typeface="Times New Roman"/>
              </a:rPr>
              <a:t>h</a:t>
            </a:r>
            <a:r>
              <a:rPr sz="975" spc="97" baseline="-21367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</a:t>
            </a:r>
            <a:r>
              <a:rPr sz="900" spc="-37" baseline="-18518" dirty="0">
                <a:latin typeface="Arial MT"/>
                <a:cs typeface="Arial MT"/>
              </a:rPr>
              <a:t>k</a:t>
            </a:r>
            <a:r>
              <a:rPr sz="900" spc="-25" dirty="0">
                <a:latin typeface="Arial MT"/>
                <a:cs typeface="Arial MT"/>
              </a:rPr>
              <a:t>}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9338" y="1489959"/>
            <a:ext cx="15443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Schedule</a:t>
            </a:r>
            <a:r>
              <a:rPr sz="14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400" b="1" spc="-25" dirty="0">
                <a:solidFill>
                  <a:srgbClr val="0000FF"/>
                </a:solidFill>
                <a:latin typeface="Arial"/>
                <a:cs typeface="Arial"/>
              </a:rPr>
              <a:t>PIP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74997" y="1952244"/>
            <a:ext cx="2438400" cy="425450"/>
            <a:chOff x="4174997" y="1952244"/>
            <a:chExt cx="2438400" cy="425450"/>
          </a:xfrm>
        </p:grpSpPr>
        <p:sp>
          <p:nvSpPr>
            <p:cNvPr id="10" name="object 10"/>
            <p:cNvSpPr/>
            <p:nvPr/>
          </p:nvSpPr>
          <p:spPr>
            <a:xfrm>
              <a:off x="4174998" y="1965959"/>
              <a:ext cx="2438400" cy="411480"/>
            </a:xfrm>
            <a:custGeom>
              <a:avLst/>
              <a:gdLst/>
              <a:ahLst/>
              <a:cxnLst/>
              <a:rect l="l" t="t" r="r" b="b"/>
              <a:pathLst>
                <a:path w="2438400" h="411480">
                  <a:moveTo>
                    <a:pt x="24384" y="40386"/>
                  </a:moveTo>
                  <a:lnTo>
                    <a:pt x="22999" y="35814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411480"/>
                  </a:lnTo>
                  <a:lnTo>
                    <a:pt x="13716" y="411480"/>
                  </a:lnTo>
                  <a:lnTo>
                    <a:pt x="13716" y="40386"/>
                  </a:lnTo>
                  <a:lnTo>
                    <a:pt x="24384" y="40386"/>
                  </a:lnTo>
                  <a:close/>
                </a:path>
                <a:path w="2438400" h="411480">
                  <a:moveTo>
                    <a:pt x="2438400" y="192036"/>
                  </a:moveTo>
                  <a:lnTo>
                    <a:pt x="303276" y="192036"/>
                  </a:lnTo>
                  <a:lnTo>
                    <a:pt x="303276" y="195072"/>
                  </a:lnTo>
                  <a:lnTo>
                    <a:pt x="2438400" y="195072"/>
                  </a:lnTo>
                  <a:lnTo>
                    <a:pt x="2438400" y="192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9951" y="2305050"/>
              <a:ext cx="27940" cy="72390"/>
            </a:xfrm>
            <a:custGeom>
              <a:avLst/>
              <a:gdLst/>
              <a:ahLst/>
              <a:cxnLst/>
              <a:rect l="l" t="t" r="r" b="b"/>
              <a:pathLst>
                <a:path w="27939" h="72389">
                  <a:moveTo>
                    <a:pt x="18287" y="41148"/>
                  </a:moveTo>
                  <a:lnTo>
                    <a:pt x="9143" y="41148"/>
                  </a:lnTo>
                  <a:lnTo>
                    <a:pt x="9143" y="72389"/>
                  </a:lnTo>
                  <a:lnTo>
                    <a:pt x="18287" y="72389"/>
                  </a:lnTo>
                  <a:lnTo>
                    <a:pt x="18287" y="41148"/>
                  </a:lnTo>
                  <a:close/>
                </a:path>
                <a:path w="27939" h="72389">
                  <a:moveTo>
                    <a:pt x="13715" y="0"/>
                  </a:moveTo>
                  <a:lnTo>
                    <a:pt x="0" y="45720"/>
                  </a:lnTo>
                  <a:lnTo>
                    <a:pt x="9143" y="45720"/>
                  </a:lnTo>
                  <a:lnTo>
                    <a:pt x="9143" y="41148"/>
                  </a:lnTo>
                  <a:lnTo>
                    <a:pt x="26060" y="41148"/>
                  </a:lnTo>
                  <a:lnTo>
                    <a:pt x="13715" y="0"/>
                  </a:lnTo>
                  <a:close/>
                </a:path>
                <a:path w="27939" h="72389">
                  <a:moveTo>
                    <a:pt x="26060" y="41148"/>
                  </a:moveTo>
                  <a:lnTo>
                    <a:pt x="18287" y="41148"/>
                  </a:lnTo>
                  <a:lnTo>
                    <a:pt x="18287" y="45720"/>
                  </a:lnTo>
                  <a:lnTo>
                    <a:pt x="27432" y="45720"/>
                  </a:lnTo>
                  <a:lnTo>
                    <a:pt x="26060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0099" y="1952244"/>
              <a:ext cx="888491" cy="42519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82946" y="1867150"/>
            <a:ext cx="6330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dirty="0">
                <a:latin typeface="Times New Roman"/>
                <a:cs typeface="Times New Roman"/>
              </a:rPr>
              <a:t>direct</a:t>
            </a:r>
            <a:r>
              <a:rPr sz="750" b="1" spc="-2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Times New Roman"/>
                <a:cs typeface="Times New Roman"/>
              </a:rPr>
              <a:t>blocking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0410" y="2207000"/>
            <a:ext cx="9588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dirty="0">
                <a:latin typeface="Times New Roman"/>
                <a:cs typeface="Times New Roman"/>
              </a:rPr>
              <a:t>push-through</a:t>
            </a:r>
            <a:r>
              <a:rPr sz="750" b="1" spc="45" dirty="0">
                <a:latin typeface="Times New Roman"/>
                <a:cs typeface="Times New Roman"/>
              </a:rPr>
              <a:t> </a:t>
            </a:r>
            <a:r>
              <a:rPr sz="750" b="1" spc="-10" dirty="0">
                <a:latin typeface="Times New Roman"/>
                <a:cs typeface="Times New Roman"/>
              </a:rPr>
              <a:t>blocking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8153" y="2171948"/>
            <a:ext cx="1504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1</a:t>
            </a:r>
            <a:endParaRPr sz="750" baseline="-22222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4904" y="2377439"/>
            <a:ext cx="2428875" cy="851535"/>
            <a:chOff x="4184904" y="2377439"/>
            <a:chExt cx="2428875" cy="851535"/>
          </a:xfrm>
        </p:grpSpPr>
        <p:sp>
          <p:nvSpPr>
            <p:cNvPr id="17" name="object 17"/>
            <p:cNvSpPr/>
            <p:nvPr/>
          </p:nvSpPr>
          <p:spPr>
            <a:xfrm>
              <a:off x="4184904" y="2377439"/>
              <a:ext cx="2428875" cy="462915"/>
            </a:xfrm>
            <a:custGeom>
              <a:avLst/>
              <a:gdLst/>
              <a:ahLst/>
              <a:cxnLst/>
              <a:rect l="l" t="t" r="r" b="b"/>
              <a:pathLst>
                <a:path w="2428875" h="462914">
                  <a:moveTo>
                    <a:pt x="3810" y="0"/>
                  </a:moveTo>
                  <a:lnTo>
                    <a:pt x="0" y="0"/>
                  </a:lnTo>
                  <a:lnTo>
                    <a:pt x="0" y="413004"/>
                  </a:lnTo>
                  <a:lnTo>
                    <a:pt x="3810" y="413004"/>
                  </a:lnTo>
                  <a:lnTo>
                    <a:pt x="3810" y="0"/>
                  </a:lnTo>
                  <a:close/>
                </a:path>
                <a:path w="2428875" h="462914">
                  <a:moveTo>
                    <a:pt x="2428494" y="460260"/>
                  </a:moveTo>
                  <a:lnTo>
                    <a:pt x="293370" y="460260"/>
                  </a:lnTo>
                  <a:lnTo>
                    <a:pt x="293370" y="462534"/>
                  </a:lnTo>
                  <a:lnTo>
                    <a:pt x="2428494" y="462534"/>
                  </a:lnTo>
                  <a:lnTo>
                    <a:pt x="2428494" y="460260"/>
                  </a:lnTo>
                  <a:close/>
                </a:path>
                <a:path w="2428875" h="462914">
                  <a:moveTo>
                    <a:pt x="2428494" y="120408"/>
                  </a:moveTo>
                  <a:lnTo>
                    <a:pt x="293370" y="120408"/>
                  </a:lnTo>
                  <a:lnTo>
                    <a:pt x="293370" y="123444"/>
                  </a:lnTo>
                  <a:lnTo>
                    <a:pt x="2428494" y="123444"/>
                  </a:lnTo>
                  <a:lnTo>
                    <a:pt x="2428494" y="120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6948" y="2644901"/>
              <a:ext cx="88391" cy="1950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22292" y="2377439"/>
              <a:ext cx="3175" cy="457200"/>
            </a:xfrm>
            <a:custGeom>
              <a:avLst/>
              <a:gdLst/>
              <a:ahLst/>
              <a:cxnLst/>
              <a:rect l="l" t="t" r="r" b="b"/>
              <a:pathLst>
                <a:path w="3175" h="457200">
                  <a:moveTo>
                    <a:pt x="2286" y="0"/>
                  </a:moveTo>
                  <a:lnTo>
                    <a:pt x="761" y="0"/>
                  </a:lnTo>
                  <a:lnTo>
                    <a:pt x="0" y="761"/>
                  </a:lnTo>
                  <a:lnTo>
                    <a:pt x="1524" y="2285"/>
                  </a:lnTo>
                  <a:lnTo>
                    <a:pt x="3048" y="761"/>
                  </a:lnTo>
                  <a:lnTo>
                    <a:pt x="2286" y="0"/>
                  </a:lnTo>
                  <a:close/>
                </a:path>
                <a:path w="3175" h="457200">
                  <a:moveTo>
                    <a:pt x="1524" y="5333"/>
                  </a:moveTo>
                  <a:lnTo>
                    <a:pt x="0" y="6857"/>
                  </a:lnTo>
                  <a:lnTo>
                    <a:pt x="1524" y="8381"/>
                  </a:lnTo>
                  <a:lnTo>
                    <a:pt x="3048" y="6857"/>
                  </a:lnTo>
                  <a:lnTo>
                    <a:pt x="1524" y="5333"/>
                  </a:lnTo>
                  <a:close/>
                </a:path>
                <a:path w="3175" h="457200">
                  <a:moveTo>
                    <a:pt x="1524" y="11429"/>
                  </a:moveTo>
                  <a:lnTo>
                    <a:pt x="0" y="12953"/>
                  </a:lnTo>
                  <a:lnTo>
                    <a:pt x="1524" y="14477"/>
                  </a:lnTo>
                  <a:lnTo>
                    <a:pt x="3048" y="12953"/>
                  </a:lnTo>
                  <a:lnTo>
                    <a:pt x="1524" y="11429"/>
                  </a:lnTo>
                  <a:close/>
                </a:path>
                <a:path w="3175" h="457200">
                  <a:moveTo>
                    <a:pt x="1524" y="17525"/>
                  </a:move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457200">
                  <a:moveTo>
                    <a:pt x="1524" y="23621"/>
                  </a:moveTo>
                  <a:lnTo>
                    <a:pt x="0" y="25145"/>
                  </a:lnTo>
                  <a:lnTo>
                    <a:pt x="1524" y="26669"/>
                  </a:lnTo>
                  <a:lnTo>
                    <a:pt x="3048" y="25145"/>
                  </a:lnTo>
                  <a:lnTo>
                    <a:pt x="1524" y="23621"/>
                  </a:lnTo>
                  <a:close/>
                </a:path>
                <a:path w="3175" h="457200">
                  <a:moveTo>
                    <a:pt x="1524" y="29717"/>
                  </a:moveTo>
                  <a:lnTo>
                    <a:pt x="0" y="31241"/>
                  </a:lnTo>
                  <a:lnTo>
                    <a:pt x="1524" y="32765"/>
                  </a:lnTo>
                  <a:lnTo>
                    <a:pt x="3048" y="31241"/>
                  </a:lnTo>
                  <a:lnTo>
                    <a:pt x="1524" y="29717"/>
                  </a:lnTo>
                  <a:close/>
                </a:path>
                <a:path w="3175" h="457200">
                  <a:moveTo>
                    <a:pt x="1524" y="35813"/>
                  </a:moveTo>
                  <a:lnTo>
                    <a:pt x="0" y="37337"/>
                  </a:lnTo>
                  <a:lnTo>
                    <a:pt x="1524" y="38861"/>
                  </a:lnTo>
                  <a:lnTo>
                    <a:pt x="3048" y="37337"/>
                  </a:lnTo>
                  <a:lnTo>
                    <a:pt x="1524" y="35813"/>
                  </a:lnTo>
                  <a:close/>
                </a:path>
                <a:path w="3175" h="457200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8" y="43433"/>
                  </a:lnTo>
                  <a:lnTo>
                    <a:pt x="1524" y="41909"/>
                  </a:lnTo>
                  <a:close/>
                </a:path>
                <a:path w="3175" h="457200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8" y="49529"/>
                  </a:lnTo>
                  <a:lnTo>
                    <a:pt x="1524" y="48005"/>
                  </a:lnTo>
                  <a:close/>
                </a:path>
                <a:path w="3175" h="457200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1"/>
                  </a:lnTo>
                  <a:close/>
                </a:path>
                <a:path w="3175" h="457200">
                  <a:moveTo>
                    <a:pt x="1524" y="60198"/>
                  </a:moveTo>
                  <a:lnTo>
                    <a:pt x="0" y="61721"/>
                  </a:lnTo>
                  <a:lnTo>
                    <a:pt x="1524" y="63245"/>
                  </a:lnTo>
                  <a:lnTo>
                    <a:pt x="3048" y="61721"/>
                  </a:lnTo>
                  <a:lnTo>
                    <a:pt x="1524" y="60198"/>
                  </a:lnTo>
                  <a:close/>
                </a:path>
                <a:path w="3175" h="457200">
                  <a:moveTo>
                    <a:pt x="1524" y="66293"/>
                  </a:moveTo>
                  <a:lnTo>
                    <a:pt x="0" y="67055"/>
                  </a:lnTo>
                  <a:lnTo>
                    <a:pt x="0" y="67817"/>
                  </a:lnTo>
                  <a:lnTo>
                    <a:pt x="1524" y="68579"/>
                  </a:lnTo>
                  <a:lnTo>
                    <a:pt x="3048" y="67817"/>
                  </a:lnTo>
                  <a:lnTo>
                    <a:pt x="3048" y="67055"/>
                  </a:lnTo>
                  <a:lnTo>
                    <a:pt x="1524" y="66293"/>
                  </a:lnTo>
                  <a:close/>
                </a:path>
                <a:path w="3175" h="457200">
                  <a:moveTo>
                    <a:pt x="1524" y="71627"/>
                  </a:moveTo>
                  <a:lnTo>
                    <a:pt x="0" y="73151"/>
                  </a:lnTo>
                  <a:lnTo>
                    <a:pt x="1524" y="74675"/>
                  </a:lnTo>
                  <a:lnTo>
                    <a:pt x="3048" y="73151"/>
                  </a:lnTo>
                  <a:lnTo>
                    <a:pt x="1524" y="71627"/>
                  </a:lnTo>
                  <a:close/>
                </a:path>
                <a:path w="3175" h="457200">
                  <a:moveTo>
                    <a:pt x="1524" y="77724"/>
                  </a:moveTo>
                  <a:lnTo>
                    <a:pt x="0" y="79248"/>
                  </a:lnTo>
                  <a:lnTo>
                    <a:pt x="1524" y="80771"/>
                  </a:lnTo>
                  <a:lnTo>
                    <a:pt x="3048" y="79248"/>
                  </a:lnTo>
                  <a:lnTo>
                    <a:pt x="1524" y="77724"/>
                  </a:lnTo>
                  <a:close/>
                </a:path>
                <a:path w="3175" h="457200">
                  <a:moveTo>
                    <a:pt x="1524" y="83819"/>
                  </a:moveTo>
                  <a:lnTo>
                    <a:pt x="0" y="85343"/>
                  </a:lnTo>
                  <a:lnTo>
                    <a:pt x="1524" y="86867"/>
                  </a:lnTo>
                  <a:lnTo>
                    <a:pt x="3048" y="85343"/>
                  </a:lnTo>
                  <a:lnTo>
                    <a:pt x="1524" y="83819"/>
                  </a:lnTo>
                  <a:close/>
                </a:path>
                <a:path w="3175" h="457200">
                  <a:moveTo>
                    <a:pt x="1524" y="89915"/>
                  </a:moveTo>
                  <a:lnTo>
                    <a:pt x="0" y="91439"/>
                  </a:lnTo>
                  <a:lnTo>
                    <a:pt x="1524" y="92963"/>
                  </a:lnTo>
                  <a:lnTo>
                    <a:pt x="3048" y="91439"/>
                  </a:lnTo>
                  <a:lnTo>
                    <a:pt x="1524" y="89915"/>
                  </a:lnTo>
                  <a:close/>
                </a:path>
                <a:path w="3175" h="457200">
                  <a:moveTo>
                    <a:pt x="1524" y="96011"/>
                  </a:moveTo>
                  <a:lnTo>
                    <a:pt x="0" y="97535"/>
                  </a:lnTo>
                  <a:lnTo>
                    <a:pt x="1524" y="99059"/>
                  </a:lnTo>
                  <a:lnTo>
                    <a:pt x="3048" y="97535"/>
                  </a:lnTo>
                  <a:lnTo>
                    <a:pt x="1524" y="96011"/>
                  </a:lnTo>
                  <a:close/>
                </a:path>
                <a:path w="3175" h="457200">
                  <a:moveTo>
                    <a:pt x="1524" y="102107"/>
                  </a:moveTo>
                  <a:lnTo>
                    <a:pt x="0" y="103631"/>
                  </a:lnTo>
                  <a:lnTo>
                    <a:pt x="1524" y="105155"/>
                  </a:lnTo>
                  <a:lnTo>
                    <a:pt x="3048" y="103631"/>
                  </a:lnTo>
                  <a:lnTo>
                    <a:pt x="1524" y="102107"/>
                  </a:lnTo>
                  <a:close/>
                </a:path>
                <a:path w="3175" h="457200">
                  <a:moveTo>
                    <a:pt x="1524" y="108203"/>
                  </a:moveTo>
                  <a:lnTo>
                    <a:pt x="0" y="109727"/>
                  </a:lnTo>
                  <a:lnTo>
                    <a:pt x="1524" y="111251"/>
                  </a:lnTo>
                  <a:lnTo>
                    <a:pt x="3048" y="109727"/>
                  </a:lnTo>
                  <a:lnTo>
                    <a:pt x="1524" y="108203"/>
                  </a:lnTo>
                  <a:close/>
                </a:path>
                <a:path w="3175" h="457200">
                  <a:moveTo>
                    <a:pt x="1524" y="114300"/>
                  </a:moveTo>
                  <a:lnTo>
                    <a:pt x="0" y="115824"/>
                  </a:lnTo>
                  <a:lnTo>
                    <a:pt x="1524" y="117348"/>
                  </a:lnTo>
                  <a:lnTo>
                    <a:pt x="3048" y="115824"/>
                  </a:lnTo>
                  <a:lnTo>
                    <a:pt x="1524" y="114300"/>
                  </a:lnTo>
                  <a:close/>
                </a:path>
                <a:path w="3175" h="457200">
                  <a:moveTo>
                    <a:pt x="1524" y="120395"/>
                  </a:moveTo>
                  <a:lnTo>
                    <a:pt x="0" y="121919"/>
                  </a:lnTo>
                  <a:lnTo>
                    <a:pt x="1524" y="123443"/>
                  </a:lnTo>
                  <a:lnTo>
                    <a:pt x="3048" y="121919"/>
                  </a:lnTo>
                  <a:lnTo>
                    <a:pt x="1524" y="120395"/>
                  </a:lnTo>
                  <a:close/>
                </a:path>
                <a:path w="3175" h="457200">
                  <a:moveTo>
                    <a:pt x="1524" y="126491"/>
                  </a:moveTo>
                  <a:lnTo>
                    <a:pt x="0" y="128015"/>
                  </a:lnTo>
                  <a:lnTo>
                    <a:pt x="1524" y="129539"/>
                  </a:lnTo>
                  <a:lnTo>
                    <a:pt x="3048" y="128015"/>
                  </a:lnTo>
                  <a:lnTo>
                    <a:pt x="1524" y="126491"/>
                  </a:lnTo>
                  <a:close/>
                </a:path>
                <a:path w="3175" h="457200">
                  <a:moveTo>
                    <a:pt x="1524" y="132587"/>
                  </a:moveTo>
                  <a:lnTo>
                    <a:pt x="0" y="134111"/>
                  </a:lnTo>
                  <a:lnTo>
                    <a:pt x="1524" y="135635"/>
                  </a:lnTo>
                  <a:lnTo>
                    <a:pt x="3048" y="134111"/>
                  </a:lnTo>
                  <a:lnTo>
                    <a:pt x="1524" y="132587"/>
                  </a:lnTo>
                  <a:close/>
                </a:path>
                <a:path w="3175" h="457200">
                  <a:moveTo>
                    <a:pt x="1524" y="138683"/>
                  </a:moveTo>
                  <a:lnTo>
                    <a:pt x="0" y="140207"/>
                  </a:lnTo>
                  <a:lnTo>
                    <a:pt x="1524" y="141731"/>
                  </a:lnTo>
                  <a:lnTo>
                    <a:pt x="3048" y="140207"/>
                  </a:lnTo>
                  <a:lnTo>
                    <a:pt x="1524" y="138683"/>
                  </a:lnTo>
                  <a:close/>
                </a:path>
                <a:path w="3175" h="457200">
                  <a:moveTo>
                    <a:pt x="1524" y="144779"/>
                  </a:moveTo>
                  <a:lnTo>
                    <a:pt x="0" y="146303"/>
                  </a:lnTo>
                  <a:lnTo>
                    <a:pt x="1524" y="147827"/>
                  </a:lnTo>
                  <a:lnTo>
                    <a:pt x="3048" y="146303"/>
                  </a:lnTo>
                  <a:lnTo>
                    <a:pt x="1524" y="144779"/>
                  </a:lnTo>
                  <a:close/>
                </a:path>
                <a:path w="3175" h="457200">
                  <a:moveTo>
                    <a:pt x="1524" y="150875"/>
                  </a:moveTo>
                  <a:lnTo>
                    <a:pt x="0" y="152400"/>
                  </a:lnTo>
                  <a:lnTo>
                    <a:pt x="1524" y="153924"/>
                  </a:lnTo>
                  <a:lnTo>
                    <a:pt x="3048" y="152400"/>
                  </a:lnTo>
                  <a:lnTo>
                    <a:pt x="1524" y="150875"/>
                  </a:lnTo>
                  <a:close/>
                </a:path>
                <a:path w="3175" h="457200">
                  <a:moveTo>
                    <a:pt x="1524" y="156971"/>
                  </a:moveTo>
                  <a:lnTo>
                    <a:pt x="0" y="158495"/>
                  </a:lnTo>
                  <a:lnTo>
                    <a:pt x="1524" y="160019"/>
                  </a:lnTo>
                  <a:lnTo>
                    <a:pt x="3048" y="158495"/>
                  </a:lnTo>
                  <a:lnTo>
                    <a:pt x="1524" y="156971"/>
                  </a:lnTo>
                  <a:close/>
                </a:path>
                <a:path w="3175" h="457200">
                  <a:moveTo>
                    <a:pt x="1524" y="163067"/>
                  </a:moveTo>
                  <a:lnTo>
                    <a:pt x="0" y="164591"/>
                  </a:lnTo>
                  <a:lnTo>
                    <a:pt x="1524" y="166115"/>
                  </a:lnTo>
                  <a:lnTo>
                    <a:pt x="3048" y="164591"/>
                  </a:lnTo>
                  <a:lnTo>
                    <a:pt x="1524" y="163067"/>
                  </a:lnTo>
                  <a:close/>
                </a:path>
                <a:path w="3175" h="457200">
                  <a:moveTo>
                    <a:pt x="1524" y="169163"/>
                  </a:moveTo>
                  <a:lnTo>
                    <a:pt x="0" y="170687"/>
                  </a:lnTo>
                  <a:lnTo>
                    <a:pt x="1524" y="172211"/>
                  </a:lnTo>
                  <a:lnTo>
                    <a:pt x="3048" y="170687"/>
                  </a:lnTo>
                  <a:lnTo>
                    <a:pt x="1524" y="169163"/>
                  </a:lnTo>
                  <a:close/>
                </a:path>
                <a:path w="3175" h="457200">
                  <a:moveTo>
                    <a:pt x="1524" y="175259"/>
                  </a:moveTo>
                  <a:lnTo>
                    <a:pt x="0" y="176783"/>
                  </a:lnTo>
                  <a:lnTo>
                    <a:pt x="1524" y="178307"/>
                  </a:lnTo>
                  <a:lnTo>
                    <a:pt x="3048" y="176783"/>
                  </a:lnTo>
                  <a:lnTo>
                    <a:pt x="1524" y="175259"/>
                  </a:lnTo>
                  <a:close/>
                </a:path>
                <a:path w="3175" h="457200">
                  <a:moveTo>
                    <a:pt x="1524" y="181355"/>
                  </a:moveTo>
                  <a:lnTo>
                    <a:pt x="0" y="182879"/>
                  </a:lnTo>
                  <a:lnTo>
                    <a:pt x="1524" y="184403"/>
                  </a:lnTo>
                  <a:lnTo>
                    <a:pt x="3048" y="182879"/>
                  </a:lnTo>
                  <a:lnTo>
                    <a:pt x="1524" y="181355"/>
                  </a:lnTo>
                  <a:close/>
                </a:path>
                <a:path w="3175" h="457200">
                  <a:moveTo>
                    <a:pt x="1524" y="187451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1"/>
                  </a:lnTo>
                  <a:close/>
                </a:path>
                <a:path w="3175" h="457200">
                  <a:moveTo>
                    <a:pt x="1524" y="193548"/>
                  </a:moveTo>
                  <a:lnTo>
                    <a:pt x="0" y="195071"/>
                  </a:lnTo>
                  <a:lnTo>
                    <a:pt x="1524" y="196595"/>
                  </a:lnTo>
                  <a:lnTo>
                    <a:pt x="3048" y="195071"/>
                  </a:lnTo>
                  <a:lnTo>
                    <a:pt x="1524" y="193548"/>
                  </a:lnTo>
                  <a:close/>
                </a:path>
                <a:path w="3175" h="457200">
                  <a:moveTo>
                    <a:pt x="1524" y="199643"/>
                  </a:moveTo>
                  <a:lnTo>
                    <a:pt x="0" y="201167"/>
                  </a:lnTo>
                  <a:lnTo>
                    <a:pt x="1524" y="202691"/>
                  </a:lnTo>
                  <a:lnTo>
                    <a:pt x="3048" y="201167"/>
                  </a:lnTo>
                  <a:lnTo>
                    <a:pt x="1524" y="199643"/>
                  </a:lnTo>
                  <a:close/>
                </a:path>
                <a:path w="3175" h="457200">
                  <a:moveTo>
                    <a:pt x="1524" y="205739"/>
                  </a:moveTo>
                  <a:lnTo>
                    <a:pt x="0" y="207263"/>
                  </a:lnTo>
                  <a:lnTo>
                    <a:pt x="1524" y="208787"/>
                  </a:lnTo>
                  <a:lnTo>
                    <a:pt x="3048" y="207263"/>
                  </a:lnTo>
                  <a:lnTo>
                    <a:pt x="1524" y="205739"/>
                  </a:lnTo>
                  <a:close/>
                </a:path>
                <a:path w="3175" h="457200">
                  <a:moveTo>
                    <a:pt x="1524" y="211835"/>
                  </a:moveTo>
                  <a:lnTo>
                    <a:pt x="0" y="213359"/>
                  </a:lnTo>
                  <a:lnTo>
                    <a:pt x="1524" y="214883"/>
                  </a:lnTo>
                  <a:lnTo>
                    <a:pt x="3048" y="213359"/>
                  </a:lnTo>
                  <a:lnTo>
                    <a:pt x="1524" y="211835"/>
                  </a:lnTo>
                  <a:close/>
                </a:path>
                <a:path w="3175" h="457200">
                  <a:moveTo>
                    <a:pt x="1524" y="217931"/>
                  </a:moveTo>
                  <a:lnTo>
                    <a:pt x="0" y="219455"/>
                  </a:lnTo>
                  <a:lnTo>
                    <a:pt x="1524" y="220979"/>
                  </a:lnTo>
                  <a:lnTo>
                    <a:pt x="3048" y="219455"/>
                  </a:lnTo>
                  <a:lnTo>
                    <a:pt x="1524" y="217931"/>
                  </a:lnTo>
                  <a:close/>
                </a:path>
                <a:path w="3175" h="457200">
                  <a:moveTo>
                    <a:pt x="1524" y="223265"/>
                  </a:moveTo>
                  <a:lnTo>
                    <a:pt x="0" y="224789"/>
                  </a:lnTo>
                  <a:lnTo>
                    <a:pt x="1524" y="226313"/>
                  </a:lnTo>
                  <a:lnTo>
                    <a:pt x="3048" y="224789"/>
                  </a:lnTo>
                  <a:lnTo>
                    <a:pt x="1524" y="223265"/>
                  </a:lnTo>
                  <a:close/>
                </a:path>
                <a:path w="3175" h="457200">
                  <a:moveTo>
                    <a:pt x="1524" y="229361"/>
                  </a:moveTo>
                  <a:lnTo>
                    <a:pt x="0" y="230885"/>
                  </a:lnTo>
                  <a:lnTo>
                    <a:pt x="1524" y="232409"/>
                  </a:lnTo>
                  <a:lnTo>
                    <a:pt x="3048" y="230885"/>
                  </a:lnTo>
                  <a:lnTo>
                    <a:pt x="1524" y="229361"/>
                  </a:lnTo>
                  <a:close/>
                </a:path>
                <a:path w="3175" h="457200">
                  <a:moveTo>
                    <a:pt x="1524" y="235457"/>
                  </a:moveTo>
                  <a:lnTo>
                    <a:pt x="0" y="236981"/>
                  </a:lnTo>
                  <a:lnTo>
                    <a:pt x="1524" y="238505"/>
                  </a:lnTo>
                  <a:lnTo>
                    <a:pt x="3048" y="236981"/>
                  </a:lnTo>
                  <a:lnTo>
                    <a:pt x="1524" y="235457"/>
                  </a:lnTo>
                  <a:close/>
                </a:path>
                <a:path w="3175" h="457200">
                  <a:moveTo>
                    <a:pt x="1524" y="241553"/>
                  </a:moveTo>
                  <a:lnTo>
                    <a:pt x="0" y="243077"/>
                  </a:lnTo>
                  <a:lnTo>
                    <a:pt x="1524" y="244601"/>
                  </a:lnTo>
                  <a:lnTo>
                    <a:pt x="3048" y="243077"/>
                  </a:lnTo>
                  <a:lnTo>
                    <a:pt x="1524" y="241553"/>
                  </a:lnTo>
                  <a:close/>
                </a:path>
                <a:path w="3175" h="457200">
                  <a:moveTo>
                    <a:pt x="1524" y="247650"/>
                  </a:move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lnTo>
                    <a:pt x="1524" y="247650"/>
                  </a:lnTo>
                  <a:close/>
                </a:path>
                <a:path w="3175" h="457200">
                  <a:moveTo>
                    <a:pt x="1524" y="253745"/>
                  </a:moveTo>
                  <a:lnTo>
                    <a:pt x="0" y="255269"/>
                  </a:lnTo>
                  <a:lnTo>
                    <a:pt x="1524" y="256793"/>
                  </a:lnTo>
                  <a:lnTo>
                    <a:pt x="3048" y="255269"/>
                  </a:lnTo>
                  <a:lnTo>
                    <a:pt x="1524" y="253745"/>
                  </a:lnTo>
                  <a:close/>
                </a:path>
                <a:path w="3175" h="457200">
                  <a:moveTo>
                    <a:pt x="1524" y="259841"/>
                  </a:moveTo>
                  <a:lnTo>
                    <a:pt x="0" y="261365"/>
                  </a:lnTo>
                  <a:lnTo>
                    <a:pt x="1524" y="262889"/>
                  </a:lnTo>
                  <a:lnTo>
                    <a:pt x="3048" y="261365"/>
                  </a:lnTo>
                  <a:lnTo>
                    <a:pt x="1524" y="259841"/>
                  </a:lnTo>
                  <a:close/>
                </a:path>
                <a:path w="3175" h="457200">
                  <a:moveTo>
                    <a:pt x="1524" y="265937"/>
                  </a:moveTo>
                  <a:lnTo>
                    <a:pt x="0" y="267461"/>
                  </a:lnTo>
                  <a:lnTo>
                    <a:pt x="1524" y="268985"/>
                  </a:lnTo>
                  <a:lnTo>
                    <a:pt x="3048" y="267461"/>
                  </a:lnTo>
                  <a:lnTo>
                    <a:pt x="1524" y="265937"/>
                  </a:lnTo>
                  <a:close/>
                </a:path>
                <a:path w="3175" h="457200">
                  <a:moveTo>
                    <a:pt x="1524" y="272033"/>
                  </a:moveTo>
                  <a:lnTo>
                    <a:pt x="0" y="273557"/>
                  </a:lnTo>
                  <a:lnTo>
                    <a:pt x="1524" y="275081"/>
                  </a:lnTo>
                  <a:lnTo>
                    <a:pt x="3048" y="273557"/>
                  </a:lnTo>
                  <a:lnTo>
                    <a:pt x="1524" y="272033"/>
                  </a:lnTo>
                  <a:close/>
                </a:path>
                <a:path w="3175" h="457200">
                  <a:moveTo>
                    <a:pt x="1524" y="278129"/>
                  </a:moveTo>
                  <a:lnTo>
                    <a:pt x="0" y="279653"/>
                  </a:lnTo>
                  <a:lnTo>
                    <a:pt x="1524" y="281177"/>
                  </a:lnTo>
                  <a:lnTo>
                    <a:pt x="3048" y="279653"/>
                  </a:lnTo>
                  <a:lnTo>
                    <a:pt x="1524" y="278129"/>
                  </a:lnTo>
                  <a:close/>
                </a:path>
                <a:path w="3175" h="457200">
                  <a:moveTo>
                    <a:pt x="1524" y="284225"/>
                  </a:moveTo>
                  <a:lnTo>
                    <a:pt x="0" y="285750"/>
                  </a:lnTo>
                  <a:lnTo>
                    <a:pt x="1524" y="287274"/>
                  </a:lnTo>
                  <a:lnTo>
                    <a:pt x="3048" y="285750"/>
                  </a:lnTo>
                  <a:lnTo>
                    <a:pt x="1524" y="284225"/>
                  </a:lnTo>
                  <a:close/>
                </a:path>
                <a:path w="3175" h="457200">
                  <a:moveTo>
                    <a:pt x="1524" y="290321"/>
                  </a:moveTo>
                  <a:lnTo>
                    <a:pt x="0" y="291845"/>
                  </a:lnTo>
                  <a:lnTo>
                    <a:pt x="1524" y="293369"/>
                  </a:lnTo>
                  <a:lnTo>
                    <a:pt x="3048" y="291845"/>
                  </a:lnTo>
                  <a:lnTo>
                    <a:pt x="1524" y="290321"/>
                  </a:lnTo>
                  <a:close/>
                </a:path>
                <a:path w="3175" h="457200">
                  <a:moveTo>
                    <a:pt x="1524" y="296417"/>
                  </a:moveTo>
                  <a:lnTo>
                    <a:pt x="0" y="297941"/>
                  </a:lnTo>
                  <a:lnTo>
                    <a:pt x="1524" y="299465"/>
                  </a:lnTo>
                  <a:lnTo>
                    <a:pt x="3048" y="297941"/>
                  </a:lnTo>
                  <a:lnTo>
                    <a:pt x="1524" y="296417"/>
                  </a:lnTo>
                  <a:close/>
                </a:path>
                <a:path w="3175" h="457200">
                  <a:moveTo>
                    <a:pt x="1524" y="302513"/>
                  </a:moveTo>
                  <a:lnTo>
                    <a:pt x="0" y="304037"/>
                  </a:lnTo>
                  <a:lnTo>
                    <a:pt x="1524" y="305561"/>
                  </a:lnTo>
                  <a:lnTo>
                    <a:pt x="3048" y="304037"/>
                  </a:lnTo>
                  <a:lnTo>
                    <a:pt x="1524" y="302513"/>
                  </a:lnTo>
                  <a:close/>
                </a:path>
                <a:path w="3175" h="457200">
                  <a:moveTo>
                    <a:pt x="1524" y="308609"/>
                  </a:moveTo>
                  <a:lnTo>
                    <a:pt x="0" y="310133"/>
                  </a:lnTo>
                  <a:lnTo>
                    <a:pt x="1524" y="311657"/>
                  </a:lnTo>
                  <a:lnTo>
                    <a:pt x="3048" y="310133"/>
                  </a:lnTo>
                  <a:lnTo>
                    <a:pt x="1524" y="308609"/>
                  </a:lnTo>
                  <a:close/>
                </a:path>
                <a:path w="3175" h="457200">
                  <a:moveTo>
                    <a:pt x="1524" y="314705"/>
                  </a:moveTo>
                  <a:lnTo>
                    <a:pt x="0" y="316229"/>
                  </a:lnTo>
                  <a:lnTo>
                    <a:pt x="1524" y="317753"/>
                  </a:lnTo>
                  <a:lnTo>
                    <a:pt x="3048" y="316229"/>
                  </a:lnTo>
                  <a:lnTo>
                    <a:pt x="1524" y="314705"/>
                  </a:lnTo>
                  <a:close/>
                </a:path>
                <a:path w="3175" h="457200">
                  <a:moveTo>
                    <a:pt x="1524" y="320801"/>
                  </a:moveTo>
                  <a:lnTo>
                    <a:pt x="0" y="322325"/>
                  </a:lnTo>
                  <a:lnTo>
                    <a:pt x="1524" y="323850"/>
                  </a:lnTo>
                  <a:lnTo>
                    <a:pt x="3048" y="322325"/>
                  </a:lnTo>
                  <a:lnTo>
                    <a:pt x="1524" y="320801"/>
                  </a:lnTo>
                  <a:close/>
                </a:path>
                <a:path w="3175" h="457200">
                  <a:moveTo>
                    <a:pt x="1524" y="326898"/>
                  </a:moveTo>
                  <a:lnTo>
                    <a:pt x="0" y="328421"/>
                  </a:lnTo>
                  <a:lnTo>
                    <a:pt x="1524" y="329945"/>
                  </a:lnTo>
                  <a:lnTo>
                    <a:pt x="3048" y="328421"/>
                  </a:lnTo>
                  <a:lnTo>
                    <a:pt x="1524" y="326898"/>
                  </a:lnTo>
                  <a:close/>
                </a:path>
                <a:path w="3175" h="457200">
                  <a:moveTo>
                    <a:pt x="1524" y="332993"/>
                  </a:moveTo>
                  <a:lnTo>
                    <a:pt x="0" y="334517"/>
                  </a:lnTo>
                  <a:lnTo>
                    <a:pt x="1524" y="336041"/>
                  </a:lnTo>
                  <a:lnTo>
                    <a:pt x="3048" y="334517"/>
                  </a:lnTo>
                  <a:lnTo>
                    <a:pt x="1524" y="332993"/>
                  </a:lnTo>
                  <a:close/>
                </a:path>
                <a:path w="3175" h="457200">
                  <a:moveTo>
                    <a:pt x="1524" y="339089"/>
                  </a:moveTo>
                  <a:lnTo>
                    <a:pt x="0" y="340613"/>
                  </a:lnTo>
                  <a:lnTo>
                    <a:pt x="1524" y="342137"/>
                  </a:lnTo>
                  <a:lnTo>
                    <a:pt x="3048" y="340613"/>
                  </a:lnTo>
                  <a:lnTo>
                    <a:pt x="1524" y="339089"/>
                  </a:lnTo>
                  <a:close/>
                </a:path>
                <a:path w="3175" h="457200">
                  <a:moveTo>
                    <a:pt x="1524" y="345185"/>
                  </a:moveTo>
                  <a:lnTo>
                    <a:pt x="0" y="346709"/>
                  </a:lnTo>
                  <a:lnTo>
                    <a:pt x="1524" y="348233"/>
                  </a:lnTo>
                  <a:lnTo>
                    <a:pt x="3048" y="346709"/>
                  </a:lnTo>
                  <a:lnTo>
                    <a:pt x="1524" y="345185"/>
                  </a:lnTo>
                  <a:close/>
                </a:path>
                <a:path w="3175" h="457200">
                  <a:moveTo>
                    <a:pt x="1524" y="351281"/>
                  </a:moveTo>
                  <a:lnTo>
                    <a:pt x="0" y="352805"/>
                  </a:lnTo>
                  <a:lnTo>
                    <a:pt x="1524" y="354329"/>
                  </a:lnTo>
                  <a:lnTo>
                    <a:pt x="3048" y="352805"/>
                  </a:lnTo>
                  <a:lnTo>
                    <a:pt x="1524" y="351281"/>
                  </a:lnTo>
                  <a:close/>
                </a:path>
                <a:path w="3175" h="457200">
                  <a:moveTo>
                    <a:pt x="1524" y="357377"/>
                  </a:moveTo>
                  <a:lnTo>
                    <a:pt x="0" y="358901"/>
                  </a:lnTo>
                  <a:lnTo>
                    <a:pt x="1524" y="360425"/>
                  </a:lnTo>
                  <a:lnTo>
                    <a:pt x="3048" y="358901"/>
                  </a:lnTo>
                  <a:lnTo>
                    <a:pt x="1524" y="357377"/>
                  </a:lnTo>
                  <a:close/>
                </a:path>
                <a:path w="3175" h="457200">
                  <a:moveTo>
                    <a:pt x="1524" y="363474"/>
                  </a:moveTo>
                  <a:lnTo>
                    <a:pt x="0" y="364998"/>
                  </a:lnTo>
                  <a:lnTo>
                    <a:pt x="1524" y="366521"/>
                  </a:lnTo>
                  <a:lnTo>
                    <a:pt x="3048" y="364998"/>
                  </a:lnTo>
                  <a:lnTo>
                    <a:pt x="1524" y="363474"/>
                  </a:lnTo>
                  <a:close/>
                </a:path>
                <a:path w="3175" h="457200">
                  <a:moveTo>
                    <a:pt x="1524" y="369569"/>
                  </a:moveTo>
                  <a:lnTo>
                    <a:pt x="0" y="371093"/>
                  </a:lnTo>
                  <a:lnTo>
                    <a:pt x="1524" y="372617"/>
                  </a:lnTo>
                  <a:lnTo>
                    <a:pt x="3048" y="371093"/>
                  </a:lnTo>
                  <a:lnTo>
                    <a:pt x="1524" y="369569"/>
                  </a:lnTo>
                  <a:close/>
                </a:path>
                <a:path w="3175" h="457200">
                  <a:moveTo>
                    <a:pt x="1524" y="375665"/>
                  </a:moveTo>
                  <a:lnTo>
                    <a:pt x="0" y="377189"/>
                  </a:lnTo>
                  <a:lnTo>
                    <a:pt x="1524" y="378713"/>
                  </a:lnTo>
                  <a:lnTo>
                    <a:pt x="3048" y="377189"/>
                  </a:lnTo>
                  <a:lnTo>
                    <a:pt x="1524" y="375665"/>
                  </a:lnTo>
                  <a:close/>
                </a:path>
                <a:path w="3175" h="457200">
                  <a:moveTo>
                    <a:pt x="1524" y="381000"/>
                  </a:move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lnTo>
                    <a:pt x="1524" y="381000"/>
                  </a:lnTo>
                  <a:close/>
                </a:path>
                <a:path w="3175" h="457200">
                  <a:moveTo>
                    <a:pt x="1524" y="387095"/>
                  </a:moveTo>
                  <a:lnTo>
                    <a:pt x="0" y="388619"/>
                  </a:lnTo>
                  <a:lnTo>
                    <a:pt x="1524" y="390143"/>
                  </a:lnTo>
                  <a:lnTo>
                    <a:pt x="3048" y="388619"/>
                  </a:lnTo>
                  <a:lnTo>
                    <a:pt x="1524" y="387095"/>
                  </a:lnTo>
                  <a:close/>
                </a:path>
                <a:path w="3175" h="457200">
                  <a:moveTo>
                    <a:pt x="1524" y="393191"/>
                  </a:moveTo>
                  <a:lnTo>
                    <a:pt x="0" y="394715"/>
                  </a:lnTo>
                  <a:lnTo>
                    <a:pt x="1524" y="396239"/>
                  </a:lnTo>
                  <a:lnTo>
                    <a:pt x="3048" y="394715"/>
                  </a:lnTo>
                  <a:lnTo>
                    <a:pt x="1524" y="393191"/>
                  </a:lnTo>
                  <a:close/>
                </a:path>
                <a:path w="3175" h="457200">
                  <a:moveTo>
                    <a:pt x="1524" y="399287"/>
                  </a:moveTo>
                  <a:lnTo>
                    <a:pt x="0" y="400811"/>
                  </a:lnTo>
                  <a:lnTo>
                    <a:pt x="1524" y="402335"/>
                  </a:lnTo>
                  <a:lnTo>
                    <a:pt x="3048" y="400811"/>
                  </a:lnTo>
                  <a:lnTo>
                    <a:pt x="1524" y="399287"/>
                  </a:lnTo>
                  <a:close/>
                </a:path>
                <a:path w="3175" h="457200">
                  <a:moveTo>
                    <a:pt x="1524" y="405383"/>
                  </a:moveTo>
                  <a:lnTo>
                    <a:pt x="0" y="406907"/>
                  </a:lnTo>
                  <a:lnTo>
                    <a:pt x="1524" y="408431"/>
                  </a:lnTo>
                  <a:lnTo>
                    <a:pt x="3048" y="406907"/>
                  </a:lnTo>
                  <a:lnTo>
                    <a:pt x="1524" y="405383"/>
                  </a:lnTo>
                  <a:close/>
                </a:path>
                <a:path w="3175" h="457200">
                  <a:moveTo>
                    <a:pt x="1524" y="411479"/>
                  </a:moveTo>
                  <a:lnTo>
                    <a:pt x="0" y="413003"/>
                  </a:lnTo>
                  <a:lnTo>
                    <a:pt x="1524" y="414527"/>
                  </a:lnTo>
                  <a:lnTo>
                    <a:pt x="3048" y="413003"/>
                  </a:lnTo>
                  <a:lnTo>
                    <a:pt x="1524" y="411479"/>
                  </a:lnTo>
                  <a:close/>
                </a:path>
                <a:path w="3175" h="457200">
                  <a:moveTo>
                    <a:pt x="1524" y="417575"/>
                  </a:move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lnTo>
                    <a:pt x="1524" y="417575"/>
                  </a:lnTo>
                  <a:close/>
                </a:path>
                <a:path w="3175" h="457200">
                  <a:moveTo>
                    <a:pt x="1524" y="423671"/>
                  </a:moveTo>
                  <a:lnTo>
                    <a:pt x="0" y="425195"/>
                  </a:lnTo>
                  <a:lnTo>
                    <a:pt x="1524" y="426719"/>
                  </a:lnTo>
                  <a:lnTo>
                    <a:pt x="3048" y="425195"/>
                  </a:lnTo>
                  <a:lnTo>
                    <a:pt x="1524" y="423671"/>
                  </a:lnTo>
                  <a:close/>
                </a:path>
                <a:path w="3175" h="457200">
                  <a:moveTo>
                    <a:pt x="1524" y="429767"/>
                  </a:moveTo>
                  <a:lnTo>
                    <a:pt x="0" y="431291"/>
                  </a:lnTo>
                  <a:lnTo>
                    <a:pt x="1524" y="432815"/>
                  </a:lnTo>
                  <a:lnTo>
                    <a:pt x="3048" y="431291"/>
                  </a:lnTo>
                  <a:lnTo>
                    <a:pt x="1524" y="429767"/>
                  </a:lnTo>
                  <a:close/>
                </a:path>
                <a:path w="3175" h="457200">
                  <a:moveTo>
                    <a:pt x="1524" y="435863"/>
                  </a:moveTo>
                  <a:lnTo>
                    <a:pt x="0" y="437387"/>
                  </a:lnTo>
                  <a:lnTo>
                    <a:pt x="1524" y="438911"/>
                  </a:lnTo>
                  <a:lnTo>
                    <a:pt x="3048" y="437387"/>
                  </a:lnTo>
                  <a:lnTo>
                    <a:pt x="1524" y="435863"/>
                  </a:lnTo>
                  <a:close/>
                </a:path>
                <a:path w="3175" h="457200">
                  <a:moveTo>
                    <a:pt x="1524" y="441959"/>
                  </a:moveTo>
                  <a:lnTo>
                    <a:pt x="0" y="443483"/>
                  </a:lnTo>
                  <a:lnTo>
                    <a:pt x="1524" y="445007"/>
                  </a:lnTo>
                  <a:lnTo>
                    <a:pt x="3048" y="443483"/>
                  </a:lnTo>
                  <a:lnTo>
                    <a:pt x="1524" y="441959"/>
                  </a:lnTo>
                  <a:close/>
                </a:path>
                <a:path w="3175" h="457200">
                  <a:moveTo>
                    <a:pt x="1524" y="448055"/>
                  </a:moveTo>
                  <a:lnTo>
                    <a:pt x="0" y="449579"/>
                  </a:lnTo>
                  <a:lnTo>
                    <a:pt x="1524" y="451103"/>
                  </a:lnTo>
                  <a:lnTo>
                    <a:pt x="3048" y="449579"/>
                  </a:lnTo>
                  <a:lnTo>
                    <a:pt x="1524" y="448055"/>
                  </a:lnTo>
                  <a:close/>
                </a:path>
                <a:path w="3175" h="457200">
                  <a:moveTo>
                    <a:pt x="1524" y="454151"/>
                  </a:moveTo>
                  <a:lnTo>
                    <a:pt x="0" y="455675"/>
                  </a:lnTo>
                  <a:lnTo>
                    <a:pt x="1524" y="457200"/>
                  </a:lnTo>
                  <a:lnTo>
                    <a:pt x="3048" y="455675"/>
                  </a:lnTo>
                  <a:lnTo>
                    <a:pt x="1524" y="454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7834" y="2377439"/>
              <a:ext cx="512825" cy="6271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5544" y="2424683"/>
              <a:ext cx="439673" cy="76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33694" y="2426207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60">
                  <a:moveTo>
                    <a:pt x="29108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084" y="73151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32170" y="2424683"/>
              <a:ext cx="294640" cy="410209"/>
            </a:xfrm>
            <a:custGeom>
              <a:avLst/>
              <a:gdLst/>
              <a:ahLst/>
              <a:cxnLst/>
              <a:rect l="l" t="t" r="r" b="b"/>
              <a:pathLst>
                <a:path w="294639" h="410210">
                  <a:moveTo>
                    <a:pt x="294132" y="408432"/>
                  </a:moveTo>
                  <a:lnTo>
                    <a:pt x="292608" y="406908"/>
                  </a:lnTo>
                  <a:lnTo>
                    <a:pt x="291084" y="408432"/>
                  </a:lnTo>
                  <a:lnTo>
                    <a:pt x="292608" y="409956"/>
                  </a:lnTo>
                  <a:lnTo>
                    <a:pt x="294132" y="408432"/>
                  </a:lnTo>
                  <a:close/>
                </a:path>
                <a:path w="294639" h="410210">
                  <a:moveTo>
                    <a:pt x="294132" y="402336"/>
                  </a:moveTo>
                  <a:lnTo>
                    <a:pt x="292608" y="400812"/>
                  </a:lnTo>
                  <a:lnTo>
                    <a:pt x="291084" y="402336"/>
                  </a:lnTo>
                  <a:lnTo>
                    <a:pt x="292608" y="403860"/>
                  </a:lnTo>
                  <a:lnTo>
                    <a:pt x="294132" y="402336"/>
                  </a:lnTo>
                  <a:close/>
                </a:path>
                <a:path w="294639" h="410210">
                  <a:moveTo>
                    <a:pt x="294132" y="396240"/>
                  </a:moveTo>
                  <a:lnTo>
                    <a:pt x="292608" y="394716"/>
                  </a:lnTo>
                  <a:lnTo>
                    <a:pt x="291084" y="396240"/>
                  </a:lnTo>
                  <a:lnTo>
                    <a:pt x="292608" y="397764"/>
                  </a:lnTo>
                  <a:lnTo>
                    <a:pt x="294132" y="396240"/>
                  </a:lnTo>
                  <a:close/>
                </a:path>
                <a:path w="294639" h="410210">
                  <a:moveTo>
                    <a:pt x="294132" y="390144"/>
                  </a:moveTo>
                  <a:lnTo>
                    <a:pt x="292608" y="388620"/>
                  </a:lnTo>
                  <a:lnTo>
                    <a:pt x="291084" y="390144"/>
                  </a:lnTo>
                  <a:lnTo>
                    <a:pt x="292608" y="391668"/>
                  </a:lnTo>
                  <a:lnTo>
                    <a:pt x="294132" y="390144"/>
                  </a:lnTo>
                  <a:close/>
                </a:path>
                <a:path w="294639" h="410210">
                  <a:moveTo>
                    <a:pt x="294132" y="384048"/>
                  </a:moveTo>
                  <a:lnTo>
                    <a:pt x="292608" y="382524"/>
                  </a:lnTo>
                  <a:lnTo>
                    <a:pt x="291084" y="384048"/>
                  </a:lnTo>
                  <a:lnTo>
                    <a:pt x="292608" y="385572"/>
                  </a:lnTo>
                  <a:lnTo>
                    <a:pt x="294132" y="384048"/>
                  </a:lnTo>
                  <a:close/>
                </a:path>
                <a:path w="294639" h="410210">
                  <a:moveTo>
                    <a:pt x="294132" y="377952"/>
                  </a:moveTo>
                  <a:lnTo>
                    <a:pt x="292608" y="376428"/>
                  </a:lnTo>
                  <a:lnTo>
                    <a:pt x="291084" y="377952"/>
                  </a:lnTo>
                  <a:lnTo>
                    <a:pt x="292608" y="379476"/>
                  </a:lnTo>
                  <a:lnTo>
                    <a:pt x="294132" y="377952"/>
                  </a:lnTo>
                  <a:close/>
                </a:path>
                <a:path w="294639" h="410210">
                  <a:moveTo>
                    <a:pt x="294132" y="371856"/>
                  </a:moveTo>
                  <a:lnTo>
                    <a:pt x="292608" y="370332"/>
                  </a:lnTo>
                  <a:lnTo>
                    <a:pt x="291084" y="371856"/>
                  </a:lnTo>
                  <a:lnTo>
                    <a:pt x="292608" y="373380"/>
                  </a:lnTo>
                  <a:lnTo>
                    <a:pt x="294132" y="371856"/>
                  </a:lnTo>
                  <a:close/>
                </a:path>
                <a:path w="294639" h="410210">
                  <a:moveTo>
                    <a:pt x="294132" y="365760"/>
                  </a:moveTo>
                  <a:lnTo>
                    <a:pt x="292608" y="364236"/>
                  </a:lnTo>
                  <a:lnTo>
                    <a:pt x="291084" y="365760"/>
                  </a:lnTo>
                  <a:lnTo>
                    <a:pt x="292608" y="367284"/>
                  </a:lnTo>
                  <a:lnTo>
                    <a:pt x="294132" y="365760"/>
                  </a:lnTo>
                  <a:close/>
                </a:path>
                <a:path w="294639" h="410210">
                  <a:moveTo>
                    <a:pt x="294132" y="359664"/>
                  </a:moveTo>
                  <a:lnTo>
                    <a:pt x="292608" y="358140"/>
                  </a:lnTo>
                  <a:lnTo>
                    <a:pt x="291084" y="359664"/>
                  </a:lnTo>
                  <a:lnTo>
                    <a:pt x="292608" y="361188"/>
                  </a:lnTo>
                  <a:lnTo>
                    <a:pt x="294132" y="359664"/>
                  </a:lnTo>
                  <a:close/>
                </a:path>
                <a:path w="294639" h="410210">
                  <a:moveTo>
                    <a:pt x="294132" y="353568"/>
                  </a:moveTo>
                  <a:lnTo>
                    <a:pt x="292608" y="352044"/>
                  </a:lnTo>
                  <a:lnTo>
                    <a:pt x="291084" y="353568"/>
                  </a:lnTo>
                  <a:lnTo>
                    <a:pt x="292608" y="355092"/>
                  </a:lnTo>
                  <a:lnTo>
                    <a:pt x="294132" y="353568"/>
                  </a:lnTo>
                  <a:close/>
                </a:path>
                <a:path w="294639" h="410210">
                  <a:moveTo>
                    <a:pt x="294132" y="347472"/>
                  </a:moveTo>
                  <a:lnTo>
                    <a:pt x="292608" y="345948"/>
                  </a:lnTo>
                  <a:lnTo>
                    <a:pt x="291084" y="347472"/>
                  </a:lnTo>
                  <a:lnTo>
                    <a:pt x="292608" y="348996"/>
                  </a:lnTo>
                  <a:lnTo>
                    <a:pt x="294132" y="347472"/>
                  </a:lnTo>
                  <a:close/>
                </a:path>
                <a:path w="294639" h="410210">
                  <a:moveTo>
                    <a:pt x="294132" y="341376"/>
                  </a:moveTo>
                  <a:lnTo>
                    <a:pt x="292608" y="339852"/>
                  </a:lnTo>
                  <a:lnTo>
                    <a:pt x="291084" y="341376"/>
                  </a:lnTo>
                  <a:lnTo>
                    <a:pt x="292608" y="342900"/>
                  </a:lnTo>
                  <a:lnTo>
                    <a:pt x="294132" y="341376"/>
                  </a:lnTo>
                  <a:close/>
                </a:path>
                <a:path w="294639" h="410210">
                  <a:moveTo>
                    <a:pt x="294132" y="335280"/>
                  </a:moveTo>
                  <a:lnTo>
                    <a:pt x="292608" y="333756"/>
                  </a:lnTo>
                  <a:lnTo>
                    <a:pt x="291084" y="335280"/>
                  </a:lnTo>
                  <a:lnTo>
                    <a:pt x="292608" y="336804"/>
                  </a:lnTo>
                  <a:lnTo>
                    <a:pt x="294132" y="335280"/>
                  </a:lnTo>
                  <a:close/>
                </a:path>
                <a:path w="294639" h="410210">
                  <a:moveTo>
                    <a:pt x="294132" y="329184"/>
                  </a:moveTo>
                  <a:lnTo>
                    <a:pt x="292608" y="327660"/>
                  </a:lnTo>
                  <a:lnTo>
                    <a:pt x="291084" y="329184"/>
                  </a:lnTo>
                  <a:lnTo>
                    <a:pt x="292608" y="330708"/>
                  </a:lnTo>
                  <a:lnTo>
                    <a:pt x="294132" y="329184"/>
                  </a:lnTo>
                  <a:close/>
                </a:path>
                <a:path w="294639" h="410210">
                  <a:moveTo>
                    <a:pt x="294132" y="323088"/>
                  </a:moveTo>
                  <a:lnTo>
                    <a:pt x="292608" y="321564"/>
                  </a:lnTo>
                  <a:lnTo>
                    <a:pt x="291084" y="323088"/>
                  </a:lnTo>
                  <a:lnTo>
                    <a:pt x="292608" y="324612"/>
                  </a:lnTo>
                  <a:lnTo>
                    <a:pt x="294132" y="323088"/>
                  </a:lnTo>
                  <a:close/>
                </a:path>
                <a:path w="294639" h="410210">
                  <a:moveTo>
                    <a:pt x="294132" y="316992"/>
                  </a:moveTo>
                  <a:lnTo>
                    <a:pt x="292608" y="315468"/>
                  </a:lnTo>
                  <a:lnTo>
                    <a:pt x="291084" y="316992"/>
                  </a:lnTo>
                  <a:lnTo>
                    <a:pt x="292608" y="318516"/>
                  </a:lnTo>
                  <a:lnTo>
                    <a:pt x="294132" y="316992"/>
                  </a:lnTo>
                  <a:close/>
                </a:path>
                <a:path w="294639" h="410210">
                  <a:moveTo>
                    <a:pt x="294132" y="310896"/>
                  </a:moveTo>
                  <a:lnTo>
                    <a:pt x="292608" y="309372"/>
                  </a:lnTo>
                  <a:lnTo>
                    <a:pt x="291084" y="310896"/>
                  </a:lnTo>
                  <a:lnTo>
                    <a:pt x="292608" y="312420"/>
                  </a:lnTo>
                  <a:lnTo>
                    <a:pt x="294132" y="310896"/>
                  </a:lnTo>
                  <a:close/>
                </a:path>
                <a:path w="294639" h="410210">
                  <a:moveTo>
                    <a:pt x="294132" y="304800"/>
                  </a:moveTo>
                  <a:lnTo>
                    <a:pt x="292608" y="303276"/>
                  </a:lnTo>
                  <a:lnTo>
                    <a:pt x="291084" y="304800"/>
                  </a:lnTo>
                  <a:lnTo>
                    <a:pt x="292608" y="306324"/>
                  </a:lnTo>
                  <a:lnTo>
                    <a:pt x="294132" y="304800"/>
                  </a:lnTo>
                  <a:close/>
                </a:path>
                <a:path w="294639" h="410210">
                  <a:moveTo>
                    <a:pt x="294132" y="298704"/>
                  </a:moveTo>
                  <a:lnTo>
                    <a:pt x="292608" y="297180"/>
                  </a:lnTo>
                  <a:lnTo>
                    <a:pt x="291084" y="298704"/>
                  </a:lnTo>
                  <a:lnTo>
                    <a:pt x="292608" y="300228"/>
                  </a:lnTo>
                  <a:lnTo>
                    <a:pt x="294132" y="298704"/>
                  </a:lnTo>
                  <a:close/>
                </a:path>
                <a:path w="294639" h="410210">
                  <a:moveTo>
                    <a:pt x="294132" y="293370"/>
                  </a:moveTo>
                  <a:lnTo>
                    <a:pt x="292608" y="291846"/>
                  </a:lnTo>
                  <a:lnTo>
                    <a:pt x="291084" y="293370"/>
                  </a:lnTo>
                  <a:lnTo>
                    <a:pt x="292608" y="294894"/>
                  </a:lnTo>
                  <a:lnTo>
                    <a:pt x="294132" y="293370"/>
                  </a:lnTo>
                  <a:close/>
                </a:path>
                <a:path w="294639" h="410210">
                  <a:moveTo>
                    <a:pt x="294132" y="287274"/>
                  </a:moveTo>
                  <a:lnTo>
                    <a:pt x="292608" y="285750"/>
                  </a:lnTo>
                  <a:lnTo>
                    <a:pt x="291084" y="287274"/>
                  </a:lnTo>
                  <a:lnTo>
                    <a:pt x="292608" y="288798"/>
                  </a:lnTo>
                  <a:lnTo>
                    <a:pt x="294132" y="287274"/>
                  </a:lnTo>
                  <a:close/>
                </a:path>
                <a:path w="294639" h="410210">
                  <a:moveTo>
                    <a:pt x="294132" y="281178"/>
                  </a:moveTo>
                  <a:lnTo>
                    <a:pt x="292608" y="279654"/>
                  </a:lnTo>
                  <a:lnTo>
                    <a:pt x="291084" y="281178"/>
                  </a:lnTo>
                  <a:lnTo>
                    <a:pt x="292608" y="282702"/>
                  </a:lnTo>
                  <a:lnTo>
                    <a:pt x="294132" y="281178"/>
                  </a:lnTo>
                  <a:close/>
                </a:path>
                <a:path w="294639" h="410210">
                  <a:moveTo>
                    <a:pt x="294132" y="275082"/>
                  </a:moveTo>
                  <a:lnTo>
                    <a:pt x="292608" y="273558"/>
                  </a:lnTo>
                  <a:lnTo>
                    <a:pt x="291084" y="275082"/>
                  </a:lnTo>
                  <a:lnTo>
                    <a:pt x="292608" y="276606"/>
                  </a:lnTo>
                  <a:lnTo>
                    <a:pt x="294132" y="275082"/>
                  </a:lnTo>
                  <a:close/>
                </a:path>
                <a:path w="294639" h="410210">
                  <a:moveTo>
                    <a:pt x="294132" y="268986"/>
                  </a:moveTo>
                  <a:lnTo>
                    <a:pt x="292608" y="267462"/>
                  </a:lnTo>
                  <a:lnTo>
                    <a:pt x="291084" y="268986"/>
                  </a:lnTo>
                  <a:lnTo>
                    <a:pt x="292608" y="270510"/>
                  </a:lnTo>
                  <a:lnTo>
                    <a:pt x="294132" y="268986"/>
                  </a:lnTo>
                  <a:close/>
                </a:path>
                <a:path w="294639" h="410210">
                  <a:moveTo>
                    <a:pt x="294132" y="262890"/>
                  </a:moveTo>
                  <a:lnTo>
                    <a:pt x="292608" y="261366"/>
                  </a:lnTo>
                  <a:lnTo>
                    <a:pt x="291084" y="262890"/>
                  </a:lnTo>
                  <a:lnTo>
                    <a:pt x="292608" y="264414"/>
                  </a:lnTo>
                  <a:lnTo>
                    <a:pt x="294132" y="262890"/>
                  </a:lnTo>
                  <a:close/>
                </a:path>
                <a:path w="294639" h="410210">
                  <a:moveTo>
                    <a:pt x="294132" y="256794"/>
                  </a:moveTo>
                  <a:lnTo>
                    <a:pt x="292608" y="255270"/>
                  </a:lnTo>
                  <a:lnTo>
                    <a:pt x="291084" y="256794"/>
                  </a:lnTo>
                  <a:lnTo>
                    <a:pt x="292608" y="258318"/>
                  </a:lnTo>
                  <a:lnTo>
                    <a:pt x="294132" y="256794"/>
                  </a:lnTo>
                  <a:close/>
                </a:path>
                <a:path w="294639" h="410210">
                  <a:moveTo>
                    <a:pt x="294132" y="250698"/>
                  </a:moveTo>
                  <a:lnTo>
                    <a:pt x="292608" y="249174"/>
                  </a:lnTo>
                  <a:lnTo>
                    <a:pt x="291084" y="250698"/>
                  </a:lnTo>
                  <a:lnTo>
                    <a:pt x="292608" y="252222"/>
                  </a:lnTo>
                  <a:lnTo>
                    <a:pt x="294132" y="250698"/>
                  </a:lnTo>
                  <a:close/>
                </a:path>
                <a:path w="294639" h="410210">
                  <a:moveTo>
                    <a:pt x="294132" y="244602"/>
                  </a:moveTo>
                  <a:lnTo>
                    <a:pt x="292608" y="243078"/>
                  </a:lnTo>
                  <a:lnTo>
                    <a:pt x="291084" y="244602"/>
                  </a:lnTo>
                  <a:lnTo>
                    <a:pt x="292608" y="246126"/>
                  </a:lnTo>
                  <a:lnTo>
                    <a:pt x="294132" y="244602"/>
                  </a:lnTo>
                  <a:close/>
                </a:path>
                <a:path w="294639" h="410210">
                  <a:moveTo>
                    <a:pt x="294132" y="238506"/>
                  </a:moveTo>
                  <a:lnTo>
                    <a:pt x="292608" y="236982"/>
                  </a:lnTo>
                  <a:lnTo>
                    <a:pt x="291084" y="238506"/>
                  </a:lnTo>
                  <a:lnTo>
                    <a:pt x="292608" y="240030"/>
                  </a:lnTo>
                  <a:lnTo>
                    <a:pt x="294132" y="238506"/>
                  </a:lnTo>
                  <a:close/>
                </a:path>
                <a:path w="294639" h="410210">
                  <a:moveTo>
                    <a:pt x="294132" y="232410"/>
                  </a:moveTo>
                  <a:lnTo>
                    <a:pt x="292608" y="230886"/>
                  </a:lnTo>
                  <a:lnTo>
                    <a:pt x="291084" y="232410"/>
                  </a:lnTo>
                  <a:lnTo>
                    <a:pt x="292608" y="233934"/>
                  </a:lnTo>
                  <a:lnTo>
                    <a:pt x="294132" y="232410"/>
                  </a:lnTo>
                  <a:close/>
                </a:path>
                <a:path w="294639" h="410210">
                  <a:moveTo>
                    <a:pt x="294132" y="226314"/>
                  </a:moveTo>
                  <a:lnTo>
                    <a:pt x="292608" y="224790"/>
                  </a:lnTo>
                  <a:lnTo>
                    <a:pt x="291084" y="226314"/>
                  </a:lnTo>
                  <a:lnTo>
                    <a:pt x="292608" y="227838"/>
                  </a:lnTo>
                  <a:lnTo>
                    <a:pt x="294132" y="226314"/>
                  </a:lnTo>
                  <a:close/>
                </a:path>
                <a:path w="294639" h="410210">
                  <a:moveTo>
                    <a:pt x="294132" y="220218"/>
                  </a:moveTo>
                  <a:lnTo>
                    <a:pt x="292608" y="218694"/>
                  </a:lnTo>
                  <a:lnTo>
                    <a:pt x="291084" y="220218"/>
                  </a:lnTo>
                  <a:lnTo>
                    <a:pt x="292608" y="221742"/>
                  </a:lnTo>
                  <a:lnTo>
                    <a:pt x="294132" y="220218"/>
                  </a:lnTo>
                  <a:close/>
                </a:path>
                <a:path w="294639" h="410210">
                  <a:moveTo>
                    <a:pt x="294132" y="214122"/>
                  </a:moveTo>
                  <a:lnTo>
                    <a:pt x="292608" y="212598"/>
                  </a:lnTo>
                  <a:lnTo>
                    <a:pt x="291084" y="214122"/>
                  </a:lnTo>
                  <a:lnTo>
                    <a:pt x="292608" y="215646"/>
                  </a:lnTo>
                  <a:lnTo>
                    <a:pt x="294132" y="214122"/>
                  </a:lnTo>
                  <a:close/>
                </a:path>
                <a:path w="294639" h="410210">
                  <a:moveTo>
                    <a:pt x="294132" y="208026"/>
                  </a:moveTo>
                  <a:lnTo>
                    <a:pt x="292608" y="206502"/>
                  </a:lnTo>
                  <a:lnTo>
                    <a:pt x="291084" y="208026"/>
                  </a:lnTo>
                  <a:lnTo>
                    <a:pt x="292608" y="209550"/>
                  </a:lnTo>
                  <a:lnTo>
                    <a:pt x="294132" y="208026"/>
                  </a:lnTo>
                  <a:close/>
                </a:path>
                <a:path w="294639" h="410210">
                  <a:moveTo>
                    <a:pt x="294132" y="201930"/>
                  </a:moveTo>
                  <a:lnTo>
                    <a:pt x="292608" y="200406"/>
                  </a:lnTo>
                  <a:lnTo>
                    <a:pt x="291084" y="201930"/>
                  </a:lnTo>
                  <a:lnTo>
                    <a:pt x="292608" y="203454"/>
                  </a:lnTo>
                  <a:lnTo>
                    <a:pt x="294132" y="201930"/>
                  </a:lnTo>
                  <a:close/>
                </a:path>
                <a:path w="294639" h="410210">
                  <a:moveTo>
                    <a:pt x="294132" y="195834"/>
                  </a:moveTo>
                  <a:lnTo>
                    <a:pt x="292608" y="194310"/>
                  </a:lnTo>
                  <a:lnTo>
                    <a:pt x="291084" y="195834"/>
                  </a:lnTo>
                  <a:lnTo>
                    <a:pt x="292608" y="197358"/>
                  </a:lnTo>
                  <a:lnTo>
                    <a:pt x="294132" y="195834"/>
                  </a:lnTo>
                  <a:close/>
                </a:path>
                <a:path w="294639" h="410210">
                  <a:moveTo>
                    <a:pt x="294132" y="189738"/>
                  </a:moveTo>
                  <a:lnTo>
                    <a:pt x="292608" y="188214"/>
                  </a:lnTo>
                  <a:lnTo>
                    <a:pt x="291084" y="189738"/>
                  </a:lnTo>
                  <a:lnTo>
                    <a:pt x="292608" y="191262"/>
                  </a:lnTo>
                  <a:lnTo>
                    <a:pt x="294132" y="189738"/>
                  </a:lnTo>
                  <a:close/>
                </a:path>
                <a:path w="294639" h="410210">
                  <a:moveTo>
                    <a:pt x="294132" y="183642"/>
                  </a:moveTo>
                  <a:lnTo>
                    <a:pt x="292608" y="182118"/>
                  </a:lnTo>
                  <a:lnTo>
                    <a:pt x="291084" y="183642"/>
                  </a:lnTo>
                  <a:lnTo>
                    <a:pt x="292608" y="185166"/>
                  </a:lnTo>
                  <a:lnTo>
                    <a:pt x="294132" y="183642"/>
                  </a:lnTo>
                  <a:close/>
                </a:path>
                <a:path w="294639" h="410210">
                  <a:moveTo>
                    <a:pt x="294132" y="177546"/>
                  </a:moveTo>
                  <a:lnTo>
                    <a:pt x="292608" y="176022"/>
                  </a:lnTo>
                  <a:lnTo>
                    <a:pt x="291084" y="177546"/>
                  </a:lnTo>
                  <a:lnTo>
                    <a:pt x="292608" y="179070"/>
                  </a:lnTo>
                  <a:lnTo>
                    <a:pt x="294132" y="177546"/>
                  </a:lnTo>
                  <a:close/>
                </a:path>
                <a:path w="294639" h="410210">
                  <a:moveTo>
                    <a:pt x="294132" y="171450"/>
                  </a:moveTo>
                  <a:lnTo>
                    <a:pt x="292608" y="169926"/>
                  </a:lnTo>
                  <a:lnTo>
                    <a:pt x="291084" y="171450"/>
                  </a:lnTo>
                  <a:lnTo>
                    <a:pt x="292608" y="172974"/>
                  </a:lnTo>
                  <a:lnTo>
                    <a:pt x="294132" y="171450"/>
                  </a:lnTo>
                  <a:close/>
                </a:path>
                <a:path w="294639" h="410210">
                  <a:moveTo>
                    <a:pt x="294132" y="165354"/>
                  </a:moveTo>
                  <a:lnTo>
                    <a:pt x="292608" y="163830"/>
                  </a:lnTo>
                  <a:lnTo>
                    <a:pt x="291084" y="165354"/>
                  </a:lnTo>
                  <a:lnTo>
                    <a:pt x="292608" y="166878"/>
                  </a:lnTo>
                  <a:lnTo>
                    <a:pt x="294132" y="165354"/>
                  </a:lnTo>
                  <a:close/>
                </a:path>
                <a:path w="294639" h="410210">
                  <a:moveTo>
                    <a:pt x="294132" y="159258"/>
                  </a:moveTo>
                  <a:lnTo>
                    <a:pt x="292608" y="157734"/>
                  </a:lnTo>
                  <a:lnTo>
                    <a:pt x="291084" y="159258"/>
                  </a:lnTo>
                  <a:lnTo>
                    <a:pt x="292608" y="160782"/>
                  </a:lnTo>
                  <a:lnTo>
                    <a:pt x="294132" y="159258"/>
                  </a:lnTo>
                  <a:close/>
                </a:path>
                <a:path w="294639" h="410210">
                  <a:moveTo>
                    <a:pt x="294132" y="153162"/>
                  </a:moveTo>
                  <a:lnTo>
                    <a:pt x="292608" y="151638"/>
                  </a:lnTo>
                  <a:lnTo>
                    <a:pt x="291084" y="153162"/>
                  </a:lnTo>
                  <a:lnTo>
                    <a:pt x="292608" y="154686"/>
                  </a:lnTo>
                  <a:lnTo>
                    <a:pt x="294132" y="153162"/>
                  </a:lnTo>
                  <a:close/>
                </a:path>
                <a:path w="294639" h="410210">
                  <a:moveTo>
                    <a:pt x="294132" y="147066"/>
                  </a:moveTo>
                  <a:lnTo>
                    <a:pt x="292608" y="145542"/>
                  </a:lnTo>
                  <a:lnTo>
                    <a:pt x="291084" y="147066"/>
                  </a:lnTo>
                  <a:lnTo>
                    <a:pt x="292608" y="148590"/>
                  </a:lnTo>
                  <a:lnTo>
                    <a:pt x="294132" y="147066"/>
                  </a:lnTo>
                  <a:close/>
                </a:path>
                <a:path w="294639" h="410210">
                  <a:moveTo>
                    <a:pt x="294132" y="140970"/>
                  </a:moveTo>
                  <a:lnTo>
                    <a:pt x="292608" y="140208"/>
                  </a:lnTo>
                  <a:lnTo>
                    <a:pt x="291084" y="140970"/>
                  </a:lnTo>
                  <a:lnTo>
                    <a:pt x="291084" y="141732"/>
                  </a:lnTo>
                  <a:lnTo>
                    <a:pt x="292608" y="142494"/>
                  </a:lnTo>
                  <a:lnTo>
                    <a:pt x="294132" y="141732"/>
                  </a:lnTo>
                  <a:lnTo>
                    <a:pt x="294132" y="140970"/>
                  </a:lnTo>
                  <a:close/>
                </a:path>
                <a:path w="294639" h="410210">
                  <a:moveTo>
                    <a:pt x="294132" y="135636"/>
                  </a:moveTo>
                  <a:lnTo>
                    <a:pt x="292608" y="134112"/>
                  </a:lnTo>
                  <a:lnTo>
                    <a:pt x="291084" y="135636"/>
                  </a:lnTo>
                  <a:lnTo>
                    <a:pt x="292608" y="137160"/>
                  </a:lnTo>
                  <a:lnTo>
                    <a:pt x="294132" y="135636"/>
                  </a:lnTo>
                  <a:close/>
                </a:path>
                <a:path w="294639" h="410210">
                  <a:moveTo>
                    <a:pt x="294132" y="129540"/>
                  </a:moveTo>
                  <a:lnTo>
                    <a:pt x="292608" y="128016"/>
                  </a:lnTo>
                  <a:lnTo>
                    <a:pt x="291084" y="129540"/>
                  </a:lnTo>
                  <a:lnTo>
                    <a:pt x="292608" y="131064"/>
                  </a:lnTo>
                  <a:lnTo>
                    <a:pt x="294132" y="129540"/>
                  </a:lnTo>
                  <a:close/>
                </a:path>
                <a:path w="294639" h="410210">
                  <a:moveTo>
                    <a:pt x="294132" y="123444"/>
                  </a:moveTo>
                  <a:lnTo>
                    <a:pt x="292608" y="121920"/>
                  </a:lnTo>
                  <a:lnTo>
                    <a:pt x="291084" y="123444"/>
                  </a:lnTo>
                  <a:lnTo>
                    <a:pt x="292608" y="124968"/>
                  </a:lnTo>
                  <a:lnTo>
                    <a:pt x="294132" y="123444"/>
                  </a:lnTo>
                  <a:close/>
                </a:path>
                <a:path w="294639" h="410210">
                  <a:moveTo>
                    <a:pt x="294132" y="117348"/>
                  </a:moveTo>
                  <a:lnTo>
                    <a:pt x="292608" y="115824"/>
                  </a:lnTo>
                  <a:lnTo>
                    <a:pt x="291084" y="117348"/>
                  </a:lnTo>
                  <a:lnTo>
                    <a:pt x="292608" y="118872"/>
                  </a:lnTo>
                  <a:lnTo>
                    <a:pt x="294132" y="117348"/>
                  </a:lnTo>
                  <a:close/>
                </a:path>
                <a:path w="294639" h="410210">
                  <a:moveTo>
                    <a:pt x="294132" y="111252"/>
                  </a:moveTo>
                  <a:lnTo>
                    <a:pt x="292608" y="109728"/>
                  </a:lnTo>
                  <a:lnTo>
                    <a:pt x="291084" y="111252"/>
                  </a:lnTo>
                  <a:lnTo>
                    <a:pt x="292608" y="112776"/>
                  </a:lnTo>
                  <a:lnTo>
                    <a:pt x="294132" y="111252"/>
                  </a:lnTo>
                  <a:close/>
                </a:path>
                <a:path w="294639" h="410210">
                  <a:moveTo>
                    <a:pt x="294132" y="105156"/>
                  </a:moveTo>
                  <a:lnTo>
                    <a:pt x="292608" y="103632"/>
                  </a:lnTo>
                  <a:lnTo>
                    <a:pt x="291084" y="105156"/>
                  </a:lnTo>
                  <a:lnTo>
                    <a:pt x="292608" y="106680"/>
                  </a:lnTo>
                  <a:lnTo>
                    <a:pt x="294132" y="105156"/>
                  </a:lnTo>
                  <a:close/>
                </a:path>
                <a:path w="294639" h="410210">
                  <a:moveTo>
                    <a:pt x="294132" y="99060"/>
                  </a:moveTo>
                  <a:lnTo>
                    <a:pt x="292608" y="97536"/>
                  </a:lnTo>
                  <a:lnTo>
                    <a:pt x="291084" y="99060"/>
                  </a:lnTo>
                  <a:lnTo>
                    <a:pt x="292608" y="100584"/>
                  </a:lnTo>
                  <a:lnTo>
                    <a:pt x="294132" y="99060"/>
                  </a:lnTo>
                  <a:close/>
                </a:path>
                <a:path w="294639" h="410210">
                  <a:moveTo>
                    <a:pt x="294132" y="92964"/>
                  </a:moveTo>
                  <a:lnTo>
                    <a:pt x="292608" y="91440"/>
                  </a:lnTo>
                  <a:lnTo>
                    <a:pt x="291084" y="92964"/>
                  </a:lnTo>
                  <a:lnTo>
                    <a:pt x="292608" y="94488"/>
                  </a:lnTo>
                  <a:lnTo>
                    <a:pt x="294132" y="92964"/>
                  </a:lnTo>
                  <a:close/>
                </a:path>
                <a:path w="294639" h="410210">
                  <a:moveTo>
                    <a:pt x="294132" y="86868"/>
                  </a:moveTo>
                  <a:lnTo>
                    <a:pt x="292608" y="85344"/>
                  </a:lnTo>
                  <a:lnTo>
                    <a:pt x="291084" y="86868"/>
                  </a:lnTo>
                  <a:lnTo>
                    <a:pt x="292608" y="88392"/>
                  </a:lnTo>
                  <a:lnTo>
                    <a:pt x="294132" y="86868"/>
                  </a:lnTo>
                  <a:close/>
                </a:path>
                <a:path w="294639" h="410210">
                  <a:moveTo>
                    <a:pt x="294132" y="80772"/>
                  </a:moveTo>
                  <a:lnTo>
                    <a:pt x="292608" y="79248"/>
                  </a:lnTo>
                  <a:lnTo>
                    <a:pt x="291084" y="80772"/>
                  </a:lnTo>
                  <a:lnTo>
                    <a:pt x="292608" y="82296"/>
                  </a:lnTo>
                  <a:lnTo>
                    <a:pt x="294132" y="80772"/>
                  </a:lnTo>
                  <a:close/>
                </a:path>
                <a:path w="294639" h="410210">
                  <a:moveTo>
                    <a:pt x="294132" y="0"/>
                  </a:moveTo>
                  <a:lnTo>
                    <a:pt x="291084" y="0"/>
                  </a:lnTo>
                  <a:lnTo>
                    <a:pt x="291084" y="3048"/>
                  </a:lnTo>
                  <a:lnTo>
                    <a:pt x="29108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292608" y="76200"/>
                  </a:lnTo>
                  <a:lnTo>
                    <a:pt x="294132" y="76200"/>
                  </a:lnTo>
                  <a:lnTo>
                    <a:pt x="294132" y="74676"/>
                  </a:lnTo>
                  <a:lnTo>
                    <a:pt x="294132" y="73152"/>
                  </a:lnTo>
                  <a:lnTo>
                    <a:pt x="294132" y="3048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3254" y="2764535"/>
              <a:ext cx="221741" cy="754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66082" y="2377439"/>
              <a:ext cx="2147570" cy="851535"/>
            </a:xfrm>
            <a:custGeom>
              <a:avLst/>
              <a:gdLst/>
              <a:ahLst/>
              <a:cxnLst/>
              <a:rect l="l" t="t" r="r" b="b"/>
              <a:pathLst>
                <a:path w="2147570" h="851535">
                  <a:moveTo>
                    <a:pt x="814578" y="625602"/>
                  </a:moveTo>
                  <a:lnTo>
                    <a:pt x="813054" y="624078"/>
                  </a:lnTo>
                  <a:lnTo>
                    <a:pt x="811530" y="625602"/>
                  </a:lnTo>
                  <a:lnTo>
                    <a:pt x="813054" y="627126"/>
                  </a:lnTo>
                  <a:lnTo>
                    <a:pt x="814578" y="625602"/>
                  </a:lnTo>
                  <a:close/>
                </a:path>
                <a:path w="2147570" h="851535">
                  <a:moveTo>
                    <a:pt x="814578" y="619506"/>
                  </a:moveTo>
                  <a:lnTo>
                    <a:pt x="813054" y="617982"/>
                  </a:lnTo>
                  <a:lnTo>
                    <a:pt x="811530" y="619506"/>
                  </a:lnTo>
                  <a:lnTo>
                    <a:pt x="813054" y="621030"/>
                  </a:lnTo>
                  <a:lnTo>
                    <a:pt x="814578" y="619506"/>
                  </a:lnTo>
                  <a:close/>
                </a:path>
                <a:path w="2147570" h="851535">
                  <a:moveTo>
                    <a:pt x="814578" y="613410"/>
                  </a:moveTo>
                  <a:lnTo>
                    <a:pt x="813054" y="611886"/>
                  </a:lnTo>
                  <a:lnTo>
                    <a:pt x="811530" y="613410"/>
                  </a:lnTo>
                  <a:lnTo>
                    <a:pt x="813054" y="614934"/>
                  </a:lnTo>
                  <a:lnTo>
                    <a:pt x="814578" y="613410"/>
                  </a:lnTo>
                  <a:close/>
                </a:path>
                <a:path w="2147570" h="851535">
                  <a:moveTo>
                    <a:pt x="814578" y="607314"/>
                  </a:moveTo>
                  <a:lnTo>
                    <a:pt x="813054" y="605790"/>
                  </a:lnTo>
                  <a:lnTo>
                    <a:pt x="811530" y="607314"/>
                  </a:lnTo>
                  <a:lnTo>
                    <a:pt x="813054" y="608838"/>
                  </a:lnTo>
                  <a:lnTo>
                    <a:pt x="814578" y="607314"/>
                  </a:lnTo>
                  <a:close/>
                </a:path>
                <a:path w="2147570" h="851535">
                  <a:moveTo>
                    <a:pt x="814578" y="601218"/>
                  </a:moveTo>
                  <a:lnTo>
                    <a:pt x="813054" y="599694"/>
                  </a:lnTo>
                  <a:lnTo>
                    <a:pt x="811530" y="601218"/>
                  </a:lnTo>
                  <a:lnTo>
                    <a:pt x="813054" y="602742"/>
                  </a:lnTo>
                  <a:lnTo>
                    <a:pt x="814578" y="601218"/>
                  </a:lnTo>
                  <a:close/>
                </a:path>
                <a:path w="2147570" h="851535">
                  <a:moveTo>
                    <a:pt x="814578" y="595122"/>
                  </a:moveTo>
                  <a:lnTo>
                    <a:pt x="813054" y="593598"/>
                  </a:lnTo>
                  <a:lnTo>
                    <a:pt x="811530" y="595122"/>
                  </a:lnTo>
                  <a:lnTo>
                    <a:pt x="813054" y="596646"/>
                  </a:lnTo>
                  <a:lnTo>
                    <a:pt x="814578" y="595122"/>
                  </a:lnTo>
                  <a:close/>
                </a:path>
                <a:path w="2147570" h="851535">
                  <a:moveTo>
                    <a:pt x="814578" y="589026"/>
                  </a:moveTo>
                  <a:lnTo>
                    <a:pt x="813054" y="587502"/>
                  </a:lnTo>
                  <a:lnTo>
                    <a:pt x="811530" y="589026"/>
                  </a:lnTo>
                  <a:lnTo>
                    <a:pt x="813054" y="590550"/>
                  </a:lnTo>
                  <a:lnTo>
                    <a:pt x="814578" y="589026"/>
                  </a:lnTo>
                  <a:close/>
                </a:path>
                <a:path w="2147570" h="851535">
                  <a:moveTo>
                    <a:pt x="814578" y="582930"/>
                  </a:moveTo>
                  <a:lnTo>
                    <a:pt x="813054" y="581406"/>
                  </a:lnTo>
                  <a:lnTo>
                    <a:pt x="811530" y="582930"/>
                  </a:lnTo>
                  <a:lnTo>
                    <a:pt x="813054" y="584454"/>
                  </a:lnTo>
                  <a:lnTo>
                    <a:pt x="814578" y="582930"/>
                  </a:lnTo>
                  <a:close/>
                </a:path>
                <a:path w="2147570" h="851535">
                  <a:moveTo>
                    <a:pt x="814578" y="576834"/>
                  </a:moveTo>
                  <a:lnTo>
                    <a:pt x="813054" y="575310"/>
                  </a:lnTo>
                  <a:lnTo>
                    <a:pt x="811530" y="576834"/>
                  </a:lnTo>
                  <a:lnTo>
                    <a:pt x="813054" y="578358"/>
                  </a:lnTo>
                  <a:lnTo>
                    <a:pt x="814578" y="576834"/>
                  </a:lnTo>
                  <a:close/>
                </a:path>
                <a:path w="2147570" h="851535">
                  <a:moveTo>
                    <a:pt x="814578" y="570738"/>
                  </a:moveTo>
                  <a:lnTo>
                    <a:pt x="813054" y="569214"/>
                  </a:lnTo>
                  <a:lnTo>
                    <a:pt x="811530" y="570738"/>
                  </a:lnTo>
                  <a:lnTo>
                    <a:pt x="813054" y="572262"/>
                  </a:lnTo>
                  <a:lnTo>
                    <a:pt x="814578" y="570738"/>
                  </a:lnTo>
                  <a:close/>
                </a:path>
                <a:path w="2147570" h="851535">
                  <a:moveTo>
                    <a:pt x="814578" y="564642"/>
                  </a:moveTo>
                  <a:lnTo>
                    <a:pt x="813054" y="563118"/>
                  </a:lnTo>
                  <a:lnTo>
                    <a:pt x="811530" y="564642"/>
                  </a:lnTo>
                  <a:lnTo>
                    <a:pt x="813054" y="566166"/>
                  </a:lnTo>
                  <a:lnTo>
                    <a:pt x="814578" y="564642"/>
                  </a:lnTo>
                  <a:close/>
                </a:path>
                <a:path w="2147570" h="851535">
                  <a:moveTo>
                    <a:pt x="814578" y="558546"/>
                  </a:moveTo>
                  <a:lnTo>
                    <a:pt x="813054" y="557022"/>
                  </a:lnTo>
                  <a:lnTo>
                    <a:pt x="811530" y="558546"/>
                  </a:lnTo>
                  <a:lnTo>
                    <a:pt x="813054" y="560070"/>
                  </a:lnTo>
                  <a:lnTo>
                    <a:pt x="814578" y="558546"/>
                  </a:lnTo>
                  <a:close/>
                </a:path>
                <a:path w="2147570" h="851535">
                  <a:moveTo>
                    <a:pt x="814578" y="552450"/>
                  </a:moveTo>
                  <a:lnTo>
                    <a:pt x="813054" y="550926"/>
                  </a:lnTo>
                  <a:lnTo>
                    <a:pt x="811530" y="552450"/>
                  </a:lnTo>
                  <a:lnTo>
                    <a:pt x="813054" y="553974"/>
                  </a:lnTo>
                  <a:lnTo>
                    <a:pt x="814578" y="552450"/>
                  </a:lnTo>
                  <a:close/>
                </a:path>
                <a:path w="2147570" h="851535">
                  <a:moveTo>
                    <a:pt x="814578" y="546354"/>
                  </a:moveTo>
                  <a:lnTo>
                    <a:pt x="813054" y="544830"/>
                  </a:lnTo>
                  <a:lnTo>
                    <a:pt x="811530" y="546354"/>
                  </a:lnTo>
                  <a:lnTo>
                    <a:pt x="813054" y="547878"/>
                  </a:lnTo>
                  <a:lnTo>
                    <a:pt x="814578" y="546354"/>
                  </a:lnTo>
                  <a:close/>
                </a:path>
                <a:path w="2147570" h="851535">
                  <a:moveTo>
                    <a:pt x="814578" y="540258"/>
                  </a:moveTo>
                  <a:lnTo>
                    <a:pt x="813054" y="538734"/>
                  </a:lnTo>
                  <a:lnTo>
                    <a:pt x="811530" y="540258"/>
                  </a:lnTo>
                  <a:lnTo>
                    <a:pt x="813054" y="541782"/>
                  </a:lnTo>
                  <a:lnTo>
                    <a:pt x="814578" y="540258"/>
                  </a:lnTo>
                  <a:close/>
                </a:path>
                <a:path w="2147570" h="851535">
                  <a:moveTo>
                    <a:pt x="814578" y="534924"/>
                  </a:moveTo>
                  <a:lnTo>
                    <a:pt x="813054" y="533400"/>
                  </a:lnTo>
                  <a:lnTo>
                    <a:pt x="811530" y="534924"/>
                  </a:lnTo>
                  <a:lnTo>
                    <a:pt x="813054" y="536448"/>
                  </a:lnTo>
                  <a:lnTo>
                    <a:pt x="814578" y="534924"/>
                  </a:lnTo>
                  <a:close/>
                </a:path>
                <a:path w="2147570" h="851535">
                  <a:moveTo>
                    <a:pt x="814578" y="528828"/>
                  </a:moveTo>
                  <a:lnTo>
                    <a:pt x="813054" y="527304"/>
                  </a:lnTo>
                  <a:lnTo>
                    <a:pt x="811530" y="528828"/>
                  </a:lnTo>
                  <a:lnTo>
                    <a:pt x="813054" y="530352"/>
                  </a:lnTo>
                  <a:lnTo>
                    <a:pt x="814578" y="528828"/>
                  </a:lnTo>
                  <a:close/>
                </a:path>
                <a:path w="2147570" h="851535">
                  <a:moveTo>
                    <a:pt x="814578" y="522732"/>
                  </a:moveTo>
                  <a:lnTo>
                    <a:pt x="813054" y="521208"/>
                  </a:lnTo>
                  <a:lnTo>
                    <a:pt x="811530" y="522732"/>
                  </a:lnTo>
                  <a:lnTo>
                    <a:pt x="813054" y="524256"/>
                  </a:lnTo>
                  <a:lnTo>
                    <a:pt x="814578" y="522732"/>
                  </a:lnTo>
                  <a:close/>
                </a:path>
                <a:path w="2147570" h="851535">
                  <a:moveTo>
                    <a:pt x="814578" y="516636"/>
                  </a:moveTo>
                  <a:lnTo>
                    <a:pt x="813054" y="515112"/>
                  </a:lnTo>
                  <a:lnTo>
                    <a:pt x="811530" y="516636"/>
                  </a:lnTo>
                  <a:lnTo>
                    <a:pt x="813054" y="518160"/>
                  </a:lnTo>
                  <a:lnTo>
                    <a:pt x="814578" y="516636"/>
                  </a:lnTo>
                  <a:close/>
                </a:path>
                <a:path w="2147570" h="851535">
                  <a:moveTo>
                    <a:pt x="814578" y="510540"/>
                  </a:moveTo>
                  <a:lnTo>
                    <a:pt x="813054" y="509016"/>
                  </a:lnTo>
                  <a:lnTo>
                    <a:pt x="811530" y="510540"/>
                  </a:lnTo>
                  <a:lnTo>
                    <a:pt x="813054" y="512064"/>
                  </a:lnTo>
                  <a:lnTo>
                    <a:pt x="814578" y="510540"/>
                  </a:lnTo>
                  <a:close/>
                </a:path>
                <a:path w="2147570" h="851535">
                  <a:moveTo>
                    <a:pt x="814578" y="504444"/>
                  </a:moveTo>
                  <a:lnTo>
                    <a:pt x="813054" y="502920"/>
                  </a:lnTo>
                  <a:lnTo>
                    <a:pt x="811530" y="504444"/>
                  </a:lnTo>
                  <a:lnTo>
                    <a:pt x="813054" y="505968"/>
                  </a:lnTo>
                  <a:lnTo>
                    <a:pt x="814578" y="504444"/>
                  </a:lnTo>
                  <a:close/>
                </a:path>
                <a:path w="2147570" h="851535">
                  <a:moveTo>
                    <a:pt x="814578" y="498348"/>
                  </a:moveTo>
                  <a:lnTo>
                    <a:pt x="813054" y="496824"/>
                  </a:lnTo>
                  <a:lnTo>
                    <a:pt x="811530" y="498348"/>
                  </a:lnTo>
                  <a:lnTo>
                    <a:pt x="813054" y="499872"/>
                  </a:lnTo>
                  <a:lnTo>
                    <a:pt x="814578" y="498348"/>
                  </a:lnTo>
                  <a:close/>
                </a:path>
                <a:path w="2147570" h="851535">
                  <a:moveTo>
                    <a:pt x="814578" y="492252"/>
                  </a:moveTo>
                  <a:lnTo>
                    <a:pt x="813054" y="490728"/>
                  </a:lnTo>
                  <a:lnTo>
                    <a:pt x="811530" y="492252"/>
                  </a:lnTo>
                  <a:lnTo>
                    <a:pt x="813054" y="493776"/>
                  </a:lnTo>
                  <a:lnTo>
                    <a:pt x="814578" y="492252"/>
                  </a:lnTo>
                  <a:close/>
                </a:path>
                <a:path w="2147570" h="851535">
                  <a:moveTo>
                    <a:pt x="814578" y="486156"/>
                  </a:moveTo>
                  <a:lnTo>
                    <a:pt x="813054" y="484632"/>
                  </a:lnTo>
                  <a:lnTo>
                    <a:pt x="811530" y="486156"/>
                  </a:lnTo>
                  <a:lnTo>
                    <a:pt x="813054" y="487680"/>
                  </a:lnTo>
                  <a:lnTo>
                    <a:pt x="814578" y="486156"/>
                  </a:lnTo>
                  <a:close/>
                </a:path>
                <a:path w="2147570" h="851535">
                  <a:moveTo>
                    <a:pt x="814578" y="480060"/>
                  </a:moveTo>
                  <a:lnTo>
                    <a:pt x="813054" y="478536"/>
                  </a:lnTo>
                  <a:lnTo>
                    <a:pt x="811530" y="480060"/>
                  </a:lnTo>
                  <a:lnTo>
                    <a:pt x="813054" y="481584"/>
                  </a:lnTo>
                  <a:lnTo>
                    <a:pt x="814578" y="480060"/>
                  </a:lnTo>
                  <a:close/>
                </a:path>
                <a:path w="2147570" h="851535">
                  <a:moveTo>
                    <a:pt x="814578" y="473964"/>
                  </a:moveTo>
                  <a:lnTo>
                    <a:pt x="813054" y="472440"/>
                  </a:lnTo>
                  <a:lnTo>
                    <a:pt x="811530" y="473964"/>
                  </a:lnTo>
                  <a:lnTo>
                    <a:pt x="813054" y="475488"/>
                  </a:lnTo>
                  <a:lnTo>
                    <a:pt x="814578" y="473964"/>
                  </a:lnTo>
                  <a:close/>
                </a:path>
                <a:path w="2147570" h="851535">
                  <a:moveTo>
                    <a:pt x="814578" y="467868"/>
                  </a:moveTo>
                  <a:lnTo>
                    <a:pt x="813054" y="466344"/>
                  </a:lnTo>
                  <a:lnTo>
                    <a:pt x="811530" y="467868"/>
                  </a:lnTo>
                  <a:lnTo>
                    <a:pt x="813054" y="469392"/>
                  </a:lnTo>
                  <a:lnTo>
                    <a:pt x="814578" y="467868"/>
                  </a:lnTo>
                  <a:close/>
                </a:path>
                <a:path w="2147570" h="851535">
                  <a:moveTo>
                    <a:pt x="814578" y="461772"/>
                  </a:moveTo>
                  <a:lnTo>
                    <a:pt x="813054" y="460248"/>
                  </a:lnTo>
                  <a:lnTo>
                    <a:pt x="811530" y="461772"/>
                  </a:lnTo>
                  <a:lnTo>
                    <a:pt x="813054" y="463296"/>
                  </a:lnTo>
                  <a:lnTo>
                    <a:pt x="814578" y="461772"/>
                  </a:lnTo>
                  <a:close/>
                </a:path>
                <a:path w="2147570" h="851535">
                  <a:moveTo>
                    <a:pt x="814578" y="455676"/>
                  </a:moveTo>
                  <a:lnTo>
                    <a:pt x="813054" y="454152"/>
                  </a:lnTo>
                  <a:lnTo>
                    <a:pt x="811530" y="455676"/>
                  </a:lnTo>
                  <a:lnTo>
                    <a:pt x="813054" y="457200"/>
                  </a:lnTo>
                  <a:lnTo>
                    <a:pt x="814578" y="455676"/>
                  </a:lnTo>
                  <a:close/>
                </a:path>
                <a:path w="2147570" h="851535">
                  <a:moveTo>
                    <a:pt x="814578" y="449580"/>
                  </a:moveTo>
                  <a:lnTo>
                    <a:pt x="813054" y="448056"/>
                  </a:lnTo>
                  <a:lnTo>
                    <a:pt x="811530" y="449580"/>
                  </a:lnTo>
                  <a:lnTo>
                    <a:pt x="813054" y="451104"/>
                  </a:lnTo>
                  <a:lnTo>
                    <a:pt x="814578" y="449580"/>
                  </a:lnTo>
                  <a:close/>
                </a:path>
                <a:path w="2147570" h="851535">
                  <a:moveTo>
                    <a:pt x="814578" y="443484"/>
                  </a:moveTo>
                  <a:lnTo>
                    <a:pt x="813054" y="441960"/>
                  </a:lnTo>
                  <a:lnTo>
                    <a:pt x="811530" y="443484"/>
                  </a:lnTo>
                  <a:lnTo>
                    <a:pt x="813054" y="445008"/>
                  </a:lnTo>
                  <a:lnTo>
                    <a:pt x="814578" y="443484"/>
                  </a:lnTo>
                  <a:close/>
                </a:path>
                <a:path w="2147570" h="851535">
                  <a:moveTo>
                    <a:pt x="814578" y="437388"/>
                  </a:moveTo>
                  <a:lnTo>
                    <a:pt x="813054" y="435864"/>
                  </a:lnTo>
                  <a:lnTo>
                    <a:pt x="811530" y="437388"/>
                  </a:lnTo>
                  <a:lnTo>
                    <a:pt x="813054" y="438912"/>
                  </a:lnTo>
                  <a:lnTo>
                    <a:pt x="814578" y="437388"/>
                  </a:lnTo>
                  <a:close/>
                </a:path>
                <a:path w="2147570" h="851535">
                  <a:moveTo>
                    <a:pt x="814578" y="431292"/>
                  </a:moveTo>
                  <a:lnTo>
                    <a:pt x="813054" y="429768"/>
                  </a:lnTo>
                  <a:lnTo>
                    <a:pt x="811530" y="431292"/>
                  </a:lnTo>
                  <a:lnTo>
                    <a:pt x="813054" y="432816"/>
                  </a:lnTo>
                  <a:lnTo>
                    <a:pt x="814578" y="431292"/>
                  </a:lnTo>
                  <a:close/>
                </a:path>
                <a:path w="2147570" h="851535">
                  <a:moveTo>
                    <a:pt x="814578" y="425196"/>
                  </a:moveTo>
                  <a:lnTo>
                    <a:pt x="813054" y="423672"/>
                  </a:lnTo>
                  <a:lnTo>
                    <a:pt x="811530" y="425196"/>
                  </a:lnTo>
                  <a:lnTo>
                    <a:pt x="813054" y="426720"/>
                  </a:lnTo>
                  <a:lnTo>
                    <a:pt x="814578" y="425196"/>
                  </a:lnTo>
                  <a:close/>
                </a:path>
                <a:path w="2147570" h="851535">
                  <a:moveTo>
                    <a:pt x="814578" y="419100"/>
                  </a:moveTo>
                  <a:lnTo>
                    <a:pt x="813054" y="417576"/>
                  </a:lnTo>
                  <a:lnTo>
                    <a:pt x="811530" y="419100"/>
                  </a:lnTo>
                  <a:lnTo>
                    <a:pt x="813054" y="420624"/>
                  </a:lnTo>
                  <a:lnTo>
                    <a:pt x="814578" y="419100"/>
                  </a:lnTo>
                  <a:close/>
                </a:path>
                <a:path w="2147570" h="851535">
                  <a:moveTo>
                    <a:pt x="814578" y="413004"/>
                  </a:moveTo>
                  <a:lnTo>
                    <a:pt x="813054" y="411480"/>
                  </a:lnTo>
                  <a:lnTo>
                    <a:pt x="811530" y="413004"/>
                  </a:lnTo>
                  <a:lnTo>
                    <a:pt x="813054" y="414528"/>
                  </a:lnTo>
                  <a:lnTo>
                    <a:pt x="814578" y="413004"/>
                  </a:lnTo>
                  <a:close/>
                </a:path>
                <a:path w="2147570" h="851535">
                  <a:moveTo>
                    <a:pt x="814578" y="406908"/>
                  </a:moveTo>
                  <a:lnTo>
                    <a:pt x="813054" y="405384"/>
                  </a:lnTo>
                  <a:lnTo>
                    <a:pt x="811530" y="406908"/>
                  </a:lnTo>
                  <a:lnTo>
                    <a:pt x="813054" y="408432"/>
                  </a:lnTo>
                  <a:lnTo>
                    <a:pt x="814578" y="406908"/>
                  </a:lnTo>
                  <a:close/>
                </a:path>
                <a:path w="2147570" h="851535">
                  <a:moveTo>
                    <a:pt x="814578" y="400812"/>
                  </a:moveTo>
                  <a:lnTo>
                    <a:pt x="813054" y="399288"/>
                  </a:lnTo>
                  <a:lnTo>
                    <a:pt x="811530" y="400812"/>
                  </a:lnTo>
                  <a:lnTo>
                    <a:pt x="813054" y="402336"/>
                  </a:lnTo>
                  <a:lnTo>
                    <a:pt x="814578" y="400812"/>
                  </a:lnTo>
                  <a:close/>
                </a:path>
                <a:path w="2147570" h="851535">
                  <a:moveTo>
                    <a:pt x="814578" y="394716"/>
                  </a:moveTo>
                  <a:lnTo>
                    <a:pt x="813054" y="393192"/>
                  </a:lnTo>
                  <a:lnTo>
                    <a:pt x="811530" y="394716"/>
                  </a:lnTo>
                  <a:lnTo>
                    <a:pt x="813054" y="396240"/>
                  </a:lnTo>
                  <a:lnTo>
                    <a:pt x="814578" y="394716"/>
                  </a:lnTo>
                  <a:close/>
                </a:path>
                <a:path w="2147570" h="851535">
                  <a:moveTo>
                    <a:pt x="814578" y="388620"/>
                  </a:moveTo>
                  <a:lnTo>
                    <a:pt x="813054" y="387096"/>
                  </a:lnTo>
                  <a:lnTo>
                    <a:pt x="811530" y="388620"/>
                  </a:lnTo>
                  <a:lnTo>
                    <a:pt x="813054" y="390144"/>
                  </a:lnTo>
                  <a:lnTo>
                    <a:pt x="814578" y="388620"/>
                  </a:lnTo>
                  <a:close/>
                </a:path>
                <a:path w="2147570" h="851535">
                  <a:moveTo>
                    <a:pt x="814578" y="382524"/>
                  </a:moveTo>
                  <a:lnTo>
                    <a:pt x="813054" y="381000"/>
                  </a:lnTo>
                  <a:lnTo>
                    <a:pt x="811530" y="382524"/>
                  </a:lnTo>
                  <a:lnTo>
                    <a:pt x="813054" y="384048"/>
                  </a:lnTo>
                  <a:lnTo>
                    <a:pt x="814578" y="382524"/>
                  </a:lnTo>
                  <a:close/>
                </a:path>
                <a:path w="2147570" h="851535">
                  <a:moveTo>
                    <a:pt x="814578" y="377190"/>
                  </a:moveTo>
                  <a:lnTo>
                    <a:pt x="813054" y="375666"/>
                  </a:lnTo>
                  <a:lnTo>
                    <a:pt x="811530" y="377190"/>
                  </a:lnTo>
                  <a:lnTo>
                    <a:pt x="813054" y="378714"/>
                  </a:lnTo>
                  <a:lnTo>
                    <a:pt x="814578" y="377190"/>
                  </a:lnTo>
                  <a:close/>
                </a:path>
                <a:path w="2147570" h="851535">
                  <a:moveTo>
                    <a:pt x="814578" y="371094"/>
                  </a:moveTo>
                  <a:lnTo>
                    <a:pt x="813054" y="369570"/>
                  </a:lnTo>
                  <a:lnTo>
                    <a:pt x="811530" y="371094"/>
                  </a:lnTo>
                  <a:lnTo>
                    <a:pt x="813054" y="372618"/>
                  </a:lnTo>
                  <a:lnTo>
                    <a:pt x="814578" y="371094"/>
                  </a:lnTo>
                  <a:close/>
                </a:path>
                <a:path w="2147570" h="851535">
                  <a:moveTo>
                    <a:pt x="814578" y="364998"/>
                  </a:moveTo>
                  <a:lnTo>
                    <a:pt x="813054" y="363474"/>
                  </a:lnTo>
                  <a:lnTo>
                    <a:pt x="811530" y="364998"/>
                  </a:lnTo>
                  <a:lnTo>
                    <a:pt x="813054" y="366522"/>
                  </a:lnTo>
                  <a:lnTo>
                    <a:pt x="814578" y="364998"/>
                  </a:lnTo>
                  <a:close/>
                </a:path>
                <a:path w="2147570" h="851535">
                  <a:moveTo>
                    <a:pt x="814578" y="358902"/>
                  </a:moveTo>
                  <a:lnTo>
                    <a:pt x="813054" y="357378"/>
                  </a:lnTo>
                  <a:lnTo>
                    <a:pt x="811530" y="358902"/>
                  </a:lnTo>
                  <a:lnTo>
                    <a:pt x="813054" y="360426"/>
                  </a:lnTo>
                  <a:lnTo>
                    <a:pt x="814578" y="358902"/>
                  </a:lnTo>
                  <a:close/>
                </a:path>
                <a:path w="2147570" h="851535">
                  <a:moveTo>
                    <a:pt x="814578" y="352806"/>
                  </a:moveTo>
                  <a:lnTo>
                    <a:pt x="813054" y="351282"/>
                  </a:lnTo>
                  <a:lnTo>
                    <a:pt x="811530" y="352806"/>
                  </a:lnTo>
                  <a:lnTo>
                    <a:pt x="813054" y="354330"/>
                  </a:lnTo>
                  <a:lnTo>
                    <a:pt x="814578" y="352806"/>
                  </a:lnTo>
                  <a:close/>
                </a:path>
                <a:path w="2147570" h="851535">
                  <a:moveTo>
                    <a:pt x="814578" y="346710"/>
                  </a:moveTo>
                  <a:lnTo>
                    <a:pt x="813054" y="345186"/>
                  </a:lnTo>
                  <a:lnTo>
                    <a:pt x="811530" y="346710"/>
                  </a:lnTo>
                  <a:lnTo>
                    <a:pt x="813054" y="348234"/>
                  </a:lnTo>
                  <a:lnTo>
                    <a:pt x="814578" y="346710"/>
                  </a:lnTo>
                  <a:close/>
                </a:path>
                <a:path w="2147570" h="851535">
                  <a:moveTo>
                    <a:pt x="814578" y="340614"/>
                  </a:moveTo>
                  <a:lnTo>
                    <a:pt x="813054" y="339090"/>
                  </a:lnTo>
                  <a:lnTo>
                    <a:pt x="811530" y="340614"/>
                  </a:lnTo>
                  <a:lnTo>
                    <a:pt x="813054" y="342138"/>
                  </a:lnTo>
                  <a:lnTo>
                    <a:pt x="814578" y="340614"/>
                  </a:lnTo>
                  <a:close/>
                </a:path>
                <a:path w="2147570" h="851535">
                  <a:moveTo>
                    <a:pt x="814578" y="334518"/>
                  </a:moveTo>
                  <a:lnTo>
                    <a:pt x="813054" y="332994"/>
                  </a:lnTo>
                  <a:lnTo>
                    <a:pt x="811530" y="334518"/>
                  </a:lnTo>
                  <a:lnTo>
                    <a:pt x="813054" y="336042"/>
                  </a:lnTo>
                  <a:lnTo>
                    <a:pt x="814578" y="334518"/>
                  </a:lnTo>
                  <a:close/>
                </a:path>
                <a:path w="2147570" h="851535">
                  <a:moveTo>
                    <a:pt x="814578" y="328422"/>
                  </a:moveTo>
                  <a:lnTo>
                    <a:pt x="813054" y="326898"/>
                  </a:lnTo>
                  <a:lnTo>
                    <a:pt x="811530" y="328422"/>
                  </a:lnTo>
                  <a:lnTo>
                    <a:pt x="813054" y="329946"/>
                  </a:lnTo>
                  <a:lnTo>
                    <a:pt x="814578" y="328422"/>
                  </a:lnTo>
                  <a:close/>
                </a:path>
                <a:path w="2147570" h="851535">
                  <a:moveTo>
                    <a:pt x="814578" y="322326"/>
                  </a:moveTo>
                  <a:lnTo>
                    <a:pt x="813054" y="320802"/>
                  </a:lnTo>
                  <a:lnTo>
                    <a:pt x="811530" y="322326"/>
                  </a:lnTo>
                  <a:lnTo>
                    <a:pt x="813054" y="323850"/>
                  </a:lnTo>
                  <a:lnTo>
                    <a:pt x="814578" y="322326"/>
                  </a:lnTo>
                  <a:close/>
                </a:path>
                <a:path w="2147570" h="851535">
                  <a:moveTo>
                    <a:pt x="814578" y="316230"/>
                  </a:moveTo>
                  <a:lnTo>
                    <a:pt x="813054" y="314706"/>
                  </a:lnTo>
                  <a:lnTo>
                    <a:pt x="811530" y="316230"/>
                  </a:lnTo>
                  <a:lnTo>
                    <a:pt x="813054" y="317754"/>
                  </a:lnTo>
                  <a:lnTo>
                    <a:pt x="814578" y="316230"/>
                  </a:lnTo>
                  <a:close/>
                </a:path>
                <a:path w="2147570" h="851535">
                  <a:moveTo>
                    <a:pt x="814578" y="310134"/>
                  </a:moveTo>
                  <a:lnTo>
                    <a:pt x="813054" y="308610"/>
                  </a:lnTo>
                  <a:lnTo>
                    <a:pt x="811530" y="310134"/>
                  </a:lnTo>
                  <a:lnTo>
                    <a:pt x="813054" y="311658"/>
                  </a:lnTo>
                  <a:lnTo>
                    <a:pt x="814578" y="310134"/>
                  </a:lnTo>
                  <a:close/>
                </a:path>
                <a:path w="2147570" h="851535">
                  <a:moveTo>
                    <a:pt x="814578" y="304038"/>
                  </a:moveTo>
                  <a:lnTo>
                    <a:pt x="813054" y="302514"/>
                  </a:lnTo>
                  <a:lnTo>
                    <a:pt x="811530" y="304038"/>
                  </a:lnTo>
                  <a:lnTo>
                    <a:pt x="813054" y="305562"/>
                  </a:lnTo>
                  <a:lnTo>
                    <a:pt x="814578" y="304038"/>
                  </a:lnTo>
                  <a:close/>
                </a:path>
                <a:path w="2147570" h="851535">
                  <a:moveTo>
                    <a:pt x="814578" y="297942"/>
                  </a:moveTo>
                  <a:lnTo>
                    <a:pt x="813054" y="296418"/>
                  </a:lnTo>
                  <a:lnTo>
                    <a:pt x="811530" y="297942"/>
                  </a:lnTo>
                  <a:lnTo>
                    <a:pt x="813054" y="299466"/>
                  </a:lnTo>
                  <a:lnTo>
                    <a:pt x="814578" y="297942"/>
                  </a:lnTo>
                  <a:close/>
                </a:path>
                <a:path w="2147570" h="851535">
                  <a:moveTo>
                    <a:pt x="814578" y="291846"/>
                  </a:moveTo>
                  <a:lnTo>
                    <a:pt x="813054" y="290322"/>
                  </a:lnTo>
                  <a:lnTo>
                    <a:pt x="811530" y="291846"/>
                  </a:lnTo>
                  <a:lnTo>
                    <a:pt x="813054" y="293370"/>
                  </a:lnTo>
                  <a:lnTo>
                    <a:pt x="814578" y="291846"/>
                  </a:lnTo>
                  <a:close/>
                </a:path>
                <a:path w="2147570" h="851535">
                  <a:moveTo>
                    <a:pt x="814578" y="285750"/>
                  </a:moveTo>
                  <a:lnTo>
                    <a:pt x="813054" y="284226"/>
                  </a:lnTo>
                  <a:lnTo>
                    <a:pt x="811530" y="285750"/>
                  </a:lnTo>
                  <a:lnTo>
                    <a:pt x="813054" y="287274"/>
                  </a:lnTo>
                  <a:lnTo>
                    <a:pt x="814578" y="285750"/>
                  </a:lnTo>
                  <a:close/>
                </a:path>
                <a:path w="2147570" h="851535">
                  <a:moveTo>
                    <a:pt x="814578" y="279654"/>
                  </a:moveTo>
                  <a:lnTo>
                    <a:pt x="813054" y="278130"/>
                  </a:lnTo>
                  <a:lnTo>
                    <a:pt x="811530" y="279654"/>
                  </a:lnTo>
                  <a:lnTo>
                    <a:pt x="813054" y="281178"/>
                  </a:lnTo>
                  <a:lnTo>
                    <a:pt x="814578" y="279654"/>
                  </a:lnTo>
                  <a:close/>
                </a:path>
                <a:path w="2147570" h="851535">
                  <a:moveTo>
                    <a:pt x="814578" y="273558"/>
                  </a:moveTo>
                  <a:lnTo>
                    <a:pt x="813054" y="272034"/>
                  </a:lnTo>
                  <a:lnTo>
                    <a:pt x="811530" y="273558"/>
                  </a:lnTo>
                  <a:lnTo>
                    <a:pt x="813054" y="275082"/>
                  </a:lnTo>
                  <a:lnTo>
                    <a:pt x="814578" y="273558"/>
                  </a:lnTo>
                  <a:close/>
                </a:path>
                <a:path w="2147570" h="851535">
                  <a:moveTo>
                    <a:pt x="814578" y="267462"/>
                  </a:moveTo>
                  <a:lnTo>
                    <a:pt x="813054" y="265938"/>
                  </a:lnTo>
                  <a:lnTo>
                    <a:pt x="811530" y="267462"/>
                  </a:lnTo>
                  <a:lnTo>
                    <a:pt x="813054" y="268986"/>
                  </a:lnTo>
                  <a:lnTo>
                    <a:pt x="814578" y="267462"/>
                  </a:lnTo>
                  <a:close/>
                </a:path>
                <a:path w="2147570" h="851535">
                  <a:moveTo>
                    <a:pt x="814578" y="261366"/>
                  </a:moveTo>
                  <a:lnTo>
                    <a:pt x="813054" y="259842"/>
                  </a:lnTo>
                  <a:lnTo>
                    <a:pt x="811530" y="261366"/>
                  </a:lnTo>
                  <a:lnTo>
                    <a:pt x="813054" y="262890"/>
                  </a:lnTo>
                  <a:lnTo>
                    <a:pt x="814578" y="261366"/>
                  </a:lnTo>
                  <a:close/>
                </a:path>
                <a:path w="2147570" h="851535">
                  <a:moveTo>
                    <a:pt x="814578" y="255270"/>
                  </a:moveTo>
                  <a:lnTo>
                    <a:pt x="813054" y="253746"/>
                  </a:lnTo>
                  <a:lnTo>
                    <a:pt x="811530" y="255270"/>
                  </a:lnTo>
                  <a:lnTo>
                    <a:pt x="813054" y="256794"/>
                  </a:lnTo>
                  <a:lnTo>
                    <a:pt x="814578" y="255270"/>
                  </a:lnTo>
                  <a:close/>
                </a:path>
                <a:path w="2147570" h="851535">
                  <a:moveTo>
                    <a:pt x="814578" y="249174"/>
                  </a:moveTo>
                  <a:lnTo>
                    <a:pt x="813054" y="247650"/>
                  </a:lnTo>
                  <a:lnTo>
                    <a:pt x="811530" y="249174"/>
                  </a:lnTo>
                  <a:lnTo>
                    <a:pt x="813054" y="250698"/>
                  </a:lnTo>
                  <a:lnTo>
                    <a:pt x="814578" y="249174"/>
                  </a:lnTo>
                  <a:close/>
                </a:path>
                <a:path w="2147570" h="851535">
                  <a:moveTo>
                    <a:pt x="814578" y="243078"/>
                  </a:moveTo>
                  <a:lnTo>
                    <a:pt x="813054" y="241554"/>
                  </a:lnTo>
                  <a:lnTo>
                    <a:pt x="811530" y="243078"/>
                  </a:lnTo>
                  <a:lnTo>
                    <a:pt x="813054" y="244602"/>
                  </a:lnTo>
                  <a:lnTo>
                    <a:pt x="814578" y="243078"/>
                  </a:lnTo>
                  <a:close/>
                </a:path>
                <a:path w="2147570" h="851535">
                  <a:moveTo>
                    <a:pt x="814578" y="236982"/>
                  </a:moveTo>
                  <a:lnTo>
                    <a:pt x="813054" y="235458"/>
                  </a:lnTo>
                  <a:lnTo>
                    <a:pt x="811530" y="236982"/>
                  </a:lnTo>
                  <a:lnTo>
                    <a:pt x="813054" y="238506"/>
                  </a:lnTo>
                  <a:lnTo>
                    <a:pt x="814578" y="236982"/>
                  </a:lnTo>
                  <a:close/>
                </a:path>
                <a:path w="2147570" h="851535">
                  <a:moveTo>
                    <a:pt x="814578" y="230886"/>
                  </a:moveTo>
                  <a:lnTo>
                    <a:pt x="813054" y="229362"/>
                  </a:lnTo>
                  <a:lnTo>
                    <a:pt x="811530" y="230886"/>
                  </a:lnTo>
                  <a:lnTo>
                    <a:pt x="813054" y="232410"/>
                  </a:lnTo>
                  <a:lnTo>
                    <a:pt x="814578" y="230886"/>
                  </a:lnTo>
                  <a:close/>
                </a:path>
                <a:path w="2147570" h="851535">
                  <a:moveTo>
                    <a:pt x="814578" y="224790"/>
                  </a:moveTo>
                  <a:lnTo>
                    <a:pt x="813054" y="223266"/>
                  </a:lnTo>
                  <a:lnTo>
                    <a:pt x="811530" y="224790"/>
                  </a:lnTo>
                  <a:lnTo>
                    <a:pt x="813054" y="226314"/>
                  </a:lnTo>
                  <a:lnTo>
                    <a:pt x="814578" y="224790"/>
                  </a:lnTo>
                  <a:close/>
                </a:path>
                <a:path w="2147570" h="851535">
                  <a:moveTo>
                    <a:pt x="814578" y="219456"/>
                  </a:moveTo>
                  <a:lnTo>
                    <a:pt x="813054" y="217932"/>
                  </a:lnTo>
                  <a:lnTo>
                    <a:pt x="811530" y="219456"/>
                  </a:lnTo>
                  <a:lnTo>
                    <a:pt x="813054" y="220980"/>
                  </a:lnTo>
                  <a:lnTo>
                    <a:pt x="814578" y="219456"/>
                  </a:lnTo>
                  <a:close/>
                </a:path>
                <a:path w="2147570" h="851535">
                  <a:moveTo>
                    <a:pt x="814578" y="213360"/>
                  </a:moveTo>
                  <a:lnTo>
                    <a:pt x="813054" y="211836"/>
                  </a:lnTo>
                  <a:lnTo>
                    <a:pt x="811530" y="213360"/>
                  </a:lnTo>
                  <a:lnTo>
                    <a:pt x="813054" y="214884"/>
                  </a:lnTo>
                  <a:lnTo>
                    <a:pt x="814578" y="213360"/>
                  </a:lnTo>
                  <a:close/>
                </a:path>
                <a:path w="2147570" h="851535">
                  <a:moveTo>
                    <a:pt x="814578" y="207264"/>
                  </a:moveTo>
                  <a:lnTo>
                    <a:pt x="813054" y="205740"/>
                  </a:lnTo>
                  <a:lnTo>
                    <a:pt x="811530" y="207264"/>
                  </a:lnTo>
                  <a:lnTo>
                    <a:pt x="813054" y="208788"/>
                  </a:lnTo>
                  <a:lnTo>
                    <a:pt x="814578" y="207264"/>
                  </a:lnTo>
                  <a:close/>
                </a:path>
                <a:path w="2147570" h="851535">
                  <a:moveTo>
                    <a:pt x="814578" y="201168"/>
                  </a:moveTo>
                  <a:lnTo>
                    <a:pt x="813054" y="199644"/>
                  </a:lnTo>
                  <a:lnTo>
                    <a:pt x="811530" y="201168"/>
                  </a:lnTo>
                  <a:lnTo>
                    <a:pt x="813054" y="202692"/>
                  </a:lnTo>
                  <a:lnTo>
                    <a:pt x="814578" y="201168"/>
                  </a:lnTo>
                  <a:close/>
                </a:path>
                <a:path w="2147570" h="851535">
                  <a:moveTo>
                    <a:pt x="814578" y="195072"/>
                  </a:moveTo>
                  <a:lnTo>
                    <a:pt x="813054" y="193548"/>
                  </a:lnTo>
                  <a:lnTo>
                    <a:pt x="811530" y="195072"/>
                  </a:lnTo>
                  <a:lnTo>
                    <a:pt x="813054" y="196596"/>
                  </a:lnTo>
                  <a:lnTo>
                    <a:pt x="814578" y="195072"/>
                  </a:lnTo>
                  <a:close/>
                </a:path>
                <a:path w="2147570" h="851535">
                  <a:moveTo>
                    <a:pt x="814578" y="188976"/>
                  </a:moveTo>
                  <a:lnTo>
                    <a:pt x="813054" y="187452"/>
                  </a:lnTo>
                  <a:lnTo>
                    <a:pt x="811530" y="188976"/>
                  </a:lnTo>
                  <a:lnTo>
                    <a:pt x="813054" y="190500"/>
                  </a:lnTo>
                  <a:lnTo>
                    <a:pt x="814578" y="188976"/>
                  </a:lnTo>
                  <a:close/>
                </a:path>
                <a:path w="2147570" h="851535">
                  <a:moveTo>
                    <a:pt x="814578" y="182880"/>
                  </a:moveTo>
                  <a:lnTo>
                    <a:pt x="813054" y="181356"/>
                  </a:lnTo>
                  <a:lnTo>
                    <a:pt x="811530" y="182880"/>
                  </a:lnTo>
                  <a:lnTo>
                    <a:pt x="813054" y="184404"/>
                  </a:lnTo>
                  <a:lnTo>
                    <a:pt x="814578" y="182880"/>
                  </a:lnTo>
                  <a:close/>
                </a:path>
                <a:path w="2147570" h="851535">
                  <a:moveTo>
                    <a:pt x="814578" y="176784"/>
                  </a:moveTo>
                  <a:lnTo>
                    <a:pt x="813054" y="175260"/>
                  </a:lnTo>
                  <a:lnTo>
                    <a:pt x="811530" y="176784"/>
                  </a:lnTo>
                  <a:lnTo>
                    <a:pt x="813054" y="178308"/>
                  </a:lnTo>
                  <a:lnTo>
                    <a:pt x="814578" y="176784"/>
                  </a:lnTo>
                  <a:close/>
                </a:path>
                <a:path w="2147570" h="851535">
                  <a:moveTo>
                    <a:pt x="814578" y="170688"/>
                  </a:moveTo>
                  <a:lnTo>
                    <a:pt x="813054" y="169164"/>
                  </a:lnTo>
                  <a:lnTo>
                    <a:pt x="811530" y="170688"/>
                  </a:lnTo>
                  <a:lnTo>
                    <a:pt x="813054" y="172212"/>
                  </a:lnTo>
                  <a:lnTo>
                    <a:pt x="814578" y="170688"/>
                  </a:lnTo>
                  <a:close/>
                </a:path>
                <a:path w="2147570" h="851535">
                  <a:moveTo>
                    <a:pt x="814578" y="164592"/>
                  </a:moveTo>
                  <a:lnTo>
                    <a:pt x="813054" y="163068"/>
                  </a:lnTo>
                  <a:lnTo>
                    <a:pt x="811530" y="164592"/>
                  </a:lnTo>
                  <a:lnTo>
                    <a:pt x="813054" y="166116"/>
                  </a:lnTo>
                  <a:lnTo>
                    <a:pt x="814578" y="164592"/>
                  </a:lnTo>
                  <a:close/>
                </a:path>
                <a:path w="2147570" h="851535">
                  <a:moveTo>
                    <a:pt x="814578" y="158496"/>
                  </a:moveTo>
                  <a:lnTo>
                    <a:pt x="813054" y="156972"/>
                  </a:lnTo>
                  <a:lnTo>
                    <a:pt x="811530" y="158496"/>
                  </a:lnTo>
                  <a:lnTo>
                    <a:pt x="813054" y="160020"/>
                  </a:lnTo>
                  <a:lnTo>
                    <a:pt x="814578" y="158496"/>
                  </a:lnTo>
                  <a:close/>
                </a:path>
                <a:path w="2147570" h="851535">
                  <a:moveTo>
                    <a:pt x="814578" y="152400"/>
                  </a:moveTo>
                  <a:lnTo>
                    <a:pt x="813054" y="150876"/>
                  </a:lnTo>
                  <a:lnTo>
                    <a:pt x="811530" y="152400"/>
                  </a:lnTo>
                  <a:lnTo>
                    <a:pt x="813054" y="153924"/>
                  </a:lnTo>
                  <a:lnTo>
                    <a:pt x="814578" y="152400"/>
                  </a:lnTo>
                  <a:close/>
                </a:path>
                <a:path w="2147570" h="851535">
                  <a:moveTo>
                    <a:pt x="814578" y="146304"/>
                  </a:moveTo>
                  <a:lnTo>
                    <a:pt x="813054" y="144780"/>
                  </a:lnTo>
                  <a:lnTo>
                    <a:pt x="811530" y="146304"/>
                  </a:lnTo>
                  <a:lnTo>
                    <a:pt x="813054" y="147828"/>
                  </a:lnTo>
                  <a:lnTo>
                    <a:pt x="814578" y="146304"/>
                  </a:lnTo>
                  <a:close/>
                </a:path>
                <a:path w="2147570" h="851535">
                  <a:moveTo>
                    <a:pt x="814578" y="140208"/>
                  </a:moveTo>
                  <a:lnTo>
                    <a:pt x="813054" y="138684"/>
                  </a:lnTo>
                  <a:lnTo>
                    <a:pt x="811530" y="140208"/>
                  </a:lnTo>
                  <a:lnTo>
                    <a:pt x="813054" y="141732"/>
                  </a:lnTo>
                  <a:lnTo>
                    <a:pt x="814578" y="140208"/>
                  </a:lnTo>
                  <a:close/>
                </a:path>
                <a:path w="2147570" h="851535">
                  <a:moveTo>
                    <a:pt x="814578" y="134112"/>
                  </a:moveTo>
                  <a:lnTo>
                    <a:pt x="813054" y="132588"/>
                  </a:lnTo>
                  <a:lnTo>
                    <a:pt x="811530" y="134112"/>
                  </a:lnTo>
                  <a:lnTo>
                    <a:pt x="813054" y="135636"/>
                  </a:lnTo>
                  <a:lnTo>
                    <a:pt x="814578" y="134112"/>
                  </a:lnTo>
                  <a:close/>
                </a:path>
                <a:path w="2147570" h="851535">
                  <a:moveTo>
                    <a:pt x="814578" y="128016"/>
                  </a:moveTo>
                  <a:lnTo>
                    <a:pt x="813054" y="126492"/>
                  </a:lnTo>
                  <a:lnTo>
                    <a:pt x="811530" y="128016"/>
                  </a:lnTo>
                  <a:lnTo>
                    <a:pt x="813054" y="129540"/>
                  </a:lnTo>
                  <a:lnTo>
                    <a:pt x="814578" y="128016"/>
                  </a:lnTo>
                  <a:close/>
                </a:path>
                <a:path w="2147570" h="851535">
                  <a:moveTo>
                    <a:pt x="814578" y="121920"/>
                  </a:moveTo>
                  <a:lnTo>
                    <a:pt x="813054" y="120396"/>
                  </a:lnTo>
                  <a:lnTo>
                    <a:pt x="811530" y="121920"/>
                  </a:lnTo>
                  <a:lnTo>
                    <a:pt x="813054" y="123444"/>
                  </a:lnTo>
                  <a:lnTo>
                    <a:pt x="814578" y="121920"/>
                  </a:lnTo>
                  <a:close/>
                </a:path>
                <a:path w="2147570" h="851535">
                  <a:moveTo>
                    <a:pt x="814578" y="115824"/>
                  </a:moveTo>
                  <a:lnTo>
                    <a:pt x="813054" y="114300"/>
                  </a:lnTo>
                  <a:lnTo>
                    <a:pt x="811530" y="115824"/>
                  </a:lnTo>
                  <a:lnTo>
                    <a:pt x="813054" y="117348"/>
                  </a:lnTo>
                  <a:lnTo>
                    <a:pt x="814578" y="115824"/>
                  </a:lnTo>
                  <a:close/>
                </a:path>
                <a:path w="2147570" h="851535">
                  <a:moveTo>
                    <a:pt x="814578" y="109728"/>
                  </a:moveTo>
                  <a:lnTo>
                    <a:pt x="813054" y="108204"/>
                  </a:lnTo>
                  <a:lnTo>
                    <a:pt x="811530" y="109728"/>
                  </a:lnTo>
                  <a:lnTo>
                    <a:pt x="813054" y="111252"/>
                  </a:lnTo>
                  <a:lnTo>
                    <a:pt x="814578" y="109728"/>
                  </a:lnTo>
                  <a:close/>
                </a:path>
                <a:path w="2147570" h="851535">
                  <a:moveTo>
                    <a:pt x="814578" y="103632"/>
                  </a:moveTo>
                  <a:lnTo>
                    <a:pt x="813054" y="102108"/>
                  </a:lnTo>
                  <a:lnTo>
                    <a:pt x="811530" y="103632"/>
                  </a:lnTo>
                  <a:lnTo>
                    <a:pt x="813054" y="105156"/>
                  </a:lnTo>
                  <a:lnTo>
                    <a:pt x="814578" y="103632"/>
                  </a:lnTo>
                  <a:close/>
                </a:path>
                <a:path w="2147570" h="851535">
                  <a:moveTo>
                    <a:pt x="814578" y="97536"/>
                  </a:moveTo>
                  <a:lnTo>
                    <a:pt x="813054" y="96012"/>
                  </a:lnTo>
                  <a:lnTo>
                    <a:pt x="811530" y="97536"/>
                  </a:lnTo>
                  <a:lnTo>
                    <a:pt x="813054" y="99060"/>
                  </a:lnTo>
                  <a:lnTo>
                    <a:pt x="814578" y="97536"/>
                  </a:lnTo>
                  <a:close/>
                </a:path>
                <a:path w="2147570" h="851535">
                  <a:moveTo>
                    <a:pt x="814578" y="91440"/>
                  </a:moveTo>
                  <a:lnTo>
                    <a:pt x="813054" y="89916"/>
                  </a:lnTo>
                  <a:lnTo>
                    <a:pt x="811530" y="91440"/>
                  </a:lnTo>
                  <a:lnTo>
                    <a:pt x="813054" y="92964"/>
                  </a:lnTo>
                  <a:lnTo>
                    <a:pt x="814578" y="91440"/>
                  </a:lnTo>
                  <a:close/>
                </a:path>
                <a:path w="2147570" h="851535">
                  <a:moveTo>
                    <a:pt x="814578" y="85344"/>
                  </a:moveTo>
                  <a:lnTo>
                    <a:pt x="813054" y="83820"/>
                  </a:lnTo>
                  <a:lnTo>
                    <a:pt x="811530" y="85344"/>
                  </a:lnTo>
                  <a:lnTo>
                    <a:pt x="813054" y="86868"/>
                  </a:lnTo>
                  <a:lnTo>
                    <a:pt x="814578" y="85344"/>
                  </a:lnTo>
                  <a:close/>
                </a:path>
                <a:path w="2147570" h="851535">
                  <a:moveTo>
                    <a:pt x="814578" y="79248"/>
                  </a:moveTo>
                  <a:lnTo>
                    <a:pt x="813054" y="77724"/>
                  </a:lnTo>
                  <a:lnTo>
                    <a:pt x="811530" y="79248"/>
                  </a:lnTo>
                  <a:lnTo>
                    <a:pt x="813054" y="80772"/>
                  </a:lnTo>
                  <a:lnTo>
                    <a:pt x="814578" y="79248"/>
                  </a:lnTo>
                  <a:close/>
                </a:path>
                <a:path w="2147570" h="851535">
                  <a:moveTo>
                    <a:pt x="814578" y="73152"/>
                  </a:moveTo>
                  <a:lnTo>
                    <a:pt x="813054" y="71628"/>
                  </a:lnTo>
                  <a:lnTo>
                    <a:pt x="811530" y="73152"/>
                  </a:lnTo>
                  <a:lnTo>
                    <a:pt x="813054" y="74676"/>
                  </a:lnTo>
                  <a:lnTo>
                    <a:pt x="814578" y="73152"/>
                  </a:lnTo>
                  <a:close/>
                </a:path>
                <a:path w="2147570" h="851535">
                  <a:moveTo>
                    <a:pt x="814578" y="67056"/>
                  </a:moveTo>
                  <a:lnTo>
                    <a:pt x="813054" y="66294"/>
                  </a:lnTo>
                  <a:lnTo>
                    <a:pt x="811530" y="67056"/>
                  </a:lnTo>
                  <a:lnTo>
                    <a:pt x="811530" y="67818"/>
                  </a:lnTo>
                  <a:lnTo>
                    <a:pt x="813054" y="68580"/>
                  </a:lnTo>
                  <a:lnTo>
                    <a:pt x="814578" y="67818"/>
                  </a:lnTo>
                  <a:lnTo>
                    <a:pt x="814578" y="67056"/>
                  </a:lnTo>
                  <a:close/>
                </a:path>
                <a:path w="2147570" h="851535">
                  <a:moveTo>
                    <a:pt x="814578" y="61722"/>
                  </a:moveTo>
                  <a:lnTo>
                    <a:pt x="813054" y="60198"/>
                  </a:lnTo>
                  <a:lnTo>
                    <a:pt x="811530" y="61722"/>
                  </a:lnTo>
                  <a:lnTo>
                    <a:pt x="813054" y="63246"/>
                  </a:lnTo>
                  <a:lnTo>
                    <a:pt x="814578" y="61722"/>
                  </a:lnTo>
                  <a:close/>
                </a:path>
                <a:path w="2147570" h="851535">
                  <a:moveTo>
                    <a:pt x="814578" y="55626"/>
                  </a:moveTo>
                  <a:lnTo>
                    <a:pt x="813054" y="54102"/>
                  </a:lnTo>
                  <a:lnTo>
                    <a:pt x="811530" y="55626"/>
                  </a:lnTo>
                  <a:lnTo>
                    <a:pt x="813054" y="57150"/>
                  </a:lnTo>
                  <a:lnTo>
                    <a:pt x="814578" y="55626"/>
                  </a:lnTo>
                  <a:close/>
                </a:path>
                <a:path w="2147570" h="851535">
                  <a:moveTo>
                    <a:pt x="814578" y="49530"/>
                  </a:moveTo>
                  <a:lnTo>
                    <a:pt x="813054" y="48006"/>
                  </a:lnTo>
                  <a:lnTo>
                    <a:pt x="811530" y="49530"/>
                  </a:lnTo>
                  <a:lnTo>
                    <a:pt x="813054" y="51054"/>
                  </a:lnTo>
                  <a:lnTo>
                    <a:pt x="814578" y="49530"/>
                  </a:lnTo>
                  <a:close/>
                </a:path>
                <a:path w="2147570" h="851535">
                  <a:moveTo>
                    <a:pt x="814578" y="43434"/>
                  </a:moveTo>
                  <a:lnTo>
                    <a:pt x="813054" y="41910"/>
                  </a:lnTo>
                  <a:lnTo>
                    <a:pt x="811530" y="43434"/>
                  </a:lnTo>
                  <a:lnTo>
                    <a:pt x="813054" y="44958"/>
                  </a:lnTo>
                  <a:lnTo>
                    <a:pt x="814578" y="43434"/>
                  </a:lnTo>
                  <a:close/>
                </a:path>
                <a:path w="2147570" h="851535">
                  <a:moveTo>
                    <a:pt x="814578" y="37338"/>
                  </a:moveTo>
                  <a:lnTo>
                    <a:pt x="813054" y="35814"/>
                  </a:lnTo>
                  <a:lnTo>
                    <a:pt x="811530" y="37338"/>
                  </a:lnTo>
                  <a:lnTo>
                    <a:pt x="813054" y="38862"/>
                  </a:lnTo>
                  <a:lnTo>
                    <a:pt x="814578" y="37338"/>
                  </a:lnTo>
                  <a:close/>
                </a:path>
                <a:path w="2147570" h="851535">
                  <a:moveTo>
                    <a:pt x="814578" y="31242"/>
                  </a:moveTo>
                  <a:lnTo>
                    <a:pt x="813054" y="29718"/>
                  </a:lnTo>
                  <a:lnTo>
                    <a:pt x="811530" y="31242"/>
                  </a:lnTo>
                  <a:lnTo>
                    <a:pt x="813054" y="32766"/>
                  </a:lnTo>
                  <a:lnTo>
                    <a:pt x="814578" y="31242"/>
                  </a:lnTo>
                  <a:close/>
                </a:path>
                <a:path w="2147570" h="851535">
                  <a:moveTo>
                    <a:pt x="814578" y="25146"/>
                  </a:moveTo>
                  <a:lnTo>
                    <a:pt x="813054" y="23622"/>
                  </a:lnTo>
                  <a:lnTo>
                    <a:pt x="811530" y="25146"/>
                  </a:lnTo>
                  <a:lnTo>
                    <a:pt x="813054" y="26670"/>
                  </a:lnTo>
                  <a:lnTo>
                    <a:pt x="814578" y="25146"/>
                  </a:lnTo>
                  <a:close/>
                </a:path>
                <a:path w="2147570" h="851535">
                  <a:moveTo>
                    <a:pt x="814578" y="19050"/>
                  </a:moveTo>
                  <a:lnTo>
                    <a:pt x="813054" y="17526"/>
                  </a:lnTo>
                  <a:lnTo>
                    <a:pt x="811530" y="19050"/>
                  </a:lnTo>
                  <a:lnTo>
                    <a:pt x="813054" y="20574"/>
                  </a:lnTo>
                  <a:lnTo>
                    <a:pt x="814578" y="19050"/>
                  </a:lnTo>
                  <a:close/>
                </a:path>
                <a:path w="2147570" h="851535">
                  <a:moveTo>
                    <a:pt x="814578" y="12954"/>
                  </a:moveTo>
                  <a:lnTo>
                    <a:pt x="813054" y="11430"/>
                  </a:lnTo>
                  <a:lnTo>
                    <a:pt x="811530" y="12954"/>
                  </a:lnTo>
                  <a:lnTo>
                    <a:pt x="813054" y="14478"/>
                  </a:lnTo>
                  <a:lnTo>
                    <a:pt x="814578" y="12954"/>
                  </a:lnTo>
                  <a:close/>
                </a:path>
                <a:path w="2147570" h="851535">
                  <a:moveTo>
                    <a:pt x="814578" y="6858"/>
                  </a:moveTo>
                  <a:lnTo>
                    <a:pt x="813054" y="5334"/>
                  </a:lnTo>
                  <a:lnTo>
                    <a:pt x="811530" y="6858"/>
                  </a:lnTo>
                  <a:lnTo>
                    <a:pt x="813054" y="8382"/>
                  </a:lnTo>
                  <a:lnTo>
                    <a:pt x="814578" y="6858"/>
                  </a:lnTo>
                  <a:close/>
                </a:path>
                <a:path w="2147570" h="851535">
                  <a:moveTo>
                    <a:pt x="814578" y="762"/>
                  </a:moveTo>
                  <a:lnTo>
                    <a:pt x="813816" y="0"/>
                  </a:lnTo>
                  <a:lnTo>
                    <a:pt x="812279" y="0"/>
                  </a:lnTo>
                  <a:lnTo>
                    <a:pt x="811530" y="762"/>
                  </a:lnTo>
                  <a:lnTo>
                    <a:pt x="813054" y="2286"/>
                  </a:lnTo>
                  <a:lnTo>
                    <a:pt x="814578" y="762"/>
                  </a:lnTo>
                  <a:close/>
                </a:path>
                <a:path w="2147570" h="851535">
                  <a:moveTo>
                    <a:pt x="1032510" y="455676"/>
                  </a:moveTo>
                  <a:lnTo>
                    <a:pt x="1030986" y="454152"/>
                  </a:lnTo>
                  <a:lnTo>
                    <a:pt x="1029462" y="455676"/>
                  </a:lnTo>
                  <a:lnTo>
                    <a:pt x="1030986" y="457200"/>
                  </a:lnTo>
                  <a:lnTo>
                    <a:pt x="1032510" y="455676"/>
                  </a:lnTo>
                  <a:close/>
                </a:path>
                <a:path w="2147570" h="851535">
                  <a:moveTo>
                    <a:pt x="1032510" y="449580"/>
                  </a:moveTo>
                  <a:lnTo>
                    <a:pt x="1030986" y="448056"/>
                  </a:lnTo>
                  <a:lnTo>
                    <a:pt x="1029462" y="449580"/>
                  </a:lnTo>
                  <a:lnTo>
                    <a:pt x="1030986" y="451104"/>
                  </a:lnTo>
                  <a:lnTo>
                    <a:pt x="1032510" y="449580"/>
                  </a:lnTo>
                  <a:close/>
                </a:path>
                <a:path w="2147570" h="851535">
                  <a:moveTo>
                    <a:pt x="1032510" y="443484"/>
                  </a:moveTo>
                  <a:lnTo>
                    <a:pt x="1030986" y="441960"/>
                  </a:lnTo>
                  <a:lnTo>
                    <a:pt x="1029462" y="443484"/>
                  </a:lnTo>
                  <a:lnTo>
                    <a:pt x="1030986" y="445008"/>
                  </a:lnTo>
                  <a:lnTo>
                    <a:pt x="1032510" y="443484"/>
                  </a:lnTo>
                  <a:close/>
                </a:path>
                <a:path w="2147570" h="851535">
                  <a:moveTo>
                    <a:pt x="1032510" y="437388"/>
                  </a:moveTo>
                  <a:lnTo>
                    <a:pt x="1030986" y="435864"/>
                  </a:lnTo>
                  <a:lnTo>
                    <a:pt x="1029462" y="437388"/>
                  </a:lnTo>
                  <a:lnTo>
                    <a:pt x="1030986" y="438912"/>
                  </a:lnTo>
                  <a:lnTo>
                    <a:pt x="1032510" y="437388"/>
                  </a:lnTo>
                  <a:close/>
                </a:path>
                <a:path w="2147570" h="851535">
                  <a:moveTo>
                    <a:pt x="1032510" y="431292"/>
                  </a:moveTo>
                  <a:lnTo>
                    <a:pt x="1030986" y="429768"/>
                  </a:lnTo>
                  <a:lnTo>
                    <a:pt x="1029462" y="431292"/>
                  </a:lnTo>
                  <a:lnTo>
                    <a:pt x="1030986" y="432816"/>
                  </a:lnTo>
                  <a:lnTo>
                    <a:pt x="1032510" y="431292"/>
                  </a:lnTo>
                  <a:close/>
                </a:path>
                <a:path w="2147570" h="851535">
                  <a:moveTo>
                    <a:pt x="1032510" y="425196"/>
                  </a:moveTo>
                  <a:lnTo>
                    <a:pt x="1030986" y="423672"/>
                  </a:lnTo>
                  <a:lnTo>
                    <a:pt x="1029462" y="425196"/>
                  </a:lnTo>
                  <a:lnTo>
                    <a:pt x="1030986" y="426720"/>
                  </a:lnTo>
                  <a:lnTo>
                    <a:pt x="1032510" y="425196"/>
                  </a:lnTo>
                  <a:close/>
                </a:path>
                <a:path w="2147570" h="851535">
                  <a:moveTo>
                    <a:pt x="1032510" y="419100"/>
                  </a:moveTo>
                  <a:lnTo>
                    <a:pt x="1030986" y="417576"/>
                  </a:lnTo>
                  <a:lnTo>
                    <a:pt x="1029462" y="419100"/>
                  </a:lnTo>
                  <a:lnTo>
                    <a:pt x="1030986" y="420624"/>
                  </a:lnTo>
                  <a:lnTo>
                    <a:pt x="1032510" y="419100"/>
                  </a:lnTo>
                  <a:close/>
                </a:path>
                <a:path w="2147570" h="851535">
                  <a:moveTo>
                    <a:pt x="1032510" y="413004"/>
                  </a:moveTo>
                  <a:lnTo>
                    <a:pt x="1030986" y="411480"/>
                  </a:lnTo>
                  <a:lnTo>
                    <a:pt x="1029462" y="413004"/>
                  </a:lnTo>
                  <a:lnTo>
                    <a:pt x="1030986" y="414528"/>
                  </a:lnTo>
                  <a:lnTo>
                    <a:pt x="1032510" y="413004"/>
                  </a:lnTo>
                  <a:close/>
                </a:path>
                <a:path w="2147570" h="851535">
                  <a:moveTo>
                    <a:pt x="1032510" y="406908"/>
                  </a:moveTo>
                  <a:lnTo>
                    <a:pt x="1030986" y="405384"/>
                  </a:lnTo>
                  <a:lnTo>
                    <a:pt x="1029462" y="406908"/>
                  </a:lnTo>
                  <a:lnTo>
                    <a:pt x="1030986" y="408432"/>
                  </a:lnTo>
                  <a:lnTo>
                    <a:pt x="1032510" y="406908"/>
                  </a:lnTo>
                  <a:close/>
                </a:path>
                <a:path w="2147570" h="851535">
                  <a:moveTo>
                    <a:pt x="1032510" y="400812"/>
                  </a:moveTo>
                  <a:lnTo>
                    <a:pt x="1030986" y="399288"/>
                  </a:lnTo>
                  <a:lnTo>
                    <a:pt x="1029462" y="400812"/>
                  </a:lnTo>
                  <a:lnTo>
                    <a:pt x="1030986" y="402336"/>
                  </a:lnTo>
                  <a:lnTo>
                    <a:pt x="1032510" y="400812"/>
                  </a:lnTo>
                  <a:close/>
                </a:path>
                <a:path w="2147570" h="851535">
                  <a:moveTo>
                    <a:pt x="1032510" y="394716"/>
                  </a:moveTo>
                  <a:lnTo>
                    <a:pt x="1030986" y="393192"/>
                  </a:lnTo>
                  <a:lnTo>
                    <a:pt x="1029462" y="394716"/>
                  </a:lnTo>
                  <a:lnTo>
                    <a:pt x="1030986" y="396240"/>
                  </a:lnTo>
                  <a:lnTo>
                    <a:pt x="1032510" y="394716"/>
                  </a:lnTo>
                  <a:close/>
                </a:path>
                <a:path w="2147570" h="851535">
                  <a:moveTo>
                    <a:pt x="1032510" y="388620"/>
                  </a:moveTo>
                  <a:lnTo>
                    <a:pt x="1030986" y="387096"/>
                  </a:lnTo>
                  <a:lnTo>
                    <a:pt x="1029462" y="388620"/>
                  </a:lnTo>
                  <a:lnTo>
                    <a:pt x="1030986" y="390144"/>
                  </a:lnTo>
                  <a:lnTo>
                    <a:pt x="1032510" y="388620"/>
                  </a:lnTo>
                  <a:close/>
                </a:path>
                <a:path w="2147570" h="851535">
                  <a:moveTo>
                    <a:pt x="1032510" y="382524"/>
                  </a:moveTo>
                  <a:lnTo>
                    <a:pt x="1030986" y="381000"/>
                  </a:lnTo>
                  <a:lnTo>
                    <a:pt x="1029462" y="382524"/>
                  </a:lnTo>
                  <a:lnTo>
                    <a:pt x="1030986" y="384048"/>
                  </a:lnTo>
                  <a:lnTo>
                    <a:pt x="1032510" y="382524"/>
                  </a:lnTo>
                  <a:close/>
                </a:path>
                <a:path w="2147570" h="851535">
                  <a:moveTo>
                    <a:pt x="1032510" y="377190"/>
                  </a:moveTo>
                  <a:lnTo>
                    <a:pt x="1030986" y="375666"/>
                  </a:lnTo>
                  <a:lnTo>
                    <a:pt x="1029462" y="377190"/>
                  </a:lnTo>
                  <a:lnTo>
                    <a:pt x="1030986" y="378714"/>
                  </a:lnTo>
                  <a:lnTo>
                    <a:pt x="1032510" y="377190"/>
                  </a:lnTo>
                  <a:close/>
                </a:path>
                <a:path w="2147570" h="851535">
                  <a:moveTo>
                    <a:pt x="1032510" y="371094"/>
                  </a:moveTo>
                  <a:lnTo>
                    <a:pt x="1030986" y="369570"/>
                  </a:lnTo>
                  <a:lnTo>
                    <a:pt x="1029462" y="371094"/>
                  </a:lnTo>
                  <a:lnTo>
                    <a:pt x="1030986" y="372618"/>
                  </a:lnTo>
                  <a:lnTo>
                    <a:pt x="1032510" y="371094"/>
                  </a:lnTo>
                  <a:close/>
                </a:path>
                <a:path w="2147570" h="851535">
                  <a:moveTo>
                    <a:pt x="1032510" y="364998"/>
                  </a:moveTo>
                  <a:lnTo>
                    <a:pt x="1030986" y="363474"/>
                  </a:lnTo>
                  <a:lnTo>
                    <a:pt x="1029462" y="364998"/>
                  </a:lnTo>
                  <a:lnTo>
                    <a:pt x="1030986" y="366522"/>
                  </a:lnTo>
                  <a:lnTo>
                    <a:pt x="1032510" y="364998"/>
                  </a:lnTo>
                  <a:close/>
                </a:path>
                <a:path w="2147570" h="851535">
                  <a:moveTo>
                    <a:pt x="1032510" y="358902"/>
                  </a:moveTo>
                  <a:lnTo>
                    <a:pt x="1030986" y="357378"/>
                  </a:lnTo>
                  <a:lnTo>
                    <a:pt x="1029462" y="358902"/>
                  </a:lnTo>
                  <a:lnTo>
                    <a:pt x="1030986" y="360426"/>
                  </a:lnTo>
                  <a:lnTo>
                    <a:pt x="1032510" y="358902"/>
                  </a:lnTo>
                  <a:close/>
                </a:path>
                <a:path w="2147570" h="851535">
                  <a:moveTo>
                    <a:pt x="1032510" y="352806"/>
                  </a:moveTo>
                  <a:lnTo>
                    <a:pt x="1030986" y="351282"/>
                  </a:lnTo>
                  <a:lnTo>
                    <a:pt x="1029462" y="352806"/>
                  </a:lnTo>
                  <a:lnTo>
                    <a:pt x="1030986" y="354330"/>
                  </a:lnTo>
                  <a:lnTo>
                    <a:pt x="1032510" y="352806"/>
                  </a:lnTo>
                  <a:close/>
                </a:path>
                <a:path w="2147570" h="851535">
                  <a:moveTo>
                    <a:pt x="1032510" y="346710"/>
                  </a:moveTo>
                  <a:lnTo>
                    <a:pt x="1030986" y="345186"/>
                  </a:lnTo>
                  <a:lnTo>
                    <a:pt x="1029462" y="346710"/>
                  </a:lnTo>
                  <a:lnTo>
                    <a:pt x="1030986" y="348234"/>
                  </a:lnTo>
                  <a:lnTo>
                    <a:pt x="1032510" y="346710"/>
                  </a:lnTo>
                  <a:close/>
                </a:path>
                <a:path w="2147570" h="851535">
                  <a:moveTo>
                    <a:pt x="1032510" y="340614"/>
                  </a:moveTo>
                  <a:lnTo>
                    <a:pt x="1030986" y="339090"/>
                  </a:lnTo>
                  <a:lnTo>
                    <a:pt x="1029462" y="340614"/>
                  </a:lnTo>
                  <a:lnTo>
                    <a:pt x="1030986" y="342138"/>
                  </a:lnTo>
                  <a:lnTo>
                    <a:pt x="1032510" y="340614"/>
                  </a:lnTo>
                  <a:close/>
                </a:path>
                <a:path w="2147570" h="851535">
                  <a:moveTo>
                    <a:pt x="1032510" y="334518"/>
                  </a:moveTo>
                  <a:lnTo>
                    <a:pt x="1030986" y="332994"/>
                  </a:lnTo>
                  <a:lnTo>
                    <a:pt x="1029462" y="334518"/>
                  </a:lnTo>
                  <a:lnTo>
                    <a:pt x="1030986" y="336042"/>
                  </a:lnTo>
                  <a:lnTo>
                    <a:pt x="1032510" y="334518"/>
                  </a:lnTo>
                  <a:close/>
                </a:path>
                <a:path w="2147570" h="851535">
                  <a:moveTo>
                    <a:pt x="1032510" y="328422"/>
                  </a:moveTo>
                  <a:lnTo>
                    <a:pt x="1030986" y="326898"/>
                  </a:lnTo>
                  <a:lnTo>
                    <a:pt x="1029462" y="328422"/>
                  </a:lnTo>
                  <a:lnTo>
                    <a:pt x="1030986" y="329946"/>
                  </a:lnTo>
                  <a:lnTo>
                    <a:pt x="1032510" y="328422"/>
                  </a:lnTo>
                  <a:close/>
                </a:path>
                <a:path w="2147570" h="851535">
                  <a:moveTo>
                    <a:pt x="1032510" y="322326"/>
                  </a:moveTo>
                  <a:lnTo>
                    <a:pt x="1030986" y="320802"/>
                  </a:lnTo>
                  <a:lnTo>
                    <a:pt x="1029462" y="322326"/>
                  </a:lnTo>
                  <a:lnTo>
                    <a:pt x="1030986" y="323850"/>
                  </a:lnTo>
                  <a:lnTo>
                    <a:pt x="1032510" y="322326"/>
                  </a:lnTo>
                  <a:close/>
                </a:path>
                <a:path w="2147570" h="851535">
                  <a:moveTo>
                    <a:pt x="1032510" y="316230"/>
                  </a:moveTo>
                  <a:lnTo>
                    <a:pt x="1030986" y="314706"/>
                  </a:lnTo>
                  <a:lnTo>
                    <a:pt x="1029462" y="316230"/>
                  </a:lnTo>
                  <a:lnTo>
                    <a:pt x="1030986" y="317754"/>
                  </a:lnTo>
                  <a:lnTo>
                    <a:pt x="1032510" y="316230"/>
                  </a:lnTo>
                  <a:close/>
                </a:path>
                <a:path w="2147570" h="851535">
                  <a:moveTo>
                    <a:pt x="1032510" y="310134"/>
                  </a:moveTo>
                  <a:lnTo>
                    <a:pt x="1030986" y="308610"/>
                  </a:lnTo>
                  <a:lnTo>
                    <a:pt x="1029462" y="310134"/>
                  </a:lnTo>
                  <a:lnTo>
                    <a:pt x="1030986" y="311658"/>
                  </a:lnTo>
                  <a:lnTo>
                    <a:pt x="1032510" y="310134"/>
                  </a:lnTo>
                  <a:close/>
                </a:path>
                <a:path w="2147570" h="851535">
                  <a:moveTo>
                    <a:pt x="1032510" y="304038"/>
                  </a:moveTo>
                  <a:lnTo>
                    <a:pt x="1030986" y="302514"/>
                  </a:lnTo>
                  <a:lnTo>
                    <a:pt x="1029462" y="304038"/>
                  </a:lnTo>
                  <a:lnTo>
                    <a:pt x="1030986" y="305562"/>
                  </a:lnTo>
                  <a:lnTo>
                    <a:pt x="1032510" y="304038"/>
                  </a:lnTo>
                  <a:close/>
                </a:path>
                <a:path w="2147570" h="851535">
                  <a:moveTo>
                    <a:pt x="1032510" y="297942"/>
                  </a:moveTo>
                  <a:lnTo>
                    <a:pt x="1030986" y="296418"/>
                  </a:lnTo>
                  <a:lnTo>
                    <a:pt x="1029462" y="297942"/>
                  </a:lnTo>
                  <a:lnTo>
                    <a:pt x="1030986" y="299466"/>
                  </a:lnTo>
                  <a:lnTo>
                    <a:pt x="1032510" y="297942"/>
                  </a:lnTo>
                  <a:close/>
                </a:path>
                <a:path w="2147570" h="851535">
                  <a:moveTo>
                    <a:pt x="1032510" y="291846"/>
                  </a:moveTo>
                  <a:lnTo>
                    <a:pt x="1030986" y="290322"/>
                  </a:lnTo>
                  <a:lnTo>
                    <a:pt x="1029462" y="291846"/>
                  </a:lnTo>
                  <a:lnTo>
                    <a:pt x="1030986" y="293370"/>
                  </a:lnTo>
                  <a:lnTo>
                    <a:pt x="1032510" y="291846"/>
                  </a:lnTo>
                  <a:close/>
                </a:path>
                <a:path w="2147570" h="851535">
                  <a:moveTo>
                    <a:pt x="1032510" y="285750"/>
                  </a:moveTo>
                  <a:lnTo>
                    <a:pt x="1030986" y="284226"/>
                  </a:lnTo>
                  <a:lnTo>
                    <a:pt x="1029462" y="285750"/>
                  </a:lnTo>
                  <a:lnTo>
                    <a:pt x="1030986" y="287274"/>
                  </a:lnTo>
                  <a:lnTo>
                    <a:pt x="1032510" y="285750"/>
                  </a:lnTo>
                  <a:close/>
                </a:path>
                <a:path w="2147570" h="851535">
                  <a:moveTo>
                    <a:pt x="1032510" y="279654"/>
                  </a:moveTo>
                  <a:lnTo>
                    <a:pt x="1030986" y="278130"/>
                  </a:lnTo>
                  <a:lnTo>
                    <a:pt x="1029462" y="279654"/>
                  </a:lnTo>
                  <a:lnTo>
                    <a:pt x="1030986" y="281178"/>
                  </a:lnTo>
                  <a:lnTo>
                    <a:pt x="1032510" y="279654"/>
                  </a:lnTo>
                  <a:close/>
                </a:path>
                <a:path w="2147570" h="851535">
                  <a:moveTo>
                    <a:pt x="1032510" y="273558"/>
                  </a:moveTo>
                  <a:lnTo>
                    <a:pt x="1030986" y="272034"/>
                  </a:lnTo>
                  <a:lnTo>
                    <a:pt x="1029462" y="273558"/>
                  </a:lnTo>
                  <a:lnTo>
                    <a:pt x="1030986" y="275082"/>
                  </a:lnTo>
                  <a:lnTo>
                    <a:pt x="1032510" y="273558"/>
                  </a:lnTo>
                  <a:close/>
                </a:path>
                <a:path w="2147570" h="851535">
                  <a:moveTo>
                    <a:pt x="1032510" y="267462"/>
                  </a:moveTo>
                  <a:lnTo>
                    <a:pt x="1030986" y="265938"/>
                  </a:lnTo>
                  <a:lnTo>
                    <a:pt x="1029462" y="267462"/>
                  </a:lnTo>
                  <a:lnTo>
                    <a:pt x="1030986" y="268986"/>
                  </a:lnTo>
                  <a:lnTo>
                    <a:pt x="1032510" y="267462"/>
                  </a:lnTo>
                  <a:close/>
                </a:path>
                <a:path w="2147570" h="851535">
                  <a:moveTo>
                    <a:pt x="1032510" y="261366"/>
                  </a:moveTo>
                  <a:lnTo>
                    <a:pt x="1030986" y="259842"/>
                  </a:lnTo>
                  <a:lnTo>
                    <a:pt x="1029462" y="261366"/>
                  </a:lnTo>
                  <a:lnTo>
                    <a:pt x="1030986" y="262890"/>
                  </a:lnTo>
                  <a:lnTo>
                    <a:pt x="1032510" y="261366"/>
                  </a:lnTo>
                  <a:close/>
                </a:path>
                <a:path w="2147570" h="851535">
                  <a:moveTo>
                    <a:pt x="1032510" y="255270"/>
                  </a:moveTo>
                  <a:lnTo>
                    <a:pt x="1030986" y="253746"/>
                  </a:lnTo>
                  <a:lnTo>
                    <a:pt x="1029462" y="255270"/>
                  </a:lnTo>
                  <a:lnTo>
                    <a:pt x="1030986" y="256794"/>
                  </a:lnTo>
                  <a:lnTo>
                    <a:pt x="1032510" y="255270"/>
                  </a:lnTo>
                  <a:close/>
                </a:path>
                <a:path w="2147570" h="851535">
                  <a:moveTo>
                    <a:pt x="1032510" y="249174"/>
                  </a:moveTo>
                  <a:lnTo>
                    <a:pt x="1030986" y="247650"/>
                  </a:lnTo>
                  <a:lnTo>
                    <a:pt x="1029462" y="249174"/>
                  </a:lnTo>
                  <a:lnTo>
                    <a:pt x="1030986" y="250698"/>
                  </a:lnTo>
                  <a:lnTo>
                    <a:pt x="1032510" y="249174"/>
                  </a:lnTo>
                  <a:close/>
                </a:path>
                <a:path w="2147570" h="851535">
                  <a:moveTo>
                    <a:pt x="1032510" y="243078"/>
                  </a:moveTo>
                  <a:lnTo>
                    <a:pt x="1030986" y="241554"/>
                  </a:lnTo>
                  <a:lnTo>
                    <a:pt x="1029462" y="243078"/>
                  </a:lnTo>
                  <a:lnTo>
                    <a:pt x="1030986" y="244602"/>
                  </a:lnTo>
                  <a:lnTo>
                    <a:pt x="1032510" y="243078"/>
                  </a:lnTo>
                  <a:close/>
                </a:path>
                <a:path w="2147570" h="851535">
                  <a:moveTo>
                    <a:pt x="1032510" y="236982"/>
                  </a:moveTo>
                  <a:lnTo>
                    <a:pt x="1030986" y="235458"/>
                  </a:lnTo>
                  <a:lnTo>
                    <a:pt x="1029462" y="236982"/>
                  </a:lnTo>
                  <a:lnTo>
                    <a:pt x="1030986" y="238506"/>
                  </a:lnTo>
                  <a:lnTo>
                    <a:pt x="1032510" y="236982"/>
                  </a:lnTo>
                  <a:close/>
                </a:path>
                <a:path w="2147570" h="851535">
                  <a:moveTo>
                    <a:pt x="1032510" y="230886"/>
                  </a:moveTo>
                  <a:lnTo>
                    <a:pt x="1030986" y="229362"/>
                  </a:lnTo>
                  <a:lnTo>
                    <a:pt x="1029462" y="230886"/>
                  </a:lnTo>
                  <a:lnTo>
                    <a:pt x="1030986" y="232410"/>
                  </a:lnTo>
                  <a:lnTo>
                    <a:pt x="1032510" y="230886"/>
                  </a:lnTo>
                  <a:close/>
                </a:path>
                <a:path w="2147570" h="851535">
                  <a:moveTo>
                    <a:pt x="1032510" y="224790"/>
                  </a:moveTo>
                  <a:lnTo>
                    <a:pt x="1030986" y="223266"/>
                  </a:lnTo>
                  <a:lnTo>
                    <a:pt x="1029462" y="224790"/>
                  </a:lnTo>
                  <a:lnTo>
                    <a:pt x="1030986" y="226314"/>
                  </a:lnTo>
                  <a:lnTo>
                    <a:pt x="1032510" y="224790"/>
                  </a:lnTo>
                  <a:close/>
                </a:path>
                <a:path w="2147570" h="851535">
                  <a:moveTo>
                    <a:pt x="1032510" y="219456"/>
                  </a:moveTo>
                  <a:lnTo>
                    <a:pt x="1030986" y="217932"/>
                  </a:lnTo>
                  <a:lnTo>
                    <a:pt x="1029462" y="219456"/>
                  </a:lnTo>
                  <a:lnTo>
                    <a:pt x="1030986" y="220980"/>
                  </a:lnTo>
                  <a:lnTo>
                    <a:pt x="1032510" y="219456"/>
                  </a:lnTo>
                  <a:close/>
                </a:path>
                <a:path w="2147570" h="851535">
                  <a:moveTo>
                    <a:pt x="1032510" y="213360"/>
                  </a:moveTo>
                  <a:lnTo>
                    <a:pt x="1030986" y="211836"/>
                  </a:lnTo>
                  <a:lnTo>
                    <a:pt x="1029462" y="213360"/>
                  </a:lnTo>
                  <a:lnTo>
                    <a:pt x="1030986" y="214884"/>
                  </a:lnTo>
                  <a:lnTo>
                    <a:pt x="1032510" y="213360"/>
                  </a:lnTo>
                  <a:close/>
                </a:path>
                <a:path w="2147570" h="851535">
                  <a:moveTo>
                    <a:pt x="1032510" y="207264"/>
                  </a:moveTo>
                  <a:lnTo>
                    <a:pt x="1030986" y="205740"/>
                  </a:lnTo>
                  <a:lnTo>
                    <a:pt x="1029462" y="207264"/>
                  </a:lnTo>
                  <a:lnTo>
                    <a:pt x="1030986" y="208788"/>
                  </a:lnTo>
                  <a:lnTo>
                    <a:pt x="1032510" y="207264"/>
                  </a:lnTo>
                  <a:close/>
                </a:path>
                <a:path w="2147570" h="851535">
                  <a:moveTo>
                    <a:pt x="1032510" y="201168"/>
                  </a:moveTo>
                  <a:lnTo>
                    <a:pt x="1030986" y="199644"/>
                  </a:lnTo>
                  <a:lnTo>
                    <a:pt x="1029462" y="201168"/>
                  </a:lnTo>
                  <a:lnTo>
                    <a:pt x="1030986" y="202692"/>
                  </a:lnTo>
                  <a:lnTo>
                    <a:pt x="1032510" y="201168"/>
                  </a:lnTo>
                  <a:close/>
                </a:path>
                <a:path w="2147570" h="851535">
                  <a:moveTo>
                    <a:pt x="1032510" y="195072"/>
                  </a:moveTo>
                  <a:lnTo>
                    <a:pt x="1030986" y="193548"/>
                  </a:lnTo>
                  <a:lnTo>
                    <a:pt x="1029462" y="195072"/>
                  </a:lnTo>
                  <a:lnTo>
                    <a:pt x="1030986" y="196596"/>
                  </a:lnTo>
                  <a:lnTo>
                    <a:pt x="1032510" y="195072"/>
                  </a:lnTo>
                  <a:close/>
                </a:path>
                <a:path w="2147570" h="851535">
                  <a:moveTo>
                    <a:pt x="1032510" y="188976"/>
                  </a:moveTo>
                  <a:lnTo>
                    <a:pt x="1030986" y="187452"/>
                  </a:lnTo>
                  <a:lnTo>
                    <a:pt x="1029462" y="188976"/>
                  </a:lnTo>
                  <a:lnTo>
                    <a:pt x="1030986" y="190500"/>
                  </a:lnTo>
                  <a:lnTo>
                    <a:pt x="1032510" y="188976"/>
                  </a:lnTo>
                  <a:close/>
                </a:path>
                <a:path w="2147570" h="851535">
                  <a:moveTo>
                    <a:pt x="1032510" y="182880"/>
                  </a:moveTo>
                  <a:lnTo>
                    <a:pt x="1030986" y="181356"/>
                  </a:lnTo>
                  <a:lnTo>
                    <a:pt x="1029462" y="182880"/>
                  </a:lnTo>
                  <a:lnTo>
                    <a:pt x="1030986" y="184404"/>
                  </a:lnTo>
                  <a:lnTo>
                    <a:pt x="1032510" y="182880"/>
                  </a:lnTo>
                  <a:close/>
                </a:path>
                <a:path w="2147570" h="851535">
                  <a:moveTo>
                    <a:pt x="1032510" y="176784"/>
                  </a:moveTo>
                  <a:lnTo>
                    <a:pt x="1030986" y="175260"/>
                  </a:lnTo>
                  <a:lnTo>
                    <a:pt x="1029462" y="176784"/>
                  </a:lnTo>
                  <a:lnTo>
                    <a:pt x="1030986" y="178308"/>
                  </a:lnTo>
                  <a:lnTo>
                    <a:pt x="1032510" y="176784"/>
                  </a:lnTo>
                  <a:close/>
                </a:path>
                <a:path w="2147570" h="851535">
                  <a:moveTo>
                    <a:pt x="1032510" y="170688"/>
                  </a:moveTo>
                  <a:lnTo>
                    <a:pt x="1030986" y="169164"/>
                  </a:lnTo>
                  <a:lnTo>
                    <a:pt x="1029462" y="170688"/>
                  </a:lnTo>
                  <a:lnTo>
                    <a:pt x="1030986" y="172212"/>
                  </a:lnTo>
                  <a:lnTo>
                    <a:pt x="1032510" y="170688"/>
                  </a:lnTo>
                  <a:close/>
                </a:path>
                <a:path w="2147570" h="851535">
                  <a:moveTo>
                    <a:pt x="1032510" y="164592"/>
                  </a:moveTo>
                  <a:lnTo>
                    <a:pt x="1030986" y="163068"/>
                  </a:lnTo>
                  <a:lnTo>
                    <a:pt x="1029462" y="164592"/>
                  </a:lnTo>
                  <a:lnTo>
                    <a:pt x="1030986" y="166116"/>
                  </a:lnTo>
                  <a:lnTo>
                    <a:pt x="1032510" y="164592"/>
                  </a:lnTo>
                  <a:close/>
                </a:path>
                <a:path w="2147570" h="851535">
                  <a:moveTo>
                    <a:pt x="1032510" y="158496"/>
                  </a:moveTo>
                  <a:lnTo>
                    <a:pt x="1030986" y="156972"/>
                  </a:lnTo>
                  <a:lnTo>
                    <a:pt x="1029462" y="158496"/>
                  </a:lnTo>
                  <a:lnTo>
                    <a:pt x="1030986" y="160020"/>
                  </a:lnTo>
                  <a:lnTo>
                    <a:pt x="1032510" y="158496"/>
                  </a:lnTo>
                  <a:close/>
                </a:path>
                <a:path w="2147570" h="851535">
                  <a:moveTo>
                    <a:pt x="1032510" y="152400"/>
                  </a:moveTo>
                  <a:lnTo>
                    <a:pt x="1030986" y="150876"/>
                  </a:lnTo>
                  <a:lnTo>
                    <a:pt x="1029462" y="152400"/>
                  </a:lnTo>
                  <a:lnTo>
                    <a:pt x="1030986" y="153924"/>
                  </a:lnTo>
                  <a:lnTo>
                    <a:pt x="1032510" y="152400"/>
                  </a:lnTo>
                  <a:close/>
                </a:path>
                <a:path w="2147570" h="851535">
                  <a:moveTo>
                    <a:pt x="1032510" y="146304"/>
                  </a:moveTo>
                  <a:lnTo>
                    <a:pt x="1030986" y="144780"/>
                  </a:lnTo>
                  <a:lnTo>
                    <a:pt x="1029462" y="146304"/>
                  </a:lnTo>
                  <a:lnTo>
                    <a:pt x="1030986" y="147828"/>
                  </a:lnTo>
                  <a:lnTo>
                    <a:pt x="1032510" y="146304"/>
                  </a:lnTo>
                  <a:close/>
                </a:path>
                <a:path w="2147570" h="851535">
                  <a:moveTo>
                    <a:pt x="1032510" y="140208"/>
                  </a:moveTo>
                  <a:lnTo>
                    <a:pt x="1030986" y="138684"/>
                  </a:lnTo>
                  <a:lnTo>
                    <a:pt x="1029462" y="140208"/>
                  </a:lnTo>
                  <a:lnTo>
                    <a:pt x="1030986" y="141732"/>
                  </a:lnTo>
                  <a:lnTo>
                    <a:pt x="1032510" y="140208"/>
                  </a:lnTo>
                  <a:close/>
                </a:path>
                <a:path w="2147570" h="851535">
                  <a:moveTo>
                    <a:pt x="1032510" y="134112"/>
                  </a:moveTo>
                  <a:lnTo>
                    <a:pt x="1030986" y="132588"/>
                  </a:lnTo>
                  <a:lnTo>
                    <a:pt x="1029462" y="134112"/>
                  </a:lnTo>
                  <a:lnTo>
                    <a:pt x="1030986" y="135636"/>
                  </a:lnTo>
                  <a:lnTo>
                    <a:pt x="1032510" y="134112"/>
                  </a:lnTo>
                  <a:close/>
                </a:path>
                <a:path w="2147570" h="851535">
                  <a:moveTo>
                    <a:pt x="1032510" y="128016"/>
                  </a:moveTo>
                  <a:lnTo>
                    <a:pt x="1030986" y="126492"/>
                  </a:lnTo>
                  <a:lnTo>
                    <a:pt x="1029462" y="128016"/>
                  </a:lnTo>
                  <a:lnTo>
                    <a:pt x="1030986" y="129540"/>
                  </a:lnTo>
                  <a:lnTo>
                    <a:pt x="1032510" y="128016"/>
                  </a:lnTo>
                  <a:close/>
                </a:path>
                <a:path w="2147570" h="851535">
                  <a:moveTo>
                    <a:pt x="1032510" y="121920"/>
                  </a:moveTo>
                  <a:lnTo>
                    <a:pt x="1030986" y="120396"/>
                  </a:lnTo>
                  <a:lnTo>
                    <a:pt x="1029462" y="121920"/>
                  </a:lnTo>
                  <a:lnTo>
                    <a:pt x="1030986" y="123444"/>
                  </a:lnTo>
                  <a:lnTo>
                    <a:pt x="1032510" y="121920"/>
                  </a:lnTo>
                  <a:close/>
                </a:path>
                <a:path w="2147570" h="851535">
                  <a:moveTo>
                    <a:pt x="1032510" y="115824"/>
                  </a:moveTo>
                  <a:lnTo>
                    <a:pt x="1030986" y="114300"/>
                  </a:lnTo>
                  <a:lnTo>
                    <a:pt x="1029462" y="115824"/>
                  </a:lnTo>
                  <a:lnTo>
                    <a:pt x="1030986" y="117348"/>
                  </a:lnTo>
                  <a:lnTo>
                    <a:pt x="1032510" y="115824"/>
                  </a:lnTo>
                  <a:close/>
                </a:path>
                <a:path w="2147570" h="851535">
                  <a:moveTo>
                    <a:pt x="1032510" y="109728"/>
                  </a:moveTo>
                  <a:lnTo>
                    <a:pt x="1030986" y="108204"/>
                  </a:lnTo>
                  <a:lnTo>
                    <a:pt x="1029462" y="109728"/>
                  </a:lnTo>
                  <a:lnTo>
                    <a:pt x="1030986" y="111252"/>
                  </a:lnTo>
                  <a:lnTo>
                    <a:pt x="1032510" y="109728"/>
                  </a:lnTo>
                  <a:close/>
                </a:path>
                <a:path w="2147570" h="851535">
                  <a:moveTo>
                    <a:pt x="1032510" y="103632"/>
                  </a:moveTo>
                  <a:lnTo>
                    <a:pt x="1030986" y="102108"/>
                  </a:lnTo>
                  <a:lnTo>
                    <a:pt x="1029462" y="103632"/>
                  </a:lnTo>
                  <a:lnTo>
                    <a:pt x="1030986" y="105156"/>
                  </a:lnTo>
                  <a:lnTo>
                    <a:pt x="1032510" y="103632"/>
                  </a:lnTo>
                  <a:close/>
                </a:path>
                <a:path w="2147570" h="851535">
                  <a:moveTo>
                    <a:pt x="1032510" y="97536"/>
                  </a:moveTo>
                  <a:lnTo>
                    <a:pt x="1030986" y="96012"/>
                  </a:lnTo>
                  <a:lnTo>
                    <a:pt x="1029462" y="97536"/>
                  </a:lnTo>
                  <a:lnTo>
                    <a:pt x="1030986" y="99060"/>
                  </a:lnTo>
                  <a:lnTo>
                    <a:pt x="1032510" y="97536"/>
                  </a:lnTo>
                  <a:close/>
                </a:path>
                <a:path w="2147570" h="851535">
                  <a:moveTo>
                    <a:pt x="1032510" y="91440"/>
                  </a:moveTo>
                  <a:lnTo>
                    <a:pt x="1030986" y="89916"/>
                  </a:lnTo>
                  <a:lnTo>
                    <a:pt x="1029462" y="91440"/>
                  </a:lnTo>
                  <a:lnTo>
                    <a:pt x="1030986" y="92964"/>
                  </a:lnTo>
                  <a:lnTo>
                    <a:pt x="1032510" y="91440"/>
                  </a:lnTo>
                  <a:close/>
                </a:path>
                <a:path w="2147570" h="851535">
                  <a:moveTo>
                    <a:pt x="1032510" y="85344"/>
                  </a:moveTo>
                  <a:lnTo>
                    <a:pt x="1030986" y="83820"/>
                  </a:lnTo>
                  <a:lnTo>
                    <a:pt x="1029462" y="85344"/>
                  </a:lnTo>
                  <a:lnTo>
                    <a:pt x="1030986" y="86868"/>
                  </a:lnTo>
                  <a:lnTo>
                    <a:pt x="1032510" y="85344"/>
                  </a:lnTo>
                  <a:close/>
                </a:path>
                <a:path w="2147570" h="851535">
                  <a:moveTo>
                    <a:pt x="1032510" y="79248"/>
                  </a:moveTo>
                  <a:lnTo>
                    <a:pt x="1030986" y="77724"/>
                  </a:lnTo>
                  <a:lnTo>
                    <a:pt x="1029462" y="79248"/>
                  </a:lnTo>
                  <a:lnTo>
                    <a:pt x="1030986" y="80772"/>
                  </a:lnTo>
                  <a:lnTo>
                    <a:pt x="1032510" y="79248"/>
                  </a:lnTo>
                  <a:close/>
                </a:path>
                <a:path w="2147570" h="851535">
                  <a:moveTo>
                    <a:pt x="1032510" y="73152"/>
                  </a:moveTo>
                  <a:lnTo>
                    <a:pt x="1030986" y="71628"/>
                  </a:lnTo>
                  <a:lnTo>
                    <a:pt x="1029462" y="73152"/>
                  </a:lnTo>
                  <a:lnTo>
                    <a:pt x="1030986" y="74676"/>
                  </a:lnTo>
                  <a:lnTo>
                    <a:pt x="1032510" y="73152"/>
                  </a:lnTo>
                  <a:close/>
                </a:path>
                <a:path w="2147570" h="851535">
                  <a:moveTo>
                    <a:pt x="1032510" y="67056"/>
                  </a:moveTo>
                  <a:lnTo>
                    <a:pt x="1030986" y="66294"/>
                  </a:lnTo>
                  <a:lnTo>
                    <a:pt x="1029462" y="67056"/>
                  </a:lnTo>
                  <a:lnTo>
                    <a:pt x="1029462" y="67818"/>
                  </a:lnTo>
                  <a:lnTo>
                    <a:pt x="1030986" y="68580"/>
                  </a:lnTo>
                  <a:lnTo>
                    <a:pt x="1032510" y="67818"/>
                  </a:lnTo>
                  <a:lnTo>
                    <a:pt x="1032510" y="67056"/>
                  </a:lnTo>
                  <a:close/>
                </a:path>
                <a:path w="2147570" h="851535">
                  <a:moveTo>
                    <a:pt x="1032510" y="61722"/>
                  </a:moveTo>
                  <a:lnTo>
                    <a:pt x="1030986" y="60198"/>
                  </a:lnTo>
                  <a:lnTo>
                    <a:pt x="1029462" y="61722"/>
                  </a:lnTo>
                  <a:lnTo>
                    <a:pt x="1030986" y="63246"/>
                  </a:lnTo>
                  <a:lnTo>
                    <a:pt x="1032510" y="61722"/>
                  </a:lnTo>
                  <a:close/>
                </a:path>
                <a:path w="2147570" h="851535">
                  <a:moveTo>
                    <a:pt x="1032510" y="55626"/>
                  </a:moveTo>
                  <a:lnTo>
                    <a:pt x="1030986" y="54102"/>
                  </a:lnTo>
                  <a:lnTo>
                    <a:pt x="1029462" y="55626"/>
                  </a:lnTo>
                  <a:lnTo>
                    <a:pt x="1030986" y="57150"/>
                  </a:lnTo>
                  <a:lnTo>
                    <a:pt x="1032510" y="55626"/>
                  </a:lnTo>
                  <a:close/>
                </a:path>
                <a:path w="2147570" h="851535">
                  <a:moveTo>
                    <a:pt x="1032510" y="49530"/>
                  </a:moveTo>
                  <a:lnTo>
                    <a:pt x="1030986" y="48006"/>
                  </a:lnTo>
                  <a:lnTo>
                    <a:pt x="1029462" y="49530"/>
                  </a:lnTo>
                  <a:lnTo>
                    <a:pt x="1030986" y="51054"/>
                  </a:lnTo>
                  <a:lnTo>
                    <a:pt x="1032510" y="49530"/>
                  </a:lnTo>
                  <a:close/>
                </a:path>
                <a:path w="2147570" h="851535">
                  <a:moveTo>
                    <a:pt x="1032510" y="43434"/>
                  </a:moveTo>
                  <a:lnTo>
                    <a:pt x="1030986" y="41910"/>
                  </a:lnTo>
                  <a:lnTo>
                    <a:pt x="1029462" y="43434"/>
                  </a:lnTo>
                  <a:lnTo>
                    <a:pt x="1030986" y="44958"/>
                  </a:lnTo>
                  <a:lnTo>
                    <a:pt x="1032510" y="43434"/>
                  </a:lnTo>
                  <a:close/>
                </a:path>
                <a:path w="2147570" h="851535">
                  <a:moveTo>
                    <a:pt x="1032510" y="37338"/>
                  </a:moveTo>
                  <a:lnTo>
                    <a:pt x="1030986" y="35814"/>
                  </a:lnTo>
                  <a:lnTo>
                    <a:pt x="1029462" y="37338"/>
                  </a:lnTo>
                  <a:lnTo>
                    <a:pt x="1030986" y="38862"/>
                  </a:lnTo>
                  <a:lnTo>
                    <a:pt x="1032510" y="37338"/>
                  </a:lnTo>
                  <a:close/>
                </a:path>
                <a:path w="2147570" h="851535">
                  <a:moveTo>
                    <a:pt x="1032510" y="31242"/>
                  </a:moveTo>
                  <a:lnTo>
                    <a:pt x="1030986" y="29718"/>
                  </a:lnTo>
                  <a:lnTo>
                    <a:pt x="1029462" y="31242"/>
                  </a:lnTo>
                  <a:lnTo>
                    <a:pt x="1030986" y="32766"/>
                  </a:lnTo>
                  <a:lnTo>
                    <a:pt x="1032510" y="31242"/>
                  </a:lnTo>
                  <a:close/>
                </a:path>
                <a:path w="2147570" h="851535">
                  <a:moveTo>
                    <a:pt x="1032510" y="25146"/>
                  </a:moveTo>
                  <a:lnTo>
                    <a:pt x="1030986" y="23622"/>
                  </a:lnTo>
                  <a:lnTo>
                    <a:pt x="1029462" y="25146"/>
                  </a:lnTo>
                  <a:lnTo>
                    <a:pt x="1030986" y="26670"/>
                  </a:lnTo>
                  <a:lnTo>
                    <a:pt x="1032510" y="25146"/>
                  </a:lnTo>
                  <a:close/>
                </a:path>
                <a:path w="2147570" h="851535">
                  <a:moveTo>
                    <a:pt x="1032510" y="19050"/>
                  </a:moveTo>
                  <a:lnTo>
                    <a:pt x="1030986" y="17526"/>
                  </a:lnTo>
                  <a:lnTo>
                    <a:pt x="1029462" y="19050"/>
                  </a:lnTo>
                  <a:lnTo>
                    <a:pt x="1030986" y="20574"/>
                  </a:lnTo>
                  <a:lnTo>
                    <a:pt x="1032510" y="19050"/>
                  </a:lnTo>
                  <a:close/>
                </a:path>
                <a:path w="2147570" h="851535">
                  <a:moveTo>
                    <a:pt x="1032510" y="12954"/>
                  </a:moveTo>
                  <a:lnTo>
                    <a:pt x="1030986" y="11430"/>
                  </a:lnTo>
                  <a:lnTo>
                    <a:pt x="1029462" y="12954"/>
                  </a:lnTo>
                  <a:lnTo>
                    <a:pt x="1030986" y="14478"/>
                  </a:lnTo>
                  <a:lnTo>
                    <a:pt x="1032510" y="12954"/>
                  </a:lnTo>
                  <a:close/>
                </a:path>
                <a:path w="2147570" h="851535">
                  <a:moveTo>
                    <a:pt x="1032510" y="6858"/>
                  </a:moveTo>
                  <a:lnTo>
                    <a:pt x="1030986" y="5334"/>
                  </a:lnTo>
                  <a:lnTo>
                    <a:pt x="1029462" y="6858"/>
                  </a:lnTo>
                  <a:lnTo>
                    <a:pt x="1030986" y="8382"/>
                  </a:lnTo>
                  <a:lnTo>
                    <a:pt x="1032510" y="6858"/>
                  </a:lnTo>
                  <a:close/>
                </a:path>
                <a:path w="2147570" h="851535">
                  <a:moveTo>
                    <a:pt x="1032510" y="762"/>
                  </a:moveTo>
                  <a:lnTo>
                    <a:pt x="1031748" y="0"/>
                  </a:lnTo>
                  <a:lnTo>
                    <a:pt x="1030224" y="0"/>
                  </a:lnTo>
                  <a:lnTo>
                    <a:pt x="1029462" y="762"/>
                  </a:lnTo>
                  <a:lnTo>
                    <a:pt x="1030986" y="2286"/>
                  </a:lnTo>
                  <a:lnTo>
                    <a:pt x="1032510" y="762"/>
                  </a:lnTo>
                  <a:close/>
                </a:path>
                <a:path w="2147570" h="851535">
                  <a:moveTo>
                    <a:pt x="2147316" y="848118"/>
                  </a:moveTo>
                  <a:lnTo>
                    <a:pt x="13716" y="848118"/>
                  </a:lnTo>
                  <a:lnTo>
                    <a:pt x="13716" y="582930"/>
                  </a:lnTo>
                  <a:lnTo>
                    <a:pt x="24384" y="582930"/>
                  </a:lnTo>
                  <a:lnTo>
                    <a:pt x="22098" y="578358"/>
                  </a:lnTo>
                  <a:lnTo>
                    <a:pt x="12192" y="558546"/>
                  </a:lnTo>
                  <a:lnTo>
                    <a:pt x="0" y="582930"/>
                  </a:lnTo>
                  <a:lnTo>
                    <a:pt x="9893" y="582930"/>
                  </a:lnTo>
                  <a:lnTo>
                    <a:pt x="9893" y="849630"/>
                  </a:lnTo>
                  <a:lnTo>
                    <a:pt x="12192" y="849630"/>
                  </a:lnTo>
                  <a:lnTo>
                    <a:pt x="12192" y="851154"/>
                  </a:lnTo>
                  <a:lnTo>
                    <a:pt x="2147316" y="851154"/>
                  </a:lnTo>
                  <a:lnTo>
                    <a:pt x="2147316" y="848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0664" y="3003803"/>
              <a:ext cx="1723389" cy="179070"/>
            </a:xfrm>
            <a:custGeom>
              <a:avLst/>
              <a:gdLst/>
              <a:ahLst/>
              <a:cxnLst/>
              <a:rect l="l" t="t" r="r" b="b"/>
              <a:pathLst>
                <a:path w="1723389" h="179069">
                  <a:moveTo>
                    <a:pt x="214122" y="169925"/>
                  </a:moveTo>
                  <a:lnTo>
                    <a:pt x="0" y="169925"/>
                  </a:lnTo>
                  <a:lnTo>
                    <a:pt x="0" y="179070"/>
                  </a:lnTo>
                  <a:lnTo>
                    <a:pt x="220980" y="179070"/>
                  </a:lnTo>
                  <a:lnTo>
                    <a:pt x="223265" y="176784"/>
                  </a:lnTo>
                  <a:lnTo>
                    <a:pt x="223265" y="174498"/>
                  </a:lnTo>
                  <a:lnTo>
                    <a:pt x="214122" y="174498"/>
                  </a:lnTo>
                  <a:lnTo>
                    <a:pt x="214122" y="169925"/>
                  </a:lnTo>
                  <a:close/>
                </a:path>
                <a:path w="1723389" h="179069">
                  <a:moveTo>
                    <a:pt x="723900" y="4572"/>
                  </a:moveTo>
                  <a:lnTo>
                    <a:pt x="723900" y="176784"/>
                  </a:lnTo>
                  <a:lnTo>
                    <a:pt x="725424" y="179070"/>
                  </a:lnTo>
                  <a:lnTo>
                    <a:pt x="1722882" y="179070"/>
                  </a:lnTo>
                  <a:lnTo>
                    <a:pt x="1722882" y="174498"/>
                  </a:lnTo>
                  <a:lnTo>
                    <a:pt x="732282" y="174498"/>
                  </a:lnTo>
                  <a:lnTo>
                    <a:pt x="728472" y="169925"/>
                  </a:lnTo>
                  <a:lnTo>
                    <a:pt x="732282" y="169925"/>
                  </a:lnTo>
                  <a:lnTo>
                    <a:pt x="732282" y="9144"/>
                  </a:lnTo>
                  <a:lnTo>
                    <a:pt x="728472" y="9144"/>
                  </a:lnTo>
                  <a:lnTo>
                    <a:pt x="723900" y="4572"/>
                  </a:lnTo>
                  <a:close/>
                </a:path>
                <a:path w="1723389" h="179069">
                  <a:moveTo>
                    <a:pt x="730758" y="0"/>
                  </a:moveTo>
                  <a:lnTo>
                    <a:pt x="216408" y="0"/>
                  </a:lnTo>
                  <a:lnTo>
                    <a:pt x="214122" y="2286"/>
                  </a:lnTo>
                  <a:lnTo>
                    <a:pt x="214122" y="174498"/>
                  </a:lnTo>
                  <a:lnTo>
                    <a:pt x="218694" y="169925"/>
                  </a:lnTo>
                  <a:lnTo>
                    <a:pt x="223265" y="169925"/>
                  </a:lnTo>
                  <a:lnTo>
                    <a:pt x="223265" y="9144"/>
                  </a:lnTo>
                  <a:lnTo>
                    <a:pt x="218694" y="9144"/>
                  </a:lnTo>
                  <a:lnTo>
                    <a:pt x="223265" y="4572"/>
                  </a:lnTo>
                  <a:lnTo>
                    <a:pt x="732282" y="4572"/>
                  </a:lnTo>
                  <a:lnTo>
                    <a:pt x="732282" y="2286"/>
                  </a:lnTo>
                  <a:lnTo>
                    <a:pt x="730758" y="0"/>
                  </a:lnTo>
                  <a:close/>
                </a:path>
                <a:path w="1723389" h="179069">
                  <a:moveTo>
                    <a:pt x="223265" y="169925"/>
                  </a:moveTo>
                  <a:lnTo>
                    <a:pt x="218694" y="169925"/>
                  </a:lnTo>
                  <a:lnTo>
                    <a:pt x="214122" y="174498"/>
                  </a:lnTo>
                  <a:lnTo>
                    <a:pt x="223265" y="174498"/>
                  </a:lnTo>
                  <a:lnTo>
                    <a:pt x="223265" y="169925"/>
                  </a:lnTo>
                  <a:close/>
                </a:path>
                <a:path w="1723389" h="179069">
                  <a:moveTo>
                    <a:pt x="732282" y="169925"/>
                  </a:moveTo>
                  <a:lnTo>
                    <a:pt x="728472" y="169925"/>
                  </a:lnTo>
                  <a:lnTo>
                    <a:pt x="732282" y="174498"/>
                  </a:lnTo>
                  <a:lnTo>
                    <a:pt x="732282" y="169925"/>
                  </a:lnTo>
                  <a:close/>
                </a:path>
                <a:path w="1723389" h="179069">
                  <a:moveTo>
                    <a:pt x="1722882" y="169925"/>
                  </a:moveTo>
                  <a:lnTo>
                    <a:pt x="732282" y="169925"/>
                  </a:lnTo>
                  <a:lnTo>
                    <a:pt x="732282" y="174498"/>
                  </a:lnTo>
                  <a:lnTo>
                    <a:pt x="1722882" y="174498"/>
                  </a:lnTo>
                  <a:lnTo>
                    <a:pt x="1722882" y="169925"/>
                  </a:lnTo>
                  <a:close/>
                </a:path>
                <a:path w="1723389" h="179069">
                  <a:moveTo>
                    <a:pt x="223265" y="4572"/>
                  </a:moveTo>
                  <a:lnTo>
                    <a:pt x="218694" y="9144"/>
                  </a:lnTo>
                  <a:lnTo>
                    <a:pt x="223265" y="9144"/>
                  </a:lnTo>
                  <a:lnTo>
                    <a:pt x="223265" y="4572"/>
                  </a:lnTo>
                  <a:close/>
                </a:path>
                <a:path w="1723389" h="179069">
                  <a:moveTo>
                    <a:pt x="723900" y="4572"/>
                  </a:moveTo>
                  <a:lnTo>
                    <a:pt x="223265" y="4572"/>
                  </a:lnTo>
                  <a:lnTo>
                    <a:pt x="223265" y="9144"/>
                  </a:lnTo>
                  <a:lnTo>
                    <a:pt x="723900" y="9144"/>
                  </a:lnTo>
                  <a:lnTo>
                    <a:pt x="723900" y="4572"/>
                  </a:lnTo>
                  <a:close/>
                </a:path>
                <a:path w="1723389" h="179069">
                  <a:moveTo>
                    <a:pt x="732282" y="4572"/>
                  </a:moveTo>
                  <a:lnTo>
                    <a:pt x="723900" y="4572"/>
                  </a:lnTo>
                  <a:lnTo>
                    <a:pt x="728472" y="9144"/>
                  </a:lnTo>
                  <a:lnTo>
                    <a:pt x="732282" y="9144"/>
                  </a:lnTo>
                  <a:lnTo>
                    <a:pt x="732282" y="45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17594" y="1766589"/>
            <a:ext cx="353695" cy="10414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30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33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7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56937" y="317830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726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67021" y="2910328"/>
            <a:ext cx="666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P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41621" y="2941982"/>
            <a:ext cx="150495" cy="2794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295"/>
              </a:spcBef>
            </a:pPr>
            <a:r>
              <a:rPr sz="500" spc="-50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00"/>
              </a:spcBef>
            </a:pP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3</a:t>
            </a:r>
            <a:endParaRPr sz="750" baseline="-22222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59096" y="2377439"/>
            <a:ext cx="9525" cy="121920"/>
          </a:xfrm>
          <a:custGeom>
            <a:avLst/>
            <a:gdLst/>
            <a:ahLst/>
            <a:cxnLst/>
            <a:rect l="l" t="t" r="r" b="b"/>
            <a:pathLst>
              <a:path w="9525" h="121919">
                <a:moveTo>
                  <a:pt x="9144" y="0"/>
                </a:moveTo>
                <a:lnTo>
                  <a:pt x="0" y="0"/>
                </a:lnTo>
                <a:lnTo>
                  <a:pt x="0" y="121919"/>
                </a:lnTo>
                <a:lnTo>
                  <a:pt x="9144" y="121919"/>
                </a:lnTo>
                <a:lnTo>
                  <a:pt x="914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81322" y="2853940"/>
            <a:ext cx="946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u="dash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" u="dash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63617" y="2909566"/>
            <a:ext cx="21844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05104" algn="l"/>
              </a:tabLst>
            </a:pPr>
            <a:r>
              <a:rPr sz="500" u="dash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5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19346" y="1285875"/>
            <a:ext cx="2912110" cy="2182495"/>
            <a:chOff x="3919346" y="1285875"/>
            <a:chExt cx="2912110" cy="2182495"/>
          </a:xfrm>
        </p:grpSpPr>
        <p:sp>
          <p:nvSpPr>
            <p:cNvPr id="35" name="object 35"/>
            <p:cNvSpPr/>
            <p:nvPr/>
          </p:nvSpPr>
          <p:spPr>
            <a:xfrm>
              <a:off x="4963667" y="2474975"/>
              <a:ext cx="315595" cy="24765"/>
            </a:xfrm>
            <a:custGeom>
              <a:avLst/>
              <a:gdLst/>
              <a:ahLst/>
              <a:cxnLst/>
              <a:rect l="l" t="t" r="r" b="b"/>
              <a:pathLst>
                <a:path w="315595" h="24764">
                  <a:moveTo>
                    <a:pt x="315467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15467" y="24383"/>
                  </a:lnTo>
                  <a:lnTo>
                    <a:pt x="31546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3301" y="2377439"/>
              <a:ext cx="123484" cy="746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778501" y="2377439"/>
              <a:ext cx="31750" cy="352425"/>
            </a:xfrm>
            <a:custGeom>
              <a:avLst/>
              <a:gdLst/>
              <a:ahLst/>
              <a:cxnLst/>
              <a:rect l="l" t="t" r="r" b="b"/>
              <a:pathLst>
                <a:path w="31750" h="352425">
                  <a:moveTo>
                    <a:pt x="0" y="310133"/>
                  </a:moveTo>
                  <a:lnTo>
                    <a:pt x="6096" y="352043"/>
                  </a:lnTo>
                  <a:lnTo>
                    <a:pt x="22920" y="316991"/>
                  </a:lnTo>
                  <a:lnTo>
                    <a:pt x="13715" y="316991"/>
                  </a:lnTo>
                  <a:lnTo>
                    <a:pt x="9144" y="316229"/>
                  </a:lnTo>
                  <a:lnTo>
                    <a:pt x="9757" y="312392"/>
                  </a:lnTo>
                  <a:lnTo>
                    <a:pt x="9871" y="311676"/>
                  </a:lnTo>
                  <a:lnTo>
                    <a:pt x="0" y="310133"/>
                  </a:lnTo>
                  <a:close/>
                </a:path>
                <a:path w="31750" h="352425">
                  <a:moveTo>
                    <a:pt x="9871" y="311676"/>
                  </a:moveTo>
                  <a:lnTo>
                    <a:pt x="9144" y="316229"/>
                  </a:lnTo>
                  <a:lnTo>
                    <a:pt x="13715" y="316991"/>
                  </a:lnTo>
                  <a:lnTo>
                    <a:pt x="14452" y="312392"/>
                  </a:lnTo>
                  <a:lnTo>
                    <a:pt x="9871" y="311676"/>
                  </a:lnTo>
                  <a:close/>
                </a:path>
                <a:path w="31750" h="352425">
                  <a:moveTo>
                    <a:pt x="14452" y="312392"/>
                  </a:moveTo>
                  <a:lnTo>
                    <a:pt x="13838" y="316229"/>
                  </a:lnTo>
                  <a:lnTo>
                    <a:pt x="13715" y="316991"/>
                  </a:lnTo>
                  <a:lnTo>
                    <a:pt x="22920" y="316991"/>
                  </a:lnTo>
                  <a:lnTo>
                    <a:pt x="24384" y="313943"/>
                  </a:lnTo>
                  <a:lnTo>
                    <a:pt x="14452" y="312392"/>
                  </a:lnTo>
                  <a:close/>
                </a:path>
                <a:path w="31750" h="352425">
                  <a:moveTo>
                    <a:pt x="27212" y="0"/>
                  </a:moveTo>
                  <a:lnTo>
                    <a:pt x="23116" y="0"/>
                  </a:lnTo>
                  <a:lnTo>
                    <a:pt x="24482" y="17855"/>
                  </a:lnTo>
                  <a:lnTo>
                    <a:pt x="24573" y="19049"/>
                  </a:lnTo>
                  <a:lnTo>
                    <a:pt x="26908" y="67379"/>
                  </a:lnTo>
                  <a:lnTo>
                    <a:pt x="27608" y="115714"/>
                  </a:lnTo>
                  <a:lnTo>
                    <a:pt x="26427" y="164409"/>
                  </a:lnTo>
                  <a:lnTo>
                    <a:pt x="23120" y="213823"/>
                  </a:lnTo>
                  <a:lnTo>
                    <a:pt x="17441" y="264311"/>
                  </a:lnTo>
                  <a:lnTo>
                    <a:pt x="9871" y="311676"/>
                  </a:lnTo>
                  <a:lnTo>
                    <a:pt x="14452" y="312392"/>
                  </a:lnTo>
                  <a:lnTo>
                    <a:pt x="21670" y="267332"/>
                  </a:lnTo>
                  <a:lnTo>
                    <a:pt x="27139" y="217554"/>
                  </a:lnTo>
                  <a:lnTo>
                    <a:pt x="30341" y="167687"/>
                  </a:lnTo>
                  <a:lnTo>
                    <a:pt x="31494" y="117762"/>
                  </a:lnTo>
                  <a:lnTo>
                    <a:pt x="30818" y="67808"/>
                  </a:lnTo>
                  <a:lnTo>
                    <a:pt x="28584" y="19049"/>
                  </a:lnTo>
                  <a:lnTo>
                    <a:pt x="28529" y="17855"/>
                  </a:lnTo>
                  <a:lnTo>
                    <a:pt x="27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25823" y="1292351"/>
              <a:ext cx="2898775" cy="2169795"/>
            </a:xfrm>
            <a:custGeom>
              <a:avLst/>
              <a:gdLst/>
              <a:ahLst/>
              <a:cxnLst/>
              <a:rect l="l" t="t" r="r" b="b"/>
              <a:pathLst>
                <a:path w="2898775" h="2169795">
                  <a:moveTo>
                    <a:pt x="2898648" y="0"/>
                  </a:moveTo>
                  <a:lnTo>
                    <a:pt x="0" y="0"/>
                  </a:lnTo>
                  <a:lnTo>
                    <a:pt x="0" y="2169413"/>
                  </a:lnTo>
                  <a:lnTo>
                    <a:pt x="2898648" y="2169413"/>
                  </a:lnTo>
                  <a:lnTo>
                    <a:pt x="2898648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39367" y="5759958"/>
            <a:ext cx="2276475" cy="411480"/>
            <a:chOff x="1039367" y="5759958"/>
            <a:chExt cx="2276475" cy="411480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891" y="5761482"/>
              <a:ext cx="2273046" cy="40843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39367" y="5759958"/>
              <a:ext cx="2276475" cy="411480"/>
            </a:xfrm>
            <a:custGeom>
              <a:avLst/>
              <a:gdLst/>
              <a:ahLst/>
              <a:cxnLst/>
              <a:rect l="l" t="t" r="r" b="b"/>
              <a:pathLst>
                <a:path w="2276475" h="411479">
                  <a:moveTo>
                    <a:pt x="2276094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2276094" y="411479"/>
                  </a:lnTo>
                  <a:lnTo>
                    <a:pt x="2276094" y="409955"/>
                  </a:lnTo>
                  <a:lnTo>
                    <a:pt x="3047" y="409955"/>
                  </a:lnTo>
                  <a:lnTo>
                    <a:pt x="1523" y="408431"/>
                  </a:lnTo>
                  <a:lnTo>
                    <a:pt x="3047" y="408431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4"/>
                  </a:lnTo>
                  <a:lnTo>
                    <a:pt x="2276094" y="1524"/>
                  </a:lnTo>
                  <a:lnTo>
                    <a:pt x="2276094" y="0"/>
                  </a:lnTo>
                  <a:close/>
                </a:path>
                <a:path w="2276475" h="411479">
                  <a:moveTo>
                    <a:pt x="3047" y="408431"/>
                  </a:moveTo>
                  <a:lnTo>
                    <a:pt x="1523" y="408431"/>
                  </a:lnTo>
                  <a:lnTo>
                    <a:pt x="3047" y="409955"/>
                  </a:lnTo>
                  <a:lnTo>
                    <a:pt x="3047" y="408431"/>
                  </a:lnTo>
                  <a:close/>
                </a:path>
                <a:path w="2276475" h="411479">
                  <a:moveTo>
                    <a:pt x="2273046" y="408431"/>
                  </a:moveTo>
                  <a:lnTo>
                    <a:pt x="3047" y="408431"/>
                  </a:lnTo>
                  <a:lnTo>
                    <a:pt x="3047" y="409955"/>
                  </a:lnTo>
                  <a:lnTo>
                    <a:pt x="2273046" y="409955"/>
                  </a:lnTo>
                  <a:lnTo>
                    <a:pt x="2273046" y="408431"/>
                  </a:lnTo>
                  <a:close/>
                </a:path>
                <a:path w="2276475" h="411479">
                  <a:moveTo>
                    <a:pt x="2273046" y="1524"/>
                  </a:moveTo>
                  <a:lnTo>
                    <a:pt x="2273046" y="409955"/>
                  </a:lnTo>
                  <a:lnTo>
                    <a:pt x="2274570" y="408431"/>
                  </a:lnTo>
                  <a:lnTo>
                    <a:pt x="2276094" y="408431"/>
                  </a:lnTo>
                  <a:lnTo>
                    <a:pt x="2276094" y="3047"/>
                  </a:lnTo>
                  <a:lnTo>
                    <a:pt x="2274570" y="3047"/>
                  </a:lnTo>
                  <a:lnTo>
                    <a:pt x="2273046" y="1524"/>
                  </a:lnTo>
                  <a:close/>
                </a:path>
                <a:path w="2276475" h="411479">
                  <a:moveTo>
                    <a:pt x="2276094" y="408431"/>
                  </a:moveTo>
                  <a:lnTo>
                    <a:pt x="2274570" y="408431"/>
                  </a:lnTo>
                  <a:lnTo>
                    <a:pt x="2273046" y="409955"/>
                  </a:lnTo>
                  <a:lnTo>
                    <a:pt x="2276094" y="409955"/>
                  </a:lnTo>
                  <a:lnTo>
                    <a:pt x="2276094" y="408431"/>
                  </a:lnTo>
                  <a:close/>
                </a:path>
                <a:path w="2276475" h="411479">
                  <a:moveTo>
                    <a:pt x="3047" y="1524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4"/>
                  </a:lnTo>
                  <a:close/>
                </a:path>
                <a:path w="2276475" h="411479">
                  <a:moveTo>
                    <a:pt x="2273046" y="1524"/>
                  </a:moveTo>
                  <a:lnTo>
                    <a:pt x="3047" y="1524"/>
                  </a:lnTo>
                  <a:lnTo>
                    <a:pt x="3047" y="3047"/>
                  </a:lnTo>
                  <a:lnTo>
                    <a:pt x="2273046" y="3047"/>
                  </a:lnTo>
                  <a:lnTo>
                    <a:pt x="2273046" y="1524"/>
                  </a:lnTo>
                  <a:close/>
                </a:path>
                <a:path w="2276475" h="411479">
                  <a:moveTo>
                    <a:pt x="2276094" y="1524"/>
                  </a:moveTo>
                  <a:lnTo>
                    <a:pt x="2273046" y="1524"/>
                  </a:lnTo>
                  <a:lnTo>
                    <a:pt x="2274570" y="3047"/>
                  </a:lnTo>
                  <a:lnTo>
                    <a:pt x="2276094" y="3047"/>
                  </a:lnTo>
                  <a:lnTo>
                    <a:pt x="227609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31519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Types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blocking</a:t>
            </a:r>
            <a:endParaRPr sz="1400">
              <a:latin typeface="Arial"/>
              <a:cs typeface="Arial"/>
            </a:endParaRPr>
          </a:p>
          <a:p>
            <a:pPr marL="398145" indent="-10858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98145" algn="l"/>
              </a:tabLst>
            </a:pPr>
            <a:r>
              <a:rPr sz="1000" b="1" dirty="0">
                <a:solidFill>
                  <a:srgbClr val="0000FF"/>
                </a:solidFill>
                <a:latin typeface="Arial"/>
                <a:cs typeface="Arial"/>
              </a:rPr>
              <a:t>Direct</a:t>
            </a:r>
            <a:r>
              <a:rPr sz="100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blocking</a:t>
            </a:r>
            <a:endParaRPr sz="1000">
              <a:latin typeface="Arial"/>
              <a:cs typeface="Arial"/>
            </a:endParaRPr>
          </a:p>
          <a:p>
            <a:pPr marL="31115" algn="ctr">
              <a:lnSpc>
                <a:spcPct val="100000"/>
              </a:lnSpc>
              <a:spcBef>
                <a:spcPts val="425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locked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semaphore</a:t>
            </a:r>
            <a:endParaRPr sz="900">
              <a:latin typeface="Arial MT"/>
              <a:cs typeface="Arial MT"/>
            </a:endParaRPr>
          </a:p>
          <a:p>
            <a:pPr marL="398145" indent="-108585">
              <a:lnSpc>
                <a:spcPct val="100000"/>
              </a:lnSpc>
              <a:spcBef>
                <a:spcPts val="750"/>
              </a:spcBef>
              <a:buFont typeface="Symbol"/>
              <a:buChar char=""/>
              <a:tabLst>
                <a:tab pos="398145" algn="l"/>
              </a:tabLst>
            </a:pPr>
            <a:r>
              <a:rPr sz="1000" b="1" dirty="0">
                <a:solidFill>
                  <a:srgbClr val="0000FF"/>
                </a:solidFill>
                <a:latin typeface="Arial"/>
                <a:cs typeface="Arial"/>
              </a:rPr>
              <a:t>Push-through</a:t>
            </a:r>
            <a:r>
              <a:rPr sz="100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blocking</a:t>
            </a:r>
            <a:endParaRPr sz="1000">
              <a:latin typeface="Arial"/>
              <a:cs typeface="Arial"/>
            </a:endParaRPr>
          </a:p>
          <a:p>
            <a:pPr marL="525780" marR="467995">
              <a:lnSpc>
                <a:spcPts val="1070"/>
              </a:lnSpc>
              <a:spcBef>
                <a:spcPts val="470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because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lower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priority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inherited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higher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priority.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latin typeface="Arial"/>
                <a:cs typeface="Arial"/>
              </a:rPr>
              <a:t>BLOCKING: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000" dirty="0">
                <a:latin typeface="Arial MT"/>
                <a:cs typeface="Arial MT"/>
              </a:rPr>
              <a:t>a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delay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caused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lower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priority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task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919728" y="5345429"/>
            <a:ext cx="2912110" cy="1092200"/>
            <a:chOff x="3919728" y="5345429"/>
            <a:chExt cx="2912110" cy="1092200"/>
          </a:xfrm>
        </p:grpSpPr>
        <p:sp>
          <p:nvSpPr>
            <p:cNvPr id="44" name="object 44"/>
            <p:cNvSpPr/>
            <p:nvPr/>
          </p:nvSpPr>
          <p:spPr>
            <a:xfrm>
              <a:off x="3919728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7002" y="5483351"/>
              <a:ext cx="2353055" cy="33908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205478" y="5481827"/>
              <a:ext cx="2356485" cy="342265"/>
            </a:xfrm>
            <a:custGeom>
              <a:avLst/>
              <a:gdLst/>
              <a:ahLst/>
              <a:cxnLst/>
              <a:rect l="l" t="t" r="r" b="b"/>
              <a:pathLst>
                <a:path w="2356484" h="342264">
                  <a:moveTo>
                    <a:pt x="2356104" y="0"/>
                  </a:moveTo>
                  <a:lnTo>
                    <a:pt x="0" y="0"/>
                  </a:lnTo>
                  <a:lnTo>
                    <a:pt x="0" y="342138"/>
                  </a:lnTo>
                  <a:lnTo>
                    <a:pt x="2356104" y="342138"/>
                  </a:lnTo>
                  <a:lnTo>
                    <a:pt x="2356104" y="340613"/>
                  </a:lnTo>
                  <a:lnTo>
                    <a:pt x="3048" y="340613"/>
                  </a:lnTo>
                  <a:lnTo>
                    <a:pt x="1524" y="339089"/>
                  </a:lnTo>
                  <a:lnTo>
                    <a:pt x="3048" y="3390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56104" y="1524"/>
                  </a:lnTo>
                  <a:lnTo>
                    <a:pt x="2356104" y="0"/>
                  </a:lnTo>
                  <a:close/>
                </a:path>
                <a:path w="2356484" h="342264">
                  <a:moveTo>
                    <a:pt x="3048" y="339089"/>
                  </a:moveTo>
                  <a:lnTo>
                    <a:pt x="1524" y="339089"/>
                  </a:lnTo>
                  <a:lnTo>
                    <a:pt x="3048" y="340613"/>
                  </a:lnTo>
                  <a:lnTo>
                    <a:pt x="3048" y="339089"/>
                  </a:lnTo>
                  <a:close/>
                </a:path>
                <a:path w="2356484" h="342264">
                  <a:moveTo>
                    <a:pt x="2353055" y="339089"/>
                  </a:moveTo>
                  <a:lnTo>
                    <a:pt x="3048" y="339089"/>
                  </a:lnTo>
                  <a:lnTo>
                    <a:pt x="3048" y="340613"/>
                  </a:lnTo>
                  <a:lnTo>
                    <a:pt x="2353055" y="340613"/>
                  </a:lnTo>
                  <a:lnTo>
                    <a:pt x="2353055" y="339089"/>
                  </a:lnTo>
                  <a:close/>
                </a:path>
                <a:path w="2356484" h="342264">
                  <a:moveTo>
                    <a:pt x="2353055" y="1524"/>
                  </a:moveTo>
                  <a:lnTo>
                    <a:pt x="2353055" y="340613"/>
                  </a:lnTo>
                  <a:lnTo>
                    <a:pt x="2354579" y="339089"/>
                  </a:lnTo>
                  <a:lnTo>
                    <a:pt x="2356104" y="339089"/>
                  </a:lnTo>
                  <a:lnTo>
                    <a:pt x="2356104" y="3048"/>
                  </a:lnTo>
                  <a:lnTo>
                    <a:pt x="2354579" y="3048"/>
                  </a:lnTo>
                  <a:lnTo>
                    <a:pt x="2353055" y="1524"/>
                  </a:lnTo>
                  <a:close/>
                </a:path>
                <a:path w="2356484" h="342264">
                  <a:moveTo>
                    <a:pt x="2356104" y="339089"/>
                  </a:moveTo>
                  <a:lnTo>
                    <a:pt x="2354579" y="339089"/>
                  </a:lnTo>
                  <a:lnTo>
                    <a:pt x="2353055" y="340613"/>
                  </a:lnTo>
                  <a:lnTo>
                    <a:pt x="2356104" y="340613"/>
                  </a:lnTo>
                  <a:lnTo>
                    <a:pt x="2356104" y="339089"/>
                  </a:lnTo>
                  <a:close/>
                </a:path>
                <a:path w="2356484" h="3422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56484" h="342264">
                  <a:moveTo>
                    <a:pt x="235305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353055" y="3048"/>
                  </a:lnTo>
                  <a:lnTo>
                    <a:pt x="2353055" y="1524"/>
                  </a:lnTo>
                  <a:close/>
                </a:path>
                <a:path w="2356484" h="342264">
                  <a:moveTo>
                    <a:pt x="2356104" y="1524"/>
                  </a:moveTo>
                  <a:lnTo>
                    <a:pt x="2353055" y="1524"/>
                  </a:lnTo>
                  <a:lnTo>
                    <a:pt x="2354579" y="3048"/>
                  </a:lnTo>
                  <a:lnTo>
                    <a:pt x="2356104" y="3048"/>
                  </a:lnTo>
                  <a:lnTo>
                    <a:pt x="235610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7002" y="5900927"/>
              <a:ext cx="2353055" cy="33908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205478" y="5899403"/>
              <a:ext cx="2356485" cy="342265"/>
            </a:xfrm>
            <a:custGeom>
              <a:avLst/>
              <a:gdLst/>
              <a:ahLst/>
              <a:cxnLst/>
              <a:rect l="l" t="t" r="r" b="b"/>
              <a:pathLst>
                <a:path w="2356484" h="342264">
                  <a:moveTo>
                    <a:pt x="2356104" y="0"/>
                  </a:moveTo>
                  <a:lnTo>
                    <a:pt x="0" y="0"/>
                  </a:lnTo>
                  <a:lnTo>
                    <a:pt x="0" y="342138"/>
                  </a:lnTo>
                  <a:lnTo>
                    <a:pt x="2356104" y="342138"/>
                  </a:lnTo>
                  <a:lnTo>
                    <a:pt x="2356104" y="340613"/>
                  </a:lnTo>
                  <a:lnTo>
                    <a:pt x="3048" y="340613"/>
                  </a:lnTo>
                  <a:lnTo>
                    <a:pt x="1524" y="339090"/>
                  </a:lnTo>
                  <a:lnTo>
                    <a:pt x="3048" y="3390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56104" y="1524"/>
                  </a:lnTo>
                  <a:lnTo>
                    <a:pt x="2356104" y="0"/>
                  </a:lnTo>
                  <a:close/>
                </a:path>
                <a:path w="2356484" h="342264">
                  <a:moveTo>
                    <a:pt x="3048" y="339090"/>
                  </a:moveTo>
                  <a:lnTo>
                    <a:pt x="1524" y="339090"/>
                  </a:lnTo>
                  <a:lnTo>
                    <a:pt x="3048" y="340613"/>
                  </a:lnTo>
                  <a:lnTo>
                    <a:pt x="3048" y="339090"/>
                  </a:lnTo>
                  <a:close/>
                </a:path>
                <a:path w="2356484" h="342264">
                  <a:moveTo>
                    <a:pt x="2353055" y="339090"/>
                  </a:moveTo>
                  <a:lnTo>
                    <a:pt x="3048" y="339090"/>
                  </a:lnTo>
                  <a:lnTo>
                    <a:pt x="3048" y="340613"/>
                  </a:lnTo>
                  <a:lnTo>
                    <a:pt x="2353055" y="340613"/>
                  </a:lnTo>
                  <a:lnTo>
                    <a:pt x="2353055" y="339090"/>
                  </a:lnTo>
                  <a:close/>
                </a:path>
                <a:path w="2356484" h="342264">
                  <a:moveTo>
                    <a:pt x="2353055" y="1524"/>
                  </a:moveTo>
                  <a:lnTo>
                    <a:pt x="2353055" y="340613"/>
                  </a:lnTo>
                  <a:lnTo>
                    <a:pt x="2354579" y="339090"/>
                  </a:lnTo>
                  <a:lnTo>
                    <a:pt x="2356104" y="339090"/>
                  </a:lnTo>
                  <a:lnTo>
                    <a:pt x="2356104" y="3048"/>
                  </a:lnTo>
                  <a:lnTo>
                    <a:pt x="2354579" y="3048"/>
                  </a:lnTo>
                  <a:lnTo>
                    <a:pt x="2353055" y="1524"/>
                  </a:lnTo>
                  <a:close/>
                </a:path>
                <a:path w="2356484" h="342264">
                  <a:moveTo>
                    <a:pt x="2356104" y="339090"/>
                  </a:moveTo>
                  <a:lnTo>
                    <a:pt x="2354579" y="339090"/>
                  </a:lnTo>
                  <a:lnTo>
                    <a:pt x="2353055" y="340613"/>
                  </a:lnTo>
                  <a:lnTo>
                    <a:pt x="2356104" y="340613"/>
                  </a:lnTo>
                  <a:lnTo>
                    <a:pt x="2356104" y="339090"/>
                  </a:lnTo>
                  <a:close/>
                </a:path>
                <a:path w="2356484" h="3422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56484" h="342264">
                  <a:moveTo>
                    <a:pt x="235305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353055" y="3048"/>
                  </a:lnTo>
                  <a:lnTo>
                    <a:pt x="2353055" y="1524"/>
                  </a:lnTo>
                  <a:close/>
                </a:path>
                <a:path w="2356484" h="342264">
                  <a:moveTo>
                    <a:pt x="2356104" y="1524"/>
                  </a:moveTo>
                  <a:lnTo>
                    <a:pt x="2353055" y="1524"/>
                  </a:lnTo>
                  <a:lnTo>
                    <a:pt x="2354579" y="3048"/>
                  </a:lnTo>
                  <a:lnTo>
                    <a:pt x="2356104" y="3048"/>
                  </a:lnTo>
                  <a:lnTo>
                    <a:pt x="235610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25823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78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Identifying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blocking</a:t>
            </a:r>
            <a:r>
              <a:rPr sz="12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resources</a:t>
            </a:r>
            <a:endParaRPr sz="1250">
              <a:latin typeface="Arial"/>
              <a:cs typeface="Arial"/>
            </a:endParaRPr>
          </a:p>
          <a:p>
            <a:pPr marL="349250" marR="236220" indent="-109220">
              <a:lnSpc>
                <a:spcPts val="1070"/>
              </a:lnSpc>
              <a:spcBef>
                <a:spcPts val="800"/>
              </a:spcBef>
              <a:buClr>
                <a:srgbClr val="0000FF"/>
              </a:buClr>
              <a:buFont typeface="Symbol"/>
              <a:buChar char=""/>
              <a:tabLst>
                <a:tab pos="349250" algn="l"/>
              </a:tabLst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21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220" dirty="0">
                <a:latin typeface="Arial MT"/>
                <a:cs typeface="Arial MT"/>
              </a:rPr>
              <a:t> 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434" baseline="-18518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22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22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22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215" dirty="0">
                <a:latin typeface="Arial MT"/>
                <a:cs typeface="Arial MT"/>
              </a:rPr>
              <a:t>  </a:t>
            </a:r>
            <a:r>
              <a:rPr sz="900" spc="-10" dirty="0">
                <a:latin typeface="Arial MT"/>
                <a:cs typeface="Arial MT"/>
              </a:rPr>
              <a:t>those semaphores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used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lower priority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tasks</a:t>
            </a:r>
            <a:endParaRPr sz="900">
              <a:latin typeface="Arial MT"/>
              <a:cs typeface="Arial MT"/>
            </a:endParaRPr>
          </a:p>
          <a:p>
            <a:pPr marL="476250" lvl="1" indent="-90170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Font typeface="Symbol"/>
              <a:buChar char=""/>
              <a:tabLst>
                <a:tab pos="476250" algn="l"/>
              </a:tabLst>
            </a:pPr>
            <a:r>
              <a:rPr sz="750" dirty="0">
                <a:latin typeface="Arial MT"/>
                <a:cs typeface="Arial MT"/>
              </a:rPr>
              <a:t>directly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shared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with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Symbol"/>
                <a:cs typeface="Symbol"/>
              </a:rPr>
              <a:t>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135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direct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blocking</a:t>
            </a:r>
            <a:r>
              <a:rPr sz="750" spc="-10" dirty="0">
                <a:latin typeface="Arial MT"/>
                <a:cs typeface="Arial MT"/>
              </a:rPr>
              <a:t>)</a:t>
            </a:r>
            <a:endParaRPr sz="750">
              <a:latin typeface="Arial MT"/>
              <a:cs typeface="Arial MT"/>
            </a:endParaRPr>
          </a:p>
          <a:p>
            <a:pPr marL="476250" lvl="1" indent="-90170">
              <a:lnSpc>
                <a:spcPct val="100000"/>
              </a:lnSpc>
              <a:spcBef>
                <a:spcPts val="475"/>
              </a:spcBef>
              <a:buClr>
                <a:srgbClr val="0000FF"/>
              </a:buClr>
              <a:buFont typeface="Symbol"/>
              <a:buChar char=""/>
              <a:tabLst>
                <a:tab pos="476250" algn="l"/>
              </a:tabLst>
            </a:pPr>
            <a:r>
              <a:rPr sz="750" dirty="0">
                <a:latin typeface="Arial MT"/>
                <a:cs typeface="Arial MT"/>
              </a:rPr>
              <a:t>shared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with</a:t>
            </a:r>
            <a:r>
              <a:rPr sz="750" spc="2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tasks</a:t>
            </a:r>
            <a:r>
              <a:rPr sz="750" spc="2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having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priority</a:t>
            </a:r>
            <a:r>
              <a:rPr sz="750" spc="2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higher</a:t>
            </a:r>
            <a:r>
              <a:rPr sz="750" spc="2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than</a:t>
            </a:r>
            <a:r>
              <a:rPr sz="750" spc="260" dirty="0">
                <a:latin typeface="Arial MT"/>
                <a:cs typeface="Arial MT"/>
              </a:rPr>
              <a:t> </a:t>
            </a:r>
            <a:r>
              <a:rPr sz="750" spc="-25" dirty="0">
                <a:latin typeface="Symbol"/>
                <a:cs typeface="Symbol"/>
              </a:rPr>
              <a:t></a:t>
            </a:r>
            <a:r>
              <a:rPr sz="750" spc="-37" baseline="-22222" dirty="0">
                <a:latin typeface="Arial MT"/>
                <a:cs typeface="Arial MT"/>
              </a:rPr>
              <a:t>i</a:t>
            </a:r>
            <a:endParaRPr sz="750" baseline="-22222">
              <a:latin typeface="Arial MT"/>
              <a:cs typeface="Arial MT"/>
            </a:endParaRPr>
          </a:p>
          <a:p>
            <a:pPr marL="476884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Arial MT"/>
                <a:cs typeface="Arial MT"/>
              </a:rPr>
              <a:t>(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push-through</a:t>
            </a:r>
            <a:r>
              <a:rPr sz="750" spc="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blocking</a:t>
            </a:r>
            <a:r>
              <a:rPr sz="750" spc="-10" dirty="0">
                <a:latin typeface="Arial MT"/>
                <a:cs typeface="Arial MT"/>
              </a:rPr>
              <a:t>).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750">
              <a:latin typeface="Arial MT"/>
              <a:cs typeface="Arial MT"/>
            </a:endParaRPr>
          </a:p>
          <a:p>
            <a:pPr marL="927100" marR="295910" indent="-607060">
              <a:lnSpc>
                <a:spcPts val="1070"/>
              </a:lnSpc>
            </a:pPr>
            <a:r>
              <a:rPr sz="900" b="1" dirty="0">
                <a:latin typeface="Arial"/>
                <a:cs typeface="Arial"/>
              </a:rPr>
              <a:t>Theorem:</a:t>
            </a:r>
            <a:r>
              <a:rPr sz="900" b="1" spc="409" dirty="0">
                <a:latin typeface="Arial"/>
                <a:cs typeface="Arial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307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most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once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each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such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semaphores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>
              <a:latin typeface="Arial MT"/>
              <a:cs typeface="Arial MT"/>
            </a:endParaRPr>
          </a:p>
          <a:p>
            <a:pPr marL="927100" marR="295910" indent="-607060">
              <a:lnSpc>
                <a:spcPts val="1070"/>
              </a:lnSpc>
            </a:pPr>
            <a:r>
              <a:rPr sz="900" b="1" dirty="0">
                <a:latin typeface="Arial"/>
                <a:cs typeface="Arial"/>
              </a:rPr>
              <a:t>Theorem:</a:t>
            </a:r>
            <a:r>
              <a:rPr sz="900" b="1" spc="409" dirty="0">
                <a:latin typeface="Arial"/>
                <a:cs typeface="Arial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307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most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once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each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lower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task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91361" y="8496300"/>
            <a:ext cx="2405380" cy="478790"/>
            <a:chOff x="991361" y="8496300"/>
            <a:chExt cx="2405380" cy="478790"/>
          </a:xfrm>
        </p:grpSpPr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2885" y="8497823"/>
              <a:ext cx="2401824" cy="47548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91361" y="8496300"/>
              <a:ext cx="2405380" cy="478790"/>
            </a:xfrm>
            <a:custGeom>
              <a:avLst/>
              <a:gdLst/>
              <a:ahLst/>
              <a:cxnLst/>
              <a:rect l="l" t="t" r="r" b="b"/>
              <a:pathLst>
                <a:path w="2405379" h="478790">
                  <a:moveTo>
                    <a:pt x="2404872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2404872" y="478536"/>
                  </a:lnTo>
                  <a:lnTo>
                    <a:pt x="2404872" y="477012"/>
                  </a:lnTo>
                  <a:lnTo>
                    <a:pt x="3047" y="477012"/>
                  </a:lnTo>
                  <a:lnTo>
                    <a:pt x="1524" y="475488"/>
                  </a:lnTo>
                  <a:lnTo>
                    <a:pt x="3047" y="475488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404872" y="1524"/>
                  </a:lnTo>
                  <a:lnTo>
                    <a:pt x="2404872" y="0"/>
                  </a:lnTo>
                  <a:close/>
                </a:path>
                <a:path w="2405379" h="478790">
                  <a:moveTo>
                    <a:pt x="3047" y="475488"/>
                  </a:moveTo>
                  <a:lnTo>
                    <a:pt x="1524" y="475488"/>
                  </a:lnTo>
                  <a:lnTo>
                    <a:pt x="3047" y="477012"/>
                  </a:lnTo>
                  <a:lnTo>
                    <a:pt x="3047" y="475488"/>
                  </a:lnTo>
                  <a:close/>
                </a:path>
                <a:path w="2405379" h="478790">
                  <a:moveTo>
                    <a:pt x="2401824" y="475488"/>
                  </a:moveTo>
                  <a:lnTo>
                    <a:pt x="3047" y="475488"/>
                  </a:lnTo>
                  <a:lnTo>
                    <a:pt x="3047" y="477012"/>
                  </a:lnTo>
                  <a:lnTo>
                    <a:pt x="2401824" y="477012"/>
                  </a:lnTo>
                  <a:lnTo>
                    <a:pt x="2401824" y="475488"/>
                  </a:lnTo>
                  <a:close/>
                </a:path>
                <a:path w="2405379" h="478790">
                  <a:moveTo>
                    <a:pt x="2401824" y="1524"/>
                  </a:moveTo>
                  <a:lnTo>
                    <a:pt x="2401824" y="477012"/>
                  </a:lnTo>
                  <a:lnTo>
                    <a:pt x="2403348" y="475488"/>
                  </a:lnTo>
                  <a:lnTo>
                    <a:pt x="2404872" y="475488"/>
                  </a:lnTo>
                  <a:lnTo>
                    <a:pt x="2404872" y="3048"/>
                  </a:lnTo>
                  <a:lnTo>
                    <a:pt x="2403348" y="3048"/>
                  </a:lnTo>
                  <a:lnTo>
                    <a:pt x="2401824" y="1524"/>
                  </a:lnTo>
                  <a:close/>
                </a:path>
                <a:path w="2405379" h="478790">
                  <a:moveTo>
                    <a:pt x="2404872" y="475488"/>
                  </a:moveTo>
                  <a:lnTo>
                    <a:pt x="2403348" y="475488"/>
                  </a:lnTo>
                  <a:lnTo>
                    <a:pt x="2401824" y="477012"/>
                  </a:lnTo>
                  <a:lnTo>
                    <a:pt x="2404872" y="477012"/>
                  </a:lnTo>
                  <a:lnTo>
                    <a:pt x="2404872" y="475488"/>
                  </a:lnTo>
                  <a:close/>
                </a:path>
                <a:path w="2405379" h="47879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405379" h="478790">
                  <a:moveTo>
                    <a:pt x="2401824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401824" y="3048"/>
                  </a:lnTo>
                  <a:lnTo>
                    <a:pt x="2401824" y="1524"/>
                  </a:lnTo>
                  <a:close/>
                </a:path>
                <a:path w="2405379" h="478790">
                  <a:moveTo>
                    <a:pt x="2404872" y="1524"/>
                  </a:moveTo>
                  <a:lnTo>
                    <a:pt x="2401824" y="1524"/>
                  </a:lnTo>
                  <a:lnTo>
                    <a:pt x="2403348" y="3048"/>
                  </a:lnTo>
                  <a:lnTo>
                    <a:pt x="2404872" y="3048"/>
                  </a:lnTo>
                  <a:lnTo>
                    <a:pt x="240487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31519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106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Bounding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blocking</a:t>
            </a:r>
            <a:r>
              <a:rPr sz="12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times</a:t>
            </a:r>
            <a:endParaRPr sz="1250">
              <a:latin typeface="Arial"/>
              <a:cs typeface="Arial"/>
            </a:endParaRPr>
          </a:p>
          <a:p>
            <a:pPr marL="398145" marR="257810" indent="-109220">
              <a:lnSpc>
                <a:spcPct val="100000"/>
              </a:lnSpc>
              <a:spcBef>
                <a:spcPts val="830"/>
              </a:spcBef>
              <a:buClr>
                <a:srgbClr val="0000FF"/>
              </a:buClr>
              <a:buFont typeface="Symbol"/>
              <a:buChar char=""/>
              <a:tabLst>
                <a:tab pos="398145" algn="l"/>
              </a:tabLst>
            </a:pPr>
            <a:r>
              <a:rPr sz="900" dirty="0">
                <a:latin typeface="Arial MT"/>
                <a:cs typeface="Arial MT"/>
              </a:rPr>
              <a:t>Let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900" baseline="-18518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900" spc="322" baseline="-185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number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tasks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priority </a:t>
            </a:r>
            <a:r>
              <a:rPr sz="900" dirty="0">
                <a:latin typeface="Arial MT"/>
                <a:cs typeface="Arial MT"/>
              </a:rPr>
              <a:t>less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Arial MT"/>
                <a:cs typeface="Arial MT"/>
              </a:rPr>
              <a:t>i</a:t>
            </a:r>
            <a:endParaRPr sz="900" baseline="-18518">
              <a:latin typeface="Arial MT"/>
              <a:cs typeface="Arial MT"/>
            </a:endParaRPr>
          </a:p>
          <a:p>
            <a:pPr marL="398145" marR="256540" indent="-109220">
              <a:lnSpc>
                <a:spcPct val="100000"/>
              </a:lnSpc>
              <a:spcBef>
                <a:spcPts val="515"/>
              </a:spcBef>
              <a:buClr>
                <a:srgbClr val="0000FF"/>
              </a:buClr>
              <a:buFont typeface="Symbol"/>
              <a:buChar char=""/>
              <a:tabLst>
                <a:tab pos="398145" algn="l"/>
              </a:tabLst>
            </a:pPr>
            <a:r>
              <a:rPr sz="900" dirty="0">
                <a:latin typeface="Arial MT"/>
                <a:cs typeface="Arial MT"/>
              </a:rPr>
              <a:t>Let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baseline="-18518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900" spc="352" baseline="-185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number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semaphores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that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Arial MT"/>
                <a:cs typeface="Arial MT"/>
              </a:rPr>
              <a:t>i</a:t>
            </a:r>
            <a:endParaRPr sz="900" baseline="-18518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900">
              <a:latin typeface="Arial MT"/>
              <a:cs typeface="Arial MT"/>
            </a:endParaRPr>
          </a:p>
          <a:p>
            <a:pPr marL="990600" marR="290830" indent="-666750" algn="just">
              <a:lnSpc>
                <a:spcPts val="1070"/>
              </a:lnSpc>
              <a:spcBef>
                <a:spcPts val="5"/>
              </a:spcBef>
            </a:pPr>
            <a:r>
              <a:rPr sz="900" b="1" dirty="0">
                <a:latin typeface="Arial"/>
                <a:cs typeface="Arial"/>
              </a:rPr>
              <a:t>Theorem:</a:t>
            </a:r>
            <a:r>
              <a:rPr sz="900" b="1" spc="305" dirty="0">
                <a:latin typeface="Arial"/>
                <a:cs typeface="Arial"/>
              </a:rPr>
              <a:t> 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434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2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2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2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most</a:t>
            </a:r>
            <a:r>
              <a:rPr sz="900" spc="2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on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duration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900" b="1" baseline="-1851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b="1" spc="240" baseline="-185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9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min(n</a:t>
            </a:r>
            <a:r>
              <a:rPr sz="900" b="1" baseline="-1851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900" b="1" spc="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900" b="1" spc="-37" baseline="-1851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900" dirty="0">
                <a:latin typeface="Arial MT"/>
                <a:cs typeface="Arial MT"/>
              </a:rPr>
              <a:t>critical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sections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139946" y="7757159"/>
            <a:ext cx="2047875" cy="557530"/>
            <a:chOff x="4139946" y="7757159"/>
            <a:chExt cx="2047875" cy="557530"/>
          </a:xfrm>
        </p:grpSpPr>
        <p:sp>
          <p:nvSpPr>
            <p:cNvPr id="55" name="object 55"/>
            <p:cNvSpPr/>
            <p:nvPr/>
          </p:nvSpPr>
          <p:spPr>
            <a:xfrm>
              <a:off x="4139946" y="7757159"/>
              <a:ext cx="24765" cy="557530"/>
            </a:xfrm>
            <a:custGeom>
              <a:avLst/>
              <a:gdLst/>
              <a:ahLst/>
              <a:cxnLst/>
              <a:rect l="l" t="t" r="r" b="b"/>
              <a:pathLst>
                <a:path w="24764" h="557529">
                  <a:moveTo>
                    <a:pt x="14477" y="35814"/>
                  </a:moveTo>
                  <a:lnTo>
                    <a:pt x="9906" y="35814"/>
                  </a:lnTo>
                  <a:lnTo>
                    <a:pt x="9906" y="557022"/>
                  </a:lnTo>
                  <a:lnTo>
                    <a:pt x="14477" y="557022"/>
                  </a:lnTo>
                  <a:lnTo>
                    <a:pt x="14477" y="35814"/>
                  </a:lnTo>
                  <a:close/>
                </a:path>
                <a:path w="24764" h="557529">
                  <a:moveTo>
                    <a:pt x="12191" y="0"/>
                  </a:moveTo>
                  <a:lnTo>
                    <a:pt x="0" y="40386"/>
                  </a:lnTo>
                  <a:lnTo>
                    <a:pt x="9906" y="40386"/>
                  </a:lnTo>
                  <a:lnTo>
                    <a:pt x="9906" y="35814"/>
                  </a:lnTo>
                  <a:lnTo>
                    <a:pt x="23003" y="35814"/>
                  </a:lnTo>
                  <a:lnTo>
                    <a:pt x="12191" y="0"/>
                  </a:lnTo>
                  <a:close/>
                </a:path>
                <a:path w="24764" h="557529">
                  <a:moveTo>
                    <a:pt x="23003" y="35814"/>
                  </a:moveTo>
                  <a:lnTo>
                    <a:pt x="14477" y="35814"/>
                  </a:lnTo>
                  <a:lnTo>
                    <a:pt x="14477" y="40386"/>
                  </a:lnTo>
                  <a:lnTo>
                    <a:pt x="24383" y="40386"/>
                  </a:lnTo>
                  <a:lnTo>
                    <a:pt x="23003" y="35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66082" y="7764779"/>
              <a:ext cx="1432560" cy="137160"/>
            </a:xfrm>
            <a:custGeom>
              <a:avLst/>
              <a:gdLst/>
              <a:ahLst/>
              <a:cxnLst/>
              <a:rect l="l" t="t" r="r" b="b"/>
              <a:pathLst>
                <a:path w="1432560" h="137159">
                  <a:moveTo>
                    <a:pt x="143256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432560" y="137160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64558" y="7763255"/>
              <a:ext cx="1435735" cy="140335"/>
            </a:xfrm>
            <a:custGeom>
              <a:avLst/>
              <a:gdLst/>
              <a:ahLst/>
              <a:cxnLst/>
              <a:rect l="l" t="t" r="r" b="b"/>
              <a:pathLst>
                <a:path w="1435735" h="140334">
                  <a:moveTo>
                    <a:pt x="1435608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1435608" y="140208"/>
                  </a:lnTo>
                  <a:lnTo>
                    <a:pt x="1435608" y="138684"/>
                  </a:lnTo>
                  <a:lnTo>
                    <a:pt x="3047" y="138684"/>
                  </a:lnTo>
                  <a:lnTo>
                    <a:pt x="1524" y="137160"/>
                  </a:lnTo>
                  <a:lnTo>
                    <a:pt x="3047" y="13716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435608" y="1524"/>
                  </a:lnTo>
                  <a:lnTo>
                    <a:pt x="1435608" y="0"/>
                  </a:lnTo>
                  <a:close/>
                </a:path>
                <a:path w="1435735" h="140334">
                  <a:moveTo>
                    <a:pt x="3047" y="137160"/>
                  </a:moveTo>
                  <a:lnTo>
                    <a:pt x="1524" y="137160"/>
                  </a:lnTo>
                  <a:lnTo>
                    <a:pt x="3047" y="138684"/>
                  </a:lnTo>
                  <a:lnTo>
                    <a:pt x="3047" y="137160"/>
                  </a:lnTo>
                  <a:close/>
                </a:path>
                <a:path w="1435735" h="140334">
                  <a:moveTo>
                    <a:pt x="1432559" y="137160"/>
                  </a:moveTo>
                  <a:lnTo>
                    <a:pt x="3047" y="137160"/>
                  </a:lnTo>
                  <a:lnTo>
                    <a:pt x="3047" y="138684"/>
                  </a:lnTo>
                  <a:lnTo>
                    <a:pt x="1432559" y="138684"/>
                  </a:lnTo>
                  <a:lnTo>
                    <a:pt x="1432559" y="137160"/>
                  </a:lnTo>
                  <a:close/>
                </a:path>
                <a:path w="1435735" h="140334">
                  <a:moveTo>
                    <a:pt x="1432559" y="1524"/>
                  </a:moveTo>
                  <a:lnTo>
                    <a:pt x="1432559" y="138684"/>
                  </a:lnTo>
                  <a:lnTo>
                    <a:pt x="1434083" y="137160"/>
                  </a:lnTo>
                  <a:lnTo>
                    <a:pt x="1435608" y="137160"/>
                  </a:lnTo>
                  <a:lnTo>
                    <a:pt x="1435608" y="3048"/>
                  </a:lnTo>
                  <a:lnTo>
                    <a:pt x="1434083" y="3048"/>
                  </a:lnTo>
                  <a:lnTo>
                    <a:pt x="1432559" y="1524"/>
                  </a:lnTo>
                  <a:close/>
                </a:path>
                <a:path w="1435735" h="140334">
                  <a:moveTo>
                    <a:pt x="1435608" y="137160"/>
                  </a:moveTo>
                  <a:lnTo>
                    <a:pt x="1434083" y="137160"/>
                  </a:lnTo>
                  <a:lnTo>
                    <a:pt x="1432559" y="138684"/>
                  </a:lnTo>
                  <a:lnTo>
                    <a:pt x="1435608" y="138684"/>
                  </a:lnTo>
                  <a:lnTo>
                    <a:pt x="1435608" y="137160"/>
                  </a:lnTo>
                  <a:close/>
                </a:path>
                <a:path w="1435735" h="14033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435735" h="140334">
                  <a:moveTo>
                    <a:pt x="143255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432559" y="3048"/>
                  </a:lnTo>
                  <a:lnTo>
                    <a:pt x="1432559" y="1524"/>
                  </a:lnTo>
                  <a:close/>
                </a:path>
                <a:path w="1435735" h="140334">
                  <a:moveTo>
                    <a:pt x="1435608" y="1524"/>
                  </a:moveTo>
                  <a:lnTo>
                    <a:pt x="1432559" y="1524"/>
                  </a:lnTo>
                  <a:lnTo>
                    <a:pt x="1434083" y="3048"/>
                  </a:lnTo>
                  <a:lnTo>
                    <a:pt x="1435608" y="3048"/>
                  </a:lnTo>
                  <a:lnTo>
                    <a:pt x="143560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24322" y="7765541"/>
              <a:ext cx="207010" cy="137160"/>
            </a:xfrm>
            <a:custGeom>
              <a:avLst/>
              <a:gdLst/>
              <a:ahLst/>
              <a:cxnLst/>
              <a:rect l="l" t="t" r="r" b="b"/>
              <a:pathLst>
                <a:path w="207010" h="137159">
                  <a:moveTo>
                    <a:pt x="206501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06501" y="137159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22798" y="7764017"/>
              <a:ext cx="209550" cy="140335"/>
            </a:xfrm>
            <a:custGeom>
              <a:avLst/>
              <a:gdLst/>
              <a:ahLst/>
              <a:cxnLst/>
              <a:rect l="l" t="t" r="r" b="b"/>
              <a:pathLst>
                <a:path w="209550" h="140334">
                  <a:moveTo>
                    <a:pt x="20955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209550" y="140207"/>
                  </a:lnTo>
                  <a:lnTo>
                    <a:pt x="209550" y="138683"/>
                  </a:lnTo>
                  <a:lnTo>
                    <a:pt x="3048" y="138683"/>
                  </a:lnTo>
                  <a:lnTo>
                    <a:pt x="1524" y="137159"/>
                  </a:lnTo>
                  <a:lnTo>
                    <a:pt x="3048" y="13715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09550" y="1523"/>
                  </a:lnTo>
                  <a:lnTo>
                    <a:pt x="209550" y="0"/>
                  </a:lnTo>
                  <a:close/>
                </a:path>
                <a:path w="209550" h="140334">
                  <a:moveTo>
                    <a:pt x="3048" y="137159"/>
                  </a:moveTo>
                  <a:lnTo>
                    <a:pt x="1524" y="137159"/>
                  </a:lnTo>
                  <a:lnTo>
                    <a:pt x="3048" y="138683"/>
                  </a:lnTo>
                  <a:lnTo>
                    <a:pt x="3048" y="137159"/>
                  </a:lnTo>
                  <a:close/>
                </a:path>
                <a:path w="209550" h="140334">
                  <a:moveTo>
                    <a:pt x="206501" y="137159"/>
                  </a:moveTo>
                  <a:lnTo>
                    <a:pt x="3048" y="137159"/>
                  </a:lnTo>
                  <a:lnTo>
                    <a:pt x="3048" y="138683"/>
                  </a:lnTo>
                  <a:lnTo>
                    <a:pt x="206501" y="138683"/>
                  </a:lnTo>
                  <a:lnTo>
                    <a:pt x="206501" y="137159"/>
                  </a:lnTo>
                  <a:close/>
                </a:path>
                <a:path w="209550" h="140334">
                  <a:moveTo>
                    <a:pt x="206501" y="1523"/>
                  </a:moveTo>
                  <a:lnTo>
                    <a:pt x="206501" y="138683"/>
                  </a:lnTo>
                  <a:lnTo>
                    <a:pt x="208025" y="137159"/>
                  </a:lnTo>
                  <a:lnTo>
                    <a:pt x="209550" y="137159"/>
                  </a:lnTo>
                  <a:lnTo>
                    <a:pt x="209550" y="3047"/>
                  </a:lnTo>
                  <a:lnTo>
                    <a:pt x="208025" y="3047"/>
                  </a:lnTo>
                  <a:lnTo>
                    <a:pt x="206501" y="1523"/>
                  </a:lnTo>
                  <a:close/>
                </a:path>
                <a:path w="209550" h="140334">
                  <a:moveTo>
                    <a:pt x="209550" y="137159"/>
                  </a:moveTo>
                  <a:lnTo>
                    <a:pt x="208025" y="137159"/>
                  </a:lnTo>
                  <a:lnTo>
                    <a:pt x="206501" y="138683"/>
                  </a:lnTo>
                  <a:lnTo>
                    <a:pt x="209550" y="138683"/>
                  </a:lnTo>
                  <a:lnTo>
                    <a:pt x="209550" y="137159"/>
                  </a:lnTo>
                  <a:close/>
                </a:path>
                <a:path w="209550" h="14033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09550" h="140334">
                  <a:moveTo>
                    <a:pt x="206501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06501" y="3047"/>
                  </a:lnTo>
                  <a:lnTo>
                    <a:pt x="206501" y="1523"/>
                  </a:lnTo>
                  <a:close/>
                </a:path>
                <a:path w="209550" h="140334">
                  <a:moveTo>
                    <a:pt x="209550" y="1523"/>
                  </a:moveTo>
                  <a:lnTo>
                    <a:pt x="206501" y="1523"/>
                  </a:lnTo>
                  <a:lnTo>
                    <a:pt x="208025" y="3047"/>
                  </a:lnTo>
                  <a:lnTo>
                    <a:pt x="209550" y="3047"/>
                  </a:lnTo>
                  <a:lnTo>
                    <a:pt x="20955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66082" y="8017001"/>
              <a:ext cx="1559560" cy="137160"/>
            </a:xfrm>
            <a:custGeom>
              <a:avLst/>
              <a:gdLst/>
              <a:ahLst/>
              <a:cxnLst/>
              <a:rect l="l" t="t" r="r" b="b"/>
              <a:pathLst>
                <a:path w="1559560" h="137159">
                  <a:moveTo>
                    <a:pt x="15590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559052" y="137160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64558" y="8015477"/>
              <a:ext cx="1562100" cy="140335"/>
            </a:xfrm>
            <a:custGeom>
              <a:avLst/>
              <a:gdLst/>
              <a:ahLst/>
              <a:cxnLst/>
              <a:rect l="l" t="t" r="r" b="b"/>
              <a:pathLst>
                <a:path w="1562100" h="140334">
                  <a:moveTo>
                    <a:pt x="15621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562100" y="140207"/>
                  </a:lnTo>
                  <a:lnTo>
                    <a:pt x="1562100" y="138684"/>
                  </a:lnTo>
                  <a:lnTo>
                    <a:pt x="3047" y="138684"/>
                  </a:lnTo>
                  <a:lnTo>
                    <a:pt x="1524" y="137160"/>
                  </a:lnTo>
                  <a:lnTo>
                    <a:pt x="3047" y="13716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62100" y="1524"/>
                  </a:lnTo>
                  <a:lnTo>
                    <a:pt x="1562100" y="0"/>
                  </a:lnTo>
                  <a:close/>
                </a:path>
                <a:path w="1562100" h="140334">
                  <a:moveTo>
                    <a:pt x="3047" y="137160"/>
                  </a:moveTo>
                  <a:lnTo>
                    <a:pt x="1524" y="137160"/>
                  </a:lnTo>
                  <a:lnTo>
                    <a:pt x="3047" y="138684"/>
                  </a:lnTo>
                  <a:lnTo>
                    <a:pt x="3047" y="137160"/>
                  </a:lnTo>
                  <a:close/>
                </a:path>
                <a:path w="1562100" h="140334">
                  <a:moveTo>
                    <a:pt x="1559052" y="137160"/>
                  </a:moveTo>
                  <a:lnTo>
                    <a:pt x="3047" y="137160"/>
                  </a:lnTo>
                  <a:lnTo>
                    <a:pt x="3047" y="138684"/>
                  </a:lnTo>
                  <a:lnTo>
                    <a:pt x="1559052" y="138684"/>
                  </a:lnTo>
                  <a:lnTo>
                    <a:pt x="1559052" y="137160"/>
                  </a:lnTo>
                  <a:close/>
                </a:path>
                <a:path w="1562100" h="140334">
                  <a:moveTo>
                    <a:pt x="1559052" y="1524"/>
                  </a:moveTo>
                  <a:lnTo>
                    <a:pt x="1559052" y="138684"/>
                  </a:lnTo>
                  <a:lnTo>
                    <a:pt x="1560576" y="137160"/>
                  </a:lnTo>
                  <a:lnTo>
                    <a:pt x="1562100" y="137160"/>
                  </a:lnTo>
                  <a:lnTo>
                    <a:pt x="1562100" y="3048"/>
                  </a:lnTo>
                  <a:lnTo>
                    <a:pt x="1560576" y="3048"/>
                  </a:lnTo>
                  <a:lnTo>
                    <a:pt x="1559052" y="1524"/>
                  </a:lnTo>
                  <a:close/>
                </a:path>
                <a:path w="1562100" h="140334">
                  <a:moveTo>
                    <a:pt x="1562100" y="137160"/>
                  </a:moveTo>
                  <a:lnTo>
                    <a:pt x="1560576" y="137160"/>
                  </a:lnTo>
                  <a:lnTo>
                    <a:pt x="1559052" y="138684"/>
                  </a:lnTo>
                  <a:lnTo>
                    <a:pt x="1562100" y="138684"/>
                  </a:lnTo>
                  <a:lnTo>
                    <a:pt x="1562100" y="137160"/>
                  </a:lnTo>
                  <a:close/>
                </a:path>
                <a:path w="1562100" h="14033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562100" h="140334">
                  <a:moveTo>
                    <a:pt x="1559052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559052" y="3048"/>
                  </a:lnTo>
                  <a:lnTo>
                    <a:pt x="1559052" y="1524"/>
                  </a:lnTo>
                  <a:close/>
                </a:path>
                <a:path w="1562100" h="140334">
                  <a:moveTo>
                    <a:pt x="1562100" y="1524"/>
                  </a:moveTo>
                  <a:lnTo>
                    <a:pt x="1559052" y="1524"/>
                  </a:lnTo>
                  <a:lnTo>
                    <a:pt x="1560576" y="3048"/>
                  </a:lnTo>
                  <a:lnTo>
                    <a:pt x="1562100" y="3048"/>
                  </a:lnTo>
                  <a:lnTo>
                    <a:pt x="15621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66082" y="8268461"/>
              <a:ext cx="1720214" cy="45720"/>
            </a:xfrm>
            <a:custGeom>
              <a:avLst/>
              <a:gdLst/>
              <a:ahLst/>
              <a:cxnLst/>
              <a:rect l="l" t="t" r="r" b="b"/>
              <a:pathLst>
                <a:path w="1720214" h="45720">
                  <a:moveTo>
                    <a:pt x="171983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719834" y="45720"/>
                  </a:lnTo>
                  <a:lnTo>
                    <a:pt x="171983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64558" y="8266429"/>
              <a:ext cx="1723389" cy="48260"/>
            </a:xfrm>
            <a:custGeom>
              <a:avLst/>
              <a:gdLst/>
              <a:ahLst/>
              <a:cxnLst/>
              <a:rect l="l" t="t" r="r" b="b"/>
              <a:pathLst>
                <a:path w="1723389" h="48259">
                  <a:moveTo>
                    <a:pt x="1722882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47752"/>
                  </a:lnTo>
                  <a:lnTo>
                    <a:pt x="3048" y="47752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1719834" y="3556"/>
                  </a:lnTo>
                  <a:lnTo>
                    <a:pt x="1719834" y="3810"/>
                  </a:lnTo>
                  <a:lnTo>
                    <a:pt x="1719834" y="47752"/>
                  </a:lnTo>
                  <a:lnTo>
                    <a:pt x="1722882" y="47752"/>
                  </a:lnTo>
                  <a:lnTo>
                    <a:pt x="1722882" y="3810"/>
                  </a:lnTo>
                  <a:lnTo>
                    <a:pt x="1720964" y="3810"/>
                  </a:lnTo>
                  <a:lnTo>
                    <a:pt x="1720964" y="3162"/>
                  </a:lnTo>
                  <a:lnTo>
                    <a:pt x="1721358" y="3556"/>
                  </a:lnTo>
                  <a:lnTo>
                    <a:pt x="1722882" y="3556"/>
                  </a:lnTo>
                  <a:lnTo>
                    <a:pt x="1722882" y="2540"/>
                  </a:lnTo>
                  <a:lnTo>
                    <a:pt x="1722882" y="2032"/>
                  </a:lnTo>
                  <a:lnTo>
                    <a:pt x="1722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94682" y="8268461"/>
              <a:ext cx="367665" cy="45720"/>
            </a:xfrm>
            <a:custGeom>
              <a:avLst/>
              <a:gdLst/>
              <a:ahLst/>
              <a:cxnLst/>
              <a:rect l="l" t="t" r="r" b="b"/>
              <a:pathLst>
                <a:path w="367664" h="45720">
                  <a:moveTo>
                    <a:pt x="3672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7284" y="45720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93158" y="8266429"/>
              <a:ext cx="370840" cy="48260"/>
            </a:xfrm>
            <a:custGeom>
              <a:avLst/>
              <a:gdLst/>
              <a:ahLst/>
              <a:cxnLst/>
              <a:rect l="l" t="t" r="r" b="b"/>
              <a:pathLst>
                <a:path w="370839" h="48259">
                  <a:moveTo>
                    <a:pt x="370332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47752"/>
                  </a:lnTo>
                  <a:lnTo>
                    <a:pt x="3048" y="47752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367284" y="3556"/>
                  </a:lnTo>
                  <a:lnTo>
                    <a:pt x="367284" y="3810"/>
                  </a:lnTo>
                  <a:lnTo>
                    <a:pt x="367284" y="47752"/>
                  </a:lnTo>
                  <a:lnTo>
                    <a:pt x="370332" y="47752"/>
                  </a:lnTo>
                  <a:lnTo>
                    <a:pt x="370332" y="3810"/>
                  </a:lnTo>
                  <a:lnTo>
                    <a:pt x="368414" y="3810"/>
                  </a:lnTo>
                  <a:lnTo>
                    <a:pt x="368414" y="3162"/>
                  </a:lnTo>
                  <a:lnTo>
                    <a:pt x="368808" y="3556"/>
                  </a:lnTo>
                  <a:lnTo>
                    <a:pt x="370332" y="3556"/>
                  </a:lnTo>
                  <a:lnTo>
                    <a:pt x="370332" y="2540"/>
                  </a:lnTo>
                  <a:lnTo>
                    <a:pt x="370332" y="2032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99126" y="8268461"/>
              <a:ext cx="482600" cy="45720"/>
            </a:xfrm>
            <a:custGeom>
              <a:avLst/>
              <a:gdLst/>
              <a:ahLst/>
              <a:cxnLst/>
              <a:rect l="l" t="t" r="r" b="b"/>
              <a:pathLst>
                <a:path w="482600" h="45720">
                  <a:moveTo>
                    <a:pt x="48234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82346" y="45720"/>
                  </a:lnTo>
                  <a:lnTo>
                    <a:pt x="48234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97602" y="8266429"/>
              <a:ext cx="485775" cy="48260"/>
            </a:xfrm>
            <a:custGeom>
              <a:avLst/>
              <a:gdLst/>
              <a:ahLst/>
              <a:cxnLst/>
              <a:rect l="l" t="t" r="r" b="b"/>
              <a:pathLst>
                <a:path w="485775" h="48259">
                  <a:moveTo>
                    <a:pt x="485394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47752"/>
                  </a:lnTo>
                  <a:lnTo>
                    <a:pt x="3048" y="47752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482346" y="3556"/>
                  </a:lnTo>
                  <a:lnTo>
                    <a:pt x="482346" y="3810"/>
                  </a:lnTo>
                  <a:lnTo>
                    <a:pt x="482346" y="47752"/>
                  </a:lnTo>
                  <a:lnTo>
                    <a:pt x="485394" y="47752"/>
                  </a:lnTo>
                  <a:lnTo>
                    <a:pt x="485394" y="3810"/>
                  </a:lnTo>
                  <a:lnTo>
                    <a:pt x="483489" y="3810"/>
                  </a:lnTo>
                  <a:lnTo>
                    <a:pt x="483489" y="3175"/>
                  </a:lnTo>
                  <a:lnTo>
                    <a:pt x="483870" y="3556"/>
                  </a:lnTo>
                  <a:lnTo>
                    <a:pt x="485394" y="3556"/>
                  </a:lnTo>
                  <a:lnTo>
                    <a:pt x="485394" y="2540"/>
                  </a:lnTo>
                  <a:lnTo>
                    <a:pt x="485394" y="2032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41492" y="8268461"/>
              <a:ext cx="205740" cy="45720"/>
            </a:xfrm>
            <a:custGeom>
              <a:avLst/>
              <a:gdLst/>
              <a:ahLst/>
              <a:cxnLst/>
              <a:rect l="l" t="t" r="r" b="b"/>
              <a:pathLst>
                <a:path w="205739" h="45720">
                  <a:moveTo>
                    <a:pt x="20573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5739" y="4572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839968" y="8266429"/>
              <a:ext cx="208915" cy="48260"/>
            </a:xfrm>
            <a:custGeom>
              <a:avLst/>
              <a:gdLst/>
              <a:ahLst/>
              <a:cxnLst/>
              <a:rect l="l" t="t" r="r" b="b"/>
              <a:pathLst>
                <a:path w="208914" h="48259">
                  <a:moveTo>
                    <a:pt x="208788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47752"/>
                  </a:lnTo>
                  <a:lnTo>
                    <a:pt x="3048" y="47752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205740" y="3556"/>
                  </a:lnTo>
                  <a:lnTo>
                    <a:pt x="205740" y="3810"/>
                  </a:lnTo>
                  <a:lnTo>
                    <a:pt x="205740" y="47752"/>
                  </a:lnTo>
                  <a:lnTo>
                    <a:pt x="208788" y="47752"/>
                  </a:lnTo>
                  <a:lnTo>
                    <a:pt x="208788" y="3810"/>
                  </a:lnTo>
                  <a:lnTo>
                    <a:pt x="206883" y="3810"/>
                  </a:lnTo>
                  <a:lnTo>
                    <a:pt x="206883" y="3175"/>
                  </a:lnTo>
                  <a:lnTo>
                    <a:pt x="207264" y="3556"/>
                  </a:lnTo>
                  <a:lnTo>
                    <a:pt x="208788" y="3556"/>
                  </a:lnTo>
                  <a:lnTo>
                    <a:pt x="208788" y="2540"/>
                  </a:lnTo>
                  <a:lnTo>
                    <a:pt x="208788" y="2032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07686" y="8017001"/>
              <a:ext cx="481965" cy="137160"/>
            </a:xfrm>
            <a:custGeom>
              <a:avLst/>
              <a:gdLst/>
              <a:ahLst/>
              <a:cxnLst/>
              <a:rect l="l" t="t" r="r" b="b"/>
              <a:pathLst>
                <a:path w="481964" h="137159">
                  <a:moveTo>
                    <a:pt x="481584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481584" y="137160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106162" y="8015477"/>
              <a:ext cx="485140" cy="140335"/>
            </a:xfrm>
            <a:custGeom>
              <a:avLst/>
              <a:gdLst/>
              <a:ahLst/>
              <a:cxnLst/>
              <a:rect l="l" t="t" r="r" b="b"/>
              <a:pathLst>
                <a:path w="485139" h="140334">
                  <a:moveTo>
                    <a:pt x="48463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484632" y="140207"/>
                  </a:lnTo>
                  <a:lnTo>
                    <a:pt x="484632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4632" y="1524"/>
                  </a:lnTo>
                  <a:lnTo>
                    <a:pt x="484632" y="0"/>
                  </a:lnTo>
                  <a:close/>
                </a:path>
                <a:path w="485139" h="140334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485139" h="140334">
                  <a:moveTo>
                    <a:pt x="481584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481584" y="138684"/>
                  </a:lnTo>
                  <a:lnTo>
                    <a:pt x="481584" y="137160"/>
                  </a:lnTo>
                  <a:close/>
                </a:path>
                <a:path w="485139" h="140334">
                  <a:moveTo>
                    <a:pt x="481584" y="1524"/>
                  </a:moveTo>
                  <a:lnTo>
                    <a:pt x="481584" y="138684"/>
                  </a:lnTo>
                  <a:lnTo>
                    <a:pt x="483108" y="137160"/>
                  </a:lnTo>
                  <a:lnTo>
                    <a:pt x="484632" y="137160"/>
                  </a:lnTo>
                  <a:lnTo>
                    <a:pt x="484632" y="3048"/>
                  </a:lnTo>
                  <a:lnTo>
                    <a:pt x="483108" y="3048"/>
                  </a:lnTo>
                  <a:lnTo>
                    <a:pt x="481584" y="1524"/>
                  </a:lnTo>
                  <a:close/>
                </a:path>
                <a:path w="485139" h="140334">
                  <a:moveTo>
                    <a:pt x="484632" y="137160"/>
                  </a:moveTo>
                  <a:lnTo>
                    <a:pt x="483108" y="137160"/>
                  </a:lnTo>
                  <a:lnTo>
                    <a:pt x="481584" y="138684"/>
                  </a:lnTo>
                  <a:lnTo>
                    <a:pt x="484632" y="138684"/>
                  </a:lnTo>
                  <a:lnTo>
                    <a:pt x="484632" y="137160"/>
                  </a:lnTo>
                  <a:close/>
                </a:path>
                <a:path w="485139" h="14033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5139" h="140334">
                  <a:moveTo>
                    <a:pt x="4815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1584" y="3048"/>
                  </a:lnTo>
                  <a:lnTo>
                    <a:pt x="481584" y="1524"/>
                  </a:lnTo>
                  <a:close/>
                </a:path>
                <a:path w="485139" h="140334">
                  <a:moveTo>
                    <a:pt x="484632" y="1524"/>
                  </a:moveTo>
                  <a:lnTo>
                    <a:pt x="481584" y="1524"/>
                  </a:lnTo>
                  <a:lnTo>
                    <a:pt x="483108" y="3048"/>
                  </a:lnTo>
                  <a:lnTo>
                    <a:pt x="484632" y="3048"/>
                  </a:lnTo>
                  <a:lnTo>
                    <a:pt x="4846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27192" y="8017001"/>
              <a:ext cx="229870" cy="137160"/>
            </a:xfrm>
            <a:custGeom>
              <a:avLst/>
              <a:gdLst/>
              <a:ahLst/>
              <a:cxnLst/>
              <a:rect l="l" t="t" r="r" b="b"/>
              <a:pathLst>
                <a:path w="229870" h="137159">
                  <a:moveTo>
                    <a:pt x="22936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29362" y="137160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25668" y="8015477"/>
              <a:ext cx="232410" cy="140335"/>
            </a:xfrm>
            <a:custGeom>
              <a:avLst/>
              <a:gdLst/>
              <a:ahLst/>
              <a:cxnLst/>
              <a:rect l="l" t="t" r="r" b="b"/>
              <a:pathLst>
                <a:path w="232410" h="140334">
                  <a:moveTo>
                    <a:pt x="23241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232410" y="140207"/>
                  </a:lnTo>
                  <a:lnTo>
                    <a:pt x="232410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2410" y="1524"/>
                  </a:lnTo>
                  <a:lnTo>
                    <a:pt x="232410" y="0"/>
                  </a:lnTo>
                  <a:close/>
                </a:path>
                <a:path w="232410" h="140334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232410" h="140334">
                  <a:moveTo>
                    <a:pt x="229362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229362" y="138684"/>
                  </a:lnTo>
                  <a:lnTo>
                    <a:pt x="229362" y="137160"/>
                  </a:lnTo>
                  <a:close/>
                </a:path>
                <a:path w="232410" h="140334">
                  <a:moveTo>
                    <a:pt x="229362" y="1524"/>
                  </a:moveTo>
                  <a:lnTo>
                    <a:pt x="229362" y="138684"/>
                  </a:lnTo>
                  <a:lnTo>
                    <a:pt x="230886" y="137160"/>
                  </a:lnTo>
                  <a:lnTo>
                    <a:pt x="232410" y="137160"/>
                  </a:lnTo>
                  <a:lnTo>
                    <a:pt x="232410" y="3048"/>
                  </a:lnTo>
                  <a:lnTo>
                    <a:pt x="230886" y="3048"/>
                  </a:lnTo>
                  <a:lnTo>
                    <a:pt x="229362" y="1524"/>
                  </a:lnTo>
                  <a:close/>
                </a:path>
                <a:path w="232410" h="140334">
                  <a:moveTo>
                    <a:pt x="232410" y="137160"/>
                  </a:moveTo>
                  <a:lnTo>
                    <a:pt x="230886" y="137160"/>
                  </a:lnTo>
                  <a:lnTo>
                    <a:pt x="229362" y="138684"/>
                  </a:lnTo>
                  <a:lnTo>
                    <a:pt x="232410" y="138684"/>
                  </a:lnTo>
                  <a:lnTo>
                    <a:pt x="232410" y="137160"/>
                  </a:lnTo>
                  <a:close/>
                </a:path>
                <a:path w="232410" h="14033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2410" h="140334">
                  <a:moveTo>
                    <a:pt x="22936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29362" y="3048"/>
                  </a:lnTo>
                  <a:lnTo>
                    <a:pt x="229362" y="1524"/>
                  </a:lnTo>
                  <a:close/>
                </a:path>
                <a:path w="232410" h="140334">
                  <a:moveTo>
                    <a:pt x="232410" y="1524"/>
                  </a:moveTo>
                  <a:lnTo>
                    <a:pt x="229362" y="1524"/>
                  </a:lnTo>
                  <a:lnTo>
                    <a:pt x="230886" y="3048"/>
                  </a:lnTo>
                  <a:lnTo>
                    <a:pt x="232410" y="3048"/>
                  </a:lnTo>
                  <a:lnTo>
                    <a:pt x="23241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72584" y="8017001"/>
              <a:ext cx="298450" cy="137160"/>
            </a:xfrm>
            <a:custGeom>
              <a:avLst/>
              <a:gdLst/>
              <a:ahLst/>
              <a:cxnLst/>
              <a:rect l="l" t="t" r="r" b="b"/>
              <a:pathLst>
                <a:path w="298450" h="137159">
                  <a:moveTo>
                    <a:pt x="297941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97941" y="137160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71060" y="8015477"/>
              <a:ext cx="300990" cy="140335"/>
            </a:xfrm>
            <a:custGeom>
              <a:avLst/>
              <a:gdLst/>
              <a:ahLst/>
              <a:cxnLst/>
              <a:rect l="l" t="t" r="r" b="b"/>
              <a:pathLst>
                <a:path w="300989" h="140334">
                  <a:moveTo>
                    <a:pt x="300989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300989" y="140207"/>
                  </a:lnTo>
                  <a:lnTo>
                    <a:pt x="300989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00989" y="1524"/>
                  </a:lnTo>
                  <a:lnTo>
                    <a:pt x="300989" y="0"/>
                  </a:lnTo>
                  <a:close/>
                </a:path>
                <a:path w="300989" h="140334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300989" h="140334">
                  <a:moveTo>
                    <a:pt x="297941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297941" y="138684"/>
                  </a:lnTo>
                  <a:lnTo>
                    <a:pt x="297941" y="137160"/>
                  </a:lnTo>
                  <a:close/>
                </a:path>
                <a:path w="300989" h="140334">
                  <a:moveTo>
                    <a:pt x="297941" y="1524"/>
                  </a:moveTo>
                  <a:lnTo>
                    <a:pt x="297941" y="138684"/>
                  </a:lnTo>
                  <a:lnTo>
                    <a:pt x="299465" y="137160"/>
                  </a:lnTo>
                  <a:lnTo>
                    <a:pt x="300989" y="137160"/>
                  </a:lnTo>
                  <a:lnTo>
                    <a:pt x="300989" y="3048"/>
                  </a:lnTo>
                  <a:lnTo>
                    <a:pt x="299465" y="3048"/>
                  </a:lnTo>
                  <a:lnTo>
                    <a:pt x="297941" y="1524"/>
                  </a:lnTo>
                  <a:close/>
                </a:path>
                <a:path w="300989" h="140334">
                  <a:moveTo>
                    <a:pt x="300989" y="137160"/>
                  </a:moveTo>
                  <a:lnTo>
                    <a:pt x="299465" y="137160"/>
                  </a:lnTo>
                  <a:lnTo>
                    <a:pt x="297941" y="138684"/>
                  </a:lnTo>
                  <a:lnTo>
                    <a:pt x="300989" y="138684"/>
                  </a:lnTo>
                  <a:lnTo>
                    <a:pt x="300989" y="137160"/>
                  </a:lnTo>
                  <a:close/>
                </a:path>
                <a:path w="300989" h="14033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00989" h="140334">
                  <a:moveTo>
                    <a:pt x="29794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7941" y="3048"/>
                  </a:lnTo>
                  <a:lnTo>
                    <a:pt x="297941" y="1524"/>
                  </a:lnTo>
                  <a:close/>
                </a:path>
                <a:path w="300989" h="140334">
                  <a:moveTo>
                    <a:pt x="300989" y="1524"/>
                  </a:moveTo>
                  <a:lnTo>
                    <a:pt x="297941" y="1524"/>
                  </a:lnTo>
                  <a:lnTo>
                    <a:pt x="299465" y="3048"/>
                  </a:lnTo>
                  <a:lnTo>
                    <a:pt x="300989" y="3048"/>
                  </a:lnTo>
                  <a:lnTo>
                    <a:pt x="30098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810255" y="8007346"/>
            <a:ext cx="104139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919728" y="7763256"/>
            <a:ext cx="2912110" cy="1643380"/>
            <a:chOff x="3919728" y="7763256"/>
            <a:chExt cx="2912110" cy="1643380"/>
          </a:xfrm>
        </p:grpSpPr>
        <p:sp>
          <p:nvSpPr>
            <p:cNvPr id="78" name="object 78"/>
            <p:cNvSpPr/>
            <p:nvPr/>
          </p:nvSpPr>
          <p:spPr>
            <a:xfrm>
              <a:off x="4626102" y="7764780"/>
              <a:ext cx="207010" cy="137160"/>
            </a:xfrm>
            <a:custGeom>
              <a:avLst/>
              <a:gdLst/>
              <a:ahLst/>
              <a:cxnLst/>
              <a:rect l="l" t="t" r="r" b="b"/>
              <a:pathLst>
                <a:path w="207010" h="137159">
                  <a:moveTo>
                    <a:pt x="206501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06501" y="137160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24578" y="7763256"/>
              <a:ext cx="209550" cy="140335"/>
            </a:xfrm>
            <a:custGeom>
              <a:avLst/>
              <a:gdLst/>
              <a:ahLst/>
              <a:cxnLst/>
              <a:rect l="l" t="t" r="r" b="b"/>
              <a:pathLst>
                <a:path w="209550" h="140334">
                  <a:moveTo>
                    <a:pt x="209550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209550" y="140208"/>
                  </a:lnTo>
                  <a:lnTo>
                    <a:pt x="209550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9550" y="1524"/>
                  </a:lnTo>
                  <a:lnTo>
                    <a:pt x="209550" y="0"/>
                  </a:lnTo>
                  <a:close/>
                </a:path>
                <a:path w="209550" h="140334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209550" h="140334">
                  <a:moveTo>
                    <a:pt x="206501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206501" y="138684"/>
                  </a:lnTo>
                  <a:lnTo>
                    <a:pt x="206501" y="137160"/>
                  </a:lnTo>
                  <a:close/>
                </a:path>
                <a:path w="209550" h="140334">
                  <a:moveTo>
                    <a:pt x="206501" y="1524"/>
                  </a:moveTo>
                  <a:lnTo>
                    <a:pt x="206501" y="138684"/>
                  </a:lnTo>
                  <a:lnTo>
                    <a:pt x="208025" y="137160"/>
                  </a:lnTo>
                  <a:lnTo>
                    <a:pt x="209550" y="137160"/>
                  </a:lnTo>
                  <a:lnTo>
                    <a:pt x="209550" y="3048"/>
                  </a:lnTo>
                  <a:lnTo>
                    <a:pt x="208025" y="3048"/>
                  </a:lnTo>
                  <a:lnTo>
                    <a:pt x="206501" y="1524"/>
                  </a:lnTo>
                  <a:close/>
                </a:path>
                <a:path w="209550" h="140334">
                  <a:moveTo>
                    <a:pt x="209550" y="137160"/>
                  </a:moveTo>
                  <a:lnTo>
                    <a:pt x="208025" y="137160"/>
                  </a:lnTo>
                  <a:lnTo>
                    <a:pt x="206501" y="138684"/>
                  </a:lnTo>
                  <a:lnTo>
                    <a:pt x="209550" y="138684"/>
                  </a:lnTo>
                  <a:lnTo>
                    <a:pt x="209550" y="137160"/>
                  </a:lnTo>
                  <a:close/>
                </a:path>
                <a:path w="209550" h="14033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9550" h="140334">
                  <a:moveTo>
                    <a:pt x="20650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6501" y="3048"/>
                  </a:lnTo>
                  <a:lnTo>
                    <a:pt x="206501" y="1524"/>
                  </a:lnTo>
                  <a:close/>
                </a:path>
                <a:path w="209550" h="140334">
                  <a:moveTo>
                    <a:pt x="209550" y="1524"/>
                  </a:moveTo>
                  <a:lnTo>
                    <a:pt x="206501" y="1524"/>
                  </a:lnTo>
                  <a:lnTo>
                    <a:pt x="208025" y="3048"/>
                  </a:lnTo>
                  <a:lnTo>
                    <a:pt x="209550" y="3048"/>
                  </a:lnTo>
                  <a:lnTo>
                    <a:pt x="2095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46904" y="7764780"/>
              <a:ext cx="207010" cy="137160"/>
            </a:xfrm>
            <a:custGeom>
              <a:avLst/>
              <a:gdLst/>
              <a:ahLst/>
              <a:cxnLst/>
              <a:rect l="l" t="t" r="r" b="b"/>
              <a:pathLst>
                <a:path w="207010" h="137159">
                  <a:moveTo>
                    <a:pt x="206501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06501" y="137160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45380" y="7763256"/>
              <a:ext cx="209550" cy="140335"/>
            </a:xfrm>
            <a:custGeom>
              <a:avLst/>
              <a:gdLst/>
              <a:ahLst/>
              <a:cxnLst/>
              <a:rect l="l" t="t" r="r" b="b"/>
              <a:pathLst>
                <a:path w="209550" h="140334">
                  <a:moveTo>
                    <a:pt x="209550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209550" y="140208"/>
                  </a:lnTo>
                  <a:lnTo>
                    <a:pt x="209550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9550" y="1524"/>
                  </a:lnTo>
                  <a:lnTo>
                    <a:pt x="209550" y="0"/>
                  </a:lnTo>
                  <a:close/>
                </a:path>
                <a:path w="209550" h="140334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209550" h="140334">
                  <a:moveTo>
                    <a:pt x="206502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206502" y="138684"/>
                  </a:lnTo>
                  <a:lnTo>
                    <a:pt x="206502" y="137160"/>
                  </a:lnTo>
                  <a:close/>
                </a:path>
                <a:path w="209550" h="140334">
                  <a:moveTo>
                    <a:pt x="206502" y="1524"/>
                  </a:moveTo>
                  <a:lnTo>
                    <a:pt x="206502" y="138684"/>
                  </a:lnTo>
                  <a:lnTo>
                    <a:pt x="208025" y="137160"/>
                  </a:lnTo>
                  <a:lnTo>
                    <a:pt x="209550" y="137160"/>
                  </a:lnTo>
                  <a:lnTo>
                    <a:pt x="209550" y="3048"/>
                  </a:lnTo>
                  <a:lnTo>
                    <a:pt x="208025" y="3048"/>
                  </a:lnTo>
                  <a:lnTo>
                    <a:pt x="206502" y="1524"/>
                  </a:lnTo>
                  <a:close/>
                </a:path>
                <a:path w="209550" h="140334">
                  <a:moveTo>
                    <a:pt x="209550" y="137160"/>
                  </a:moveTo>
                  <a:lnTo>
                    <a:pt x="208025" y="137160"/>
                  </a:lnTo>
                  <a:lnTo>
                    <a:pt x="206502" y="138684"/>
                  </a:lnTo>
                  <a:lnTo>
                    <a:pt x="209550" y="138684"/>
                  </a:lnTo>
                  <a:lnTo>
                    <a:pt x="209550" y="137160"/>
                  </a:lnTo>
                  <a:close/>
                </a:path>
                <a:path w="209550" h="14033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9550" h="140334">
                  <a:moveTo>
                    <a:pt x="20650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6502" y="3048"/>
                  </a:lnTo>
                  <a:lnTo>
                    <a:pt x="206502" y="1524"/>
                  </a:lnTo>
                  <a:close/>
                </a:path>
                <a:path w="209550" h="140334">
                  <a:moveTo>
                    <a:pt x="209550" y="1524"/>
                  </a:moveTo>
                  <a:lnTo>
                    <a:pt x="206502" y="1524"/>
                  </a:lnTo>
                  <a:lnTo>
                    <a:pt x="208025" y="3048"/>
                  </a:lnTo>
                  <a:lnTo>
                    <a:pt x="209550" y="3048"/>
                  </a:lnTo>
                  <a:lnTo>
                    <a:pt x="2095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14188" y="7764780"/>
              <a:ext cx="207010" cy="137160"/>
            </a:xfrm>
            <a:custGeom>
              <a:avLst/>
              <a:gdLst/>
              <a:ahLst/>
              <a:cxnLst/>
              <a:rect l="l" t="t" r="r" b="b"/>
              <a:pathLst>
                <a:path w="207010" h="137159">
                  <a:moveTo>
                    <a:pt x="206501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206501" y="137160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12664" y="7763256"/>
              <a:ext cx="209550" cy="140335"/>
            </a:xfrm>
            <a:custGeom>
              <a:avLst/>
              <a:gdLst/>
              <a:ahLst/>
              <a:cxnLst/>
              <a:rect l="l" t="t" r="r" b="b"/>
              <a:pathLst>
                <a:path w="209550" h="140334">
                  <a:moveTo>
                    <a:pt x="209550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209550" y="140208"/>
                  </a:lnTo>
                  <a:lnTo>
                    <a:pt x="209550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9550" y="1524"/>
                  </a:lnTo>
                  <a:lnTo>
                    <a:pt x="209550" y="0"/>
                  </a:lnTo>
                  <a:close/>
                </a:path>
                <a:path w="209550" h="140334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209550" h="140334">
                  <a:moveTo>
                    <a:pt x="206501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206501" y="138684"/>
                  </a:lnTo>
                  <a:lnTo>
                    <a:pt x="206501" y="137160"/>
                  </a:lnTo>
                  <a:close/>
                </a:path>
                <a:path w="209550" h="140334">
                  <a:moveTo>
                    <a:pt x="206501" y="1524"/>
                  </a:moveTo>
                  <a:lnTo>
                    <a:pt x="206501" y="138684"/>
                  </a:lnTo>
                  <a:lnTo>
                    <a:pt x="208025" y="137160"/>
                  </a:lnTo>
                  <a:lnTo>
                    <a:pt x="209550" y="137160"/>
                  </a:lnTo>
                  <a:lnTo>
                    <a:pt x="209550" y="3048"/>
                  </a:lnTo>
                  <a:lnTo>
                    <a:pt x="208025" y="3048"/>
                  </a:lnTo>
                  <a:lnTo>
                    <a:pt x="206501" y="1524"/>
                  </a:lnTo>
                  <a:close/>
                </a:path>
                <a:path w="209550" h="140334">
                  <a:moveTo>
                    <a:pt x="209550" y="137160"/>
                  </a:moveTo>
                  <a:lnTo>
                    <a:pt x="208025" y="137160"/>
                  </a:lnTo>
                  <a:lnTo>
                    <a:pt x="206501" y="138684"/>
                  </a:lnTo>
                  <a:lnTo>
                    <a:pt x="209550" y="138684"/>
                  </a:lnTo>
                  <a:lnTo>
                    <a:pt x="209550" y="137160"/>
                  </a:lnTo>
                  <a:close/>
                </a:path>
                <a:path w="209550" h="14033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9550" h="140334">
                  <a:moveTo>
                    <a:pt x="20650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6501" y="3048"/>
                  </a:lnTo>
                  <a:lnTo>
                    <a:pt x="206501" y="1524"/>
                  </a:lnTo>
                  <a:close/>
                </a:path>
                <a:path w="209550" h="140334">
                  <a:moveTo>
                    <a:pt x="209550" y="1524"/>
                  </a:moveTo>
                  <a:lnTo>
                    <a:pt x="206501" y="1524"/>
                  </a:lnTo>
                  <a:lnTo>
                    <a:pt x="208025" y="3048"/>
                  </a:lnTo>
                  <a:lnTo>
                    <a:pt x="209550" y="3048"/>
                  </a:lnTo>
                  <a:lnTo>
                    <a:pt x="2095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19728" y="8314182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149852" y="8314182"/>
              <a:ext cx="5080" cy="73660"/>
            </a:xfrm>
            <a:custGeom>
              <a:avLst/>
              <a:gdLst/>
              <a:ahLst/>
              <a:cxnLst/>
              <a:rect l="l" t="t" r="r" b="b"/>
              <a:pathLst>
                <a:path w="5079" h="73659">
                  <a:moveTo>
                    <a:pt x="457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4571" y="73152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082541" y="7585960"/>
            <a:ext cx="353695" cy="795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ts val="875"/>
              </a:lnSpc>
              <a:spcBef>
                <a:spcPts val="110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47955">
              <a:lnSpc>
                <a:spcPts val="1355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spcBef>
                <a:spcPts val="53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spcBef>
                <a:spcPts val="53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66355" y="8506455"/>
            <a:ext cx="2484755" cy="705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50" indent="-120650">
              <a:lnSpc>
                <a:spcPts val="1075"/>
              </a:lnSpc>
              <a:spcBef>
                <a:spcPts val="90"/>
              </a:spcBef>
              <a:buClr>
                <a:srgbClr val="0000FF"/>
              </a:buClr>
              <a:buChar char=""/>
              <a:tabLst>
                <a:tab pos="146050" algn="l"/>
              </a:tabLst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1</a:t>
            </a:r>
            <a:r>
              <a:rPr sz="900" spc="6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once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2</a:t>
            </a:r>
            <a:r>
              <a:rPr sz="900" spc="112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(on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X</a:t>
            </a:r>
            <a:r>
              <a:rPr sz="900" baseline="-18518" dirty="0">
                <a:latin typeface="Arial MT"/>
                <a:cs typeface="Arial MT"/>
              </a:rPr>
              <a:t>2</a:t>
            </a:r>
            <a:r>
              <a:rPr sz="900" spc="82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Z</a:t>
            </a:r>
            <a:r>
              <a:rPr sz="900" baseline="-18518" dirty="0">
                <a:latin typeface="Arial MT"/>
                <a:cs typeface="Arial MT"/>
              </a:rPr>
              <a:t>2</a:t>
            </a:r>
            <a:r>
              <a:rPr sz="900" dirty="0">
                <a:latin typeface="Arial MT"/>
                <a:cs typeface="Arial MT"/>
              </a:rPr>
              <a:t>)</a:t>
            </a:r>
            <a:r>
              <a:rPr sz="900" spc="-25" dirty="0">
                <a:latin typeface="Arial MT"/>
                <a:cs typeface="Arial MT"/>
              </a:rPr>
              <a:t> and</a:t>
            </a:r>
            <a:endParaRPr sz="900">
              <a:latin typeface="Arial MT"/>
              <a:cs typeface="Arial MT"/>
            </a:endParaRPr>
          </a:p>
          <a:p>
            <a:pPr marL="1056005">
              <a:lnSpc>
                <a:spcPts val="1075"/>
              </a:lnSpc>
            </a:pPr>
            <a:r>
              <a:rPr sz="900" dirty="0">
                <a:latin typeface="Arial MT"/>
                <a:cs typeface="Arial MT"/>
              </a:rPr>
              <a:t>once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3</a:t>
            </a:r>
            <a:r>
              <a:rPr sz="900" spc="112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(on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X</a:t>
            </a:r>
            <a:r>
              <a:rPr sz="900" baseline="-18518" dirty="0">
                <a:latin typeface="Arial MT"/>
                <a:cs typeface="Arial MT"/>
              </a:rPr>
              <a:t>3</a:t>
            </a:r>
            <a:r>
              <a:rPr sz="900" spc="97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Y</a:t>
            </a:r>
            <a:r>
              <a:rPr sz="900" spc="-37" baseline="-18518" dirty="0">
                <a:latin typeface="Arial MT"/>
                <a:cs typeface="Arial MT"/>
              </a:rPr>
              <a:t>3</a:t>
            </a:r>
            <a:r>
              <a:rPr sz="900" spc="-25" dirty="0">
                <a:latin typeface="Arial MT"/>
                <a:cs typeface="Arial MT"/>
              </a:rPr>
              <a:t>)</a:t>
            </a:r>
            <a:endParaRPr sz="900">
              <a:latin typeface="Arial MT"/>
              <a:cs typeface="Arial MT"/>
            </a:endParaRPr>
          </a:p>
          <a:p>
            <a:pPr marL="146050" indent="-120650">
              <a:lnSpc>
                <a:spcPct val="100000"/>
              </a:lnSpc>
              <a:spcBef>
                <a:spcPts val="530"/>
              </a:spcBef>
              <a:buClr>
                <a:srgbClr val="0000FF"/>
              </a:buClr>
              <a:buChar char=""/>
              <a:tabLst>
                <a:tab pos="146050" algn="l"/>
              </a:tabLst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2</a:t>
            </a:r>
            <a:r>
              <a:rPr sz="900" spc="6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once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3</a:t>
            </a:r>
            <a:r>
              <a:rPr sz="900" spc="104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(on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X</a:t>
            </a:r>
            <a:r>
              <a:rPr sz="900" baseline="-18518" dirty="0">
                <a:latin typeface="Arial MT"/>
                <a:cs typeface="Arial MT"/>
              </a:rPr>
              <a:t>3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Y</a:t>
            </a:r>
            <a:r>
              <a:rPr sz="900" baseline="-18518" dirty="0">
                <a:latin typeface="Arial MT"/>
                <a:cs typeface="Arial MT"/>
              </a:rPr>
              <a:t>3</a:t>
            </a:r>
            <a:r>
              <a:rPr sz="900" spc="82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W</a:t>
            </a:r>
            <a:r>
              <a:rPr sz="900" spc="-37" baseline="-18518" dirty="0">
                <a:latin typeface="Arial MT"/>
                <a:cs typeface="Arial MT"/>
              </a:rPr>
              <a:t>3</a:t>
            </a:r>
            <a:r>
              <a:rPr sz="900" spc="-25" dirty="0">
                <a:latin typeface="Arial MT"/>
                <a:cs typeface="Arial MT"/>
              </a:rPr>
              <a:t>)</a:t>
            </a:r>
            <a:endParaRPr sz="900">
              <a:latin typeface="Arial MT"/>
              <a:cs typeface="Arial MT"/>
            </a:endParaRPr>
          </a:p>
          <a:p>
            <a:pPr marL="146050" indent="-120650">
              <a:lnSpc>
                <a:spcPct val="100000"/>
              </a:lnSpc>
              <a:spcBef>
                <a:spcPts val="520"/>
              </a:spcBef>
              <a:buClr>
                <a:srgbClr val="0000FF"/>
              </a:buClr>
              <a:buChar char=""/>
              <a:tabLst>
                <a:tab pos="146050" algn="l"/>
              </a:tabLst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Times New Roman"/>
                <a:cs typeface="Times New Roman"/>
              </a:rPr>
              <a:t>3</a:t>
            </a:r>
            <a:r>
              <a:rPr sz="900" spc="6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cannot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blocked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464558" y="8314181"/>
            <a:ext cx="1723389" cy="93345"/>
            <a:chOff x="4464558" y="8314181"/>
            <a:chExt cx="1723389" cy="93345"/>
          </a:xfrm>
        </p:grpSpPr>
        <p:sp>
          <p:nvSpPr>
            <p:cNvPr id="89" name="object 89"/>
            <p:cNvSpPr/>
            <p:nvPr/>
          </p:nvSpPr>
          <p:spPr>
            <a:xfrm>
              <a:off x="4466082" y="8314181"/>
              <a:ext cx="1720214" cy="92710"/>
            </a:xfrm>
            <a:custGeom>
              <a:avLst/>
              <a:gdLst/>
              <a:ahLst/>
              <a:cxnLst/>
              <a:rect l="l" t="t" r="r" b="b"/>
              <a:pathLst>
                <a:path w="1720214" h="92709">
                  <a:moveTo>
                    <a:pt x="228600" y="0"/>
                  </a:moveTo>
                  <a:lnTo>
                    <a:pt x="0" y="0"/>
                  </a:lnTo>
                  <a:lnTo>
                    <a:pt x="0" y="92202"/>
                  </a:lnTo>
                  <a:lnTo>
                    <a:pt x="228600" y="92202"/>
                  </a:lnTo>
                  <a:lnTo>
                    <a:pt x="228600" y="0"/>
                  </a:lnTo>
                  <a:close/>
                </a:path>
                <a:path w="1720214" h="92709">
                  <a:moveTo>
                    <a:pt x="733044" y="0"/>
                  </a:moveTo>
                  <a:lnTo>
                    <a:pt x="595884" y="0"/>
                  </a:lnTo>
                  <a:lnTo>
                    <a:pt x="595884" y="92202"/>
                  </a:lnTo>
                  <a:lnTo>
                    <a:pt x="733044" y="92202"/>
                  </a:lnTo>
                  <a:lnTo>
                    <a:pt x="733044" y="0"/>
                  </a:lnTo>
                  <a:close/>
                </a:path>
                <a:path w="1720214" h="92709">
                  <a:moveTo>
                    <a:pt x="1375410" y="0"/>
                  </a:moveTo>
                  <a:lnTo>
                    <a:pt x="1215390" y="0"/>
                  </a:lnTo>
                  <a:lnTo>
                    <a:pt x="1215390" y="92202"/>
                  </a:lnTo>
                  <a:lnTo>
                    <a:pt x="1375410" y="92202"/>
                  </a:lnTo>
                  <a:lnTo>
                    <a:pt x="1375410" y="0"/>
                  </a:lnTo>
                  <a:close/>
                </a:path>
                <a:path w="1720214" h="92709">
                  <a:moveTo>
                    <a:pt x="1719834" y="0"/>
                  </a:moveTo>
                  <a:lnTo>
                    <a:pt x="1581137" y="0"/>
                  </a:lnTo>
                  <a:lnTo>
                    <a:pt x="1581137" y="92202"/>
                  </a:lnTo>
                  <a:lnTo>
                    <a:pt x="1719834" y="92202"/>
                  </a:lnTo>
                  <a:lnTo>
                    <a:pt x="171983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64558" y="8314689"/>
              <a:ext cx="1723389" cy="92710"/>
            </a:xfrm>
            <a:custGeom>
              <a:avLst/>
              <a:gdLst/>
              <a:ahLst/>
              <a:cxnLst/>
              <a:rect l="l" t="t" r="r" b="b"/>
              <a:pathLst>
                <a:path w="1723389" h="92709">
                  <a:moveTo>
                    <a:pt x="1722882" y="0"/>
                  </a:moveTo>
                  <a:lnTo>
                    <a:pt x="1721358" y="0"/>
                  </a:lnTo>
                  <a:lnTo>
                    <a:pt x="1721358" y="90170"/>
                  </a:lnTo>
                  <a:lnTo>
                    <a:pt x="1720723" y="90805"/>
                  </a:lnTo>
                  <a:lnTo>
                    <a:pt x="1720723" y="90170"/>
                  </a:lnTo>
                  <a:lnTo>
                    <a:pt x="1721358" y="90170"/>
                  </a:lnTo>
                  <a:lnTo>
                    <a:pt x="1721358" y="0"/>
                  </a:lnTo>
                  <a:lnTo>
                    <a:pt x="1719834" y="0"/>
                  </a:lnTo>
                  <a:lnTo>
                    <a:pt x="1719834" y="90170"/>
                  </a:lnTo>
                  <a:lnTo>
                    <a:pt x="1582661" y="90170"/>
                  </a:lnTo>
                  <a:lnTo>
                    <a:pt x="1582661" y="91440"/>
                  </a:lnTo>
                  <a:lnTo>
                    <a:pt x="1376934" y="91440"/>
                  </a:lnTo>
                  <a:lnTo>
                    <a:pt x="1376934" y="90170"/>
                  </a:lnTo>
                  <a:lnTo>
                    <a:pt x="1216914" y="90170"/>
                  </a:lnTo>
                  <a:lnTo>
                    <a:pt x="1216914" y="91440"/>
                  </a:lnTo>
                  <a:lnTo>
                    <a:pt x="734568" y="91440"/>
                  </a:lnTo>
                  <a:lnTo>
                    <a:pt x="734568" y="90170"/>
                  </a:lnTo>
                  <a:lnTo>
                    <a:pt x="597408" y="90170"/>
                  </a:lnTo>
                  <a:lnTo>
                    <a:pt x="597408" y="91440"/>
                  </a:lnTo>
                  <a:lnTo>
                    <a:pt x="230124" y="91440"/>
                  </a:lnTo>
                  <a:lnTo>
                    <a:pt x="230124" y="90170"/>
                  </a:lnTo>
                  <a:lnTo>
                    <a:pt x="3048" y="90170"/>
                  </a:lnTo>
                  <a:lnTo>
                    <a:pt x="3048" y="0"/>
                  </a:lnTo>
                  <a:lnTo>
                    <a:pt x="2794" y="0"/>
                  </a:lnTo>
                  <a:lnTo>
                    <a:pt x="2794" y="91440"/>
                  </a:lnTo>
                  <a:lnTo>
                    <a:pt x="2159" y="91440"/>
                  </a:lnTo>
                  <a:lnTo>
                    <a:pt x="2159" y="90805"/>
                  </a:lnTo>
                  <a:lnTo>
                    <a:pt x="2794" y="91440"/>
                  </a:lnTo>
                  <a:lnTo>
                    <a:pt x="2794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91440"/>
                  </a:lnTo>
                  <a:lnTo>
                    <a:pt x="0" y="92710"/>
                  </a:lnTo>
                  <a:lnTo>
                    <a:pt x="1722882" y="92710"/>
                  </a:lnTo>
                  <a:lnTo>
                    <a:pt x="1722882" y="91694"/>
                  </a:lnTo>
                  <a:lnTo>
                    <a:pt x="1722882" y="91440"/>
                  </a:lnTo>
                  <a:lnTo>
                    <a:pt x="1722882" y="90170"/>
                  </a:lnTo>
                  <a:lnTo>
                    <a:pt x="1722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694682" y="8314181"/>
              <a:ext cx="367665" cy="92710"/>
            </a:xfrm>
            <a:custGeom>
              <a:avLst/>
              <a:gdLst/>
              <a:ahLst/>
              <a:cxnLst/>
              <a:rect l="l" t="t" r="r" b="b"/>
              <a:pathLst>
                <a:path w="367664" h="92709">
                  <a:moveTo>
                    <a:pt x="367284" y="0"/>
                  </a:moveTo>
                  <a:lnTo>
                    <a:pt x="0" y="0"/>
                  </a:lnTo>
                  <a:lnTo>
                    <a:pt x="0" y="92202"/>
                  </a:lnTo>
                  <a:lnTo>
                    <a:pt x="367284" y="92202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693158" y="8314689"/>
              <a:ext cx="370840" cy="92710"/>
            </a:xfrm>
            <a:custGeom>
              <a:avLst/>
              <a:gdLst/>
              <a:ahLst/>
              <a:cxnLst/>
              <a:rect l="l" t="t" r="r" b="b"/>
              <a:pathLst>
                <a:path w="370839" h="92709">
                  <a:moveTo>
                    <a:pt x="370332" y="0"/>
                  </a:moveTo>
                  <a:lnTo>
                    <a:pt x="368808" y="0"/>
                  </a:lnTo>
                  <a:lnTo>
                    <a:pt x="368808" y="90170"/>
                  </a:lnTo>
                  <a:lnTo>
                    <a:pt x="368173" y="90805"/>
                  </a:lnTo>
                  <a:lnTo>
                    <a:pt x="368173" y="90170"/>
                  </a:lnTo>
                  <a:lnTo>
                    <a:pt x="368808" y="90170"/>
                  </a:lnTo>
                  <a:lnTo>
                    <a:pt x="368808" y="0"/>
                  </a:lnTo>
                  <a:lnTo>
                    <a:pt x="367284" y="0"/>
                  </a:lnTo>
                  <a:lnTo>
                    <a:pt x="367284" y="90170"/>
                  </a:lnTo>
                  <a:lnTo>
                    <a:pt x="3048" y="90170"/>
                  </a:lnTo>
                  <a:lnTo>
                    <a:pt x="3048" y="0"/>
                  </a:lnTo>
                  <a:lnTo>
                    <a:pt x="2794" y="0"/>
                  </a:lnTo>
                  <a:lnTo>
                    <a:pt x="2794" y="91440"/>
                  </a:lnTo>
                  <a:lnTo>
                    <a:pt x="2159" y="91440"/>
                  </a:lnTo>
                  <a:lnTo>
                    <a:pt x="2159" y="90805"/>
                  </a:lnTo>
                  <a:lnTo>
                    <a:pt x="2794" y="91440"/>
                  </a:lnTo>
                  <a:lnTo>
                    <a:pt x="2794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91440"/>
                  </a:lnTo>
                  <a:lnTo>
                    <a:pt x="0" y="92710"/>
                  </a:lnTo>
                  <a:lnTo>
                    <a:pt x="370332" y="92710"/>
                  </a:lnTo>
                  <a:lnTo>
                    <a:pt x="370332" y="91694"/>
                  </a:lnTo>
                  <a:lnTo>
                    <a:pt x="370332" y="91440"/>
                  </a:lnTo>
                  <a:lnTo>
                    <a:pt x="370332" y="9017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99126" y="8314181"/>
              <a:ext cx="482600" cy="92710"/>
            </a:xfrm>
            <a:custGeom>
              <a:avLst/>
              <a:gdLst/>
              <a:ahLst/>
              <a:cxnLst/>
              <a:rect l="l" t="t" r="r" b="b"/>
              <a:pathLst>
                <a:path w="482600" h="92709">
                  <a:moveTo>
                    <a:pt x="482346" y="0"/>
                  </a:moveTo>
                  <a:lnTo>
                    <a:pt x="0" y="0"/>
                  </a:lnTo>
                  <a:lnTo>
                    <a:pt x="0" y="92202"/>
                  </a:lnTo>
                  <a:lnTo>
                    <a:pt x="482346" y="92202"/>
                  </a:lnTo>
                  <a:lnTo>
                    <a:pt x="48234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97602" y="8314689"/>
              <a:ext cx="485775" cy="92710"/>
            </a:xfrm>
            <a:custGeom>
              <a:avLst/>
              <a:gdLst/>
              <a:ahLst/>
              <a:cxnLst/>
              <a:rect l="l" t="t" r="r" b="b"/>
              <a:pathLst>
                <a:path w="485775" h="92709">
                  <a:moveTo>
                    <a:pt x="485394" y="0"/>
                  </a:moveTo>
                  <a:lnTo>
                    <a:pt x="483870" y="0"/>
                  </a:lnTo>
                  <a:lnTo>
                    <a:pt x="483870" y="90170"/>
                  </a:lnTo>
                  <a:lnTo>
                    <a:pt x="483235" y="90805"/>
                  </a:lnTo>
                  <a:lnTo>
                    <a:pt x="483235" y="90170"/>
                  </a:lnTo>
                  <a:lnTo>
                    <a:pt x="483870" y="90170"/>
                  </a:lnTo>
                  <a:lnTo>
                    <a:pt x="483870" y="0"/>
                  </a:lnTo>
                  <a:lnTo>
                    <a:pt x="482346" y="0"/>
                  </a:lnTo>
                  <a:lnTo>
                    <a:pt x="482346" y="90170"/>
                  </a:lnTo>
                  <a:lnTo>
                    <a:pt x="3048" y="90170"/>
                  </a:lnTo>
                  <a:lnTo>
                    <a:pt x="3048" y="0"/>
                  </a:lnTo>
                  <a:lnTo>
                    <a:pt x="2794" y="0"/>
                  </a:lnTo>
                  <a:lnTo>
                    <a:pt x="2794" y="91440"/>
                  </a:lnTo>
                  <a:lnTo>
                    <a:pt x="2146" y="91440"/>
                  </a:lnTo>
                  <a:lnTo>
                    <a:pt x="2146" y="90792"/>
                  </a:lnTo>
                  <a:lnTo>
                    <a:pt x="2794" y="91440"/>
                  </a:lnTo>
                  <a:lnTo>
                    <a:pt x="2794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91440"/>
                  </a:lnTo>
                  <a:lnTo>
                    <a:pt x="0" y="92710"/>
                  </a:lnTo>
                  <a:lnTo>
                    <a:pt x="485394" y="92710"/>
                  </a:lnTo>
                  <a:lnTo>
                    <a:pt x="485394" y="91694"/>
                  </a:lnTo>
                  <a:lnTo>
                    <a:pt x="485394" y="91440"/>
                  </a:lnTo>
                  <a:lnTo>
                    <a:pt x="485394" y="90170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4700778" y="7356598"/>
            <a:ext cx="1081405" cy="104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321310" algn="l"/>
                <a:tab pos="679450" algn="l"/>
                <a:tab pos="997585" algn="l"/>
              </a:tabLst>
            </a:pPr>
            <a:r>
              <a:rPr sz="750" spc="-50" dirty="0">
                <a:latin typeface="Times New Roman"/>
                <a:cs typeface="Times New Roman"/>
              </a:rPr>
              <a:t>X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50" dirty="0">
                <a:latin typeface="Times New Roman"/>
                <a:cs typeface="Times New Roman"/>
              </a:rPr>
              <a:t>Y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50" dirty="0">
                <a:latin typeface="Times New Roman"/>
                <a:cs typeface="Times New Roman"/>
              </a:rPr>
              <a:t>Z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5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75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  <a:tabLst>
                <a:tab pos="595630" algn="l"/>
              </a:tabLst>
            </a:pPr>
            <a:r>
              <a:rPr sz="750" spc="-50" dirty="0">
                <a:latin typeface="Times New Roman"/>
                <a:cs typeface="Times New Roman"/>
              </a:rPr>
              <a:t>X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50" dirty="0">
                <a:latin typeface="Times New Roman"/>
                <a:cs typeface="Times New Roman"/>
              </a:rPr>
              <a:t>Z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75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  <a:tabLst>
                <a:tab pos="702310" algn="l"/>
              </a:tabLst>
            </a:pPr>
            <a:r>
              <a:rPr sz="750" spc="-50" dirty="0">
                <a:latin typeface="Times New Roman"/>
                <a:cs typeface="Times New Roman"/>
              </a:rPr>
              <a:t>Y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50" dirty="0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839967" y="8314181"/>
            <a:ext cx="208915" cy="93345"/>
            <a:chOff x="5839967" y="8314181"/>
            <a:chExt cx="208915" cy="93345"/>
          </a:xfrm>
        </p:grpSpPr>
        <p:sp>
          <p:nvSpPr>
            <p:cNvPr id="97" name="object 97"/>
            <p:cNvSpPr/>
            <p:nvPr/>
          </p:nvSpPr>
          <p:spPr>
            <a:xfrm>
              <a:off x="5841491" y="8314181"/>
              <a:ext cx="205740" cy="92710"/>
            </a:xfrm>
            <a:custGeom>
              <a:avLst/>
              <a:gdLst/>
              <a:ahLst/>
              <a:cxnLst/>
              <a:rect l="l" t="t" r="r" b="b"/>
              <a:pathLst>
                <a:path w="205739" h="92709">
                  <a:moveTo>
                    <a:pt x="205739" y="0"/>
                  </a:moveTo>
                  <a:lnTo>
                    <a:pt x="0" y="0"/>
                  </a:lnTo>
                  <a:lnTo>
                    <a:pt x="0" y="92202"/>
                  </a:lnTo>
                  <a:lnTo>
                    <a:pt x="205739" y="92202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39968" y="8314689"/>
              <a:ext cx="208915" cy="92710"/>
            </a:xfrm>
            <a:custGeom>
              <a:avLst/>
              <a:gdLst/>
              <a:ahLst/>
              <a:cxnLst/>
              <a:rect l="l" t="t" r="r" b="b"/>
              <a:pathLst>
                <a:path w="208914" h="92709">
                  <a:moveTo>
                    <a:pt x="208788" y="0"/>
                  </a:moveTo>
                  <a:lnTo>
                    <a:pt x="207264" y="0"/>
                  </a:lnTo>
                  <a:lnTo>
                    <a:pt x="207264" y="90170"/>
                  </a:lnTo>
                  <a:lnTo>
                    <a:pt x="206629" y="90805"/>
                  </a:lnTo>
                  <a:lnTo>
                    <a:pt x="206629" y="90170"/>
                  </a:lnTo>
                  <a:lnTo>
                    <a:pt x="207264" y="90170"/>
                  </a:lnTo>
                  <a:lnTo>
                    <a:pt x="207264" y="0"/>
                  </a:lnTo>
                  <a:lnTo>
                    <a:pt x="205740" y="0"/>
                  </a:lnTo>
                  <a:lnTo>
                    <a:pt x="205740" y="90170"/>
                  </a:lnTo>
                  <a:lnTo>
                    <a:pt x="3048" y="90170"/>
                  </a:lnTo>
                  <a:lnTo>
                    <a:pt x="3048" y="0"/>
                  </a:lnTo>
                  <a:lnTo>
                    <a:pt x="2794" y="0"/>
                  </a:lnTo>
                  <a:lnTo>
                    <a:pt x="2794" y="91440"/>
                  </a:lnTo>
                  <a:lnTo>
                    <a:pt x="2146" y="91440"/>
                  </a:lnTo>
                  <a:lnTo>
                    <a:pt x="2146" y="90792"/>
                  </a:lnTo>
                  <a:lnTo>
                    <a:pt x="2794" y="91440"/>
                  </a:lnTo>
                  <a:lnTo>
                    <a:pt x="2794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91440"/>
                  </a:lnTo>
                  <a:lnTo>
                    <a:pt x="0" y="92710"/>
                  </a:lnTo>
                  <a:lnTo>
                    <a:pt x="208788" y="92710"/>
                  </a:lnTo>
                  <a:lnTo>
                    <a:pt x="208788" y="91694"/>
                  </a:lnTo>
                  <a:lnTo>
                    <a:pt x="208788" y="91440"/>
                  </a:lnTo>
                  <a:lnTo>
                    <a:pt x="208788" y="90170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912358" y="8258805"/>
            <a:ext cx="831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5641" y="1820417"/>
            <a:ext cx="24765" cy="557530"/>
          </a:xfrm>
          <a:custGeom>
            <a:avLst/>
            <a:gdLst/>
            <a:ahLst/>
            <a:cxnLst/>
            <a:rect l="l" t="t" r="r" b="b"/>
            <a:pathLst>
              <a:path w="24765" h="557530">
                <a:moveTo>
                  <a:pt x="14478" y="35814"/>
                </a:moveTo>
                <a:lnTo>
                  <a:pt x="9906" y="35814"/>
                </a:lnTo>
                <a:lnTo>
                  <a:pt x="9906" y="557021"/>
                </a:lnTo>
                <a:lnTo>
                  <a:pt x="14478" y="557021"/>
                </a:lnTo>
                <a:lnTo>
                  <a:pt x="14478" y="35814"/>
                </a:lnTo>
                <a:close/>
              </a:path>
              <a:path w="24765" h="557530">
                <a:moveTo>
                  <a:pt x="12192" y="0"/>
                </a:moveTo>
                <a:lnTo>
                  <a:pt x="0" y="40385"/>
                </a:lnTo>
                <a:lnTo>
                  <a:pt x="9906" y="40385"/>
                </a:lnTo>
                <a:lnTo>
                  <a:pt x="9906" y="35814"/>
                </a:lnTo>
                <a:lnTo>
                  <a:pt x="23003" y="35814"/>
                </a:lnTo>
                <a:lnTo>
                  <a:pt x="12192" y="0"/>
                </a:lnTo>
                <a:close/>
              </a:path>
              <a:path w="24765" h="557530">
                <a:moveTo>
                  <a:pt x="23003" y="35814"/>
                </a:moveTo>
                <a:lnTo>
                  <a:pt x="14478" y="35814"/>
                </a:lnTo>
                <a:lnTo>
                  <a:pt x="14478" y="40385"/>
                </a:lnTo>
                <a:lnTo>
                  <a:pt x="24384" y="40385"/>
                </a:lnTo>
                <a:lnTo>
                  <a:pt x="23003" y="35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5538" y="1649217"/>
            <a:ext cx="366395" cy="553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875"/>
              </a:lnSpc>
              <a:spcBef>
                <a:spcPts val="110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60655">
              <a:lnSpc>
                <a:spcPts val="1355"/>
              </a:lnSpc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53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619" y="2244339"/>
            <a:ext cx="8953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50" dirty="0">
                <a:latin typeface="Symbol"/>
                <a:cs typeface="Symbol"/>
              </a:rPr>
              <a:t></a:t>
            </a:r>
            <a:endParaRPr sz="1150">
              <a:latin typeface="Symbol"/>
              <a:cs typeface="Symbo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0253" y="1826514"/>
            <a:ext cx="1723389" cy="551180"/>
            <a:chOff x="1270253" y="1826514"/>
            <a:chExt cx="1723389" cy="551180"/>
          </a:xfrm>
        </p:grpSpPr>
        <p:sp>
          <p:nvSpPr>
            <p:cNvPr id="6" name="object 6"/>
            <p:cNvSpPr/>
            <p:nvPr/>
          </p:nvSpPr>
          <p:spPr>
            <a:xfrm>
              <a:off x="1271777" y="1828038"/>
              <a:ext cx="1432560" cy="137160"/>
            </a:xfrm>
            <a:custGeom>
              <a:avLst/>
              <a:gdLst/>
              <a:ahLst/>
              <a:cxnLst/>
              <a:rect l="l" t="t" r="r" b="b"/>
              <a:pathLst>
                <a:path w="1432560" h="137160">
                  <a:moveTo>
                    <a:pt x="143256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0" y="137159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0253" y="1826514"/>
              <a:ext cx="1435735" cy="140335"/>
            </a:xfrm>
            <a:custGeom>
              <a:avLst/>
              <a:gdLst/>
              <a:ahLst/>
              <a:cxnLst/>
              <a:rect l="l" t="t" r="r" b="b"/>
              <a:pathLst>
                <a:path w="1435735" h="140335">
                  <a:moveTo>
                    <a:pt x="1435608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435608" y="140207"/>
                  </a:lnTo>
                  <a:lnTo>
                    <a:pt x="1435608" y="138683"/>
                  </a:lnTo>
                  <a:lnTo>
                    <a:pt x="3048" y="138683"/>
                  </a:lnTo>
                  <a:lnTo>
                    <a:pt x="1524" y="137159"/>
                  </a:lnTo>
                  <a:lnTo>
                    <a:pt x="3048" y="13715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4"/>
                  </a:lnTo>
                  <a:lnTo>
                    <a:pt x="1435608" y="1524"/>
                  </a:lnTo>
                  <a:lnTo>
                    <a:pt x="1435608" y="0"/>
                  </a:lnTo>
                  <a:close/>
                </a:path>
                <a:path w="1435735" h="140335">
                  <a:moveTo>
                    <a:pt x="3048" y="137159"/>
                  </a:moveTo>
                  <a:lnTo>
                    <a:pt x="1524" y="137159"/>
                  </a:lnTo>
                  <a:lnTo>
                    <a:pt x="3048" y="138683"/>
                  </a:lnTo>
                  <a:lnTo>
                    <a:pt x="3048" y="137159"/>
                  </a:lnTo>
                  <a:close/>
                </a:path>
                <a:path w="1435735" h="140335">
                  <a:moveTo>
                    <a:pt x="1432560" y="137159"/>
                  </a:moveTo>
                  <a:lnTo>
                    <a:pt x="3048" y="137159"/>
                  </a:lnTo>
                  <a:lnTo>
                    <a:pt x="3048" y="138683"/>
                  </a:lnTo>
                  <a:lnTo>
                    <a:pt x="1432560" y="138683"/>
                  </a:lnTo>
                  <a:lnTo>
                    <a:pt x="1432560" y="137159"/>
                  </a:lnTo>
                  <a:close/>
                </a:path>
                <a:path w="1435735" h="140335">
                  <a:moveTo>
                    <a:pt x="1432560" y="1524"/>
                  </a:moveTo>
                  <a:lnTo>
                    <a:pt x="1432560" y="138683"/>
                  </a:lnTo>
                  <a:lnTo>
                    <a:pt x="1434084" y="137159"/>
                  </a:lnTo>
                  <a:lnTo>
                    <a:pt x="1435608" y="137159"/>
                  </a:lnTo>
                  <a:lnTo>
                    <a:pt x="1435608" y="3047"/>
                  </a:lnTo>
                  <a:lnTo>
                    <a:pt x="1434084" y="3047"/>
                  </a:lnTo>
                  <a:lnTo>
                    <a:pt x="1432560" y="1524"/>
                  </a:lnTo>
                  <a:close/>
                </a:path>
                <a:path w="1435735" h="140335">
                  <a:moveTo>
                    <a:pt x="1435608" y="137159"/>
                  </a:moveTo>
                  <a:lnTo>
                    <a:pt x="1434084" y="137159"/>
                  </a:lnTo>
                  <a:lnTo>
                    <a:pt x="1432560" y="138683"/>
                  </a:lnTo>
                  <a:lnTo>
                    <a:pt x="1435608" y="138683"/>
                  </a:lnTo>
                  <a:lnTo>
                    <a:pt x="1435608" y="137159"/>
                  </a:lnTo>
                  <a:close/>
                </a:path>
                <a:path w="1435735" h="140335">
                  <a:moveTo>
                    <a:pt x="3048" y="1524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4"/>
                  </a:lnTo>
                  <a:close/>
                </a:path>
                <a:path w="1435735" h="140335">
                  <a:moveTo>
                    <a:pt x="1432560" y="1524"/>
                  </a:moveTo>
                  <a:lnTo>
                    <a:pt x="3048" y="1524"/>
                  </a:lnTo>
                  <a:lnTo>
                    <a:pt x="3048" y="3047"/>
                  </a:lnTo>
                  <a:lnTo>
                    <a:pt x="1432560" y="3047"/>
                  </a:lnTo>
                  <a:lnTo>
                    <a:pt x="1432560" y="1524"/>
                  </a:lnTo>
                  <a:close/>
                </a:path>
                <a:path w="1435735" h="140335">
                  <a:moveTo>
                    <a:pt x="1435608" y="1524"/>
                  </a:moveTo>
                  <a:lnTo>
                    <a:pt x="1432560" y="1524"/>
                  </a:lnTo>
                  <a:lnTo>
                    <a:pt x="1434084" y="3047"/>
                  </a:lnTo>
                  <a:lnTo>
                    <a:pt x="1435608" y="3047"/>
                  </a:lnTo>
                  <a:lnTo>
                    <a:pt x="143560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0017" y="1828800"/>
              <a:ext cx="207010" cy="137160"/>
            </a:xfrm>
            <a:custGeom>
              <a:avLst/>
              <a:gdLst/>
              <a:ahLst/>
              <a:cxnLst/>
              <a:rect l="l" t="t" r="r" b="b"/>
              <a:pathLst>
                <a:path w="207010" h="137160">
                  <a:moveTo>
                    <a:pt x="206501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06501" y="137159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8493" y="1827276"/>
              <a:ext cx="209550" cy="140335"/>
            </a:xfrm>
            <a:custGeom>
              <a:avLst/>
              <a:gdLst/>
              <a:ahLst/>
              <a:cxnLst/>
              <a:rect l="l" t="t" r="r" b="b"/>
              <a:pathLst>
                <a:path w="209550" h="140335">
                  <a:moveTo>
                    <a:pt x="20955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209550" y="140207"/>
                  </a:lnTo>
                  <a:lnTo>
                    <a:pt x="209550" y="138683"/>
                  </a:lnTo>
                  <a:lnTo>
                    <a:pt x="3048" y="138683"/>
                  </a:lnTo>
                  <a:lnTo>
                    <a:pt x="1524" y="137159"/>
                  </a:lnTo>
                  <a:lnTo>
                    <a:pt x="3048" y="13715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9550" y="1524"/>
                  </a:lnTo>
                  <a:lnTo>
                    <a:pt x="209550" y="0"/>
                  </a:lnTo>
                  <a:close/>
                </a:path>
                <a:path w="209550" h="140335">
                  <a:moveTo>
                    <a:pt x="3048" y="137159"/>
                  </a:moveTo>
                  <a:lnTo>
                    <a:pt x="1524" y="137159"/>
                  </a:lnTo>
                  <a:lnTo>
                    <a:pt x="3048" y="138683"/>
                  </a:lnTo>
                  <a:lnTo>
                    <a:pt x="3048" y="137159"/>
                  </a:lnTo>
                  <a:close/>
                </a:path>
                <a:path w="209550" h="140335">
                  <a:moveTo>
                    <a:pt x="206501" y="137159"/>
                  </a:moveTo>
                  <a:lnTo>
                    <a:pt x="3048" y="137159"/>
                  </a:lnTo>
                  <a:lnTo>
                    <a:pt x="3048" y="138683"/>
                  </a:lnTo>
                  <a:lnTo>
                    <a:pt x="206501" y="138683"/>
                  </a:lnTo>
                  <a:lnTo>
                    <a:pt x="206501" y="137159"/>
                  </a:lnTo>
                  <a:close/>
                </a:path>
                <a:path w="209550" h="140335">
                  <a:moveTo>
                    <a:pt x="206501" y="1524"/>
                  </a:moveTo>
                  <a:lnTo>
                    <a:pt x="206501" y="138683"/>
                  </a:lnTo>
                  <a:lnTo>
                    <a:pt x="208025" y="137159"/>
                  </a:lnTo>
                  <a:lnTo>
                    <a:pt x="209550" y="137159"/>
                  </a:lnTo>
                  <a:lnTo>
                    <a:pt x="209550" y="3048"/>
                  </a:lnTo>
                  <a:lnTo>
                    <a:pt x="208025" y="3048"/>
                  </a:lnTo>
                  <a:lnTo>
                    <a:pt x="206501" y="1524"/>
                  </a:lnTo>
                  <a:close/>
                </a:path>
                <a:path w="209550" h="140335">
                  <a:moveTo>
                    <a:pt x="209550" y="137159"/>
                  </a:moveTo>
                  <a:lnTo>
                    <a:pt x="208025" y="137159"/>
                  </a:lnTo>
                  <a:lnTo>
                    <a:pt x="206501" y="138683"/>
                  </a:lnTo>
                  <a:lnTo>
                    <a:pt x="209550" y="138683"/>
                  </a:lnTo>
                  <a:lnTo>
                    <a:pt x="209550" y="137159"/>
                  </a:lnTo>
                  <a:close/>
                </a:path>
                <a:path w="209550" h="14033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9550" h="140335">
                  <a:moveTo>
                    <a:pt x="20650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6501" y="3048"/>
                  </a:lnTo>
                  <a:lnTo>
                    <a:pt x="206501" y="1524"/>
                  </a:lnTo>
                  <a:close/>
                </a:path>
                <a:path w="209550" h="140335">
                  <a:moveTo>
                    <a:pt x="209550" y="1524"/>
                  </a:moveTo>
                  <a:lnTo>
                    <a:pt x="206501" y="1524"/>
                  </a:lnTo>
                  <a:lnTo>
                    <a:pt x="208025" y="3048"/>
                  </a:lnTo>
                  <a:lnTo>
                    <a:pt x="209550" y="3048"/>
                  </a:lnTo>
                  <a:lnTo>
                    <a:pt x="2095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1777" y="2080260"/>
              <a:ext cx="1559560" cy="137160"/>
            </a:xfrm>
            <a:custGeom>
              <a:avLst/>
              <a:gdLst/>
              <a:ahLst/>
              <a:cxnLst/>
              <a:rect l="l" t="t" r="r" b="b"/>
              <a:pathLst>
                <a:path w="1559560" h="137160">
                  <a:moveTo>
                    <a:pt x="1559052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559052" y="137159"/>
                  </a:lnTo>
                  <a:lnTo>
                    <a:pt x="155905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0253" y="2078736"/>
              <a:ext cx="1562100" cy="140335"/>
            </a:xfrm>
            <a:custGeom>
              <a:avLst/>
              <a:gdLst/>
              <a:ahLst/>
              <a:cxnLst/>
              <a:rect l="l" t="t" r="r" b="b"/>
              <a:pathLst>
                <a:path w="1562100" h="140335">
                  <a:moveTo>
                    <a:pt x="1562099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1562099" y="140207"/>
                  </a:lnTo>
                  <a:lnTo>
                    <a:pt x="1562099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62099" y="1524"/>
                  </a:lnTo>
                  <a:lnTo>
                    <a:pt x="1562099" y="0"/>
                  </a:lnTo>
                  <a:close/>
                </a:path>
                <a:path w="1562100" h="140335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1562100" h="140335">
                  <a:moveTo>
                    <a:pt x="1559052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1559052" y="138684"/>
                  </a:lnTo>
                  <a:lnTo>
                    <a:pt x="1559052" y="137160"/>
                  </a:lnTo>
                  <a:close/>
                </a:path>
                <a:path w="1562100" h="140335">
                  <a:moveTo>
                    <a:pt x="1559052" y="1524"/>
                  </a:moveTo>
                  <a:lnTo>
                    <a:pt x="1559052" y="138684"/>
                  </a:lnTo>
                  <a:lnTo>
                    <a:pt x="1560576" y="137160"/>
                  </a:lnTo>
                  <a:lnTo>
                    <a:pt x="1562099" y="137160"/>
                  </a:lnTo>
                  <a:lnTo>
                    <a:pt x="1562099" y="3048"/>
                  </a:lnTo>
                  <a:lnTo>
                    <a:pt x="1560576" y="3048"/>
                  </a:lnTo>
                  <a:lnTo>
                    <a:pt x="1559052" y="1524"/>
                  </a:lnTo>
                  <a:close/>
                </a:path>
                <a:path w="1562100" h="140335">
                  <a:moveTo>
                    <a:pt x="1562099" y="137160"/>
                  </a:moveTo>
                  <a:lnTo>
                    <a:pt x="1560576" y="137160"/>
                  </a:lnTo>
                  <a:lnTo>
                    <a:pt x="1559052" y="138684"/>
                  </a:lnTo>
                  <a:lnTo>
                    <a:pt x="1562099" y="138684"/>
                  </a:lnTo>
                  <a:lnTo>
                    <a:pt x="1562099" y="137160"/>
                  </a:lnTo>
                  <a:close/>
                </a:path>
                <a:path w="1562100" h="14033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562100" h="140335">
                  <a:moveTo>
                    <a:pt x="155905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559052" y="3048"/>
                  </a:lnTo>
                  <a:lnTo>
                    <a:pt x="1559052" y="1524"/>
                  </a:lnTo>
                  <a:close/>
                </a:path>
                <a:path w="1562100" h="140335">
                  <a:moveTo>
                    <a:pt x="1562099" y="1524"/>
                  </a:moveTo>
                  <a:lnTo>
                    <a:pt x="1559052" y="1524"/>
                  </a:lnTo>
                  <a:lnTo>
                    <a:pt x="1560576" y="3048"/>
                  </a:lnTo>
                  <a:lnTo>
                    <a:pt x="1562099" y="3048"/>
                  </a:lnTo>
                  <a:lnTo>
                    <a:pt x="156209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1777" y="2331720"/>
              <a:ext cx="1720214" cy="45720"/>
            </a:xfrm>
            <a:custGeom>
              <a:avLst/>
              <a:gdLst/>
              <a:ahLst/>
              <a:cxnLst/>
              <a:rect l="l" t="t" r="r" b="b"/>
              <a:pathLst>
                <a:path w="1720214" h="45719">
                  <a:moveTo>
                    <a:pt x="171983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719834" y="45720"/>
                  </a:lnTo>
                  <a:lnTo>
                    <a:pt x="171983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0254" y="2330449"/>
              <a:ext cx="1723389" cy="46990"/>
            </a:xfrm>
            <a:custGeom>
              <a:avLst/>
              <a:gdLst/>
              <a:ahLst/>
              <a:cxnLst/>
              <a:rect l="l" t="t" r="r" b="b"/>
              <a:pathLst>
                <a:path w="1723389" h="46989">
                  <a:moveTo>
                    <a:pt x="1722882" y="0"/>
                  </a:moveTo>
                  <a:lnTo>
                    <a:pt x="1721104" y="0"/>
                  </a:lnTo>
                  <a:lnTo>
                    <a:pt x="1721104" y="2540"/>
                  </a:lnTo>
                  <a:lnTo>
                    <a:pt x="1720456" y="2540"/>
                  </a:lnTo>
                  <a:lnTo>
                    <a:pt x="1720456" y="1892"/>
                  </a:lnTo>
                  <a:lnTo>
                    <a:pt x="1721104" y="2540"/>
                  </a:lnTo>
                  <a:lnTo>
                    <a:pt x="1721104" y="0"/>
                  </a:lnTo>
                  <a:lnTo>
                    <a:pt x="3048" y="0"/>
                  </a:lnTo>
                  <a:lnTo>
                    <a:pt x="3048" y="1270"/>
                  </a:lnTo>
                  <a:lnTo>
                    <a:pt x="2413" y="1905"/>
                  </a:lnTo>
                  <a:lnTo>
                    <a:pt x="2413" y="1270"/>
                  </a:lnTo>
                  <a:lnTo>
                    <a:pt x="3048" y="12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46990"/>
                  </a:lnTo>
                  <a:lnTo>
                    <a:pt x="3048" y="46990"/>
                  </a:lnTo>
                  <a:lnTo>
                    <a:pt x="3048" y="2794"/>
                  </a:lnTo>
                  <a:lnTo>
                    <a:pt x="1719834" y="2794"/>
                  </a:lnTo>
                  <a:lnTo>
                    <a:pt x="1719834" y="46990"/>
                  </a:lnTo>
                  <a:lnTo>
                    <a:pt x="1722882" y="46990"/>
                  </a:lnTo>
                  <a:lnTo>
                    <a:pt x="1722882" y="2794"/>
                  </a:lnTo>
                  <a:lnTo>
                    <a:pt x="1722882" y="2540"/>
                  </a:lnTo>
                  <a:lnTo>
                    <a:pt x="1722882" y="1270"/>
                  </a:lnTo>
                  <a:lnTo>
                    <a:pt x="1722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0377" y="2331720"/>
              <a:ext cx="367665" cy="45720"/>
            </a:xfrm>
            <a:custGeom>
              <a:avLst/>
              <a:gdLst/>
              <a:ahLst/>
              <a:cxnLst/>
              <a:rect l="l" t="t" r="r" b="b"/>
              <a:pathLst>
                <a:path w="367664" h="45719">
                  <a:moveTo>
                    <a:pt x="3672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7284" y="45720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854" y="2330449"/>
              <a:ext cx="370840" cy="46990"/>
            </a:xfrm>
            <a:custGeom>
              <a:avLst/>
              <a:gdLst/>
              <a:ahLst/>
              <a:cxnLst/>
              <a:rect l="l" t="t" r="r" b="b"/>
              <a:pathLst>
                <a:path w="370839" h="46989">
                  <a:moveTo>
                    <a:pt x="370332" y="0"/>
                  </a:moveTo>
                  <a:lnTo>
                    <a:pt x="368554" y="0"/>
                  </a:lnTo>
                  <a:lnTo>
                    <a:pt x="368554" y="2540"/>
                  </a:lnTo>
                  <a:lnTo>
                    <a:pt x="367906" y="2540"/>
                  </a:lnTo>
                  <a:lnTo>
                    <a:pt x="367906" y="1892"/>
                  </a:lnTo>
                  <a:lnTo>
                    <a:pt x="368554" y="2540"/>
                  </a:lnTo>
                  <a:lnTo>
                    <a:pt x="368554" y="0"/>
                  </a:lnTo>
                  <a:lnTo>
                    <a:pt x="3048" y="0"/>
                  </a:lnTo>
                  <a:lnTo>
                    <a:pt x="3048" y="1270"/>
                  </a:lnTo>
                  <a:lnTo>
                    <a:pt x="2413" y="1905"/>
                  </a:lnTo>
                  <a:lnTo>
                    <a:pt x="2413" y="1270"/>
                  </a:lnTo>
                  <a:lnTo>
                    <a:pt x="3048" y="12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46990"/>
                  </a:lnTo>
                  <a:lnTo>
                    <a:pt x="3048" y="46990"/>
                  </a:lnTo>
                  <a:lnTo>
                    <a:pt x="3048" y="2794"/>
                  </a:lnTo>
                  <a:lnTo>
                    <a:pt x="367284" y="2794"/>
                  </a:lnTo>
                  <a:lnTo>
                    <a:pt x="367284" y="46990"/>
                  </a:lnTo>
                  <a:lnTo>
                    <a:pt x="370332" y="46990"/>
                  </a:lnTo>
                  <a:lnTo>
                    <a:pt x="370332" y="2794"/>
                  </a:lnTo>
                  <a:lnTo>
                    <a:pt x="370332" y="2540"/>
                  </a:lnTo>
                  <a:lnTo>
                    <a:pt x="370332" y="127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4821" y="2331720"/>
              <a:ext cx="482600" cy="45720"/>
            </a:xfrm>
            <a:custGeom>
              <a:avLst/>
              <a:gdLst/>
              <a:ahLst/>
              <a:cxnLst/>
              <a:rect l="l" t="t" r="r" b="b"/>
              <a:pathLst>
                <a:path w="482600" h="45719">
                  <a:moveTo>
                    <a:pt x="48234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82345" y="45720"/>
                  </a:lnTo>
                  <a:lnTo>
                    <a:pt x="48234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3298" y="2330449"/>
              <a:ext cx="485775" cy="46990"/>
            </a:xfrm>
            <a:custGeom>
              <a:avLst/>
              <a:gdLst/>
              <a:ahLst/>
              <a:cxnLst/>
              <a:rect l="l" t="t" r="r" b="b"/>
              <a:pathLst>
                <a:path w="485775" h="46989">
                  <a:moveTo>
                    <a:pt x="485394" y="0"/>
                  </a:moveTo>
                  <a:lnTo>
                    <a:pt x="483616" y="0"/>
                  </a:lnTo>
                  <a:lnTo>
                    <a:pt x="483616" y="2540"/>
                  </a:lnTo>
                  <a:lnTo>
                    <a:pt x="482968" y="2540"/>
                  </a:lnTo>
                  <a:lnTo>
                    <a:pt x="482968" y="1892"/>
                  </a:lnTo>
                  <a:lnTo>
                    <a:pt x="483616" y="2540"/>
                  </a:lnTo>
                  <a:lnTo>
                    <a:pt x="483616" y="0"/>
                  </a:lnTo>
                  <a:lnTo>
                    <a:pt x="3048" y="0"/>
                  </a:lnTo>
                  <a:lnTo>
                    <a:pt x="3048" y="1270"/>
                  </a:lnTo>
                  <a:lnTo>
                    <a:pt x="2413" y="1905"/>
                  </a:lnTo>
                  <a:lnTo>
                    <a:pt x="2413" y="1270"/>
                  </a:lnTo>
                  <a:lnTo>
                    <a:pt x="3048" y="12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46990"/>
                  </a:lnTo>
                  <a:lnTo>
                    <a:pt x="3048" y="46990"/>
                  </a:lnTo>
                  <a:lnTo>
                    <a:pt x="3048" y="2794"/>
                  </a:lnTo>
                  <a:lnTo>
                    <a:pt x="482346" y="2794"/>
                  </a:lnTo>
                  <a:lnTo>
                    <a:pt x="482346" y="46990"/>
                  </a:lnTo>
                  <a:lnTo>
                    <a:pt x="485394" y="46990"/>
                  </a:lnTo>
                  <a:lnTo>
                    <a:pt x="485394" y="2794"/>
                  </a:lnTo>
                  <a:lnTo>
                    <a:pt x="485394" y="2540"/>
                  </a:lnTo>
                  <a:lnTo>
                    <a:pt x="485394" y="1270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7187" y="2331720"/>
              <a:ext cx="205740" cy="45720"/>
            </a:xfrm>
            <a:custGeom>
              <a:avLst/>
              <a:gdLst/>
              <a:ahLst/>
              <a:cxnLst/>
              <a:rect l="l" t="t" r="r" b="b"/>
              <a:pathLst>
                <a:path w="205739" h="45719">
                  <a:moveTo>
                    <a:pt x="20573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5739" y="4572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45664" y="2330449"/>
              <a:ext cx="208915" cy="46990"/>
            </a:xfrm>
            <a:custGeom>
              <a:avLst/>
              <a:gdLst/>
              <a:ahLst/>
              <a:cxnLst/>
              <a:rect l="l" t="t" r="r" b="b"/>
              <a:pathLst>
                <a:path w="208914" h="46989">
                  <a:moveTo>
                    <a:pt x="208788" y="0"/>
                  </a:moveTo>
                  <a:lnTo>
                    <a:pt x="207010" y="0"/>
                  </a:lnTo>
                  <a:lnTo>
                    <a:pt x="207010" y="2540"/>
                  </a:lnTo>
                  <a:lnTo>
                    <a:pt x="206362" y="2540"/>
                  </a:lnTo>
                  <a:lnTo>
                    <a:pt x="206362" y="1892"/>
                  </a:lnTo>
                  <a:lnTo>
                    <a:pt x="207010" y="2540"/>
                  </a:lnTo>
                  <a:lnTo>
                    <a:pt x="207010" y="0"/>
                  </a:lnTo>
                  <a:lnTo>
                    <a:pt x="3048" y="0"/>
                  </a:lnTo>
                  <a:lnTo>
                    <a:pt x="3048" y="1270"/>
                  </a:lnTo>
                  <a:lnTo>
                    <a:pt x="2413" y="1905"/>
                  </a:lnTo>
                  <a:lnTo>
                    <a:pt x="2413" y="1270"/>
                  </a:lnTo>
                  <a:lnTo>
                    <a:pt x="3048" y="12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46990"/>
                  </a:lnTo>
                  <a:lnTo>
                    <a:pt x="3048" y="46990"/>
                  </a:lnTo>
                  <a:lnTo>
                    <a:pt x="3048" y="2794"/>
                  </a:lnTo>
                  <a:lnTo>
                    <a:pt x="205740" y="2794"/>
                  </a:lnTo>
                  <a:lnTo>
                    <a:pt x="205740" y="46990"/>
                  </a:lnTo>
                  <a:lnTo>
                    <a:pt x="208788" y="46990"/>
                  </a:lnTo>
                  <a:lnTo>
                    <a:pt x="208788" y="2794"/>
                  </a:lnTo>
                  <a:lnTo>
                    <a:pt x="208788" y="2540"/>
                  </a:lnTo>
                  <a:lnTo>
                    <a:pt x="208788" y="1270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3381" y="2080260"/>
              <a:ext cx="481965" cy="137160"/>
            </a:xfrm>
            <a:custGeom>
              <a:avLst/>
              <a:gdLst/>
              <a:ahLst/>
              <a:cxnLst/>
              <a:rect l="l" t="t" r="r" b="b"/>
              <a:pathLst>
                <a:path w="481964" h="137160">
                  <a:moveTo>
                    <a:pt x="481583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481583" y="137159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1857" y="2078736"/>
              <a:ext cx="485140" cy="140335"/>
            </a:xfrm>
            <a:custGeom>
              <a:avLst/>
              <a:gdLst/>
              <a:ahLst/>
              <a:cxnLst/>
              <a:rect l="l" t="t" r="r" b="b"/>
              <a:pathLst>
                <a:path w="485139" h="140335">
                  <a:moveTo>
                    <a:pt x="484631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484631" y="140207"/>
                  </a:lnTo>
                  <a:lnTo>
                    <a:pt x="484631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4631" y="1524"/>
                  </a:lnTo>
                  <a:lnTo>
                    <a:pt x="484631" y="0"/>
                  </a:lnTo>
                  <a:close/>
                </a:path>
                <a:path w="485139" h="140335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485139" h="140335">
                  <a:moveTo>
                    <a:pt x="481584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481584" y="138684"/>
                  </a:lnTo>
                  <a:lnTo>
                    <a:pt x="481584" y="137160"/>
                  </a:lnTo>
                  <a:close/>
                </a:path>
                <a:path w="485139" h="140335">
                  <a:moveTo>
                    <a:pt x="481584" y="1524"/>
                  </a:moveTo>
                  <a:lnTo>
                    <a:pt x="481584" y="138684"/>
                  </a:lnTo>
                  <a:lnTo>
                    <a:pt x="483108" y="137160"/>
                  </a:lnTo>
                  <a:lnTo>
                    <a:pt x="484631" y="137160"/>
                  </a:lnTo>
                  <a:lnTo>
                    <a:pt x="484631" y="3048"/>
                  </a:lnTo>
                  <a:lnTo>
                    <a:pt x="483108" y="3048"/>
                  </a:lnTo>
                  <a:lnTo>
                    <a:pt x="481584" y="1524"/>
                  </a:lnTo>
                  <a:close/>
                </a:path>
                <a:path w="485139" h="140335">
                  <a:moveTo>
                    <a:pt x="484631" y="137160"/>
                  </a:moveTo>
                  <a:lnTo>
                    <a:pt x="483108" y="137160"/>
                  </a:lnTo>
                  <a:lnTo>
                    <a:pt x="481584" y="138684"/>
                  </a:lnTo>
                  <a:lnTo>
                    <a:pt x="484631" y="138684"/>
                  </a:lnTo>
                  <a:lnTo>
                    <a:pt x="484631" y="137160"/>
                  </a:lnTo>
                  <a:close/>
                </a:path>
                <a:path w="485139" h="14033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5139" h="140335">
                  <a:moveTo>
                    <a:pt x="4815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1584" y="3048"/>
                  </a:lnTo>
                  <a:lnTo>
                    <a:pt x="481584" y="1524"/>
                  </a:lnTo>
                  <a:close/>
                </a:path>
                <a:path w="485139" h="140335">
                  <a:moveTo>
                    <a:pt x="484631" y="1524"/>
                  </a:moveTo>
                  <a:lnTo>
                    <a:pt x="481584" y="1524"/>
                  </a:lnTo>
                  <a:lnTo>
                    <a:pt x="483108" y="3048"/>
                  </a:lnTo>
                  <a:lnTo>
                    <a:pt x="484631" y="3048"/>
                  </a:lnTo>
                  <a:lnTo>
                    <a:pt x="48463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2887" y="2080260"/>
              <a:ext cx="229870" cy="137160"/>
            </a:xfrm>
            <a:custGeom>
              <a:avLst/>
              <a:gdLst/>
              <a:ahLst/>
              <a:cxnLst/>
              <a:rect l="l" t="t" r="r" b="b"/>
              <a:pathLst>
                <a:path w="229869" h="137160">
                  <a:moveTo>
                    <a:pt x="229362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9362" y="137159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1363" y="2078736"/>
              <a:ext cx="232410" cy="140335"/>
            </a:xfrm>
            <a:custGeom>
              <a:avLst/>
              <a:gdLst/>
              <a:ahLst/>
              <a:cxnLst/>
              <a:rect l="l" t="t" r="r" b="b"/>
              <a:pathLst>
                <a:path w="232410" h="140335">
                  <a:moveTo>
                    <a:pt x="23241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232410" y="140207"/>
                  </a:lnTo>
                  <a:lnTo>
                    <a:pt x="232410" y="138684"/>
                  </a:lnTo>
                  <a:lnTo>
                    <a:pt x="3048" y="138684"/>
                  </a:lnTo>
                  <a:lnTo>
                    <a:pt x="1524" y="137160"/>
                  </a:lnTo>
                  <a:lnTo>
                    <a:pt x="3048" y="1371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2410" y="1524"/>
                  </a:lnTo>
                  <a:lnTo>
                    <a:pt x="232410" y="0"/>
                  </a:lnTo>
                  <a:close/>
                </a:path>
                <a:path w="232410" h="140335">
                  <a:moveTo>
                    <a:pt x="3048" y="137160"/>
                  </a:moveTo>
                  <a:lnTo>
                    <a:pt x="1524" y="137160"/>
                  </a:lnTo>
                  <a:lnTo>
                    <a:pt x="3048" y="138684"/>
                  </a:lnTo>
                  <a:lnTo>
                    <a:pt x="3048" y="137160"/>
                  </a:lnTo>
                  <a:close/>
                </a:path>
                <a:path w="232410" h="140335">
                  <a:moveTo>
                    <a:pt x="229362" y="137160"/>
                  </a:moveTo>
                  <a:lnTo>
                    <a:pt x="3048" y="137160"/>
                  </a:lnTo>
                  <a:lnTo>
                    <a:pt x="3048" y="138684"/>
                  </a:lnTo>
                  <a:lnTo>
                    <a:pt x="229362" y="138684"/>
                  </a:lnTo>
                  <a:lnTo>
                    <a:pt x="229362" y="137160"/>
                  </a:lnTo>
                  <a:close/>
                </a:path>
                <a:path w="232410" h="140335">
                  <a:moveTo>
                    <a:pt x="229362" y="1524"/>
                  </a:moveTo>
                  <a:lnTo>
                    <a:pt x="229362" y="138684"/>
                  </a:lnTo>
                  <a:lnTo>
                    <a:pt x="230886" y="137160"/>
                  </a:lnTo>
                  <a:lnTo>
                    <a:pt x="232410" y="137160"/>
                  </a:lnTo>
                  <a:lnTo>
                    <a:pt x="232410" y="3048"/>
                  </a:lnTo>
                  <a:lnTo>
                    <a:pt x="230886" y="3048"/>
                  </a:lnTo>
                  <a:lnTo>
                    <a:pt x="229362" y="1524"/>
                  </a:lnTo>
                  <a:close/>
                </a:path>
                <a:path w="232410" h="140335">
                  <a:moveTo>
                    <a:pt x="232410" y="137160"/>
                  </a:moveTo>
                  <a:lnTo>
                    <a:pt x="230886" y="137160"/>
                  </a:lnTo>
                  <a:lnTo>
                    <a:pt x="229362" y="138684"/>
                  </a:lnTo>
                  <a:lnTo>
                    <a:pt x="232410" y="138684"/>
                  </a:lnTo>
                  <a:lnTo>
                    <a:pt x="232410" y="137160"/>
                  </a:lnTo>
                  <a:close/>
                </a:path>
                <a:path w="232410" h="14033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2410" h="140335">
                  <a:moveTo>
                    <a:pt x="22936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29362" y="3048"/>
                  </a:lnTo>
                  <a:lnTo>
                    <a:pt x="229362" y="1524"/>
                  </a:lnTo>
                  <a:close/>
                </a:path>
                <a:path w="232410" h="140335">
                  <a:moveTo>
                    <a:pt x="232410" y="1524"/>
                  </a:moveTo>
                  <a:lnTo>
                    <a:pt x="229362" y="1524"/>
                  </a:lnTo>
                  <a:lnTo>
                    <a:pt x="230886" y="3048"/>
                  </a:lnTo>
                  <a:lnTo>
                    <a:pt x="232410" y="3048"/>
                  </a:lnTo>
                  <a:lnTo>
                    <a:pt x="23241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8279" y="2080260"/>
              <a:ext cx="298450" cy="137160"/>
            </a:xfrm>
            <a:custGeom>
              <a:avLst/>
              <a:gdLst/>
              <a:ahLst/>
              <a:cxnLst/>
              <a:rect l="l" t="t" r="r" b="b"/>
              <a:pathLst>
                <a:path w="298450" h="137160">
                  <a:moveTo>
                    <a:pt x="297942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97942" y="137159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6755" y="2078736"/>
              <a:ext cx="300990" cy="140335"/>
            </a:xfrm>
            <a:custGeom>
              <a:avLst/>
              <a:gdLst/>
              <a:ahLst/>
              <a:cxnLst/>
              <a:rect l="l" t="t" r="r" b="b"/>
              <a:pathLst>
                <a:path w="300989" h="140335">
                  <a:moveTo>
                    <a:pt x="300989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300989" y="140207"/>
                  </a:lnTo>
                  <a:lnTo>
                    <a:pt x="300989" y="138684"/>
                  </a:lnTo>
                  <a:lnTo>
                    <a:pt x="3047" y="138684"/>
                  </a:lnTo>
                  <a:lnTo>
                    <a:pt x="1524" y="137160"/>
                  </a:lnTo>
                  <a:lnTo>
                    <a:pt x="3047" y="13716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300989" y="1524"/>
                  </a:lnTo>
                  <a:lnTo>
                    <a:pt x="300989" y="0"/>
                  </a:lnTo>
                  <a:close/>
                </a:path>
                <a:path w="300989" h="140335">
                  <a:moveTo>
                    <a:pt x="3047" y="137160"/>
                  </a:moveTo>
                  <a:lnTo>
                    <a:pt x="1524" y="137160"/>
                  </a:lnTo>
                  <a:lnTo>
                    <a:pt x="3047" y="138684"/>
                  </a:lnTo>
                  <a:lnTo>
                    <a:pt x="3047" y="137160"/>
                  </a:lnTo>
                  <a:close/>
                </a:path>
                <a:path w="300989" h="140335">
                  <a:moveTo>
                    <a:pt x="297942" y="137160"/>
                  </a:moveTo>
                  <a:lnTo>
                    <a:pt x="3047" y="137160"/>
                  </a:lnTo>
                  <a:lnTo>
                    <a:pt x="3047" y="138684"/>
                  </a:lnTo>
                  <a:lnTo>
                    <a:pt x="297942" y="138684"/>
                  </a:lnTo>
                  <a:lnTo>
                    <a:pt x="297942" y="137160"/>
                  </a:lnTo>
                  <a:close/>
                </a:path>
                <a:path w="300989" h="140335">
                  <a:moveTo>
                    <a:pt x="297942" y="1524"/>
                  </a:moveTo>
                  <a:lnTo>
                    <a:pt x="297942" y="138684"/>
                  </a:lnTo>
                  <a:lnTo>
                    <a:pt x="299466" y="137160"/>
                  </a:lnTo>
                  <a:lnTo>
                    <a:pt x="300989" y="137160"/>
                  </a:lnTo>
                  <a:lnTo>
                    <a:pt x="300989" y="3048"/>
                  </a:lnTo>
                  <a:lnTo>
                    <a:pt x="299466" y="3048"/>
                  </a:lnTo>
                  <a:lnTo>
                    <a:pt x="297942" y="1524"/>
                  </a:lnTo>
                  <a:close/>
                </a:path>
                <a:path w="300989" h="140335">
                  <a:moveTo>
                    <a:pt x="300989" y="137160"/>
                  </a:moveTo>
                  <a:lnTo>
                    <a:pt x="299466" y="137160"/>
                  </a:lnTo>
                  <a:lnTo>
                    <a:pt x="297942" y="138684"/>
                  </a:lnTo>
                  <a:lnTo>
                    <a:pt x="300989" y="138684"/>
                  </a:lnTo>
                  <a:lnTo>
                    <a:pt x="300989" y="137160"/>
                  </a:lnTo>
                  <a:close/>
                </a:path>
                <a:path w="300989" h="14033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300989" h="140335">
                  <a:moveTo>
                    <a:pt x="297942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97942" y="3048"/>
                  </a:lnTo>
                  <a:lnTo>
                    <a:pt x="297942" y="1524"/>
                  </a:lnTo>
                  <a:close/>
                </a:path>
                <a:path w="300989" h="140335">
                  <a:moveTo>
                    <a:pt x="300989" y="1524"/>
                  </a:moveTo>
                  <a:lnTo>
                    <a:pt x="297942" y="1524"/>
                  </a:lnTo>
                  <a:lnTo>
                    <a:pt x="299466" y="3048"/>
                  </a:lnTo>
                  <a:lnTo>
                    <a:pt x="300989" y="3048"/>
                  </a:lnTo>
                  <a:lnTo>
                    <a:pt x="30098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71497" y="2070604"/>
            <a:ext cx="958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03241" y="2070604"/>
            <a:ext cx="116839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9655" y="2070604"/>
            <a:ext cx="850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Z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30274" y="1826514"/>
            <a:ext cx="897890" cy="140335"/>
            <a:chOff x="1430274" y="1826514"/>
            <a:chExt cx="897890" cy="140335"/>
          </a:xfrm>
        </p:grpSpPr>
        <p:sp>
          <p:nvSpPr>
            <p:cNvPr id="30" name="object 30"/>
            <p:cNvSpPr/>
            <p:nvPr/>
          </p:nvSpPr>
          <p:spPr>
            <a:xfrm>
              <a:off x="1431798" y="1828038"/>
              <a:ext cx="207010" cy="137160"/>
            </a:xfrm>
            <a:custGeom>
              <a:avLst/>
              <a:gdLst/>
              <a:ahLst/>
              <a:cxnLst/>
              <a:rect l="l" t="t" r="r" b="b"/>
              <a:pathLst>
                <a:path w="207010" h="137160">
                  <a:moveTo>
                    <a:pt x="206502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06502" y="137159"/>
                  </a:lnTo>
                  <a:lnTo>
                    <a:pt x="20650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30274" y="1826514"/>
              <a:ext cx="209550" cy="140335"/>
            </a:xfrm>
            <a:custGeom>
              <a:avLst/>
              <a:gdLst/>
              <a:ahLst/>
              <a:cxnLst/>
              <a:rect l="l" t="t" r="r" b="b"/>
              <a:pathLst>
                <a:path w="209550" h="140335">
                  <a:moveTo>
                    <a:pt x="20955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209550" y="140207"/>
                  </a:lnTo>
                  <a:lnTo>
                    <a:pt x="209550" y="138683"/>
                  </a:lnTo>
                  <a:lnTo>
                    <a:pt x="3047" y="138683"/>
                  </a:lnTo>
                  <a:lnTo>
                    <a:pt x="1523" y="137159"/>
                  </a:lnTo>
                  <a:lnTo>
                    <a:pt x="3047" y="137159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4"/>
                  </a:lnTo>
                  <a:lnTo>
                    <a:pt x="209550" y="1524"/>
                  </a:lnTo>
                  <a:lnTo>
                    <a:pt x="209550" y="0"/>
                  </a:lnTo>
                  <a:close/>
                </a:path>
                <a:path w="209550" h="140335">
                  <a:moveTo>
                    <a:pt x="3047" y="137159"/>
                  </a:moveTo>
                  <a:lnTo>
                    <a:pt x="1523" y="137159"/>
                  </a:lnTo>
                  <a:lnTo>
                    <a:pt x="3047" y="138683"/>
                  </a:lnTo>
                  <a:lnTo>
                    <a:pt x="3047" y="137159"/>
                  </a:lnTo>
                  <a:close/>
                </a:path>
                <a:path w="209550" h="140335">
                  <a:moveTo>
                    <a:pt x="206501" y="137159"/>
                  </a:moveTo>
                  <a:lnTo>
                    <a:pt x="3047" y="137159"/>
                  </a:lnTo>
                  <a:lnTo>
                    <a:pt x="3047" y="138683"/>
                  </a:lnTo>
                  <a:lnTo>
                    <a:pt x="206501" y="138683"/>
                  </a:lnTo>
                  <a:lnTo>
                    <a:pt x="206501" y="137159"/>
                  </a:lnTo>
                  <a:close/>
                </a:path>
                <a:path w="209550" h="140335">
                  <a:moveTo>
                    <a:pt x="206501" y="1524"/>
                  </a:moveTo>
                  <a:lnTo>
                    <a:pt x="206501" y="138683"/>
                  </a:lnTo>
                  <a:lnTo>
                    <a:pt x="208025" y="137159"/>
                  </a:lnTo>
                  <a:lnTo>
                    <a:pt x="209550" y="137159"/>
                  </a:lnTo>
                  <a:lnTo>
                    <a:pt x="209550" y="3047"/>
                  </a:lnTo>
                  <a:lnTo>
                    <a:pt x="208025" y="3047"/>
                  </a:lnTo>
                  <a:lnTo>
                    <a:pt x="206501" y="1524"/>
                  </a:lnTo>
                  <a:close/>
                </a:path>
                <a:path w="209550" h="140335">
                  <a:moveTo>
                    <a:pt x="209550" y="137159"/>
                  </a:moveTo>
                  <a:lnTo>
                    <a:pt x="208025" y="137159"/>
                  </a:lnTo>
                  <a:lnTo>
                    <a:pt x="206501" y="138683"/>
                  </a:lnTo>
                  <a:lnTo>
                    <a:pt x="209550" y="138683"/>
                  </a:lnTo>
                  <a:lnTo>
                    <a:pt x="209550" y="137159"/>
                  </a:lnTo>
                  <a:close/>
                </a:path>
                <a:path w="209550" h="140335">
                  <a:moveTo>
                    <a:pt x="3047" y="1524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4"/>
                  </a:lnTo>
                  <a:close/>
                </a:path>
                <a:path w="209550" h="140335">
                  <a:moveTo>
                    <a:pt x="206501" y="1524"/>
                  </a:moveTo>
                  <a:lnTo>
                    <a:pt x="3047" y="1524"/>
                  </a:lnTo>
                  <a:lnTo>
                    <a:pt x="3047" y="3047"/>
                  </a:lnTo>
                  <a:lnTo>
                    <a:pt x="206501" y="3047"/>
                  </a:lnTo>
                  <a:lnTo>
                    <a:pt x="206501" y="1524"/>
                  </a:lnTo>
                  <a:close/>
                </a:path>
                <a:path w="209550" h="140335">
                  <a:moveTo>
                    <a:pt x="209550" y="1524"/>
                  </a:moveTo>
                  <a:lnTo>
                    <a:pt x="206501" y="1524"/>
                  </a:lnTo>
                  <a:lnTo>
                    <a:pt x="208025" y="3047"/>
                  </a:lnTo>
                  <a:lnTo>
                    <a:pt x="209550" y="3047"/>
                  </a:lnTo>
                  <a:lnTo>
                    <a:pt x="2095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52600" y="1828038"/>
              <a:ext cx="207010" cy="137160"/>
            </a:xfrm>
            <a:custGeom>
              <a:avLst/>
              <a:gdLst/>
              <a:ahLst/>
              <a:cxnLst/>
              <a:rect l="l" t="t" r="r" b="b"/>
              <a:pathLst>
                <a:path w="207010" h="137160">
                  <a:moveTo>
                    <a:pt x="206501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06501" y="137159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51076" y="1826514"/>
              <a:ext cx="209550" cy="140335"/>
            </a:xfrm>
            <a:custGeom>
              <a:avLst/>
              <a:gdLst/>
              <a:ahLst/>
              <a:cxnLst/>
              <a:rect l="l" t="t" r="r" b="b"/>
              <a:pathLst>
                <a:path w="209550" h="140335">
                  <a:moveTo>
                    <a:pt x="20955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209550" y="140207"/>
                  </a:lnTo>
                  <a:lnTo>
                    <a:pt x="209550" y="138683"/>
                  </a:lnTo>
                  <a:lnTo>
                    <a:pt x="3048" y="138683"/>
                  </a:lnTo>
                  <a:lnTo>
                    <a:pt x="1524" y="137159"/>
                  </a:lnTo>
                  <a:lnTo>
                    <a:pt x="3048" y="13715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4"/>
                  </a:lnTo>
                  <a:lnTo>
                    <a:pt x="209550" y="1524"/>
                  </a:lnTo>
                  <a:lnTo>
                    <a:pt x="209550" y="0"/>
                  </a:lnTo>
                  <a:close/>
                </a:path>
                <a:path w="209550" h="140335">
                  <a:moveTo>
                    <a:pt x="3048" y="137159"/>
                  </a:moveTo>
                  <a:lnTo>
                    <a:pt x="1524" y="137159"/>
                  </a:lnTo>
                  <a:lnTo>
                    <a:pt x="3048" y="138683"/>
                  </a:lnTo>
                  <a:lnTo>
                    <a:pt x="3048" y="137159"/>
                  </a:lnTo>
                  <a:close/>
                </a:path>
                <a:path w="209550" h="140335">
                  <a:moveTo>
                    <a:pt x="206501" y="137159"/>
                  </a:moveTo>
                  <a:lnTo>
                    <a:pt x="3048" y="137159"/>
                  </a:lnTo>
                  <a:lnTo>
                    <a:pt x="3048" y="138683"/>
                  </a:lnTo>
                  <a:lnTo>
                    <a:pt x="206501" y="138683"/>
                  </a:lnTo>
                  <a:lnTo>
                    <a:pt x="206501" y="137159"/>
                  </a:lnTo>
                  <a:close/>
                </a:path>
                <a:path w="209550" h="140335">
                  <a:moveTo>
                    <a:pt x="206501" y="1524"/>
                  </a:moveTo>
                  <a:lnTo>
                    <a:pt x="206501" y="138683"/>
                  </a:lnTo>
                  <a:lnTo>
                    <a:pt x="208025" y="137159"/>
                  </a:lnTo>
                  <a:lnTo>
                    <a:pt x="209550" y="137159"/>
                  </a:lnTo>
                  <a:lnTo>
                    <a:pt x="209550" y="3047"/>
                  </a:lnTo>
                  <a:lnTo>
                    <a:pt x="208025" y="3047"/>
                  </a:lnTo>
                  <a:lnTo>
                    <a:pt x="206501" y="1524"/>
                  </a:lnTo>
                  <a:close/>
                </a:path>
                <a:path w="209550" h="140335">
                  <a:moveTo>
                    <a:pt x="209550" y="137159"/>
                  </a:moveTo>
                  <a:lnTo>
                    <a:pt x="208025" y="137159"/>
                  </a:lnTo>
                  <a:lnTo>
                    <a:pt x="206501" y="138683"/>
                  </a:lnTo>
                  <a:lnTo>
                    <a:pt x="209550" y="138683"/>
                  </a:lnTo>
                  <a:lnTo>
                    <a:pt x="209550" y="137159"/>
                  </a:lnTo>
                  <a:close/>
                </a:path>
                <a:path w="209550" h="140335">
                  <a:moveTo>
                    <a:pt x="3048" y="1524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4"/>
                  </a:lnTo>
                  <a:close/>
                </a:path>
                <a:path w="209550" h="140335">
                  <a:moveTo>
                    <a:pt x="206501" y="1524"/>
                  </a:moveTo>
                  <a:lnTo>
                    <a:pt x="3048" y="1524"/>
                  </a:lnTo>
                  <a:lnTo>
                    <a:pt x="3048" y="3047"/>
                  </a:lnTo>
                  <a:lnTo>
                    <a:pt x="206501" y="3047"/>
                  </a:lnTo>
                  <a:lnTo>
                    <a:pt x="206501" y="1524"/>
                  </a:lnTo>
                  <a:close/>
                </a:path>
                <a:path w="209550" h="140335">
                  <a:moveTo>
                    <a:pt x="209550" y="1524"/>
                  </a:moveTo>
                  <a:lnTo>
                    <a:pt x="206501" y="1524"/>
                  </a:lnTo>
                  <a:lnTo>
                    <a:pt x="208025" y="3047"/>
                  </a:lnTo>
                  <a:lnTo>
                    <a:pt x="209550" y="3047"/>
                  </a:lnTo>
                  <a:lnTo>
                    <a:pt x="2095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19884" y="1828038"/>
              <a:ext cx="207010" cy="137160"/>
            </a:xfrm>
            <a:custGeom>
              <a:avLst/>
              <a:gdLst/>
              <a:ahLst/>
              <a:cxnLst/>
              <a:rect l="l" t="t" r="r" b="b"/>
              <a:pathLst>
                <a:path w="207010" h="137160">
                  <a:moveTo>
                    <a:pt x="206501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06501" y="137159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18360" y="1826514"/>
              <a:ext cx="209550" cy="140335"/>
            </a:xfrm>
            <a:custGeom>
              <a:avLst/>
              <a:gdLst/>
              <a:ahLst/>
              <a:cxnLst/>
              <a:rect l="l" t="t" r="r" b="b"/>
              <a:pathLst>
                <a:path w="209550" h="140335">
                  <a:moveTo>
                    <a:pt x="20955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209550" y="140207"/>
                  </a:lnTo>
                  <a:lnTo>
                    <a:pt x="209550" y="138683"/>
                  </a:lnTo>
                  <a:lnTo>
                    <a:pt x="3047" y="138683"/>
                  </a:lnTo>
                  <a:lnTo>
                    <a:pt x="1523" y="137159"/>
                  </a:lnTo>
                  <a:lnTo>
                    <a:pt x="3047" y="137159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4"/>
                  </a:lnTo>
                  <a:lnTo>
                    <a:pt x="209550" y="1524"/>
                  </a:lnTo>
                  <a:lnTo>
                    <a:pt x="209550" y="0"/>
                  </a:lnTo>
                  <a:close/>
                </a:path>
                <a:path w="209550" h="140335">
                  <a:moveTo>
                    <a:pt x="3047" y="137159"/>
                  </a:moveTo>
                  <a:lnTo>
                    <a:pt x="1523" y="137159"/>
                  </a:lnTo>
                  <a:lnTo>
                    <a:pt x="3047" y="138683"/>
                  </a:lnTo>
                  <a:lnTo>
                    <a:pt x="3047" y="137159"/>
                  </a:lnTo>
                  <a:close/>
                </a:path>
                <a:path w="209550" h="140335">
                  <a:moveTo>
                    <a:pt x="206501" y="137159"/>
                  </a:moveTo>
                  <a:lnTo>
                    <a:pt x="3047" y="137159"/>
                  </a:lnTo>
                  <a:lnTo>
                    <a:pt x="3047" y="138683"/>
                  </a:lnTo>
                  <a:lnTo>
                    <a:pt x="206501" y="138683"/>
                  </a:lnTo>
                  <a:lnTo>
                    <a:pt x="206501" y="137159"/>
                  </a:lnTo>
                  <a:close/>
                </a:path>
                <a:path w="209550" h="140335">
                  <a:moveTo>
                    <a:pt x="206501" y="1524"/>
                  </a:moveTo>
                  <a:lnTo>
                    <a:pt x="206501" y="138683"/>
                  </a:lnTo>
                  <a:lnTo>
                    <a:pt x="208025" y="137159"/>
                  </a:lnTo>
                  <a:lnTo>
                    <a:pt x="209550" y="137159"/>
                  </a:lnTo>
                  <a:lnTo>
                    <a:pt x="209550" y="3047"/>
                  </a:lnTo>
                  <a:lnTo>
                    <a:pt x="208025" y="3047"/>
                  </a:lnTo>
                  <a:lnTo>
                    <a:pt x="206501" y="1524"/>
                  </a:lnTo>
                  <a:close/>
                </a:path>
                <a:path w="209550" h="140335">
                  <a:moveTo>
                    <a:pt x="209550" y="137159"/>
                  </a:moveTo>
                  <a:lnTo>
                    <a:pt x="208025" y="137159"/>
                  </a:lnTo>
                  <a:lnTo>
                    <a:pt x="206501" y="138683"/>
                  </a:lnTo>
                  <a:lnTo>
                    <a:pt x="209550" y="138683"/>
                  </a:lnTo>
                  <a:lnTo>
                    <a:pt x="209550" y="137159"/>
                  </a:lnTo>
                  <a:close/>
                </a:path>
                <a:path w="209550" h="140335">
                  <a:moveTo>
                    <a:pt x="3047" y="1524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4"/>
                  </a:lnTo>
                  <a:close/>
                </a:path>
                <a:path w="209550" h="140335">
                  <a:moveTo>
                    <a:pt x="206501" y="1524"/>
                  </a:moveTo>
                  <a:lnTo>
                    <a:pt x="3047" y="1524"/>
                  </a:lnTo>
                  <a:lnTo>
                    <a:pt x="3047" y="3047"/>
                  </a:lnTo>
                  <a:lnTo>
                    <a:pt x="206501" y="3047"/>
                  </a:lnTo>
                  <a:lnTo>
                    <a:pt x="206501" y="1524"/>
                  </a:lnTo>
                  <a:close/>
                </a:path>
                <a:path w="209550" h="140335">
                  <a:moveTo>
                    <a:pt x="209550" y="1524"/>
                  </a:moveTo>
                  <a:lnTo>
                    <a:pt x="206501" y="1524"/>
                  </a:lnTo>
                  <a:lnTo>
                    <a:pt x="208025" y="3047"/>
                  </a:lnTo>
                  <a:lnTo>
                    <a:pt x="209550" y="3047"/>
                  </a:lnTo>
                  <a:lnTo>
                    <a:pt x="2095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493774" y="1818382"/>
            <a:ext cx="958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02383" y="1419856"/>
            <a:ext cx="7854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75"/>
              </a:spcBef>
              <a:tabLst>
                <a:tab pos="383540" algn="l"/>
                <a:tab pos="701675" algn="l"/>
              </a:tabLst>
            </a:pPr>
            <a:r>
              <a:rPr sz="750" spc="-50" dirty="0">
                <a:latin typeface="Times New Roman"/>
                <a:cs typeface="Times New Roman"/>
              </a:rPr>
              <a:t>Y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50" dirty="0">
                <a:latin typeface="Times New Roman"/>
                <a:cs typeface="Times New Roman"/>
              </a:rPr>
              <a:t>Z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5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5423" y="2377439"/>
            <a:ext cx="2912110" cy="1091565"/>
            <a:chOff x="725423" y="2377439"/>
            <a:chExt cx="2912110" cy="1091565"/>
          </a:xfrm>
        </p:grpSpPr>
        <p:sp>
          <p:nvSpPr>
            <p:cNvPr id="39" name="object 39"/>
            <p:cNvSpPr/>
            <p:nvPr/>
          </p:nvSpPr>
          <p:spPr>
            <a:xfrm>
              <a:off x="725423" y="2377439"/>
              <a:ext cx="2912110" cy="1091565"/>
            </a:xfrm>
            <a:custGeom>
              <a:avLst/>
              <a:gdLst/>
              <a:ahLst/>
              <a:cxnLst/>
              <a:rect l="l" t="t" r="r" b="b"/>
              <a:pathLst>
                <a:path w="2912110" h="1091564">
                  <a:moveTo>
                    <a:pt x="2911602" y="0"/>
                  </a:moveTo>
                  <a:lnTo>
                    <a:pt x="0" y="0"/>
                  </a:lnTo>
                  <a:lnTo>
                    <a:pt x="0" y="1091183"/>
                  </a:lnTo>
                  <a:lnTo>
                    <a:pt x="2911602" y="1091183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5547" y="2377439"/>
              <a:ext cx="5080" cy="73660"/>
            </a:xfrm>
            <a:custGeom>
              <a:avLst/>
              <a:gdLst/>
              <a:ahLst/>
              <a:cxnLst/>
              <a:rect l="l" t="t" r="r" b="b"/>
              <a:pathLst>
                <a:path w="5080" h="73660">
                  <a:moveTo>
                    <a:pt x="457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571" y="73151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87627" y="2328922"/>
            <a:ext cx="742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70253" y="2377439"/>
            <a:ext cx="1723389" cy="93980"/>
            <a:chOff x="1270253" y="2377439"/>
            <a:chExt cx="1723389" cy="93980"/>
          </a:xfrm>
        </p:grpSpPr>
        <p:sp>
          <p:nvSpPr>
            <p:cNvPr id="43" name="object 43"/>
            <p:cNvSpPr/>
            <p:nvPr/>
          </p:nvSpPr>
          <p:spPr>
            <a:xfrm>
              <a:off x="1271778" y="2377439"/>
              <a:ext cx="1720214" cy="92710"/>
            </a:xfrm>
            <a:custGeom>
              <a:avLst/>
              <a:gdLst/>
              <a:ahLst/>
              <a:cxnLst/>
              <a:rect l="l" t="t" r="r" b="b"/>
              <a:pathLst>
                <a:path w="1720214" h="92710">
                  <a:moveTo>
                    <a:pt x="228600" y="0"/>
                  </a:moveTo>
                  <a:lnTo>
                    <a:pt x="0" y="0"/>
                  </a:lnTo>
                  <a:lnTo>
                    <a:pt x="0" y="92202"/>
                  </a:lnTo>
                  <a:lnTo>
                    <a:pt x="228600" y="92202"/>
                  </a:lnTo>
                  <a:lnTo>
                    <a:pt x="228600" y="0"/>
                  </a:lnTo>
                  <a:close/>
                </a:path>
                <a:path w="1720214" h="92710">
                  <a:moveTo>
                    <a:pt x="733044" y="0"/>
                  </a:moveTo>
                  <a:lnTo>
                    <a:pt x="595884" y="0"/>
                  </a:lnTo>
                  <a:lnTo>
                    <a:pt x="595884" y="92202"/>
                  </a:lnTo>
                  <a:lnTo>
                    <a:pt x="733044" y="92202"/>
                  </a:lnTo>
                  <a:lnTo>
                    <a:pt x="733044" y="0"/>
                  </a:lnTo>
                  <a:close/>
                </a:path>
                <a:path w="1720214" h="92710">
                  <a:moveTo>
                    <a:pt x="1375410" y="0"/>
                  </a:moveTo>
                  <a:lnTo>
                    <a:pt x="1215390" y="0"/>
                  </a:lnTo>
                  <a:lnTo>
                    <a:pt x="1215390" y="92202"/>
                  </a:lnTo>
                  <a:lnTo>
                    <a:pt x="1375410" y="92202"/>
                  </a:lnTo>
                  <a:lnTo>
                    <a:pt x="1375410" y="0"/>
                  </a:lnTo>
                  <a:close/>
                </a:path>
                <a:path w="1720214" h="92710">
                  <a:moveTo>
                    <a:pt x="1719834" y="0"/>
                  </a:moveTo>
                  <a:lnTo>
                    <a:pt x="1581150" y="0"/>
                  </a:lnTo>
                  <a:lnTo>
                    <a:pt x="1581150" y="92202"/>
                  </a:lnTo>
                  <a:lnTo>
                    <a:pt x="1719834" y="92202"/>
                  </a:lnTo>
                  <a:lnTo>
                    <a:pt x="171983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70254" y="2377439"/>
              <a:ext cx="1723389" cy="93980"/>
            </a:xfrm>
            <a:custGeom>
              <a:avLst/>
              <a:gdLst/>
              <a:ahLst/>
              <a:cxnLst/>
              <a:rect l="l" t="t" r="r" b="b"/>
              <a:pathLst>
                <a:path w="1723389" h="93980">
                  <a:moveTo>
                    <a:pt x="734568" y="90678"/>
                  </a:moveTo>
                  <a:lnTo>
                    <a:pt x="597408" y="90678"/>
                  </a:lnTo>
                  <a:lnTo>
                    <a:pt x="597408" y="92202"/>
                  </a:lnTo>
                  <a:lnTo>
                    <a:pt x="734568" y="92202"/>
                  </a:lnTo>
                  <a:lnTo>
                    <a:pt x="734568" y="90678"/>
                  </a:lnTo>
                  <a:close/>
                </a:path>
                <a:path w="1723389" h="93980">
                  <a:moveTo>
                    <a:pt x="1376934" y="90678"/>
                  </a:moveTo>
                  <a:lnTo>
                    <a:pt x="1216914" y="90678"/>
                  </a:lnTo>
                  <a:lnTo>
                    <a:pt x="1216914" y="92202"/>
                  </a:lnTo>
                  <a:lnTo>
                    <a:pt x="1376934" y="92202"/>
                  </a:lnTo>
                  <a:lnTo>
                    <a:pt x="1376934" y="90678"/>
                  </a:lnTo>
                  <a:close/>
                </a:path>
                <a:path w="1723389" h="93980">
                  <a:moveTo>
                    <a:pt x="1722882" y="0"/>
                  </a:moveTo>
                  <a:lnTo>
                    <a:pt x="1719834" y="0"/>
                  </a:lnTo>
                  <a:lnTo>
                    <a:pt x="1719834" y="90170"/>
                  </a:lnTo>
                  <a:lnTo>
                    <a:pt x="1719834" y="90678"/>
                  </a:lnTo>
                  <a:lnTo>
                    <a:pt x="1582674" y="90678"/>
                  </a:lnTo>
                  <a:lnTo>
                    <a:pt x="1582674" y="92202"/>
                  </a:lnTo>
                  <a:lnTo>
                    <a:pt x="1719834" y="92202"/>
                  </a:lnTo>
                  <a:lnTo>
                    <a:pt x="1719834" y="92710"/>
                  </a:lnTo>
                  <a:lnTo>
                    <a:pt x="2273" y="92710"/>
                  </a:lnTo>
                  <a:lnTo>
                    <a:pt x="2273" y="91427"/>
                  </a:lnTo>
                  <a:lnTo>
                    <a:pt x="3048" y="92202"/>
                  </a:lnTo>
                  <a:lnTo>
                    <a:pt x="230124" y="92202"/>
                  </a:lnTo>
                  <a:lnTo>
                    <a:pt x="230124" y="90678"/>
                  </a:lnTo>
                  <a:lnTo>
                    <a:pt x="3048" y="90678"/>
                  </a:lnTo>
                  <a:lnTo>
                    <a:pt x="2273" y="90678"/>
                  </a:lnTo>
                  <a:lnTo>
                    <a:pt x="2273" y="90170"/>
                  </a:lnTo>
                  <a:lnTo>
                    <a:pt x="3048" y="901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1722882" y="93980"/>
                  </a:lnTo>
                  <a:lnTo>
                    <a:pt x="1722882" y="92710"/>
                  </a:lnTo>
                  <a:lnTo>
                    <a:pt x="1720596" y="92710"/>
                  </a:lnTo>
                  <a:lnTo>
                    <a:pt x="1720596" y="92202"/>
                  </a:lnTo>
                  <a:lnTo>
                    <a:pt x="1722882" y="92202"/>
                  </a:lnTo>
                  <a:lnTo>
                    <a:pt x="1722882" y="90678"/>
                  </a:lnTo>
                  <a:lnTo>
                    <a:pt x="1721358" y="90678"/>
                  </a:lnTo>
                  <a:lnTo>
                    <a:pt x="1720596" y="91440"/>
                  </a:lnTo>
                  <a:lnTo>
                    <a:pt x="1720596" y="90170"/>
                  </a:lnTo>
                  <a:lnTo>
                    <a:pt x="1722882" y="90170"/>
                  </a:lnTo>
                  <a:lnTo>
                    <a:pt x="1722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00377" y="2377439"/>
              <a:ext cx="367665" cy="92710"/>
            </a:xfrm>
            <a:custGeom>
              <a:avLst/>
              <a:gdLst/>
              <a:ahLst/>
              <a:cxnLst/>
              <a:rect l="l" t="t" r="r" b="b"/>
              <a:pathLst>
                <a:path w="367664" h="92710">
                  <a:moveTo>
                    <a:pt x="367284" y="0"/>
                  </a:moveTo>
                  <a:lnTo>
                    <a:pt x="0" y="0"/>
                  </a:lnTo>
                  <a:lnTo>
                    <a:pt x="0" y="92201"/>
                  </a:lnTo>
                  <a:lnTo>
                    <a:pt x="367284" y="92201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98854" y="2377439"/>
              <a:ext cx="370840" cy="93980"/>
            </a:xfrm>
            <a:custGeom>
              <a:avLst/>
              <a:gdLst/>
              <a:ahLst/>
              <a:cxnLst/>
              <a:rect l="l" t="t" r="r" b="b"/>
              <a:pathLst>
                <a:path w="370839" h="93980">
                  <a:moveTo>
                    <a:pt x="370332" y="0"/>
                  </a:moveTo>
                  <a:lnTo>
                    <a:pt x="367284" y="0"/>
                  </a:lnTo>
                  <a:lnTo>
                    <a:pt x="367284" y="90170"/>
                  </a:lnTo>
                  <a:lnTo>
                    <a:pt x="367284" y="90678"/>
                  </a:lnTo>
                  <a:lnTo>
                    <a:pt x="367284" y="92202"/>
                  </a:lnTo>
                  <a:lnTo>
                    <a:pt x="367284" y="92710"/>
                  </a:lnTo>
                  <a:lnTo>
                    <a:pt x="2273" y="92710"/>
                  </a:lnTo>
                  <a:lnTo>
                    <a:pt x="2273" y="91427"/>
                  </a:lnTo>
                  <a:lnTo>
                    <a:pt x="3048" y="92202"/>
                  </a:lnTo>
                  <a:lnTo>
                    <a:pt x="367284" y="92202"/>
                  </a:lnTo>
                  <a:lnTo>
                    <a:pt x="367284" y="90678"/>
                  </a:lnTo>
                  <a:lnTo>
                    <a:pt x="3048" y="90678"/>
                  </a:lnTo>
                  <a:lnTo>
                    <a:pt x="2273" y="90678"/>
                  </a:lnTo>
                  <a:lnTo>
                    <a:pt x="2273" y="90170"/>
                  </a:lnTo>
                  <a:lnTo>
                    <a:pt x="3048" y="901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370332" y="93980"/>
                  </a:lnTo>
                  <a:lnTo>
                    <a:pt x="370332" y="92710"/>
                  </a:lnTo>
                  <a:lnTo>
                    <a:pt x="368046" y="92710"/>
                  </a:lnTo>
                  <a:lnTo>
                    <a:pt x="368046" y="92202"/>
                  </a:lnTo>
                  <a:lnTo>
                    <a:pt x="370332" y="92202"/>
                  </a:lnTo>
                  <a:lnTo>
                    <a:pt x="370332" y="90678"/>
                  </a:lnTo>
                  <a:lnTo>
                    <a:pt x="368808" y="90678"/>
                  </a:lnTo>
                  <a:lnTo>
                    <a:pt x="368046" y="91440"/>
                  </a:lnTo>
                  <a:lnTo>
                    <a:pt x="368046" y="90170"/>
                  </a:lnTo>
                  <a:lnTo>
                    <a:pt x="370332" y="9017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04821" y="2377439"/>
              <a:ext cx="482600" cy="92710"/>
            </a:xfrm>
            <a:custGeom>
              <a:avLst/>
              <a:gdLst/>
              <a:ahLst/>
              <a:cxnLst/>
              <a:rect l="l" t="t" r="r" b="b"/>
              <a:pathLst>
                <a:path w="482600" h="92710">
                  <a:moveTo>
                    <a:pt x="482345" y="0"/>
                  </a:moveTo>
                  <a:lnTo>
                    <a:pt x="0" y="0"/>
                  </a:lnTo>
                  <a:lnTo>
                    <a:pt x="0" y="92201"/>
                  </a:lnTo>
                  <a:lnTo>
                    <a:pt x="482345" y="92201"/>
                  </a:lnTo>
                  <a:lnTo>
                    <a:pt x="48234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03298" y="2377439"/>
              <a:ext cx="485775" cy="93980"/>
            </a:xfrm>
            <a:custGeom>
              <a:avLst/>
              <a:gdLst/>
              <a:ahLst/>
              <a:cxnLst/>
              <a:rect l="l" t="t" r="r" b="b"/>
              <a:pathLst>
                <a:path w="485775" h="93980">
                  <a:moveTo>
                    <a:pt x="485394" y="0"/>
                  </a:moveTo>
                  <a:lnTo>
                    <a:pt x="482346" y="0"/>
                  </a:lnTo>
                  <a:lnTo>
                    <a:pt x="482346" y="90170"/>
                  </a:lnTo>
                  <a:lnTo>
                    <a:pt x="482346" y="90678"/>
                  </a:lnTo>
                  <a:lnTo>
                    <a:pt x="482346" y="92202"/>
                  </a:lnTo>
                  <a:lnTo>
                    <a:pt x="482346" y="92710"/>
                  </a:lnTo>
                  <a:lnTo>
                    <a:pt x="2273" y="92710"/>
                  </a:lnTo>
                  <a:lnTo>
                    <a:pt x="2273" y="91427"/>
                  </a:lnTo>
                  <a:lnTo>
                    <a:pt x="3048" y="92202"/>
                  </a:lnTo>
                  <a:lnTo>
                    <a:pt x="482346" y="92202"/>
                  </a:lnTo>
                  <a:lnTo>
                    <a:pt x="482346" y="90678"/>
                  </a:lnTo>
                  <a:lnTo>
                    <a:pt x="3048" y="90678"/>
                  </a:lnTo>
                  <a:lnTo>
                    <a:pt x="2273" y="90678"/>
                  </a:lnTo>
                  <a:lnTo>
                    <a:pt x="2273" y="90170"/>
                  </a:lnTo>
                  <a:lnTo>
                    <a:pt x="3048" y="901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485394" y="93980"/>
                  </a:lnTo>
                  <a:lnTo>
                    <a:pt x="485394" y="92710"/>
                  </a:lnTo>
                  <a:lnTo>
                    <a:pt x="483108" y="92710"/>
                  </a:lnTo>
                  <a:lnTo>
                    <a:pt x="483108" y="92202"/>
                  </a:lnTo>
                  <a:lnTo>
                    <a:pt x="485394" y="92202"/>
                  </a:lnTo>
                  <a:lnTo>
                    <a:pt x="485394" y="90678"/>
                  </a:lnTo>
                  <a:lnTo>
                    <a:pt x="483870" y="90678"/>
                  </a:lnTo>
                  <a:lnTo>
                    <a:pt x="483108" y="91440"/>
                  </a:lnTo>
                  <a:lnTo>
                    <a:pt x="483108" y="90170"/>
                  </a:lnTo>
                  <a:lnTo>
                    <a:pt x="485394" y="90170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517396" y="2322064"/>
            <a:ext cx="1076325" cy="843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10"/>
              </a:spcBef>
              <a:tabLst>
                <a:tab pos="691515" algn="l"/>
              </a:tabLst>
            </a:pPr>
            <a:r>
              <a:rPr sz="750" spc="-50" dirty="0">
                <a:latin typeface="Times New Roman"/>
                <a:cs typeface="Times New Roman"/>
              </a:rPr>
              <a:t>Y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50" dirty="0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750">
              <a:latin typeface="Times New Roman"/>
              <a:cs typeface="Times New Roman"/>
            </a:endParaRPr>
          </a:p>
          <a:p>
            <a:pPr marL="171450" indent="-120650">
              <a:lnSpc>
                <a:spcPct val="100000"/>
              </a:lnSpc>
              <a:buClr>
                <a:srgbClr val="0000FF"/>
              </a:buClr>
              <a:buFont typeface="Symbol"/>
              <a:buChar char=""/>
              <a:tabLst>
                <a:tab pos="171450" algn="l"/>
              </a:tabLst>
            </a:pPr>
            <a:r>
              <a:rPr sz="900" dirty="0">
                <a:latin typeface="Times New Roman"/>
                <a:cs typeface="Times New Roman"/>
              </a:rPr>
              <a:t>B</a:t>
            </a:r>
            <a:r>
              <a:rPr sz="900" baseline="-18518" dirty="0">
                <a:latin typeface="Times New Roman"/>
                <a:cs typeface="Times New Roman"/>
              </a:rPr>
              <a:t>1</a:t>
            </a:r>
            <a:r>
              <a:rPr sz="900" spc="6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Symbol"/>
                <a:cs typeface="Symbol"/>
              </a:rPr>
              <a:t></a:t>
            </a:r>
            <a:r>
              <a:rPr sz="900" dirty="0">
                <a:latin typeface="Arial MT"/>
                <a:cs typeface="Arial MT"/>
              </a:rPr>
              <a:t>(Z</a:t>
            </a:r>
            <a:r>
              <a:rPr sz="900" baseline="-18518" dirty="0">
                <a:latin typeface="Arial MT"/>
                <a:cs typeface="Arial MT"/>
              </a:rPr>
              <a:t>2</a:t>
            </a:r>
            <a:r>
              <a:rPr sz="900" dirty="0">
                <a:latin typeface="Arial MT"/>
                <a:cs typeface="Arial MT"/>
              </a:rPr>
              <a:t>)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+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Symbol"/>
                <a:cs typeface="Symbol"/>
              </a:rPr>
              <a:t></a:t>
            </a:r>
            <a:r>
              <a:rPr sz="900" spc="-10" dirty="0">
                <a:latin typeface="Arial MT"/>
                <a:cs typeface="Arial MT"/>
              </a:rPr>
              <a:t>(Y</a:t>
            </a:r>
            <a:r>
              <a:rPr sz="900" spc="-15" baseline="-18518" dirty="0">
                <a:latin typeface="Arial MT"/>
                <a:cs typeface="Arial MT"/>
              </a:rPr>
              <a:t>3</a:t>
            </a:r>
            <a:r>
              <a:rPr sz="900" spc="-10" dirty="0">
                <a:latin typeface="Arial MT"/>
                <a:cs typeface="Arial MT"/>
              </a:rPr>
              <a:t>)</a:t>
            </a:r>
            <a:endParaRPr sz="900">
              <a:latin typeface="Arial MT"/>
              <a:cs typeface="Arial MT"/>
            </a:endParaRPr>
          </a:p>
          <a:p>
            <a:pPr marL="171450" indent="-12065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Font typeface="Symbol"/>
              <a:buChar char=""/>
              <a:tabLst>
                <a:tab pos="171450" algn="l"/>
              </a:tabLst>
            </a:pPr>
            <a:r>
              <a:rPr sz="900" dirty="0">
                <a:latin typeface="Times New Roman"/>
                <a:cs typeface="Times New Roman"/>
              </a:rPr>
              <a:t>B</a:t>
            </a:r>
            <a:r>
              <a:rPr sz="900" baseline="-18518" dirty="0">
                <a:latin typeface="Times New Roman"/>
                <a:cs typeface="Times New Roman"/>
              </a:rPr>
              <a:t>2</a:t>
            </a:r>
            <a:r>
              <a:rPr sz="900" spc="75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Symbol"/>
                <a:cs typeface="Symbol"/>
              </a:rPr>
              <a:t></a:t>
            </a:r>
            <a:r>
              <a:rPr sz="900" spc="-10" dirty="0">
                <a:latin typeface="Arial MT"/>
                <a:cs typeface="Arial MT"/>
              </a:rPr>
              <a:t>(W</a:t>
            </a:r>
            <a:r>
              <a:rPr sz="900" spc="-15" baseline="-18518" dirty="0">
                <a:latin typeface="Arial MT"/>
                <a:cs typeface="Arial MT"/>
              </a:rPr>
              <a:t>3</a:t>
            </a:r>
            <a:r>
              <a:rPr sz="900" spc="-10" dirty="0">
                <a:latin typeface="Arial MT"/>
                <a:cs typeface="Arial MT"/>
              </a:rPr>
              <a:t>)</a:t>
            </a:r>
            <a:endParaRPr sz="900">
              <a:latin typeface="Arial MT"/>
              <a:cs typeface="Arial MT"/>
            </a:endParaRPr>
          </a:p>
          <a:p>
            <a:pPr marL="171450" indent="-12065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Font typeface="Symbol"/>
              <a:buChar char=""/>
              <a:tabLst>
                <a:tab pos="171450" algn="l"/>
              </a:tabLst>
            </a:pPr>
            <a:r>
              <a:rPr sz="900" dirty="0">
                <a:latin typeface="Times New Roman"/>
                <a:cs typeface="Times New Roman"/>
              </a:rPr>
              <a:t>B</a:t>
            </a:r>
            <a:r>
              <a:rPr sz="900" baseline="-18518" dirty="0">
                <a:latin typeface="Times New Roman"/>
                <a:cs typeface="Times New Roman"/>
              </a:rPr>
              <a:t>3</a:t>
            </a:r>
            <a:r>
              <a:rPr sz="900" spc="75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645664" y="2377439"/>
            <a:ext cx="208915" cy="93980"/>
            <a:chOff x="2645664" y="2377439"/>
            <a:chExt cx="208915" cy="93980"/>
          </a:xfrm>
        </p:grpSpPr>
        <p:sp>
          <p:nvSpPr>
            <p:cNvPr id="51" name="object 51"/>
            <p:cNvSpPr/>
            <p:nvPr/>
          </p:nvSpPr>
          <p:spPr>
            <a:xfrm>
              <a:off x="2647188" y="2377439"/>
              <a:ext cx="205740" cy="92710"/>
            </a:xfrm>
            <a:custGeom>
              <a:avLst/>
              <a:gdLst/>
              <a:ahLst/>
              <a:cxnLst/>
              <a:rect l="l" t="t" r="r" b="b"/>
              <a:pathLst>
                <a:path w="205739" h="92710">
                  <a:moveTo>
                    <a:pt x="205739" y="0"/>
                  </a:moveTo>
                  <a:lnTo>
                    <a:pt x="0" y="0"/>
                  </a:lnTo>
                  <a:lnTo>
                    <a:pt x="0" y="92201"/>
                  </a:lnTo>
                  <a:lnTo>
                    <a:pt x="205739" y="92201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45664" y="2377439"/>
              <a:ext cx="208915" cy="93980"/>
            </a:xfrm>
            <a:custGeom>
              <a:avLst/>
              <a:gdLst/>
              <a:ahLst/>
              <a:cxnLst/>
              <a:rect l="l" t="t" r="r" b="b"/>
              <a:pathLst>
                <a:path w="208914" h="93980">
                  <a:moveTo>
                    <a:pt x="208788" y="0"/>
                  </a:moveTo>
                  <a:lnTo>
                    <a:pt x="205740" y="0"/>
                  </a:lnTo>
                  <a:lnTo>
                    <a:pt x="205740" y="90170"/>
                  </a:lnTo>
                  <a:lnTo>
                    <a:pt x="205740" y="90678"/>
                  </a:lnTo>
                  <a:lnTo>
                    <a:pt x="205740" y="92202"/>
                  </a:lnTo>
                  <a:lnTo>
                    <a:pt x="205740" y="92710"/>
                  </a:lnTo>
                  <a:lnTo>
                    <a:pt x="2273" y="92710"/>
                  </a:lnTo>
                  <a:lnTo>
                    <a:pt x="2273" y="91427"/>
                  </a:lnTo>
                  <a:lnTo>
                    <a:pt x="3048" y="92202"/>
                  </a:lnTo>
                  <a:lnTo>
                    <a:pt x="205740" y="92202"/>
                  </a:lnTo>
                  <a:lnTo>
                    <a:pt x="205740" y="90678"/>
                  </a:lnTo>
                  <a:lnTo>
                    <a:pt x="3048" y="90678"/>
                  </a:lnTo>
                  <a:lnTo>
                    <a:pt x="2273" y="90678"/>
                  </a:lnTo>
                  <a:lnTo>
                    <a:pt x="2273" y="90170"/>
                  </a:lnTo>
                  <a:lnTo>
                    <a:pt x="3048" y="901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92710"/>
                  </a:lnTo>
                  <a:lnTo>
                    <a:pt x="0" y="93980"/>
                  </a:lnTo>
                  <a:lnTo>
                    <a:pt x="208788" y="93980"/>
                  </a:lnTo>
                  <a:lnTo>
                    <a:pt x="208788" y="92710"/>
                  </a:lnTo>
                  <a:lnTo>
                    <a:pt x="206502" y="92710"/>
                  </a:lnTo>
                  <a:lnTo>
                    <a:pt x="206502" y="92202"/>
                  </a:lnTo>
                  <a:lnTo>
                    <a:pt x="208788" y="92202"/>
                  </a:lnTo>
                  <a:lnTo>
                    <a:pt x="208788" y="90678"/>
                  </a:lnTo>
                  <a:lnTo>
                    <a:pt x="207264" y="90678"/>
                  </a:lnTo>
                  <a:lnTo>
                    <a:pt x="206502" y="91440"/>
                  </a:lnTo>
                  <a:lnTo>
                    <a:pt x="206502" y="90170"/>
                  </a:lnTo>
                  <a:lnTo>
                    <a:pt x="208788" y="90170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05354" y="2322064"/>
            <a:ext cx="958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31519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596638" y="1489959"/>
            <a:ext cx="15570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Schedule</a:t>
            </a:r>
            <a:r>
              <a:rPr sz="14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400" b="1" spc="-25" dirty="0">
                <a:solidFill>
                  <a:srgbClr val="0000FF"/>
                </a:solidFill>
                <a:latin typeface="Arial"/>
                <a:cs typeface="Arial"/>
              </a:rPr>
              <a:t>PIP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74998" y="1965959"/>
            <a:ext cx="2438400" cy="411480"/>
          </a:xfrm>
          <a:custGeom>
            <a:avLst/>
            <a:gdLst/>
            <a:ahLst/>
            <a:cxnLst/>
            <a:rect l="l" t="t" r="r" b="b"/>
            <a:pathLst>
              <a:path w="2438400" h="411480">
                <a:moveTo>
                  <a:pt x="24384" y="40386"/>
                </a:moveTo>
                <a:lnTo>
                  <a:pt x="22999" y="35814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411480"/>
                </a:lnTo>
                <a:lnTo>
                  <a:pt x="13716" y="411480"/>
                </a:lnTo>
                <a:lnTo>
                  <a:pt x="13716" y="40386"/>
                </a:lnTo>
                <a:lnTo>
                  <a:pt x="24384" y="40386"/>
                </a:lnTo>
                <a:close/>
              </a:path>
              <a:path w="2438400" h="411480">
                <a:moveTo>
                  <a:pt x="2438400" y="192036"/>
                </a:moveTo>
                <a:lnTo>
                  <a:pt x="303276" y="192036"/>
                </a:lnTo>
                <a:lnTo>
                  <a:pt x="303276" y="195072"/>
                </a:lnTo>
                <a:lnTo>
                  <a:pt x="2438400" y="195072"/>
                </a:lnTo>
                <a:lnTo>
                  <a:pt x="2438400" y="192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04894" y="1766589"/>
            <a:ext cx="366395" cy="3867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  <a:spcBef>
                <a:spcPts val="33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55641" y="1965960"/>
            <a:ext cx="1277620" cy="411480"/>
            <a:chOff x="4755641" y="1965960"/>
            <a:chExt cx="1277620" cy="411480"/>
          </a:xfrm>
        </p:grpSpPr>
        <p:sp>
          <p:nvSpPr>
            <p:cNvPr id="59" name="object 59"/>
            <p:cNvSpPr/>
            <p:nvPr/>
          </p:nvSpPr>
          <p:spPr>
            <a:xfrm>
              <a:off x="4755641" y="2305050"/>
              <a:ext cx="27940" cy="72390"/>
            </a:xfrm>
            <a:custGeom>
              <a:avLst/>
              <a:gdLst/>
              <a:ahLst/>
              <a:cxnLst/>
              <a:rect l="l" t="t" r="r" b="b"/>
              <a:pathLst>
                <a:path w="27939" h="72389">
                  <a:moveTo>
                    <a:pt x="18287" y="41148"/>
                  </a:moveTo>
                  <a:lnTo>
                    <a:pt x="9144" y="41148"/>
                  </a:lnTo>
                  <a:lnTo>
                    <a:pt x="9144" y="72389"/>
                  </a:lnTo>
                  <a:lnTo>
                    <a:pt x="18287" y="72389"/>
                  </a:lnTo>
                  <a:lnTo>
                    <a:pt x="18287" y="41148"/>
                  </a:lnTo>
                  <a:close/>
                </a:path>
                <a:path w="27939" h="72389">
                  <a:moveTo>
                    <a:pt x="13716" y="0"/>
                  </a:moveTo>
                  <a:lnTo>
                    <a:pt x="0" y="45720"/>
                  </a:lnTo>
                  <a:lnTo>
                    <a:pt x="9144" y="45720"/>
                  </a:lnTo>
                  <a:lnTo>
                    <a:pt x="9144" y="41148"/>
                  </a:lnTo>
                  <a:lnTo>
                    <a:pt x="26060" y="41148"/>
                  </a:lnTo>
                  <a:lnTo>
                    <a:pt x="13716" y="0"/>
                  </a:lnTo>
                  <a:close/>
                </a:path>
                <a:path w="27939" h="72389">
                  <a:moveTo>
                    <a:pt x="26060" y="41148"/>
                  </a:moveTo>
                  <a:lnTo>
                    <a:pt x="18287" y="41148"/>
                  </a:lnTo>
                  <a:lnTo>
                    <a:pt x="18287" y="45720"/>
                  </a:lnTo>
                  <a:lnTo>
                    <a:pt x="27432" y="45720"/>
                  </a:lnTo>
                  <a:lnTo>
                    <a:pt x="26060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77" y="1965960"/>
              <a:ext cx="646176" cy="41147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915049" y="2353818"/>
              <a:ext cx="48895" cy="24130"/>
            </a:xfrm>
            <a:custGeom>
              <a:avLst/>
              <a:gdLst/>
              <a:ahLst/>
              <a:cxnLst/>
              <a:rect l="l" t="t" r="r" b="b"/>
              <a:pathLst>
                <a:path w="48895" h="24130">
                  <a:moveTo>
                    <a:pt x="24234" y="0"/>
                  </a:moveTo>
                  <a:lnTo>
                    <a:pt x="14638" y="1881"/>
                  </a:lnTo>
                  <a:lnTo>
                    <a:pt x="6899" y="7048"/>
                  </a:lnTo>
                  <a:lnTo>
                    <a:pt x="1731" y="14787"/>
                  </a:lnTo>
                  <a:lnTo>
                    <a:pt x="0" y="23621"/>
                  </a:lnTo>
                  <a:lnTo>
                    <a:pt x="48460" y="23621"/>
                  </a:lnTo>
                  <a:lnTo>
                    <a:pt x="46630" y="14787"/>
                  </a:lnTo>
                  <a:lnTo>
                    <a:pt x="41284" y="7048"/>
                  </a:lnTo>
                  <a:lnTo>
                    <a:pt x="33509" y="1881"/>
                  </a:lnTo>
                  <a:lnTo>
                    <a:pt x="242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13690" y="2352675"/>
              <a:ext cx="50800" cy="24765"/>
            </a:xfrm>
            <a:custGeom>
              <a:avLst/>
              <a:gdLst/>
              <a:ahLst/>
              <a:cxnLst/>
              <a:rect l="l" t="t" r="r" b="b"/>
              <a:pathLst>
                <a:path w="50800" h="24764">
                  <a:moveTo>
                    <a:pt x="22950" y="0"/>
                  </a:moveTo>
                  <a:lnTo>
                    <a:pt x="7154" y="7412"/>
                  </a:lnTo>
                  <a:lnTo>
                    <a:pt x="0" y="24764"/>
                  </a:lnTo>
                  <a:lnTo>
                    <a:pt x="2929" y="24764"/>
                  </a:lnTo>
                  <a:lnTo>
                    <a:pt x="5659" y="14124"/>
                  </a:lnTo>
                  <a:lnTo>
                    <a:pt x="12824" y="6476"/>
                  </a:lnTo>
                  <a:lnTo>
                    <a:pt x="23025" y="2934"/>
                  </a:lnTo>
                  <a:lnTo>
                    <a:pt x="35317" y="2934"/>
                  </a:lnTo>
                  <a:lnTo>
                    <a:pt x="22950" y="0"/>
                  </a:lnTo>
                  <a:close/>
                </a:path>
                <a:path w="50800" h="24764">
                  <a:moveTo>
                    <a:pt x="39995" y="4191"/>
                  </a:moveTo>
                  <a:lnTo>
                    <a:pt x="33975" y="4191"/>
                  </a:lnTo>
                  <a:lnTo>
                    <a:pt x="38547" y="6476"/>
                  </a:lnTo>
                  <a:lnTo>
                    <a:pt x="37785" y="6476"/>
                  </a:lnTo>
                  <a:lnTo>
                    <a:pt x="41595" y="9525"/>
                  </a:lnTo>
                  <a:lnTo>
                    <a:pt x="44643" y="12573"/>
                  </a:lnTo>
                  <a:lnTo>
                    <a:pt x="43881" y="12573"/>
                  </a:lnTo>
                  <a:lnTo>
                    <a:pt x="48796" y="19964"/>
                  </a:lnTo>
                  <a:lnTo>
                    <a:pt x="49540" y="24764"/>
                  </a:lnTo>
                  <a:lnTo>
                    <a:pt x="50783" y="24764"/>
                  </a:lnTo>
                  <a:lnTo>
                    <a:pt x="50739" y="20193"/>
                  </a:lnTo>
                  <a:lnTo>
                    <a:pt x="39995" y="4191"/>
                  </a:lnTo>
                  <a:close/>
                </a:path>
                <a:path w="50800" h="24764">
                  <a:moveTo>
                    <a:pt x="35317" y="2934"/>
                  </a:moveTo>
                  <a:lnTo>
                    <a:pt x="23025" y="2934"/>
                  </a:lnTo>
                  <a:lnTo>
                    <a:pt x="34737" y="4191"/>
                  </a:lnTo>
                  <a:lnTo>
                    <a:pt x="40610" y="4191"/>
                  </a:lnTo>
                  <a:lnTo>
                    <a:pt x="35317" y="2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584697" y="2182617"/>
            <a:ext cx="1631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1</a:t>
            </a:r>
            <a:endParaRPr sz="750" baseline="-22222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184904" y="2377439"/>
            <a:ext cx="2428875" cy="802640"/>
            <a:chOff x="4184904" y="2377439"/>
            <a:chExt cx="2428875" cy="802640"/>
          </a:xfrm>
        </p:grpSpPr>
        <p:sp>
          <p:nvSpPr>
            <p:cNvPr id="65" name="object 65"/>
            <p:cNvSpPr/>
            <p:nvPr/>
          </p:nvSpPr>
          <p:spPr>
            <a:xfrm>
              <a:off x="4184904" y="2377439"/>
              <a:ext cx="2428875" cy="801370"/>
            </a:xfrm>
            <a:custGeom>
              <a:avLst/>
              <a:gdLst/>
              <a:ahLst/>
              <a:cxnLst/>
              <a:rect l="l" t="t" r="r" b="b"/>
              <a:pathLst>
                <a:path w="2428875" h="801369">
                  <a:moveTo>
                    <a:pt x="3810" y="0"/>
                  </a:moveTo>
                  <a:lnTo>
                    <a:pt x="0" y="0"/>
                  </a:lnTo>
                  <a:lnTo>
                    <a:pt x="0" y="800862"/>
                  </a:lnTo>
                  <a:lnTo>
                    <a:pt x="3810" y="800862"/>
                  </a:lnTo>
                  <a:lnTo>
                    <a:pt x="3810" y="0"/>
                  </a:lnTo>
                  <a:close/>
                </a:path>
                <a:path w="2428875" h="801369">
                  <a:moveTo>
                    <a:pt x="2428494" y="460260"/>
                  </a:moveTo>
                  <a:lnTo>
                    <a:pt x="293370" y="460260"/>
                  </a:lnTo>
                  <a:lnTo>
                    <a:pt x="293370" y="462534"/>
                  </a:lnTo>
                  <a:lnTo>
                    <a:pt x="2428494" y="462534"/>
                  </a:lnTo>
                  <a:lnTo>
                    <a:pt x="2428494" y="460260"/>
                  </a:lnTo>
                  <a:close/>
                </a:path>
                <a:path w="2428875" h="801369">
                  <a:moveTo>
                    <a:pt x="2428494" y="120408"/>
                  </a:moveTo>
                  <a:lnTo>
                    <a:pt x="293370" y="120408"/>
                  </a:lnTo>
                  <a:lnTo>
                    <a:pt x="293370" y="123444"/>
                  </a:lnTo>
                  <a:lnTo>
                    <a:pt x="2428494" y="123444"/>
                  </a:lnTo>
                  <a:lnTo>
                    <a:pt x="2428494" y="120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78274" y="3105911"/>
              <a:ext cx="146050" cy="72390"/>
            </a:xfrm>
            <a:custGeom>
              <a:avLst/>
              <a:gdLst/>
              <a:ahLst/>
              <a:cxnLst/>
              <a:rect l="l" t="t" r="r" b="b"/>
              <a:pathLst>
                <a:path w="146050" h="72389">
                  <a:moveTo>
                    <a:pt x="145541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45541" y="72390"/>
                  </a:lnTo>
                  <a:lnTo>
                    <a:pt x="1455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76750" y="3104387"/>
              <a:ext cx="148590" cy="75565"/>
            </a:xfrm>
            <a:custGeom>
              <a:avLst/>
              <a:gdLst/>
              <a:ahLst/>
              <a:cxnLst/>
              <a:rect l="l" t="t" r="r" b="b"/>
              <a:pathLst>
                <a:path w="148589" h="75564">
                  <a:moveTo>
                    <a:pt x="148589" y="0"/>
                  </a:moveTo>
                  <a:lnTo>
                    <a:pt x="0" y="0"/>
                  </a:lnTo>
                  <a:lnTo>
                    <a:pt x="0" y="75436"/>
                  </a:lnTo>
                  <a:lnTo>
                    <a:pt x="148589" y="75436"/>
                  </a:lnTo>
                  <a:lnTo>
                    <a:pt x="148589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48589" y="1523"/>
                  </a:lnTo>
                  <a:lnTo>
                    <a:pt x="148589" y="0"/>
                  </a:lnTo>
                  <a:close/>
                </a:path>
                <a:path w="148589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48589" h="75564">
                  <a:moveTo>
                    <a:pt x="145541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45541" y="73913"/>
                  </a:lnTo>
                  <a:lnTo>
                    <a:pt x="145541" y="72389"/>
                  </a:lnTo>
                  <a:close/>
                </a:path>
                <a:path w="148589" h="75564">
                  <a:moveTo>
                    <a:pt x="145541" y="1523"/>
                  </a:moveTo>
                  <a:lnTo>
                    <a:pt x="145541" y="73913"/>
                  </a:lnTo>
                  <a:lnTo>
                    <a:pt x="147065" y="72389"/>
                  </a:lnTo>
                  <a:lnTo>
                    <a:pt x="148589" y="72389"/>
                  </a:lnTo>
                  <a:lnTo>
                    <a:pt x="148589" y="3047"/>
                  </a:lnTo>
                  <a:lnTo>
                    <a:pt x="147065" y="3047"/>
                  </a:lnTo>
                  <a:lnTo>
                    <a:pt x="145541" y="1523"/>
                  </a:lnTo>
                  <a:close/>
                </a:path>
                <a:path w="148589" h="75564">
                  <a:moveTo>
                    <a:pt x="148589" y="72389"/>
                  </a:moveTo>
                  <a:lnTo>
                    <a:pt x="147065" y="72389"/>
                  </a:lnTo>
                  <a:lnTo>
                    <a:pt x="145541" y="73913"/>
                  </a:lnTo>
                  <a:lnTo>
                    <a:pt x="148589" y="73913"/>
                  </a:lnTo>
                  <a:lnTo>
                    <a:pt x="148589" y="72389"/>
                  </a:lnTo>
                  <a:close/>
                </a:path>
                <a:path w="148589" h="7556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48589" h="75564">
                  <a:moveTo>
                    <a:pt x="145541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45541" y="3047"/>
                  </a:lnTo>
                  <a:lnTo>
                    <a:pt x="145541" y="1523"/>
                  </a:lnTo>
                  <a:close/>
                </a:path>
                <a:path w="148589" h="75564">
                  <a:moveTo>
                    <a:pt x="148589" y="1523"/>
                  </a:moveTo>
                  <a:lnTo>
                    <a:pt x="145541" y="1523"/>
                  </a:lnTo>
                  <a:lnTo>
                    <a:pt x="147065" y="3047"/>
                  </a:lnTo>
                  <a:lnTo>
                    <a:pt x="148589" y="3047"/>
                  </a:lnTo>
                  <a:lnTo>
                    <a:pt x="148589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5692" y="2497835"/>
              <a:ext cx="3048" cy="67665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0100" y="2377439"/>
              <a:ext cx="330708" cy="797051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031230" y="2426207"/>
              <a:ext cx="169545" cy="73660"/>
            </a:xfrm>
            <a:custGeom>
              <a:avLst/>
              <a:gdLst/>
              <a:ahLst/>
              <a:cxnLst/>
              <a:rect l="l" t="t" r="r" b="b"/>
              <a:pathLst>
                <a:path w="169545" h="73660">
                  <a:moveTo>
                    <a:pt x="16916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69163" y="73151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29706" y="2424683"/>
              <a:ext cx="172720" cy="410209"/>
            </a:xfrm>
            <a:custGeom>
              <a:avLst/>
              <a:gdLst/>
              <a:ahLst/>
              <a:cxnLst/>
              <a:rect l="l" t="t" r="r" b="b"/>
              <a:pathLst>
                <a:path w="172720" h="410210">
                  <a:moveTo>
                    <a:pt x="172212" y="408432"/>
                  </a:moveTo>
                  <a:lnTo>
                    <a:pt x="170688" y="406908"/>
                  </a:lnTo>
                  <a:lnTo>
                    <a:pt x="169164" y="408432"/>
                  </a:lnTo>
                  <a:lnTo>
                    <a:pt x="170688" y="409956"/>
                  </a:lnTo>
                  <a:lnTo>
                    <a:pt x="172212" y="408432"/>
                  </a:lnTo>
                  <a:close/>
                </a:path>
                <a:path w="172720" h="410210">
                  <a:moveTo>
                    <a:pt x="172212" y="402336"/>
                  </a:moveTo>
                  <a:lnTo>
                    <a:pt x="170688" y="400812"/>
                  </a:lnTo>
                  <a:lnTo>
                    <a:pt x="169164" y="402336"/>
                  </a:lnTo>
                  <a:lnTo>
                    <a:pt x="170688" y="403860"/>
                  </a:lnTo>
                  <a:lnTo>
                    <a:pt x="172212" y="402336"/>
                  </a:lnTo>
                  <a:close/>
                </a:path>
                <a:path w="172720" h="410210">
                  <a:moveTo>
                    <a:pt x="172212" y="396240"/>
                  </a:moveTo>
                  <a:lnTo>
                    <a:pt x="170688" y="394716"/>
                  </a:lnTo>
                  <a:lnTo>
                    <a:pt x="169164" y="396240"/>
                  </a:lnTo>
                  <a:lnTo>
                    <a:pt x="170688" y="397764"/>
                  </a:lnTo>
                  <a:lnTo>
                    <a:pt x="172212" y="396240"/>
                  </a:lnTo>
                  <a:close/>
                </a:path>
                <a:path w="172720" h="410210">
                  <a:moveTo>
                    <a:pt x="172212" y="390144"/>
                  </a:moveTo>
                  <a:lnTo>
                    <a:pt x="170688" y="388620"/>
                  </a:lnTo>
                  <a:lnTo>
                    <a:pt x="169164" y="390144"/>
                  </a:lnTo>
                  <a:lnTo>
                    <a:pt x="170688" y="391668"/>
                  </a:lnTo>
                  <a:lnTo>
                    <a:pt x="172212" y="390144"/>
                  </a:lnTo>
                  <a:close/>
                </a:path>
                <a:path w="172720" h="410210">
                  <a:moveTo>
                    <a:pt x="172212" y="384048"/>
                  </a:moveTo>
                  <a:lnTo>
                    <a:pt x="170688" y="382524"/>
                  </a:lnTo>
                  <a:lnTo>
                    <a:pt x="169164" y="384048"/>
                  </a:lnTo>
                  <a:lnTo>
                    <a:pt x="170688" y="385572"/>
                  </a:lnTo>
                  <a:lnTo>
                    <a:pt x="172212" y="384048"/>
                  </a:lnTo>
                  <a:close/>
                </a:path>
                <a:path w="172720" h="410210">
                  <a:moveTo>
                    <a:pt x="172212" y="377952"/>
                  </a:moveTo>
                  <a:lnTo>
                    <a:pt x="170688" y="376428"/>
                  </a:lnTo>
                  <a:lnTo>
                    <a:pt x="169164" y="377952"/>
                  </a:lnTo>
                  <a:lnTo>
                    <a:pt x="170688" y="379476"/>
                  </a:lnTo>
                  <a:lnTo>
                    <a:pt x="172212" y="377952"/>
                  </a:lnTo>
                  <a:close/>
                </a:path>
                <a:path w="172720" h="410210">
                  <a:moveTo>
                    <a:pt x="172212" y="371856"/>
                  </a:moveTo>
                  <a:lnTo>
                    <a:pt x="170688" y="370332"/>
                  </a:lnTo>
                  <a:lnTo>
                    <a:pt x="169164" y="371856"/>
                  </a:lnTo>
                  <a:lnTo>
                    <a:pt x="170688" y="373380"/>
                  </a:lnTo>
                  <a:lnTo>
                    <a:pt x="172212" y="371856"/>
                  </a:lnTo>
                  <a:close/>
                </a:path>
                <a:path w="172720" h="410210">
                  <a:moveTo>
                    <a:pt x="172212" y="365760"/>
                  </a:moveTo>
                  <a:lnTo>
                    <a:pt x="170688" y="364236"/>
                  </a:lnTo>
                  <a:lnTo>
                    <a:pt x="169164" y="365760"/>
                  </a:lnTo>
                  <a:lnTo>
                    <a:pt x="170688" y="367284"/>
                  </a:lnTo>
                  <a:lnTo>
                    <a:pt x="172212" y="365760"/>
                  </a:lnTo>
                  <a:close/>
                </a:path>
                <a:path w="172720" h="410210">
                  <a:moveTo>
                    <a:pt x="172212" y="359664"/>
                  </a:moveTo>
                  <a:lnTo>
                    <a:pt x="170688" y="358140"/>
                  </a:lnTo>
                  <a:lnTo>
                    <a:pt x="169164" y="359664"/>
                  </a:lnTo>
                  <a:lnTo>
                    <a:pt x="170688" y="361188"/>
                  </a:lnTo>
                  <a:lnTo>
                    <a:pt x="172212" y="359664"/>
                  </a:lnTo>
                  <a:close/>
                </a:path>
                <a:path w="172720" h="410210">
                  <a:moveTo>
                    <a:pt x="172212" y="353568"/>
                  </a:moveTo>
                  <a:lnTo>
                    <a:pt x="170688" y="352044"/>
                  </a:lnTo>
                  <a:lnTo>
                    <a:pt x="169164" y="353568"/>
                  </a:lnTo>
                  <a:lnTo>
                    <a:pt x="170688" y="355092"/>
                  </a:lnTo>
                  <a:lnTo>
                    <a:pt x="172212" y="353568"/>
                  </a:lnTo>
                  <a:close/>
                </a:path>
                <a:path w="172720" h="410210">
                  <a:moveTo>
                    <a:pt x="172212" y="347472"/>
                  </a:moveTo>
                  <a:lnTo>
                    <a:pt x="170688" y="345948"/>
                  </a:lnTo>
                  <a:lnTo>
                    <a:pt x="169164" y="347472"/>
                  </a:lnTo>
                  <a:lnTo>
                    <a:pt x="170688" y="348996"/>
                  </a:lnTo>
                  <a:lnTo>
                    <a:pt x="172212" y="347472"/>
                  </a:lnTo>
                  <a:close/>
                </a:path>
                <a:path w="172720" h="410210">
                  <a:moveTo>
                    <a:pt x="172212" y="341376"/>
                  </a:moveTo>
                  <a:lnTo>
                    <a:pt x="170688" y="339852"/>
                  </a:lnTo>
                  <a:lnTo>
                    <a:pt x="169164" y="341376"/>
                  </a:lnTo>
                  <a:lnTo>
                    <a:pt x="170688" y="342900"/>
                  </a:lnTo>
                  <a:lnTo>
                    <a:pt x="172212" y="341376"/>
                  </a:lnTo>
                  <a:close/>
                </a:path>
                <a:path w="172720" h="410210">
                  <a:moveTo>
                    <a:pt x="172212" y="335280"/>
                  </a:moveTo>
                  <a:lnTo>
                    <a:pt x="170688" y="333756"/>
                  </a:lnTo>
                  <a:lnTo>
                    <a:pt x="169164" y="335280"/>
                  </a:lnTo>
                  <a:lnTo>
                    <a:pt x="170688" y="336804"/>
                  </a:lnTo>
                  <a:lnTo>
                    <a:pt x="172212" y="335280"/>
                  </a:lnTo>
                  <a:close/>
                </a:path>
                <a:path w="172720" h="410210">
                  <a:moveTo>
                    <a:pt x="172212" y="329184"/>
                  </a:moveTo>
                  <a:lnTo>
                    <a:pt x="170688" y="327660"/>
                  </a:lnTo>
                  <a:lnTo>
                    <a:pt x="169164" y="329184"/>
                  </a:lnTo>
                  <a:lnTo>
                    <a:pt x="170688" y="330708"/>
                  </a:lnTo>
                  <a:lnTo>
                    <a:pt x="172212" y="329184"/>
                  </a:lnTo>
                  <a:close/>
                </a:path>
                <a:path w="172720" h="410210">
                  <a:moveTo>
                    <a:pt x="172212" y="323088"/>
                  </a:moveTo>
                  <a:lnTo>
                    <a:pt x="170688" y="321564"/>
                  </a:lnTo>
                  <a:lnTo>
                    <a:pt x="169164" y="323088"/>
                  </a:lnTo>
                  <a:lnTo>
                    <a:pt x="170688" y="324612"/>
                  </a:lnTo>
                  <a:lnTo>
                    <a:pt x="172212" y="323088"/>
                  </a:lnTo>
                  <a:close/>
                </a:path>
                <a:path w="172720" h="410210">
                  <a:moveTo>
                    <a:pt x="172212" y="316992"/>
                  </a:moveTo>
                  <a:lnTo>
                    <a:pt x="170688" y="315468"/>
                  </a:lnTo>
                  <a:lnTo>
                    <a:pt x="169164" y="316992"/>
                  </a:lnTo>
                  <a:lnTo>
                    <a:pt x="170688" y="318516"/>
                  </a:lnTo>
                  <a:lnTo>
                    <a:pt x="172212" y="316992"/>
                  </a:lnTo>
                  <a:close/>
                </a:path>
                <a:path w="172720" h="410210">
                  <a:moveTo>
                    <a:pt x="172212" y="310896"/>
                  </a:moveTo>
                  <a:lnTo>
                    <a:pt x="170688" y="309372"/>
                  </a:lnTo>
                  <a:lnTo>
                    <a:pt x="169164" y="310896"/>
                  </a:lnTo>
                  <a:lnTo>
                    <a:pt x="170688" y="312420"/>
                  </a:lnTo>
                  <a:lnTo>
                    <a:pt x="172212" y="310896"/>
                  </a:lnTo>
                  <a:close/>
                </a:path>
                <a:path w="172720" h="410210">
                  <a:moveTo>
                    <a:pt x="172212" y="304800"/>
                  </a:moveTo>
                  <a:lnTo>
                    <a:pt x="170688" y="303276"/>
                  </a:lnTo>
                  <a:lnTo>
                    <a:pt x="169164" y="304800"/>
                  </a:lnTo>
                  <a:lnTo>
                    <a:pt x="170688" y="306324"/>
                  </a:lnTo>
                  <a:lnTo>
                    <a:pt x="172212" y="304800"/>
                  </a:lnTo>
                  <a:close/>
                </a:path>
                <a:path w="172720" h="410210">
                  <a:moveTo>
                    <a:pt x="172212" y="298704"/>
                  </a:moveTo>
                  <a:lnTo>
                    <a:pt x="170688" y="297180"/>
                  </a:lnTo>
                  <a:lnTo>
                    <a:pt x="169164" y="298704"/>
                  </a:lnTo>
                  <a:lnTo>
                    <a:pt x="170688" y="300228"/>
                  </a:lnTo>
                  <a:lnTo>
                    <a:pt x="172212" y="298704"/>
                  </a:lnTo>
                  <a:close/>
                </a:path>
                <a:path w="172720" h="410210">
                  <a:moveTo>
                    <a:pt x="172212" y="293370"/>
                  </a:moveTo>
                  <a:lnTo>
                    <a:pt x="170688" y="291846"/>
                  </a:lnTo>
                  <a:lnTo>
                    <a:pt x="169164" y="293370"/>
                  </a:lnTo>
                  <a:lnTo>
                    <a:pt x="170688" y="294894"/>
                  </a:lnTo>
                  <a:lnTo>
                    <a:pt x="172212" y="293370"/>
                  </a:lnTo>
                  <a:close/>
                </a:path>
                <a:path w="172720" h="410210">
                  <a:moveTo>
                    <a:pt x="172212" y="287274"/>
                  </a:moveTo>
                  <a:lnTo>
                    <a:pt x="170688" y="285750"/>
                  </a:lnTo>
                  <a:lnTo>
                    <a:pt x="169164" y="287274"/>
                  </a:lnTo>
                  <a:lnTo>
                    <a:pt x="170688" y="288798"/>
                  </a:lnTo>
                  <a:lnTo>
                    <a:pt x="172212" y="287274"/>
                  </a:lnTo>
                  <a:close/>
                </a:path>
                <a:path w="172720" h="410210">
                  <a:moveTo>
                    <a:pt x="172212" y="281178"/>
                  </a:moveTo>
                  <a:lnTo>
                    <a:pt x="170688" y="279654"/>
                  </a:lnTo>
                  <a:lnTo>
                    <a:pt x="169164" y="281178"/>
                  </a:lnTo>
                  <a:lnTo>
                    <a:pt x="170688" y="282702"/>
                  </a:lnTo>
                  <a:lnTo>
                    <a:pt x="172212" y="281178"/>
                  </a:lnTo>
                  <a:close/>
                </a:path>
                <a:path w="172720" h="410210">
                  <a:moveTo>
                    <a:pt x="172212" y="275082"/>
                  </a:moveTo>
                  <a:lnTo>
                    <a:pt x="170688" y="273558"/>
                  </a:lnTo>
                  <a:lnTo>
                    <a:pt x="169164" y="275082"/>
                  </a:lnTo>
                  <a:lnTo>
                    <a:pt x="170688" y="276606"/>
                  </a:lnTo>
                  <a:lnTo>
                    <a:pt x="172212" y="275082"/>
                  </a:lnTo>
                  <a:close/>
                </a:path>
                <a:path w="172720" h="410210">
                  <a:moveTo>
                    <a:pt x="172212" y="268986"/>
                  </a:moveTo>
                  <a:lnTo>
                    <a:pt x="170688" y="267462"/>
                  </a:lnTo>
                  <a:lnTo>
                    <a:pt x="169164" y="268986"/>
                  </a:lnTo>
                  <a:lnTo>
                    <a:pt x="170688" y="270510"/>
                  </a:lnTo>
                  <a:lnTo>
                    <a:pt x="172212" y="268986"/>
                  </a:lnTo>
                  <a:close/>
                </a:path>
                <a:path w="172720" h="410210">
                  <a:moveTo>
                    <a:pt x="172212" y="262890"/>
                  </a:moveTo>
                  <a:lnTo>
                    <a:pt x="170688" y="261366"/>
                  </a:lnTo>
                  <a:lnTo>
                    <a:pt x="169164" y="262890"/>
                  </a:lnTo>
                  <a:lnTo>
                    <a:pt x="170688" y="264414"/>
                  </a:lnTo>
                  <a:lnTo>
                    <a:pt x="172212" y="262890"/>
                  </a:lnTo>
                  <a:close/>
                </a:path>
                <a:path w="172720" h="410210">
                  <a:moveTo>
                    <a:pt x="172212" y="256794"/>
                  </a:moveTo>
                  <a:lnTo>
                    <a:pt x="170688" y="255270"/>
                  </a:lnTo>
                  <a:lnTo>
                    <a:pt x="169164" y="256794"/>
                  </a:lnTo>
                  <a:lnTo>
                    <a:pt x="170688" y="258318"/>
                  </a:lnTo>
                  <a:lnTo>
                    <a:pt x="172212" y="256794"/>
                  </a:lnTo>
                  <a:close/>
                </a:path>
                <a:path w="172720" h="410210">
                  <a:moveTo>
                    <a:pt x="172212" y="250698"/>
                  </a:moveTo>
                  <a:lnTo>
                    <a:pt x="170688" y="249174"/>
                  </a:lnTo>
                  <a:lnTo>
                    <a:pt x="169164" y="250698"/>
                  </a:lnTo>
                  <a:lnTo>
                    <a:pt x="170688" y="252222"/>
                  </a:lnTo>
                  <a:lnTo>
                    <a:pt x="172212" y="250698"/>
                  </a:lnTo>
                  <a:close/>
                </a:path>
                <a:path w="172720" h="410210">
                  <a:moveTo>
                    <a:pt x="172212" y="244602"/>
                  </a:moveTo>
                  <a:lnTo>
                    <a:pt x="170688" y="243078"/>
                  </a:lnTo>
                  <a:lnTo>
                    <a:pt x="169164" y="244602"/>
                  </a:lnTo>
                  <a:lnTo>
                    <a:pt x="170688" y="246126"/>
                  </a:lnTo>
                  <a:lnTo>
                    <a:pt x="172212" y="244602"/>
                  </a:lnTo>
                  <a:close/>
                </a:path>
                <a:path w="172720" h="410210">
                  <a:moveTo>
                    <a:pt x="172212" y="238506"/>
                  </a:moveTo>
                  <a:lnTo>
                    <a:pt x="170688" y="236982"/>
                  </a:lnTo>
                  <a:lnTo>
                    <a:pt x="169164" y="238506"/>
                  </a:lnTo>
                  <a:lnTo>
                    <a:pt x="170688" y="240030"/>
                  </a:lnTo>
                  <a:lnTo>
                    <a:pt x="172212" y="238506"/>
                  </a:lnTo>
                  <a:close/>
                </a:path>
                <a:path w="172720" h="410210">
                  <a:moveTo>
                    <a:pt x="172212" y="232410"/>
                  </a:moveTo>
                  <a:lnTo>
                    <a:pt x="170688" y="230886"/>
                  </a:lnTo>
                  <a:lnTo>
                    <a:pt x="169164" y="232410"/>
                  </a:lnTo>
                  <a:lnTo>
                    <a:pt x="170688" y="233934"/>
                  </a:lnTo>
                  <a:lnTo>
                    <a:pt x="172212" y="232410"/>
                  </a:lnTo>
                  <a:close/>
                </a:path>
                <a:path w="172720" h="410210">
                  <a:moveTo>
                    <a:pt x="172212" y="226314"/>
                  </a:moveTo>
                  <a:lnTo>
                    <a:pt x="170688" y="224790"/>
                  </a:lnTo>
                  <a:lnTo>
                    <a:pt x="169164" y="226314"/>
                  </a:lnTo>
                  <a:lnTo>
                    <a:pt x="170688" y="227838"/>
                  </a:lnTo>
                  <a:lnTo>
                    <a:pt x="172212" y="226314"/>
                  </a:lnTo>
                  <a:close/>
                </a:path>
                <a:path w="172720" h="410210">
                  <a:moveTo>
                    <a:pt x="172212" y="220218"/>
                  </a:moveTo>
                  <a:lnTo>
                    <a:pt x="170688" y="218694"/>
                  </a:lnTo>
                  <a:lnTo>
                    <a:pt x="169164" y="220218"/>
                  </a:lnTo>
                  <a:lnTo>
                    <a:pt x="170688" y="221742"/>
                  </a:lnTo>
                  <a:lnTo>
                    <a:pt x="172212" y="220218"/>
                  </a:lnTo>
                  <a:close/>
                </a:path>
                <a:path w="172720" h="410210">
                  <a:moveTo>
                    <a:pt x="172212" y="214122"/>
                  </a:moveTo>
                  <a:lnTo>
                    <a:pt x="170688" y="212598"/>
                  </a:lnTo>
                  <a:lnTo>
                    <a:pt x="169164" y="214122"/>
                  </a:lnTo>
                  <a:lnTo>
                    <a:pt x="170688" y="215646"/>
                  </a:lnTo>
                  <a:lnTo>
                    <a:pt x="172212" y="214122"/>
                  </a:lnTo>
                  <a:close/>
                </a:path>
                <a:path w="172720" h="410210">
                  <a:moveTo>
                    <a:pt x="172212" y="208026"/>
                  </a:moveTo>
                  <a:lnTo>
                    <a:pt x="170688" y="206502"/>
                  </a:lnTo>
                  <a:lnTo>
                    <a:pt x="169164" y="208026"/>
                  </a:lnTo>
                  <a:lnTo>
                    <a:pt x="170688" y="209550"/>
                  </a:lnTo>
                  <a:lnTo>
                    <a:pt x="172212" y="208026"/>
                  </a:lnTo>
                  <a:close/>
                </a:path>
                <a:path w="172720" h="410210">
                  <a:moveTo>
                    <a:pt x="172212" y="201930"/>
                  </a:moveTo>
                  <a:lnTo>
                    <a:pt x="170688" y="200406"/>
                  </a:lnTo>
                  <a:lnTo>
                    <a:pt x="169164" y="201930"/>
                  </a:lnTo>
                  <a:lnTo>
                    <a:pt x="170688" y="203454"/>
                  </a:lnTo>
                  <a:lnTo>
                    <a:pt x="172212" y="201930"/>
                  </a:lnTo>
                  <a:close/>
                </a:path>
                <a:path w="172720" h="410210">
                  <a:moveTo>
                    <a:pt x="172212" y="195834"/>
                  </a:moveTo>
                  <a:lnTo>
                    <a:pt x="170688" y="194310"/>
                  </a:lnTo>
                  <a:lnTo>
                    <a:pt x="169164" y="195834"/>
                  </a:lnTo>
                  <a:lnTo>
                    <a:pt x="170688" y="197358"/>
                  </a:lnTo>
                  <a:lnTo>
                    <a:pt x="172212" y="195834"/>
                  </a:lnTo>
                  <a:close/>
                </a:path>
                <a:path w="172720" h="410210">
                  <a:moveTo>
                    <a:pt x="172212" y="189738"/>
                  </a:moveTo>
                  <a:lnTo>
                    <a:pt x="170688" y="188214"/>
                  </a:lnTo>
                  <a:lnTo>
                    <a:pt x="169164" y="189738"/>
                  </a:lnTo>
                  <a:lnTo>
                    <a:pt x="170688" y="191262"/>
                  </a:lnTo>
                  <a:lnTo>
                    <a:pt x="172212" y="189738"/>
                  </a:lnTo>
                  <a:close/>
                </a:path>
                <a:path w="172720" h="410210">
                  <a:moveTo>
                    <a:pt x="172212" y="183642"/>
                  </a:moveTo>
                  <a:lnTo>
                    <a:pt x="170688" y="182118"/>
                  </a:lnTo>
                  <a:lnTo>
                    <a:pt x="169164" y="183642"/>
                  </a:lnTo>
                  <a:lnTo>
                    <a:pt x="170688" y="185166"/>
                  </a:lnTo>
                  <a:lnTo>
                    <a:pt x="172212" y="183642"/>
                  </a:lnTo>
                  <a:close/>
                </a:path>
                <a:path w="172720" h="410210">
                  <a:moveTo>
                    <a:pt x="172212" y="177546"/>
                  </a:moveTo>
                  <a:lnTo>
                    <a:pt x="170688" y="176022"/>
                  </a:lnTo>
                  <a:lnTo>
                    <a:pt x="169164" y="177546"/>
                  </a:lnTo>
                  <a:lnTo>
                    <a:pt x="170688" y="179070"/>
                  </a:lnTo>
                  <a:lnTo>
                    <a:pt x="172212" y="177546"/>
                  </a:lnTo>
                  <a:close/>
                </a:path>
                <a:path w="172720" h="410210">
                  <a:moveTo>
                    <a:pt x="172212" y="171450"/>
                  </a:moveTo>
                  <a:lnTo>
                    <a:pt x="170688" y="169926"/>
                  </a:lnTo>
                  <a:lnTo>
                    <a:pt x="169164" y="171450"/>
                  </a:lnTo>
                  <a:lnTo>
                    <a:pt x="170688" y="172974"/>
                  </a:lnTo>
                  <a:lnTo>
                    <a:pt x="172212" y="171450"/>
                  </a:lnTo>
                  <a:close/>
                </a:path>
                <a:path w="172720" h="410210">
                  <a:moveTo>
                    <a:pt x="172212" y="165354"/>
                  </a:moveTo>
                  <a:lnTo>
                    <a:pt x="170688" y="163830"/>
                  </a:lnTo>
                  <a:lnTo>
                    <a:pt x="169164" y="165354"/>
                  </a:lnTo>
                  <a:lnTo>
                    <a:pt x="170688" y="166878"/>
                  </a:lnTo>
                  <a:lnTo>
                    <a:pt x="172212" y="165354"/>
                  </a:lnTo>
                  <a:close/>
                </a:path>
                <a:path w="172720" h="410210">
                  <a:moveTo>
                    <a:pt x="172212" y="159258"/>
                  </a:moveTo>
                  <a:lnTo>
                    <a:pt x="170688" y="157734"/>
                  </a:lnTo>
                  <a:lnTo>
                    <a:pt x="169164" y="159258"/>
                  </a:lnTo>
                  <a:lnTo>
                    <a:pt x="170688" y="160782"/>
                  </a:lnTo>
                  <a:lnTo>
                    <a:pt x="172212" y="159258"/>
                  </a:lnTo>
                  <a:close/>
                </a:path>
                <a:path w="172720" h="410210">
                  <a:moveTo>
                    <a:pt x="172212" y="153162"/>
                  </a:moveTo>
                  <a:lnTo>
                    <a:pt x="170688" y="151638"/>
                  </a:lnTo>
                  <a:lnTo>
                    <a:pt x="169164" y="153162"/>
                  </a:lnTo>
                  <a:lnTo>
                    <a:pt x="170688" y="154686"/>
                  </a:lnTo>
                  <a:lnTo>
                    <a:pt x="172212" y="153162"/>
                  </a:lnTo>
                  <a:close/>
                </a:path>
                <a:path w="172720" h="410210">
                  <a:moveTo>
                    <a:pt x="172212" y="147066"/>
                  </a:moveTo>
                  <a:lnTo>
                    <a:pt x="170688" y="145542"/>
                  </a:lnTo>
                  <a:lnTo>
                    <a:pt x="169164" y="147066"/>
                  </a:lnTo>
                  <a:lnTo>
                    <a:pt x="170688" y="148590"/>
                  </a:lnTo>
                  <a:lnTo>
                    <a:pt x="172212" y="147066"/>
                  </a:lnTo>
                  <a:close/>
                </a:path>
                <a:path w="172720" h="410210">
                  <a:moveTo>
                    <a:pt x="172212" y="140970"/>
                  </a:moveTo>
                  <a:lnTo>
                    <a:pt x="170688" y="140208"/>
                  </a:lnTo>
                  <a:lnTo>
                    <a:pt x="169164" y="140970"/>
                  </a:lnTo>
                  <a:lnTo>
                    <a:pt x="169164" y="141732"/>
                  </a:lnTo>
                  <a:lnTo>
                    <a:pt x="170688" y="142494"/>
                  </a:lnTo>
                  <a:lnTo>
                    <a:pt x="172212" y="141732"/>
                  </a:lnTo>
                  <a:lnTo>
                    <a:pt x="172212" y="140970"/>
                  </a:lnTo>
                  <a:close/>
                </a:path>
                <a:path w="172720" h="410210">
                  <a:moveTo>
                    <a:pt x="172212" y="135636"/>
                  </a:moveTo>
                  <a:lnTo>
                    <a:pt x="170688" y="134112"/>
                  </a:lnTo>
                  <a:lnTo>
                    <a:pt x="169164" y="135636"/>
                  </a:lnTo>
                  <a:lnTo>
                    <a:pt x="170688" y="137160"/>
                  </a:lnTo>
                  <a:lnTo>
                    <a:pt x="172212" y="135636"/>
                  </a:lnTo>
                  <a:close/>
                </a:path>
                <a:path w="172720" h="410210">
                  <a:moveTo>
                    <a:pt x="172212" y="129540"/>
                  </a:moveTo>
                  <a:lnTo>
                    <a:pt x="170688" y="128016"/>
                  </a:lnTo>
                  <a:lnTo>
                    <a:pt x="169164" y="129540"/>
                  </a:lnTo>
                  <a:lnTo>
                    <a:pt x="170688" y="131064"/>
                  </a:lnTo>
                  <a:lnTo>
                    <a:pt x="172212" y="129540"/>
                  </a:lnTo>
                  <a:close/>
                </a:path>
                <a:path w="172720" h="410210">
                  <a:moveTo>
                    <a:pt x="172212" y="123444"/>
                  </a:moveTo>
                  <a:lnTo>
                    <a:pt x="170688" y="121920"/>
                  </a:lnTo>
                  <a:lnTo>
                    <a:pt x="169164" y="123444"/>
                  </a:lnTo>
                  <a:lnTo>
                    <a:pt x="170688" y="124968"/>
                  </a:lnTo>
                  <a:lnTo>
                    <a:pt x="172212" y="123444"/>
                  </a:lnTo>
                  <a:close/>
                </a:path>
                <a:path w="172720" h="410210">
                  <a:moveTo>
                    <a:pt x="172212" y="117348"/>
                  </a:moveTo>
                  <a:lnTo>
                    <a:pt x="170688" y="115824"/>
                  </a:lnTo>
                  <a:lnTo>
                    <a:pt x="169164" y="117348"/>
                  </a:lnTo>
                  <a:lnTo>
                    <a:pt x="170688" y="118872"/>
                  </a:lnTo>
                  <a:lnTo>
                    <a:pt x="172212" y="117348"/>
                  </a:lnTo>
                  <a:close/>
                </a:path>
                <a:path w="172720" h="410210">
                  <a:moveTo>
                    <a:pt x="172212" y="111252"/>
                  </a:moveTo>
                  <a:lnTo>
                    <a:pt x="170688" y="109728"/>
                  </a:lnTo>
                  <a:lnTo>
                    <a:pt x="169164" y="111252"/>
                  </a:lnTo>
                  <a:lnTo>
                    <a:pt x="170688" y="112776"/>
                  </a:lnTo>
                  <a:lnTo>
                    <a:pt x="172212" y="111252"/>
                  </a:lnTo>
                  <a:close/>
                </a:path>
                <a:path w="172720" h="410210">
                  <a:moveTo>
                    <a:pt x="172212" y="105156"/>
                  </a:moveTo>
                  <a:lnTo>
                    <a:pt x="170688" y="103632"/>
                  </a:lnTo>
                  <a:lnTo>
                    <a:pt x="169164" y="105156"/>
                  </a:lnTo>
                  <a:lnTo>
                    <a:pt x="170688" y="106680"/>
                  </a:lnTo>
                  <a:lnTo>
                    <a:pt x="172212" y="105156"/>
                  </a:lnTo>
                  <a:close/>
                </a:path>
                <a:path w="172720" h="410210">
                  <a:moveTo>
                    <a:pt x="172212" y="99060"/>
                  </a:moveTo>
                  <a:lnTo>
                    <a:pt x="170688" y="97536"/>
                  </a:lnTo>
                  <a:lnTo>
                    <a:pt x="169164" y="99060"/>
                  </a:lnTo>
                  <a:lnTo>
                    <a:pt x="170688" y="100584"/>
                  </a:lnTo>
                  <a:lnTo>
                    <a:pt x="172212" y="99060"/>
                  </a:lnTo>
                  <a:close/>
                </a:path>
                <a:path w="172720" h="410210">
                  <a:moveTo>
                    <a:pt x="172212" y="92964"/>
                  </a:moveTo>
                  <a:lnTo>
                    <a:pt x="170688" y="91440"/>
                  </a:lnTo>
                  <a:lnTo>
                    <a:pt x="169164" y="92964"/>
                  </a:lnTo>
                  <a:lnTo>
                    <a:pt x="170688" y="94488"/>
                  </a:lnTo>
                  <a:lnTo>
                    <a:pt x="172212" y="92964"/>
                  </a:lnTo>
                  <a:close/>
                </a:path>
                <a:path w="172720" h="410210">
                  <a:moveTo>
                    <a:pt x="172212" y="86868"/>
                  </a:moveTo>
                  <a:lnTo>
                    <a:pt x="170688" y="85344"/>
                  </a:lnTo>
                  <a:lnTo>
                    <a:pt x="169164" y="86868"/>
                  </a:lnTo>
                  <a:lnTo>
                    <a:pt x="170688" y="88392"/>
                  </a:lnTo>
                  <a:lnTo>
                    <a:pt x="172212" y="86868"/>
                  </a:lnTo>
                  <a:close/>
                </a:path>
                <a:path w="172720" h="410210">
                  <a:moveTo>
                    <a:pt x="172212" y="80772"/>
                  </a:moveTo>
                  <a:lnTo>
                    <a:pt x="170688" y="79248"/>
                  </a:lnTo>
                  <a:lnTo>
                    <a:pt x="169164" y="80772"/>
                  </a:lnTo>
                  <a:lnTo>
                    <a:pt x="170688" y="82296"/>
                  </a:lnTo>
                  <a:lnTo>
                    <a:pt x="172212" y="80772"/>
                  </a:lnTo>
                  <a:close/>
                </a:path>
                <a:path w="172720" h="410210">
                  <a:moveTo>
                    <a:pt x="172212" y="0"/>
                  </a:moveTo>
                  <a:lnTo>
                    <a:pt x="169164" y="0"/>
                  </a:lnTo>
                  <a:lnTo>
                    <a:pt x="169164" y="3048"/>
                  </a:lnTo>
                  <a:lnTo>
                    <a:pt x="16916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69164" y="3048"/>
                  </a:lnTo>
                  <a:lnTo>
                    <a:pt x="169164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170688" y="76200"/>
                  </a:lnTo>
                  <a:lnTo>
                    <a:pt x="172212" y="76200"/>
                  </a:lnTo>
                  <a:lnTo>
                    <a:pt x="172212" y="74676"/>
                  </a:lnTo>
                  <a:lnTo>
                    <a:pt x="172212" y="73152"/>
                  </a:lnTo>
                  <a:lnTo>
                    <a:pt x="172212" y="3048"/>
                  </a:lnTo>
                  <a:lnTo>
                    <a:pt x="172212" y="1524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00394" y="2766059"/>
              <a:ext cx="97790" cy="73660"/>
            </a:xfrm>
            <a:custGeom>
              <a:avLst/>
              <a:gdLst/>
              <a:ahLst/>
              <a:cxnLst/>
              <a:rect l="l" t="t" r="r" b="b"/>
              <a:pathLst>
                <a:path w="97789" h="73660">
                  <a:moveTo>
                    <a:pt x="9753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7536" y="73151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98770" y="2377439"/>
              <a:ext cx="901065" cy="462915"/>
            </a:xfrm>
            <a:custGeom>
              <a:avLst/>
              <a:gdLst/>
              <a:ahLst/>
              <a:cxnLst/>
              <a:rect l="l" t="t" r="r" b="b"/>
              <a:pathLst>
                <a:path w="901064" h="462914">
                  <a:moveTo>
                    <a:pt x="3048" y="115824"/>
                  </a:moveTo>
                  <a:lnTo>
                    <a:pt x="1524" y="114300"/>
                  </a:lnTo>
                  <a:lnTo>
                    <a:pt x="0" y="115824"/>
                  </a:lnTo>
                  <a:lnTo>
                    <a:pt x="1524" y="117348"/>
                  </a:lnTo>
                  <a:lnTo>
                    <a:pt x="3048" y="115824"/>
                  </a:lnTo>
                  <a:close/>
                </a:path>
                <a:path w="901064" h="462914">
                  <a:moveTo>
                    <a:pt x="3048" y="109728"/>
                  </a:moveTo>
                  <a:lnTo>
                    <a:pt x="1524" y="108204"/>
                  </a:lnTo>
                  <a:lnTo>
                    <a:pt x="0" y="109728"/>
                  </a:lnTo>
                  <a:lnTo>
                    <a:pt x="1524" y="111252"/>
                  </a:lnTo>
                  <a:lnTo>
                    <a:pt x="3048" y="109728"/>
                  </a:lnTo>
                  <a:close/>
                </a:path>
                <a:path w="901064" h="462914">
                  <a:moveTo>
                    <a:pt x="3048" y="103632"/>
                  </a:moveTo>
                  <a:lnTo>
                    <a:pt x="1524" y="102108"/>
                  </a:lnTo>
                  <a:lnTo>
                    <a:pt x="0" y="103632"/>
                  </a:lnTo>
                  <a:lnTo>
                    <a:pt x="1524" y="105156"/>
                  </a:lnTo>
                  <a:lnTo>
                    <a:pt x="3048" y="103632"/>
                  </a:lnTo>
                  <a:close/>
                </a:path>
                <a:path w="901064" h="462914">
                  <a:moveTo>
                    <a:pt x="3048" y="97536"/>
                  </a:moveTo>
                  <a:lnTo>
                    <a:pt x="1524" y="96012"/>
                  </a:lnTo>
                  <a:lnTo>
                    <a:pt x="0" y="97536"/>
                  </a:lnTo>
                  <a:lnTo>
                    <a:pt x="1524" y="99060"/>
                  </a:lnTo>
                  <a:lnTo>
                    <a:pt x="3048" y="97536"/>
                  </a:lnTo>
                  <a:close/>
                </a:path>
                <a:path w="901064" h="462914">
                  <a:moveTo>
                    <a:pt x="3048" y="91440"/>
                  </a:moveTo>
                  <a:lnTo>
                    <a:pt x="1524" y="89916"/>
                  </a:lnTo>
                  <a:lnTo>
                    <a:pt x="0" y="91440"/>
                  </a:lnTo>
                  <a:lnTo>
                    <a:pt x="1524" y="92964"/>
                  </a:lnTo>
                  <a:lnTo>
                    <a:pt x="3048" y="91440"/>
                  </a:lnTo>
                  <a:close/>
                </a:path>
                <a:path w="901064" h="462914">
                  <a:moveTo>
                    <a:pt x="3048" y="85344"/>
                  </a:moveTo>
                  <a:lnTo>
                    <a:pt x="1524" y="83820"/>
                  </a:lnTo>
                  <a:lnTo>
                    <a:pt x="0" y="85344"/>
                  </a:lnTo>
                  <a:lnTo>
                    <a:pt x="1524" y="86868"/>
                  </a:lnTo>
                  <a:lnTo>
                    <a:pt x="3048" y="85344"/>
                  </a:lnTo>
                  <a:close/>
                </a:path>
                <a:path w="901064" h="462914">
                  <a:moveTo>
                    <a:pt x="3048" y="79248"/>
                  </a:moveTo>
                  <a:lnTo>
                    <a:pt x="1524" y="77724"/>
                  </a:lnTo>
                  <a:lnTo>
                    <a:pt x="0" y="79248"/>
                  </a:lnTo>
                  <a:lnTo>
                    <a:pt x="1524" y="80772"/>
                  </a:lnTo>
                  <a:lnTo>
                    <a:pt x="3048" y="79248"/>
                  </a:lnTo>
                  <a:close/>
                </a:path>
                <a:path w="901064" h="462914">
                  <a:moveTo>
                    <a:pt x="3048" y="73152"/>
                  </a:moveTo>
                  <a:lnTo>
                    <a:pt x="1524" y="71628"/>
                  </a:lnTo>
                  <a:lnTo>
                    <a:pt x="0" y="73152"/>
                  </a:lnTo>
                  <a:lnTo>
                    <a:pt x="1524" y="74676"/>
                  </a:lnTo>
                  <a:lnTo>
                    <a:pt x="3048" y="73152"/>
                  </a:lnTo>
                  <a:close/>
                </a:path>
                <a:path w="901064" h="462914">
                  <a:moveTo>
                    <a:pt x="3048" y="67056"/>
                  </a:moveTo>
                  <a:lnTo>
                    <a:pt x="1524" y="66294"/>
                  </a:lnTo>
                  <a:lnTo>
                    <a:pt x="0" y="67056"/>
                  </a:lnTo>
                  <a:lnTo>
                    <a:pt x="0" y="67818"/>
                  </a:lnTo>
                  <a:lnTo>
                    <a:pt x="1524" y="68580"/>
                  </a:lnTo>
                  <a:lnTo>
                    <a:pt x="3048" y="67818"/>
                  </a:lnTo>
                  <a:lnTo>
                    <a:pt x="3048" y="67056"/>
                  </a:lnTo>
                  <a:close/>
                </a:path>
                <a:path w="901064" h="462914">
                  <a:moveTo>
                    <a:pt x="3048" y="61722"/>
                  </a:moveTo>
                  <a:lnTo>
                    <a:pt x="1524" y="60198"/>
                  </a:lnTo>
                  <a:lnTo>
                    <a:pt x="0" y="61722"/>
                  </a:lnTo>
                  <a:lnTo>
                    <a:pt x="1524" y="63246"/>
                  </a:lnTo>
                  <a:lnTo>
                    <a:pt x="3048" y="61722"/>
                  </a:lnTo>
                  <a:close/>
                </a:path>
                <a:path w="901064" h="462914">
                  <a:moveTo>
                    <a:pt x="3048" y="55626"/>
                  </a:moveTo>
                  <a:lnTo>
                    <a:pt x="1524" y="54102"/>
                  </a:lnTo>
                  <a:lnTo>
                    <a:pt x="0" y="55626"/>
                  </a:lnTo>
                  <a:lnTo>
                    <a:pt x="1524" y="57150"/>
                  </a:lnTo>
                  <a:lnTo>
                    <a:pt x="3048" y="55626"/>
                  </a:lnTo>
                  <a:close/>
                </a:path>
                <a:path w="901064" h="462914">
                  <a:moveTo>
                    <a:pt x="3048" y="49530"/>
                  </a:moveTo>
                  <a:lnTo>
                    <a:pt x="1524" y="48006"/>
                  </a:ln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close/>
                </a:path>
                <a:path w="901064" h="462914">
                  <a:moveTo>
                    <a:pt x="3048" y="43434"/>
                  </a:moveTo>
                  <a:lnTo>
                    <a:pt x="1524" y="41910"/>
                  </a:ln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close/>
                </a:path>
                <a:path w="901064" h="462914">
                  <a:moveTo>
                    <a:pt x="3048" y="37338"/>
                  </a:moveTo>
                  <a:lnTo>
                    <a:pt x="1524" y="35814"/>
                  </a:lnTo>
                  <a:lnTo>
                    <a:pt x="0" y="37338"/>
                  </a:lnTo>
                  <a:lnTo>
                    <a:pt x="1524" y="38862"/>
                  </a:lnTo>
                  <a:lnTo>
                    <a:pt x="3048" y="37338"/>
                  </a:lnTo>
                  <a:close/>
                </a:path>
                <a:path w="901064" h="462914">
                  <a:moveTo>
                    <a:pt x="3048" y="31242"/>
                  </a:moveTo>
                  <a:lnTo>
                    <a:pt x="1524" y="29718"/>
                  </a:ln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close/>
                </a:path>
                <a:path w="901064" h="462914">
                  <a:moveTo>
                    <a:pt x="3048" y="25146"/>
                  </a:moveTo>
                  <a:lnTo>
                    <a:pt x="1524" y="23622"/>
                  </a:lnTo>
                  <a:lnTo>
                    <a:pt x="0" y="25146"/>
                  </a:lnTo>
                  <a:lnTo>
                    <a:pt x="1524" y="26670"/>
                  </a:lnTo>
                  <a:lnTo>
                    <a:pt x="3048" y="25146"/>
                  </a:lnTo>
                  <a:close/>
                </a:path>
                <a:path w="901064" h="462914">
                  <a:moveTo>
                    <a:pt x="3048" y="19050"/>
                  </a:moveTo>
                  <a:lnTo>
                    <a:pt x="1524" y="17526"/>
                  </a:ln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close/>
                </a:path>
                <a:path w="901064" h="462914">
                  <a:moveTo>
                    <a:pt x="3048" y="12954"/>
                  </a:moveTo>
                  <a:lnTo>
                    <a:pt x="1524" y="11430"/>
                  </a:lnTo>
                  <a:lnTo>
                    <a:pt x="0" y="12954"/>
                  </a:lnTo>
                  <a:lnTo>
                    <a:pt x="1524" y="14478"/>
                  </a:lnTo>
                  <a:lnTo>
                    <a:pt x="3048" y="12954"/>
                  </a:lnTo>
                  <a:close/>
                </a:path>
                <a:path w="901064" h="462914">
                  <a:moveTo>
                    <a:pt x="3048" y="6858"/>
                  </a:moveTo>
                  <a:lnTo>
                    <a:pt x="1524" y="5334"/>
                  </a:lnTo>
                  <a:lnTo>
                    <a:pt x="0" y="6858"/>
                  </a:lnTo>
                  <a:lnTo>
                    <a:pt x="1524" y="8382"/>
                  </a:lnTo>
                  <a:lnTo>
                    <a:pt x="3048" y="6858"/>
                  </a:lnTo>
                  <a:close/>
                </a:path>
                <a:path w="901064" h="462914">
                  <a:moveTo>
                    <a:pt x="3048" y="762"/>
                  </a:moveTo>
                  <a:lnTo>
                    <a:pt x="2286" y="0"/>
                  </a:lnTo>
                  <a:lnTo>
                    <a:pt x="749" y="0"/>
                  </a:lnTo>
                  <a:lnTo>
                    <a:pt x="0" y="762"/>
                  </a:lnTo>
                  <a:lnTo>
                    <a:pt x="1524" y="2286"/>
                  </a:lnTo>
                  <a:lnTo>
                    <a:pt x="3048" y="762"/>
                  </a:lnTo>
                  <a:close/>
                </a:path>
                <a:path w="901064" h="462914">
                  <a:moveTo>
                    <a:pt x="148590" y="455676"/>
                  </a:moveTo>
                  <a:lnTo>
                    <a:pt x="147066" y="454152"/>
                  </a:lnTo>
                  <a:lnTo>
                    <a:pt x="145542" y="455676"/>
                  </a:lnTo>
                  <a:lnTo>
                    <a:pt x="147066" y="457200"/>
                  </a:lnTo>
                  <a:lnTo>
                    <a:pt x="148590" y="455676"/>
                  </a:lnTo>
                  <a:close/>
                </a:path>
                <a:path w="901064" h="462914">
                  <a:moveTo>
                    <a:pt x="148590" y="449580"/>
                  </a:moveTo>
                  <a:lnTo>
                    <a:pt x="147066" y="448056"/>
                  </a:lnTo>
                  <a:lnTo>
                    <a:pt x="145542" y="449580"/>
                  </a:lnTo>
                  <a:lnTo>
                    <a:pt x="147066" y="451104"/>
                  </a:lnTo>
                  <a:lnTo>
                    <a:pt x="148590" y="449580"/>
                  </a:lnTo>
                  <a:close/>
                </a:path>
                <a:path w="901064" h="462914">
                  <a:moveTo>
                    <a:pt x="148590" y="443484"/>
                  </a:moveTo>
                  <a:lnTo>
                    <a:pt x="147066" y="441960"/>
                  </a:lnTo>
                  <a:lnTo>
                    <a:pt x="145542" y="443484"/>
                  </a:lnTo>
                  <a:lnTo>
                    <a:pt x="147066" y="445008"/>
                  </a:lnTo>
                  <a:lnTo>
                    <a:pt x="148590" y="443484"/>
                  </a:lnTo>
                  <a:close/>
                </a:path>
                <a:path w="901064" h="462914">
                  <a:moveTo>
                    <a:pt x="148590" y="437388"/>
                  </a:moveTo>
                  <a:lnTo>
                    <a:pt x="147066" y="435864"/>
                  </a:lnTo>
                  <a:lnTo>
                    <a:pt x="145542" y="437388"/>
                  </a:lnTo>
                  <a:lnTo>
                    <a:pt x="147066" y="438912"/>
                  </a:lnTo>
                  <a:lnTo>
                    <a:pt x="148590" y="437388"/>
                  </a:lnTo>
                  <a:close/>
                </a:path>
                <a:path w="901064" h="462914">
                  <a:moveTo>
                    <a:pt x="148590" y="431292"/>
                  </a:moveTo>
                  <a:lnTo>
                    <a:pt x="147066" y="429768"/>
                  </a:lnTo>
                  <a:lnTo>
                    <a:pt x="145542" y="431292"/>
                  </a:lnTo>
                  <a:lnTo>
                    <a:pt x="147066" y="432816"/>
                  </a:lnTo>
                  <a:lnTo>
                    <a:pt x="148590" y="431292"/>
                  </a:lnTo>
                  <a:close/>
                </a:path>
                <a:path w="901064" h="462914">
                  <a:moveTo>
                    <a:pt x="148590" y="425196"/>
                  </a:moveTo>
                  <a:lnTo>
                    <a:pt x="147066" y="423672"/>
                  </a:lnTo>
                  <a:lnTo>
                    <a:pt x="145542" y="425196"/>
                  </a:lnTo>
                  <a:lnTo>
                    <a:pt x="147066" y="426720"/>
                  </a:lnTo>
                  <a:lnTo>
                    <a:pt x="148590" y="425196"/>
                  </a:lnTo>
                  <a:close/>
                </a:path>
                <a:path w="901064" h="462914">
                  <a:moveTo>
                    <a:pt x="148590" y="419100"/>
                  </a:moveTo>
                  <a:lnTo>
                    <a:pt x="147066" y="417576"/>
                  </a:lnTo>
                  <a:lnTo>
                    <a:pt x="145542" y="419100"/>
                  </a:lnTo>
                  <a:lnTo>
                    <a:pt x="147066" y="420624"/>
                  </a:lnTo>
                  <a:lnTo>
                    <a:pt x="148590" y="419100"/>
                  </a:lnTo>
                  <a:close/>
                </a:path>
                <a:path w="901064" h="462914">
                  <a:moveTo>
                    <a:pt x="148590" y="413004"/>
                  </a:moveTo>
                  <a:lnTo>
                    <a:pt x="147066" y="411480"/>
                  </a:lnTo>
                  <a:lnTo>
                    <a:pt x="145542" y="413004"/>
                  </a:lnTo>
                  <a:lnTo>
                    <a:pt x="147066" y="414528"/>
                  </a:lnTo>
                  <a:lnTo>
                    <a:pt x="148590" y="413004"/>
                  </a:lnTo>
                  <a:close/>
                </a:path>
                <a:path w="901064" h="462914">
                  <a:moveTo>
                    <a:pt x="148590" y="406908"/>
                  </a:moveTo>
                  <a:lnTo>
                    <a:pt x="147066" y="405384"/>
                  </a:lnTo>
                  <a:lnTo>
                    <a:pt x="145542" y="406908"/>
                  </a:lnTo>
                  <a:lnTo>
                    <a:pt x="147066" y="408432"/>
                  </a:lnTo>
                  <a:lnTo>
                    <a:pt x="148590" y="406908"/>
                  </a:lnTo>
                  <a:close/>
                </a:path>
                <a:path w="901064" h="462914">
                  <a:moveTo>
                    <a:pt x="148590" y="400812"/>
                  </a:moveTo>
                  <a:lnTo>
                    <a:pt x="147066" y="399288"/>
                  </a:lnTo>
                  <a:lnTo>
                    <a:pt x="145542" y="400812"/>
                  </a:lnTo>
                  <a:lnTo>
                    <a:pt x="147066" y="402336"/>
                  </a:lnTo>
                  <a:lnTo>
                    <a:pt x="148590" y="400812"/>
                  </a:lnTo>
                  <a:close/>
                </a:path>
                <a:path w="901064" h="462914">
                  <a:moveTo>
                    <a:pt x="148590" y="394716"/>
                  </a:moveTo>
                  <a:lnTo>
                    <a:pt x="147066" y="393192"/>
                  </a:lnTo>
                  <a:lnTo>
                    <a:pt x="145542" y="394716"/>
                  </a:lnTo>
                  <a:lnTo>
                    <a:pt x="147066" y="396240"/>
                  </a:lnTo>
                  <a:lnTo>
                    <a:pt x="148590" y="394716"/>
                  </a:lnTo>
                  <a:close/>
                </a:path>
                <a:path w="901064" h="462914">
                  <a:moveTo>
                    <a:pt x="148590" y="388620"/>
                  </a:moveTo>
                  <a:lnTo>
                    <a:pt x="147066" y="387096"/>
                  </a:lnTo>
                  <a:lnTo>
                    <a:pt x="145542" y="388620"/>
                  </a:lnTo>
                  <a:lnTo>
                    <a:pt x="147066" y="390144"/>
                  </a:lnTo>
                  <a:lnTo>
                    <a:pt x="148590" y="388620"/>
                  </a:lnTo>
                  <a:close/>
                </a:path>
                <a:path w="901064" h="462914">
                  <a:moveTo>
                    <a:pt x="148590" y="382524"/>
                  </a:moveTo>
                  <a:lnTo>
                    <a:pt x="147066" y="381000"/>
                  </a:lnTo>
                  <a:lnTo>
                    <a:pt x="145542" y="382524"/>
                  </a:lnTo>
                  <a:lnTo>
                    <a:pt x="147066" y="384048"/>
                  </a:lnTo>
                  <a:lnTo>
                    <a:pt x="148590" y="382524"/>
                  </a:lnTo>
                  <a:close/>
                </a:path>
                <a:path w="901064" h="462914">
                  <a:moveTo>
                    <a:pt x="148590" y="377190"/>
                  </a:moveTo>
                  <a:lnTo>
                    <a:pt x="147066" y="375666"/>
                  </a:lnTo>
                  <a:lnTo>
                    <a:pt x="145542" y="377190"/>
                  </a:lnTo>
                  <a:lnTo>
                    <a:pt x="147066" y="378714"/>
                  </a:lnTo>
                  <a:lnTo>
                    <a:pt x="148590" y="377190"/>
                  </a:lnTo>
                  <a:close/>
                </a:path>
                <a:path w="901064" h="462914">
                  <a:moveTo>
                    <a:pt x="148590" y="371094"/>
                  </a:moveTo>
                  <a:lnTo>
                    <a:pt x="147066" y="369570"/>
                  </a:lnTo>
                  <a:lnTo>
                    <a:pt x="145542" y="371094"/>
                  </a:lnTo>
                  <a:lnTo>
                    <a:pt x="147066" y="372618"/>
                  </a:lnTo>
                  <a:lnTo>
                    <a:pt x="148590" y="371094"/>
                  </a:lnTo>
                  <a:close/>
                </a:path>
                <a:path w="901064" h="462914">
                  <a:moveTo>
                    <a:pt x="148590" y="364998"/>
                  </a:moveTo>
                  <a:lnTo>
                    <a:pt x="147066" y="363474"/>
                  </a:lnTo>
                  <a:lnTo>
                    <a:pt x="145542" y="364998"/>
                  </a:lnTo>
                  <a:lnTo>
                    <a:pt x="147066" y="366522"/>
                  </a:lnTo>
                  <a:lnTo>
                    <a:pt x="148590" y="364998"/>
                  </a:lnTo>
                  <a:close/>
                </a:path>
                <a:path w="901064" h="462914">
                  <a:moveTo>
                    <a:pt x="148590" y="358902"/>
                  </a:moveTo>
                  <a:lnTo>
                    <a:pt x="147066" y="357378"/>
                  </a:lnTo>
                  <a:lnTo>
                    <a:pt x="145542" y="358902"/>
                  </a:lnTo>
                  <a:lnTo>
                    <a:pt x="147066" y="360426"/>
                  </a:lnTo>
                  <a:lnTo>
                    <a:pt x="148590" y="358902"/>
                  </a:lnTo>
                  <a:close/>
                </a:path>
                <a:path w="901064" h="462914">
                  <a:moveTo>
                    <a:pt x="148590" y="352806"/>
                  </a:moveTo>
                  <a:lnTo>
                    <a:pt x="147066" y="351282"/>
                  </a:lnTo>
                  <a:lnTo>
                    <a:pt x="145542" y="352806"/>
                  </a:lnTo>
                  <a:lnTo>
                    <a:pt x="147066" y="354330"/>
                  </a:lnTo>
                  <a:lnTo>
                    <a:pt x="148590" y="352806"/>
                  </a:lnTo>
                  <a:close/>
                </a:path>
                <a:path w="901064" h="462914">
                  <a:moveTo>
                    <a:pt x="148590" y="346710"/>
                  </a:moveTo>
                  <a:lnTo>
                    <a:pt x="147066" y="345186"/>
                  </a:lnTo>
                  <a:lnTo>
                    <a:pt x="145542" y="346710"/>
                  </a:lnTo>
                  <a:lnTo>
                    <a:pt x="147066" y="348234"/>
                  </a:lnTo>
                  <a:lnTo>
                    <a:pt x="148590" y="346710"/>
                  </a:lnTo>
                  <a:close/>
                </a:path>
                <a:path w="901064" h="462914">
                  <a:moveTo>
                    <a:pt x="148590" y="340614"/>
                  </a:moveTo>
                  <a:lnTo>
                    <a:pt x="147066" y="339090"/>
                  </a:lnTo>
                  <a:lnTo>
                    <a:pt x="145542" y="340614"/>
                  </a:lnTo>
                  <a:lnTo>
                    <a:pt x="147066" y="342138"/>
                  </a:lnTo>
                  <a:lnTo>
                    <a:pt x="148590" y="340614"/>
                  </a:lnTo>
                  <a:close/>
                </a:path>
                <a:path w="901064" h="462914">
                  <a:moveTo>
                    <a:pt x="148590" y="334518"/>
                  </a:moveTo>
                  <a:lnTo>
                    <a:pt x="147066" y="332994"/>
                  </a:lnTo>
                  <a:lnTo>
                    <a:pt x="145542" y="334518"/>
                  </a:lnTo>
                  <a:lnTo>
                    <a:pt x="147066" y="336042"/>
                  </a:lnTo>
                  <a:lnTo>
                    <a:pt x="148590" y="334518"/>
                  </a:lnTo>
                  <a:close/>
                </a:path>
                <a:path w="901064" h="462914">
                  <a:moveTo>
                    <a:pt x="148590" y="328422"/>
                  </a:moveTo>
                  <a:lnTo>
                    <a:pt x="147066" y="326898"/>
                  </a:lnTo>
                  <a:lnTo>
                    <a:pt x="145542" y="328422"/>
                  </a:lnTo>
                  <a:lnTo>
                    <a:pt x="147066" y="329946"/>
                  </a:lnTo>
                  <a:lnTo>
                    <a:pt x="148590" y="328422"/>
                  </a:lnTo>
                  <a:close/>
                </a:path>
                <a:path w="901064" h="462914">
                  <a:moveTo>
                    <a:pt x="148590" y="322326"/>
                  </a:moveTo>
                  <a:lnTo>
                    <a:pt x="147066" y="320802"/>
                  </a:lnTo>
                  <a:lnTo>
                    <a:pt x="145542" y="322326"/>
                  </a:lnTo>
                  <a:lnTo>
                    <a:pt x="147066" y="323850"/>
                  </a:lnTo>
                  <a:lnTo>
                    <a:pt x="148590" y="322326"/>
                  </a:lnTo>
                  <a:close/>
                </a:path>
                <a:path w="901064" h="462914">
                  <a:moveTo>
                    <a:pt x="148590" y="316230"/>
                  </a:moveTo>
                  <a:lnTo>
                    <a:pt x="147066" y="314706"/>
                  </a:lnTo>
                  <a:lnTo>
                    <a:pt x="145542" y="316230"/>
                  </a:lnTo>
                  <a:lnTo>
                    <a:pt x="147066" y="317754"/>
                  </a:lnTo>
                  <a:lnTo>
                    <a:pt x="148590" y="316230"/>
                  </a:lnTo>
                  <a:close/>
                </a:path>
                <a:path w="901064" h="462914">
                  <a:moveTo>
                    <a:pt x="148590" y="310134"/>
                  </a:moveTo>
                  <a:lnTo>
                    <a:pt x="147066" y="308610"/>
                  </a:lnTo>
                  <a:lnTo>
                    <a:pt x="145542" y="310134"/>
                  </a:lnTo>
                  <a:lnTo>
                    <a:pt x="147066" y="311658"/>
                  </a:lnTo>
                  <a:lnTo>
                    <a:pt x="148590" y="310134"/>
                  </a:lnTo>
                  <a:close/>
                </a:path>
                <a:path w="901064" h="462914">
                  <a:moveTo>
                    <a:pt x="148590" y="304038"/>
                  </a:moveTo>
                  <a:lnTo>
                    <a:pt x="147066" y="302514"/>
                  </a:lnTo>
                  <a:lnTo>
                    <a:pt x="145542" y="304038"/>
                  </a:lnTo>
                  <a:lnTo>
                    <a:pt x="147066" y="305562"/>
                  </a:lnTo>
                  <a:lnTo>
                    <a:pt x="148590" y="304038"/>
                  </a:lnTo>
                  <a:close/>
                </a:path>
                <a:path w="901064" h="462914">
                  <a:moveTo>
                    <a:pt x="148590" y="297942"/>
                  </a:moveTo>
                  <a:lnTo>
                    <a:pt x="147066" y="296418"/>
                  </a:lnTo>
                  <a:lnTo>
                    <a:pt x="145542" y="297942"/>
                  </a:lnTo>
                  <a:lnTo>
                    <a:pt x="147066" y="299466"/>
                  </a:lnTo>
                  <a:lnTo>
                    <a:pt x="148590" y="297942"/>
                  </a:lnTo>
                  <a:close/>
                </a:path>
                <a:path w="901064" h="462914">
                  <a:moveTo>
                    <a:pt x="148590" y="291846"/>
                  </a:moveTo>
                  <a:lnTo>
                    <a:pt x="147066" y="290322"/>
                  </a:lnTo>
                  <a:lnTo>
                    <a:pt x="145542" y="291846"/>
                  </a:lnTo>
                  <a:lnTo>
                    <a:pt x="147066" y="293370"/>
                  </a:lnTo>
                  <a:lnTo>
                    <a:pt x="148590" y="291846"/>
                  </a:lnTo>
                  <a:close/>
                </a:path>
                <a:path w="901064" h="462914">
                  <a:moveTo>
                    <a:pt x="148590" y="285750"/>
                  </a:moveTo>
                  <a:lnTo>
                    <a:pt x="147066" y="284226"/>
                  </a:lnTo>
                  <a:lnTo>
                    <a:pt x="145542" y="285750"/>
                  </a:lnTo>
                  <a:lnTo>
                    <a:pt x="147066" y="287274"/>
                  </a:lnTo>
                  <a:lnTo>
                    <a:pt x="148590" y="285750"/>
                  </a:lnTo>
                  <a:close/>
                </a:path>
                <a:path w="901064" h="462914">
                  <a:moveTo>
                    <a:pt x="148590" y="279654"/>
                  </a:moveTo>
                  <a:lnTo>
                    <a:pt x="147066" y="278130"/>
                  </a:lnTo>
                  <a:lnTo>
                    <a:pt x="145542" y="279654"/>
                  </a:lnTo>
                  <a:lnTo>
                    <a:pt x="147066" y="281178"/>
                  </a:lnTo>
                  <a:lnTo>
                    <a:pt x="148590" y="279654"/>
                  </a:lnTo>
                  <a:close/>
                </a:path>
                <a:path w="901064" h="462914">
                  <a:moveTo>
                    <a:pt x="148590" y="273558"/>
                  </a:moveTo>
                  <a:lnTo>
                    <a:pt x="147066" y="272034"/>
                  </a:lnTo>
                  <a:lnTo>
                    <a:pt x="145542" y="273558"/>
                  </a:lnTo>
                  <a:lnTo>
                    <a:pt x="147066" y="275082"/>
                  </a:lnTo>
                  <a:lnTo>
                    <a:pt x="148590" y="273558"/>
                  </a:lnTo>
                  <a:close/>
                </a:path>
                <a:path w="901064" h="462914">
                  <a:moveTo>
                    <a:pt x="148590" y="267462"/>
                  </a:moveTo>
                  <a:lnTo>
                    <a:pt x="147066" y="265938"/>
                  </a:lnTo>
                  <a:lnTo>
                    <a:pt x="145542" y="267462"/>
                  </a:lnTo>
                  <a:lnTo>
                    <a:pt x="147066" y="268986"/>
                  </a:lnTo>
                  <a:lnTo>
                    <a:pt x="148590" y="267462"/>
                  </a:lnTo>
                  <a:close/>
                </a:path>
                <a:path w="901064" h="462914">
                  <a:moveTo>
                    <a:pt x="148590" y="261366"/>
                  </a:moveTo>
                  <a:lnTo>
                    <a:pt x="147066" y="259842"/>
                  </a:lnTo>
                  <a:lnTo>
                    <a:pt x="145542" y="261366"/>
                  </a:lnTo>
                  <a:lnTo>
                    <a:pt x="147066" y="262890"/>
                  </a:lnTo>
                  <a:lnTo>
                    <a:pt x="148590" y="261366"/>
                  </a:lnTo>
                  <a:close/>
                </a:path>
                <a:path w="901064" h="462914">
                  <a:moveTo>
                    <a:pt x="148590" y="255270"/>
                  </a:moveTo>
                  <a:lnTo>
                    <a:pt x="147066" y="253746"/>
                  </a:lnTo>
                  <a:lnTo>
                    <a:pt x="145542" y="255270"/>
                  </a:lnTo>
                  <a:lnTo>
                    <a:pt x="147066" y="256794"/>
                  </a:lnTo>
                  <a:lnTo>
                    <a:pt x="148590" y="255270"/>
                  </a:lnTo>
                  <a:close/>
                </a:path>
                <a:path w="901064" h="462914">
                  <a:moveTo>
                    <a:pt x="148590" y="249174"/>
                  </a:moveTo>
                  <a:lnTo>
                    <a:pt x="147066" y="247650"/>
                  </a:lnTo>
                  <a:lnTo>
                    <a:pt x="145542" y="249174"/>
                  </a:lnTo>
                  <a:lnTo>
                    <a:pt x="147066" y="250698"/>
                  </a:lnTo>
                  <a:lnTo>
                    <a:pt x="148590" y="249174"/>
                  </a:lnTo>
                  <a:close/>
                </a:path>
                <a:path w="901064" h="462914">
                  <a:moveTo>
                    <a:pt x="148590" y="243078"/>
                  </a:moveTo>
                  <a:lnTo>
                    <a:pt x="147066" y="241554"/>
                  </a:lnTo>
                  <a:lnTo>
                    <a:pt x="145542" y="243078"/>
                  </a:lnTo>
                  <a:lnTo>
                    <a:pt x="147066" y="244602"/>
                  </a:lnTo>
                  <a:lnTo>
                    <a:pt x="148590" y="243078"/>
                  </a:lnTo>
                  <a:close/>
                </a:path>
                <a:path w="901064" h="462914">
                  <a:moveTo>
                    <a:pt x="148590" y="236982"/>
                  </a:moveTo>
                  <a:lnTo>
                    <a:pt x="147066" y="235458"/>
                  </a:lnTo>
                  <a:lnTo>
                    <a:pt x="145542" y="236982"/>
                  </a:lnTo>
                  <a:lnTo>
                    <a:pt x="147066" y="238506"/>
                  </a:lnTo>
                  <a:lnTo>
                    <a:pt x="148590" y="236982"/>
                  </a:lnTo>
                  <a:close/>
                </a:path>
                <a:path w="901064" h="462914">
                  <a:moveTo>
                    <a:pt x="148590" y="230886"/>
                  </a:moveTo>
                  <a:lnTo>
                    <a:pt x="147066" y="229362"/>
                  </a:lnTo>
                  <a:lnTo>
                    <a:pt x="145542" y="230886"/>
                  </a:lnTo>
                  <a:lnTo>
                    <a:pt x="147066" y="232410"/>
                  </a:lnTo>
                  <a:lnTo>
                    <a:pt x="148590" y="230886"/>
                  </a:lnTo>
                  <a:close/>
                </a:path>
                <a:path w="901064" h="462914">
                  <a:moveTo>
                    <a:pt x="148590" y="224790"/>
                  </a:moveTo>
                  <a:lnTo>
                    <a:pt x="147066" y="223266"/>
                  </a:lnTo>
                  <a:lnTo>
                    <a:pt x="145542" y="224790"/>
                  </a:lnTo>
                  <a:lnTo>
                    <a:pt x="147066" y="226314"/>
                  </a:lnTo>
                  <a:lnTo>
                    <a:pt x="148590" y="224790"/>
                  </a:lnTo>
                  <a:close/>
                </a:path>
                <a:path w="901064" h="462914">
                  <a:moveTo>
                    <a:pt x="148590" y="219456"/>
                  </a:moveTo>
                  <a:lnTo>
                    <a:pt x="147066" y="217932"/>
                  </a:lnTo>
                  <a:lnTo>
                    <a:pt x="145542" y="219456"/>
                  </a:lnTo>
                  <a:lnTo>
                    <a:pt x="147066" y="220980"/>
                  </a:lnTo>
                  <a:lnTo>
                    <a:pt x="148590" y="219456"/>
                  </a:lnTo>
                  <a:close/>
                </a:path>
                <a:path w="901064" h="462914">
                  <a:moveTo>
                    <a:pt x="148590" y="213360"/>
                  </a:moveTo>
                  <a:lnTo>
                    <a:pt x="147066" y="211836"/>
                  </a:lnTo>
                  <a:lnTo>
                    <a:pt x="145542" y="213360"/>
                  </a:lnTo>
                  <a:lnTo>
                    <a:pt x="147066" y="214884"/>
                  </a:lnTo>
                  <a:lnTo>
                    <a:pt x="148590" y="213360"/>
                  </a:lnTo>
                  <a:close/>
                </a:path>
                <a:path w="901064" h="462914">
                  <a:moveTo>
                    <a:pt x="148590" y="207264"/>
                  </a:moveTo>
                  <a:lnTo>
                    <a:pt x="147066" y="205740"/>
                  </a:lnTo>
                  <a:lnTo>
                    <a:pt x="145542" y="207264"/>
                  </a:lnTo>
                  <a:lnTo>
                    <a:pt x="147066" y="208788"/>
                  </a:lnTo>
                  <a:lnTo>
                    <a:pt x="148590" y="207264"/>
                  </a:lnTo>
                  <a:close/>
                </a:path>
                <a:path w="901064" h="462914">
                  <a:moveTo>
                    <a:pt x="148590" y="201168"/>
                  </a:moveTo>
                  <a:lnTo>
                    <a:pt x="147066" y="199644"/>
                  </a:lnTo>
                  <a:lnTo>
                    <a:pt x="145542" y="201168"/>
                  </a:lnTo>
                  <a:lnTo>
                    <a:pt x="147066" y="202692"/>
                  </a:lnTo>
                  <a:lnTo>
                    <a:pt x="148590" y="201168"/>
                  </a:lnTo>
                  <a:close/>
                </a:path>
                <a:path w="901064" h="462914">
                  <a:moveTo>
                    <a:pt x="148590" y="195072"/>
                  </a:moveTo>
                  <a:lnTo>
                    <a:pt x="147066" y="193548"/>
                  </a:lnTo>
                  <a:lnTo>
                    <a:pt x="145542" y="195072"/>
                  </a:lnTo>
                  <a:lnTo>
                    <a:pt x="147066" y="196596"/>
                  </a:lnTo>
                  <a:lnTo>
                    <a:pt x="148590" y="195072"/>
                  </a:lnTo>
                  <a:close/>
                </a:path>
                <a:path w="901064" h="462914">
                  <a:moveTo>
                    <a:pt x="148590" y="188976"/>
                  </a:moveTo>
                  <a:lnTo>
                    <a:pt x="147066" y="187452"/>
                  </a:lnTo>
                  <a:lnTo>
                    <a:pt x="145542" y="188976"/>
                  </a:lnTo>
                  <a:lnTo>
                    <a:pt x="147066" y="190500"/>
                  </a:lnTo>
                  <a:lnTo>
                    <a:pt x="148590" y="188976"/>
                  </a:lnTo>
                  <a:close/>
                </a:path>
                <a:path w="901064" h="462914">
                  <a:moveTo>
                    <a:pt x="148590" y="182880"/>
                  </a:moveTo>
                  <a:lnTo>
                    <a:pt x="147066" y="181356"/>
                  </a:lnTo>
                  <a:lnTo>
                    <a:pt x="145542" y="182880"/>
                  </a:lnTo>
                  <a:lnTo>
                    <a:pt x="147066" y="184404"/>
                  </a:lnTo>
                  <a:lnTo>
                    <a:pt x="148590" y="182880"/>
                  </a:lnTo>
                  <a:close/>
                </a:path>
                <a:path w="901064" h="462914">
                  <a:moveTo>
                    <a:pt x="148590" y="176784"/>
                  </a:moveTo>
                  <a:lnTo>
                    <a:pt x="147066" y="175260"/>
                  </a:lnTo>
                  <a:lnTo>
                    <a:pt x="145542" y="176784"/>
                  </a:lnTo>
                  <a:lnTo>
                    <a:pt x="147066" y="178308"/>
                  </a:lnTo>
                  <a:lnTo>
                    <a:pt x="148590" y="176784"/>
                  </a:lnTo>
                  <a:close/>
                </a:path>
                <a:path w="901064" h="462914">
                  <a:moveTo>
                    <a:pt x="148590" y="170688"/>
                  </a:moveTo>
                  <a:lnTo>
                    <a:pt x="147066" y="169164"/>
                  </a:lnTo>
                  <a:lnTo>
                    <a:pt x="145542" y="170688"/>
                  </a:lnTo>
                  <a:lnTo>
                    <a:pt x="147066" y="172212"/>
                  </a:lnTo>
                  <a:lnTo>
                    <a:pt x="148590" y="170688"/>
                  </a:lnTo>
                  <a:close/>
                </a:path>
                <a:path w="901064" h="462914">
                  <a:moveTo>
                    <a:pt x="148590" y="164592"/>
                  </a:moveTo>
                  <a:lnTo>
                    <a:pt x="147066" y="163068"/>
                  </a:lnTo>
                  <a:lnTo>
                    <a:pt x="145542" y="164592"/>
                  </a:lnTo>
                  <a:lnTo>
                    <a:pt x="147066" y="166116"/>
                  </a:lnTo>
                  <a:lnTo>
                    <a:pt x="148590" y="164592"/>
                  </a:lnTo>
                  <a:close/>
                </a:path>
                <a:path w="901064" h="462914">
                  <a:moveTo>
                    <a:pt x="148590" y="158496"/>
                  </a:moveTo>
                  <a:lnTo>
                    <a:pt x="147066" y="156972"/>
                  </a:lnTo>
                  <a:lnTo>
                    <a:pt x="145542" y="158496"/>
                  </a:lnTo>
                  <a:lnTo>
                    <a:pt x="147066" y="160020"/>
                  </a:lnTo>
                  <a:lnTo>
                    <a:pt x="148590" y="158496"/>
                  </a:lnTo>
                  <a:close/>
                </a:path>
                <a:path w="901064" h="462914">
                  <a:moveTo>
                    <a:pt x="148590" y="152400"/>
                  </a:moveTo>
                  <a:lnTo>
                    <a:pt x="147066" y="150876"/>
                  </a:lnTo>
                  <a:lnTo>
                    <a:pt x="145542" y="152400"/>
                  </a:lnTo>
                  <a:lnTo>
                    <a:pt x="147066" y="153924"/>
                  </a:lnTo>
                  <a:lnTo>
                    <a:pt x="148590" y="152400"/>
                  </a:lnTo>
                  <a:close/>
                </a:path>
                <a:path w="901064" h="462914">
                  <a:moveTo>
                    <a:pt x="148590" y="146304"/>
                  </a:moveTo>
                  <a:lnTo>
                    <a:pt x="147066" y="144780"/>
                  </a:lnTo>
                  <a:lnTo>
                    <a:pt x="145542" y="146304"/>
                  </a:lnTo>
                  <a:lnTo>
                    <a:pt x="147066" y="147828"/>
                  </a:lnTo>
                  <a:lnTo>
                    <a:pt x="148590" y="146304"/>
                  </a:lnTo>
                  <a:close/>
                </a:path>
                <a:path w="901064" h="462914">
                  <a:moveTo>
                    <a:pt x="148590" y="140208"/>
                  </a:moveTo>
                  <a:lnTo>
                    <a:pt x="147066" y="138684"/>
                  </a:lnTo>
                  <a:lnTo>
                    <a:pt x="145542" y="140208"/>
                  </a:lnTo>
                  <a:lnTo>
                    <a:pt x="147066" y="141732"/>
                  </a:lnTo>
                  <a:lnTo>
                    <a:pt x="148590" y="140208"/>
                  </a:lnTo>
                  <a:close/>
                </a:path>
                <a:path w="901064" h="462914">
                  <a:moveTo>
                    <a:pt x="148590" y="134112"/>
                  </a:moveTo>
                  <a:lnTo>
                    <a:pt x="147066" y="132588"/>
                  </a:lnTo>
                  <a:lnTo>
                    <a:pt x="145542" y="134112"/>
                  </a:lnTo>
                  <a:lnTo>
                    <a:pt x="147066" y="135636"/>
                  </a:lnTo>
                  <a:lnTo>
                    <a:pt x="148590" y="134112"/>
                  </a:lnTo>
                  <a:close/>
                </a:path>
                <a:path w="901064" h="462914">
                  <a:moveTo>
                    <a:pt x="148590" y="128016"/>
                  </a:moveTo>
                  <a:lnTo>
                    <a:pt x="147066" y="126492"/>
                  </a:lnTo>
                  <a:lnTo>
                    <a:pt x="145542" y="128016"/>
                  </a:lnTo>
                  <a:lnTo>
                    <a:pt x="147066" y="129540"/>
                  </a:lnTo>
                  <a:lnTo>
                    <a:pt x="148590" y="128016"/>
                  </a:lnTo>
                  <a:close/>
                </a:path>
                <a:path w="901064" h="462914">
                  <a:moveTo>
                    <a:pt x="148590" y="121920"/>
                  </a:moveTo>
                  <a:lnTo>
                    <a:pt x="147066" y="120396"/>
                  </a:lnTo>
                  <a:lnTo>
                    <a:pt x="145542" y="121920"/>
                  </a:lnTo>
                  <a:lnTo>
                    <a:pt x="147066" y="123444"/>
                  </a:lnTo>
                  <a:lnTo>
                    <a:pt x="148590" y="121920"/>
                  </a:lnTo>
                  <a:close/>
                </a:path>
                <a:path w="901064" h="462914">
                  <a:moveTo>
                    <a:pt x="148590" y="115824"/>
                  </a:moveTo>
                  <a:lnTo>
                    <a:pt x="147066" y="114300"/>
                  </a:lnTo>
                  <a:lnTo>
                    <a:pt x="145542" y="115824"/>
                  </a:lnTo>
                  <a:lnTo>
                    <a:pt x="147066" y="117348"/>
                  </a:lnTo>
                  <a:lnTo>
                    <a:pt x="148590" y="115824"/>
                  </a:lnTo>
                  <a:close/>
                </a:path>
                <a:path w="901064" h="462914">
                  <a:moveTo>
                    <a:pt x="148590" y="109728"/>
                  </a:moveTo>
                  <a:lnTo>
                    <a:pt x="147066" y="108204"/>
                  </a:lnTo>
                  <a:lnTo>
                    <a:pt x="145542" y="109728"/>
                  </a:lnTo>
                  <a:lnTo>
                    <a:pt x="147066" y="111252"/>
                  </a:lnTo>
                  <a:lnTo>
                    <a:pt x="148590" y="109728"/>
                  </a:lnTo>
                  <a:close/>
                </a:path>
                <a:path w="901064" h="462914">
                  <a:moveTo>
                    <a:pt x="148590" y="103632"/>
                  </a:moveTo>
                  <a:lnTo>
                    <a:pt x="147066" y="102108"/>
                  </a:lnTo>
                  <a:lnTo>
                    <a:pt x="145542" y="103632"/>
                  </a:lnTo>
                  <a:lnTo>
                    <a:pt x="147066" y="105156"/>
                  </a:lnTo>
                  <a:lnTo>
                    <a:pt x="148590" y="103632"/>
                  </a:lnTo>
                  <a:close/>
                </a:path>
                <a:path w="901064" h="462914">
                  <a:moveTo>
                    <a:pt x="148590" y="97536"/>
                  </a:moveTo>
                  <a:lnTo>
                    <a:pt x="147066" y="96012"/>
                  </a:lnTo>
                  <a:lnTo>
                    <a:pt x="145542" y="97536"/>
                  </a:lnTo>
                  <a:lnTo>
                    <a:pt x="147066" y="99060"/>
                  </a:lnTo>
                  <a:lnTo>
                    <a:pt x="148590" y="97536"/>
                  </a:lnTo>
                  <a:close/>
                </a:path>
                <a:path w="901064" h="462914">
                  <a:moveTo>
                    <a:pt x="148590" y="91440"/>
                  </a:moveTo>
                  <a:lnTo>
                    <a:pt x="147066" y="89916"/>
                  </a:lnTo>
                  <a:lnTo>
                    <a:pt x="145542" y="91440"/>
                  </a:lnTo>
                  <a:lnTo>
                    <a:pt x="147066" y="92964"/>
                  </a:lnTo>
                  <a:lnTo>
                    <a:pt x="148590" y="91440"/>
                  </a:lnTo>
                  <a:close/>
                </a:path>
                <a:path w="901064" h="462914">
                  <a:moveTo>
                    <a:pt x="148590" y="85344"/>
                  </a:moveTo>
                  <a:lnTo>
                    <a:pt x="147066" y="83820"/>
                  </a:lnTo>
                  <a:lnTo>
                    <a:pt x="145542" y="85344"/>
                  </a:lnTo>
                  <a:lnTo>
                    <a:pt x="147066" y="86868"/>
                  </a:lnTo>
                  <a:lnTo>
                    <a:pt x="148590" y="85344"/>
                  </a:lnTo>
                  <a:close/>
                </a:path>
                <a:path w="901064" h="462914">
                  <a:moveTo>
                    <a:pt x="148590" y="79248"/>
                  </a:moveTo>
                  <a:lnTo>
                    <a:pt x="147066" y="77724"/>
                  </a:lnTo>
                  <a:lnTo>
                    <a:pt x="145542" y="79248"/>
                  </a:lnTo>
                  <a:lnTo>
                    <a:pt x="147066" y="80772"/>
                  </a:lnTo>
                  <a:lnTo>
                    <a:pt x="148590" y="79248"/>
                  </a:lnTo>
                  <a:close/>
                </a:path>
                <a:path w="901064" h="462914">
                  <a:moveTo>
                    <a:pt x="148590" y="73152"/>
                  </a:moveTo>
                  <a:lnTo>
                    <a:pt x="147066" y="71628"/>
                  </a:lnTo>
                  <a:lnTo>
                    <a:pt x="145542" y="73152"/>
                  </a:lnTo>
                  <a:lnTo>
                    <a:pt x="147066" y="74676"/>
                  </a:lnTo>
                  <a:lnTo>
                    <a:pt x="148590" y="73152"/>
                  </a:lnTo>
                  <a:close/>
                </a:path>
                <a:path w="901064" h="462914">
                  <a:moveTo>
                    <a:pt x="148590" y="67056"/>
                  </a:moveTo>
                  <a:lnTo>
                    <a:pt x="147066" y="66294"/>
                  </a:lnTo>
                  <a:lnTo>
                    <a:pt x="145542" y="67056"/>
                  </a:lnTo>
                  <a:lnTo>
                    <a:pt x="145542" y="67818"/>
                  </a:lnTo>
                  <a:lnTo>
                    <a:pt x="147066" y="68580"/>
                  </a:lnTo>
                  <a:lnTo>
                    <a:pt x="148590" y="67818"/>
                  </a:lnTo>
                  <a:lnTo>
                    <a:pt x="148590" y="67056"/>
                  </a:lnTo>
                  <a:close/>
                </a:path>
                <a:path w="901064" h="462914">
                  <a:moveTo>
                    <a:pt x="148590" y="61722"/>
                  </a:moveTo>
                  <a:lnTo>
                    <a:pt x="147066" y="60198"/>
                  </a:lnTo>
                  <a:lnTo>
                    <a:pt x="145542" y="61722"/>
                  </a:lnTo>
                  <a:lnTo>
                    <a:pt x="147066" y="63246"/>
                  </a:lnTo>
                  <a:lnTo>
                    <a:pt x="148590" y="61722"/>
                  </a:lnTo>
                  <a:close/>
                </a:path>
                <a:path w="901064" h="462914">
                  <a:moveTo>
                    <a:pt x="148590" y="55626"/>
                  </a:moveTo>
                  <a:lnTo>
                    <a:pt x="147066" y="54102"/>
                  </a:lnTo>
                  <a:lnTo>
                    <a:pt x="145542" y="55626"/>
                  </a:lnTo>
                  <a:lnTo>
                    <a:pt x="147066" y="57150"/>
                  </a:lnTo>
                  <a:lnTo>
                    <a:pt x="148590" y="55626"/>
                  </a:lnTo>
                  <a:close/>
                </a:path>
                <a:path w="901064" h="462914">
                  <a:moveTo>
                    <a:pt x="148590" y="49530"/>
                  </a:moveTo>
                  <a:lnTo>
                    <a:pt x="147066" y="48006"/>
                  </a:lnTo>
                  <a:lnTo>
                    <a:pt x="145542" y="49530"/>
                  </a:lnTo>
                  <a:lnTo>
                    <a:pt x="147066" y="51054"/>
                  </a:lnTo>
                  <a:lnTo>
                    <a:pt x="148590" y="49530"/>
                  </a:lnTo>
                  <a:close/>
                </a:path>
                <a:path w="901064" h="462914">
                  <a:moveTo>
                    <a:pt x="148590" y="43434"/>
                  </a:moveTo>
                  <a:lnTo>
                    <a:pt x="147066" y="41910"/>
                  </a:lnTo>
                  <a:lnTo>
                    <a:pt x="145542" y="43434"/>
                  </a:lnTo>
                  <a:lnTo>
                    <a:pt x="147066" y="44958"/>
                  </a:lnTo>
                  <a:lnTo>
                    <a:pt x="148590" y="43434"/>
                  </a:lnTo>
                  <a:close/>
                </a:path>
                <a:path w="901064" h="462914">
                  <a:moveTo>
                    <a:pt x="148590" y="37338"/>
                  </a:moveTo>
                  <a:lnTo>
                    <a:pt x="147066" y="35814"/>
                  </a:lnTo>
                  <a:lnTo>
                    <a:pt x="145542" y="37338"/>
                  </a:lnTo>
                  <a:lnTo>
                    <a:pt x="147066" y="38862"/>
                  </a:lnTo>
                  <a:lnTo>
                    <a:pt x="148590" y="37338"/>
                  </a:lnTo>
                  <a:close/>
                </a:path>
                <a:path w="901064" h="462914">
                  <a:moveTo>
                    <a:pt x="148590" y="31242"/>
                  </a:moveTo>
                  <a:lnTo>
                    <a:pt x="147066" y="29718"/>
                  </a:lnTo>
                  <a:lnTo>
                    <a:pt x="145542" y="31242"/>
                  </a:lnTo>
                  <a:lnTo>
                    <a:pt x="147066" y="32766"/>
                  </a:lnTo>
                  <a:lnTo>
                    <a:pt x="148590" y="31242"/>
                  </a:lnTo>
                  <a:close/>
                </a:path>
                <a:path w="901064" h="462914">
                  <a:moveTo>
                    <a:pt x="148590" y="25146"/>
                  </a:moveTo>
                  <a:lnTo>
                    <a:pt x="147066" y="23622"/>
                  </a:lnTo>
                  <a:lnTo>
                    <a:pt x="145542" y="25146"/>
                  </a:lnTo>
                  <a:lnTo>
                    <a:pt x="147066" y="26670"/>
                  </a:lnTo>
                  <a:lnTo>
                    <a:pt x="148590" y="25146"/>
                  </a:lnTo>
                  <a:close/>
                </a:path>
                <a:path w="901064" h="462914">
                  <a:moveTo>
                    <a:pt x="148590" y="19050"/>
                  </a:moveTo>
                  <a:lnTo>
                    <a:pt x="147066" y="17526"/>
                  </a:lnTo>
                  <a:lnTo>
                    <a:pt x="145542" y="19050"/>
                  </a:lnTo>
                  <a:lnTo>
                    <a:pt x="147066" y="20574"/>
                  </a:lnTo>
                  <a:lnTo>
                    <a:pt x="148590" y="19050"/>
                  </a:lnTo>
                  <a:close/>
                </a:path>
                <a:path w="901064" h="462914">
                  <a:moveTo>
                    <a:pt x="148590" y="12954"/>
                  </a:moveTo>
                  <a:lnTo>
                    <a:pt x="147066" y="11430"/>
                  </a:lnTo>
                  <a:lnTo>
                    <a:pt x="145542" y="12954"/>
                  </a:lnTo>
                  <a:lnTo>
                    <a:pt x="147066" y="14478"/>
                  </a:lnTo>
                  <a:lnTo>
                    <a:pt x="148590" y="12954"/>
                  </a:lnTo>
                  <a:close/>
                </a:path>
                <a:path w="901064" h="462914">
                  <a:moveTo>
                    <a:pt x="148590" y="6858"/>
                  </a:moveTo>
                  <a:lnTo>
                    <a:pt x="147066" y="5334"/>
                  </a:lnTo>
                  <a:lnTo>
                    <a:pt x="145542" y="6858"/>
                  </a:lnTo>
                  <a:lnTo>
                    <a:pt x="147066" y="8382"/>
                  </a:lnTo>
                  <a:lnTo>
                    <a:pt x="148590" y="6858"/>
                  </a:lnTo>
                  <a:close/>
                </a:path>
                <a:path w="901064" h="462914">
                  <a:moveTo>
                    <a:pt x="148590" y="762"/>
                  </a:moveTo>
                  <a:lnTo>
                    <a:pt x="147828" y="0"/>
                  </a:lnTo>
                  <a:lnTo>
                    <a:pt x="146291" y="0"/>
                  </a:lnTo>
                  <a:lnTo>
                    <a:pt x="145542" y="762"/>
                  </a:lnTo>
                  <a:lnTo>
                    <a:pt x="147066" y="2286"/>
                  </a:lnTo>
                  <a:lnTo>
                    <a:pt x="148590" y="762"/>
                  </a:lnTo>
                  <a:close/>
                </a:path>
                <a:path w="901064" h="462914">
                  <a:moveTo>
                    <a:pt x="900684" y="387096"/>
                  </a:moveTo>
                  <a:lnTo>
                    <a:pt x="897636" y="387096"/>
                  </a:lnTo>
                  <a:lnTo>
                    <a:pt x="897636" y="390144"/>
                  </a:lnTo>
                  <a:lnTo>
                    <a:pt x="897636" y="460248"/>
                  </a:lnTo>
                  <a:lnTo>
                    <a:pt x="803148" y="460248"/>
                  </a:lnTo>
                  <a:lnTo>
                    <a:pt x="803148" y="390144"/>
                  </a:lnTo>
                  <a:lnTo>
                    <a:pt x="897636" y="390144"/>
                  </a:lnTo>
                  <a:lnTo>
                    <a:pt x="897636" y="387096"/>
                  </a:lnTo>
                  <a:lnTo>
                    <a:pt x="800100" y="387096"/>
                  </a:lnTo>
                  <a:lnTo>
                    <a:pt x="800100" y="462534"/>
                  </a:lnTo>
                  <a:lnTo>
                    <a:pt x="900684" y="462534"/>
                  </a:lnTo>
                  <a:lnTo>
                    <a:pt x="900684" y="461772"/>
                  </a:lnTo>
                  <a:lnTo>
                    <a:pt x="900684" y="460248"/>
                  </a:lnTo>
                  <a:lnTo>
                    <a:pt x="900684" y="390144"/>
                  </a:lnTo>
                  <a:lnTo>
                    <a:pt x="900684" y="388620"/>
                  </a:lnTo>
                  <a:lnTo>
                    <a:pt x="900684" y="387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226814" y="2277868"/>
            <a:ext cx="18859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52214" y="2607813"/>
            <a:ext cx="8953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50" dirty="0">
                <a:latin typeface="Symbol"/>
                <a:cs typeface="Symbol"/>
              </a:rPr>
              <a:t>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16221" y="2692396"/>
            <a:ext cx="742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464558" y="2377439"/>
            <a:ext cx="2148840" cy="802640"/>
            <a:chOff x="4464558" y="2377439"/>
            <a:chExt cx="2148840" cy="802640"/>
          </a:xfrm>
        </p:grpSpPr>
        <p:sp>
          <p:nvSpPr>
            <p:cNvPr id="78" name="object 78"/>
            <p:cNvSpPr/>
            <p:nvPr/>
          </p:nvSpPr>
          <p:spPr>
            <a:xfrm>
              <a:off x="4478274" y="3176778"/>
              <a:ext cx="2135505" cy="3175"/>
            </a:xfrm>
            <a:custGeom>
              <a:avLst/>
              <a:gdLst/>
              <a:ahLst/>
              <a:cxnLst/>
              <a:rect l="l" t="t" r="r" b="b"/>
              <a:pathLst>
                <a:path w="2135504" h="3175">
                  <a:moveTo>
                    <a:pt x="2135124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135124" y="3047"/>
                  </a:lnTo>
                  <a:lnTo>
                    <a:pt x="2135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64558" y="2983991"/>
              <a:ext cx="27940" cy="194310"/>
            </a:xfrm>
            <a:custGeom>
              <a:avLst/>
              <a:gdLst/>
              <a:ahLst/>
              <a:cxnLst/>
              <a:rect l="l" t="t" r="r" b="b"/>
              <a:pathLst>
                <a:path w="27939" h="194310">
                  <a:moveTo>
                    <a:pt x="18287" y="41148"/>
                  </a:moveTo>
                  <a:lnTo>
                    <a:pt x="9143" y="41148"/>
                  </a:lnTo>
                  <a:lnTo>
                    <a:pt x="9143" y="194309"/>
                  </a:lnTo>
                  <a:lnTo>
                    <a:pt x="18287" y="194309"/>
                  </a:lnTo>
                  <a:lnTo>
                    <a:pt x="18287" y="41148"/>
                  </a:lnTo>
                  <a:close/>
                </a:path>
                <a:path w="27939" h="194310">
                  <a:moveTo>
                    <a:pt x="13715" y="0"/>
                  </a:moveTo>
                  <a:lnTo>
                    <a:pt x="0" y="45719"/>
                  </a:lnTo>
                  <a:lnTo>
                    <a:pt x="9143" y="45719"/>
                  </a:lnTo>
                  <a:lnTo>
                    <a:pt x="9143" y="41148"/>
                  </a:lnTo>
                  <a:lnTo>
                    <a:pt x="26060" y="41148"/>
                  </a:lnTo>
                  <a:lnTo>
                    <a:pt x="13715" y="0"/>
                  </a:lnTo>
                  <a:close/>
                </a:path>
                <a:path w="27939" h="194310">
                  <a:moveTo>
                    <a:pt x="26060" y="41148"/>
                  </a:moveTo>
                  <a:lnTo>
                    <a:pt x="18287" y="41148"/>
                  </a:lnTo>
                  <a:lnTo>
                    <a:pt x="18287" y="45719"/>
                  </a:lnTo>
                  <a:lnTo>
                    <a:pt x="27431" y="45719"/>
                  </a:lnTo>
                  <a:lnTo>
                    <a:pt x="26060" y="411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22292" y="2837687"/>
              <a:ext cx="3175" cy="336550"/>
            </a:xfrm>
            <a:custGeom>
              <a:avLst/>
              <a:gdLst/>
              <a:ahLst/>
              <a:cxnLst/>
              <a:rect l="l" t="t" r="r" b="b"/>
              <a:pathLst>
                <a:path w="3175" h="336550">
                  <a:moveTo>
                    <a:pt x="1524" y="0"/>
                  </a:moveTo>
                  <a:lnTo>
                    <a:pt x="0" y="1523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524" y="0"/>
                  </a:lnTo>
                  <a:close/>
                </a:path>
                <a:path w="3175" h="336550">
                  <a:moveTo>
                    <a:pt x="1524" y="5333"/>
                  </a:moveTo>
                  <a:lnTo>
                    <a:pt x="0" y="6857"/>
                  </a:lnTo>
                  <a:lnTo>
                    <a:pt x="1524" y="8381"/>
                  </a:lnTo>
                  <a:lnTo>
                    <a:pt x="3048" y="6857"/>
                  </a:lnTo>
                  <a:lnTo>
                    <a:pt x="1524" y="5333"/>
                  </a:lnTo>
                  <a:close/>
                </a:path>
                <a:path w="3175" h="336550">
                  <a:moveTo>
                    <a:pt x="1524" y="11429"/>
                  </a:moveTo>
                  <a:lnTo>
                    <a:pt x="0" y="12953"/>
                  </a:lnTo>
                  <a:lnTo>
                    <a:pt x="1524" y="14477"/>
                  </a:lnTo>
                  <a:lnTo>
                    <a:pt x="3048" y="12953"/>
                  </a:lnTo>
                  <a:lnTo>
                    <a:pt x="1524" y="11429"/>
                  </a:lnTo>
                  <a:close/>
                </a:path>
                <a:path w="3175" h="336550">
                  <a:moveTo>
                    <a:pt x="1524" y="17525"/>
                  </a:moveTo>
                  <a:lnTo>
                    <a:pt x="0" y="19050"/>
                  </a:lnTo>
                  <a:lnTo>
                    <a:pt x="1524" y="20573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336550">
                  <a:moveTo>
                    <a:pt x="1524" y="23621"/>
                  </a:moveTo>
                  <a:lnTo>
                    <a:pt x="0" y="25145"/>
                  </a:lnTo>
                  <a:lnTo>
                    <a:pt x="1524" y="26669"/>
                  </a:lnTo>
                  <a:lnTo>
                    <a:pt x="3048" y="25145"/>
                  </a:lnTo>
                  <a:lnTo>
                    <a:pt x="1524" y="23621"/>
                  </a:lnTo>
                  <a:close/>
                </a:path>
                <a:path w="3175" h="336550">
                  <a:moveTo>
                    <a:pt x="1524" y="29717"/>
                  </a:moveTo>
                  <a:lnTo>
                    <a:pt x="0" y="31241"/>
                  </a:lnTo>
                  <a:lnTo>
                    <a:pt x="1524" y="32765"/>
                  </a:lnTo>
                  <a:lnTo>
                    <a:pt x="3048" y="31241"/>
                  </a:lnTo>
                  <a:lnTo>
                    <a:pt x="1524" y="29717"/>
                  </a:lnTo>
                  <a:close/>
                </a:path>
                <a:path w="3175" h="336550">
                  <a:moveTo>
                    <a:pt x="1524" y="35813"/>
                  </a:moveTo>
                  <a:lnTo>
                    <a:pt x="0" y="37337"/>
                  </a:lnTo>
                  <a:lnTo>
                    <a:pt x="1524" y="38861"/>
                  </a:lnTo>
                  <a:lnTo>
                    <a:pt x="3048" y="37337"/>
                  </a:lnTo>
                  <a:lnTo>
                    <a:pt x="1524" y="35813"/>
                  </a:lnTo>
                  <a:close/>
                </a:path>
                <a:path w="3175" h="336550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8" y="43433"/>
                  </a:lnTo>
                  <a:lnTo>
                    <a:pt x="1524" y="41909"/>
                  </a:lnTo>
                  <a:close/>
                </a:path>
                <a:path w="3175" h="336550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8" y="49529"/>
                  </a:lnTo>
                  <a:lnTo>
                    <a:pt x="1524" y="48005"/>
                  </a:lnTo>
                  <a:close/>
                </a:path>
                <a:path w="3175" h="336550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1"/>
                  </a:lnTo>
                  <a:close/>
                </a:path>
                <a:path w="3175" h="336550">
                  <a:moveTo>
                    <a:pt x="1524" y="60197"/>
                  </a:moveTo>
                  <a:lnTo>
                    <a:pt x="0" y="61721"/>
                  </a:lnTo>
                  <a:lnTo>
                    <a:pt x="1524" y="63245"/>
                  </a:lnTo>
                  <a:lnTo>
                    <a:pt x="3048" y="61721"/>
                  </a:lnTo>
                  <a:lnTo>
                    <a:pt x="1524" y="60197"/>
                  </a:lnTo>
                  <a:close/>
                </a:path>
                <a:path w="3175" h="336550">
                  <a:moveTo>
                    <a:pt x="1524" y="66293"/>
                  </a:moveTo>
                  <a:lnTo>
                    <a:pt x="0" y="67817"/>
                  </a:lnTo>
                  <a:lnTo>
                    <a:pt x="1524" y="69341"/>
                  </a:lnTo>
                  <a:lnTo>
                    <a:pt x="3048" y="67817"/>
                  </a:lnTo>
                  <a:lnTo>
                    <a:pt x="1524" y="66293"/>
                  </a:lnTo>
                  <a:close/>
                </a:path>
                <a:path w="3175" h="336550">
                  <a:moveTo>
                    <a:pt x="1524" y="72389"/>
                  </a:moveTo>
                  <a:lnTo>
                    <a:pt x="0" y="73913"/>
                  </a:lnTo>
                  <a:lnTo>
                    <a:pt x="1524" y="75437"/>
                  </a:lnTo>
                  <a:lnTo>
                    <a:pt x="3048" y="73913"/>
                  </a:lnTo>
                  <a:lnTo>
                    <a:pt x="1524" y="72389"/>
                  </a:lnTo>
                  <a:close/>
                </a:path>
                <a:path w="3175" h="336550">
                  <a:moveTo>
                    <a:pt x="1524" y="78485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8" y="80009"/>
                  </a:lnTo>
                  <a:lnTo>
                    <a:pt x="1524" y="78485"/>
                  </a:lnTo>
                  <a:close/>
                </a:path>
                <a:path w="3175" h="336550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8" y="86105"/>
                  </a:lnTo>
                  <a:lnTo>
                    <a:pt x="1524" y="84581"/>
                  </a:lnTo>
                  <a:close/>
                </a:path>
                <a:path w="3175" h="336550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8" y="92201"/>
                  </a:lnTo>
                  <a:lnTo>
                    <a:pt x="1524" y="90677"/>
                  </a:lnTo>
                  <a:close/>
                </a:path>
                <a:path w="3175" h="336550">
                  <a:moveTo>
                    <a:pt x="1524" y="96773"/>
                  </a:moveTo>
                  <a:lnTo>
                    <a:pt x="0" y="98297"/>
                  </a:lnTo>
                  <a:lnTo>
                    <a:pt x="1524" y="99821"/>
                  </a:lnTo>
                  <a:lnTo>
                    <a:pt x="3048" y="98297"/>
                  </a:lnTo>
                  <a:lnTo>
                    <a:pt x="1524" y="96773"/>
                  </a:lnTo>
                  <a:close/>
                </a:path>
                <a:path w="3175" h="336550">
                  <a:moveTo>
                    <a:pt x="1524" y="102869"/>
                  </a:moveTo>
                  <a:lnTo>
                    <a:pt x="0" y="104393"/>
                  </a:lnTo>
                  <a:lnTo>
                    <a:pt x="1524" y="105917"/>
                  </a:lnTo>
                  <a:lnTo>
                    <a:pt x="3048" y="104393"/>
                  </a:lnTo>
                  <a:lnTo>
                    <a:pt x="1524" y="102869"/>
                  </a:lnTo>
                  <a:close/>
                </a:path>
                <a:path w="3175" h="336550">
                  <a:moveTo>
                    <a:pt x="1524" y="108965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8" y="110489"/>
                  </a:lnTo>
                  <a:lnTo>
                    <a:pt x="1524" y="108965"/>
                  </a:lnTo>
                  <a:close/>
                </a:path>
                <a:path w="3175" h="336550">
                  <a:moveTo>
                    <a:pt x="1524" y="115061"/>
                  </a:moveTo>
                  <a:lnTo>
                    <a:pt x="0" y="116585"/>
                  </a:lnTo>
                  <a:lnTo>
                    <a:pt x="1524" y="118109"/>
                  </a:lnTo>
                  <a:lnTo>
                    <a:pt x="3048" y="116585"/>
                  </a:lnTo>
                  <a:lnTo>
                    <a:pt x="1524" y="115061"/>
                  </a:lnTo>
                  <a:close/>
                </a:path>
                <a:path w="3175" h="336550">
                  <a:moveTo>
                    <a:pt x="1524" y="121157"/>
                  </a:moveTo>
                  <a:lnTo>
                    <a:pt x="0" y="122681"/>
                  </a:lnTo>
                  <a:lnTo>
                    <a:pt x="1524" y="124205"/>
                  </a:lnTo>
                  <a:lnTo>
                    <a:pt x="3048" y="122681"/>
                  </a:lnTo>
                  <a:lnTo>
                    <a:pt x="1524" y="121157"/>
                  </a:lnTo>
                  <a:close/>
                </a:path>
                <a:path w="3175" h="336550">
                  <a:moveTo>
                    <a:pt x="1524" y="127253"/>
                  </a:moveTo>
                  <a:lnTo>
                    <a:pt x="0" y="128777"/>
                  </a:lnTo>
                  <a:lnTo>
                    <a:pt x="1524" y="130301"/>
                  </a:lnTo>
                  <a:lnTo>
                    <a:pt x="3048" y="128777"/>
                  </a:lnTo>
                  <a:lnTo>
                    <a:pt x="1524" y="127253"/>
                  </a:lnTo>
                  <a:close/>
                </a:path>
                <a:path w="3175" h="336550">
                  <a:moveTo>
                    <a:pt x="1524" y="133350"/>
                  </a:moveTo>
                  <a:lnTo>
                    <a:pt x="0" y="134873"/>
                  </a:lnTo>
                  <a:lnTo>
                    <a:pt x="1524" y="136397"/>
                  </a:lnTo>
                  <a:lnTo>
                    <a:pt x="3048" y="134873"/>
                  </a:lnTo>
                  <a:lnTo>
                    <a:pt x="1524" y="133350"/>
                  </a:lnTo>
                  <a:close/>
                </a:path>
                <a:path w="3175" h="336550">
                  <a:moveTo>
                    <a:pt x="1524" y="139445"/>
                  </a:moveTo>
                  <a:lnTo>
                    <a:pt x="0" y="140969"/>
                  </a:lnTo>
                  <a:lnTo>
                    <a:pt x="1524" y="142493"/>
                  </a:lnTo>
                  <a:lnTo>
                    <a:pt x="3048" y="140969"/>
                  </a:lnTo>
                  <a:lnTo>
                    <a:pt x="1524" y="139445"/>
                  </a:lnTo>
                  <a:close/>
                </a:path>
                <a:path w="3175" h="336550">
                  <a:moveTo>
                    <a:pt x="1524" y="145541"/>
                  </a:moveTo>
                  <a:lnTo>
                    <a:pt x="0" y="147065"/>
                  </a:lnTo>
                  <a:lnTo>
                    <a:pt x="1524" y="148589"/>
                  </a:lnTo>
                  <a:lnTo>
                    <a:pt x="3048" y="147065"/>
                  </a:lnTo>
                  <a:lnTo>
                    <a:pt x="1524" y="145541"/>
                  </a:lnTo>
                  <a:close/>
                </a:path>
                <a:path w="3175" h="336550">
                  <a:moveTo>
                    <a:pt x="1524" y="151637"/>
                  </a:moveTo>
                  <a:lnTo>
                    <a:pt x="0" y="153161"/>
                  </a:lnTo>
                  <a:lnTo>
                    <a:pt x="1524" y="154685"/>
                  </a:lnTo>
                  <a:lnTo>
                    <a:pt x="3048" y="153161"/>
                  </a:lnTo>
                  <a:lnTo>
                    <a:pt x="1524" y="151637"/>
                  </a:lnTo>
                  <a:close/>
                </a:path>
                <a:path w="3175" h="336550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8" y="159257"/>
                  </a:lnTo>
                  <a:lnTo>
                    <a:pt x="1524" y="157733"/>
                  </a:lnTo>
                  <a:close/>
                </a:path>
                <a:path w="3175" h="336550">
                  <a:moveTo>
                    <a:pt x="1524" y="163067"/>
                  </a:moveTo>
                  <a:lnTo>
                    <a:pt x="0" y="164591"/>
                  </a:lnTo>
                  <a:lnTo>
                    <a:pt x="1524" y="166115"/>
                  </a:lnTo>
                  <a:lnTo>
                    <a:pt x="3048" y="164591"/>
                  </a:lnTo>
                  <a:lnTo>
                    <a:pt x="1524" y="163067"/>
                  </a:lnTo>
                  <a:close/>
                </a:path>
                <a:path w="3175" h="336550">
                  <a:moveTo>
                    <a:pt x="1524" y="169163"/>
                  </a:moveTo>
                  <a:lnTo>
                    <a:pt x="0" y="170687"/>
                  </a:lnTo>
                  <a:lnTo>
                    <a:pt x="1524" y="172211"/>
                  </a:lnTo>
                  <a:lnTo>
                    <a:pt x="3048" y="170687"/>
                  </a:lnTo>
                  <a:lnTo>
                    <a:pt x="1524" y="169163"/>
                  </a:lnTo>
                  <a:close/>
                </a:path>
                <a:path w="3175" h="336550">
                  <a:moveTo>
                    <a:pt x="1524" y="175259"/>
                  </a:moveTo>
                  <a:lnTo>
                    <a:pt x="0" y="176783"/>
                  </a:lnTo>
                  <a:lnTo>
                    <a:pt x="1524" y="178307"/>
                  </a:lnTo>
                  <a:lnTo>
                    <a:pt x="3048" y="176783"/>
                  </a:lnTo>
                  <a:lnTo>
                    <a:pt x="1524" y="175259"/>
                  </a:lnTo>
                  <a:close/>
                </a:path>
                <a:path w="3175" h="336550">
                  <a:moveTo>
                    <a:pt x="1524" y="181355"/>
                  </a:moveTo>
                  <a:lnTo>
                    <a:pt x="0" y="182879"/>
                  </a:lnTo>
                  <a:lnTo>
                    <a:pt x="1524" y="184403"/>
                  </a:lnTo>
                  <a:lnTo>
                    <a:pt x="3048" y="182879"/>
                  </a:lnTo>
                  <a:lnTo>
                    <a:pt x="1524" y="181355"/>
                  </a:lnTo>
                  <a:close/>
                </a:path>
                <a:path w="3175" h="336550">
                  <a:moveTo>
                    <a:pt x="1524" y="187451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1"/>
                  </a:lnTo>
                  <a:close/>
                </a:path>
                <a:path w="3175" h="336550">
                  <a:moveTo>
                    <a:pt x="1524" y="193547"/>
                  </a:moveTo>
                  <a:lnTo>
                    <a:pt x="0" y="195071"/>
                  </a:lnTo>
                  <a:lnTo>
                    <a:pt x="1524" y="196595"/>
                  </a:lnTo>
                  <a:lnTo>
                    <a:pt x="3048" y="195071"/>
                  </a:lnTo>
                  <a:lnTo>
                    <a:pt x="1524" y="193547"/>
                  </a:lnTo>
                  <a:close/>
                </a:path>
                <a:path w="3175" h="336550">
                  <a:moveTo>
                    <a:pt x="1524" y="199643"/>
                  </a:moveTo>
                  <a:lnTo>
                    <a:pt x="0" y="201167"/>
                  </a:lnTo>
                  <a:lnTo>
                    <a:pt x="1524" y="202691"/>
                  </a:lnTo>
                  <a:lnTo>
                    <a:pt x="3048" y="201167"/>
                  </a:lnTo>
                  <a:lnTo>
                    <a:pt x="1524" y="199643"/>
                  </a:lnTo>
                  <a:close/>
                </a:path>
                <a:path w="3175" h="336550">
                  <a:moveTo>
                    <a:pt x="1524" y="205739"/>
                  </a:moveTo>
                  <a:lnTo>
                    <a:pt x="0" y="207263"/>
                  </a:lnTo>
                  <a:lnTo>
                    <a:pt x="1524" y="208787"/>
                  </a:lnTo>
                  <a:lnTo>
                    <a:pt x="3048" y="207263"/>
                  </a:lnTo>
                  <a:lnTo>
                    <a:pt x="1524" y="205739"/>
                  </a:lnTo>
                  <a:close/>
                </a:path>
                <a:path w="3175" h="336550">
                  <a:moveTo>
                    <a:pt x="1524" y="211835"/>
                  </a:moveTo>
                  <a:lnTo>
                    <a:pt x="0" y="213359"/>
                  </a:lnTo>
                  <a:lnTo>
                    <a:pt x="1524" y="214883"/>
                  </a:lnTo>
                  <a:lnTo>
                    <a:pt x="3048" y="213359"/>
                  </a:lnTo>
                  <a:lnTo>
                    <a:pt x="1524" y="211835"/>
                  </a:lnTo>
                  <a:close/>
                </a:path>
                <a:path w="3175" h="336550">
                  <a:moveTo>
                    <a:pt x="1524" y="217931"/>
                  </a:moveTo>
                  <a:lnTo>
                    <a:pt x="0" y="219455"/>
                  </a:lnTo>
                  <a:lnTo>
                    <a:pt x="1524" y="220979"/>
                  </a:lnTo>
                  <a:lnTo>
                    <a:pt x="3048" y="219455"/>
                  </a:lnTo>
                  <a:lnTo>
                    <a:pt x="1524" y="217931"/>
                  </a:lnTo>
                  <a:close/>
                </a:path>
                <a:path w="3175" h="336550">
                  <a:moveTo>
                    <a:pt x="1524" y="224027"/>
                  </a:moveTo>
                  <a:lnTo>
                    <a:pt x="0" y="225551"/>
                  </a:lnTo>
                  <a:lnTo>
                    <a:pt x="1524" y="227075"/>
                  </a:lnTo>
                  <a:lnTo>
                    <a:pt x="3048" y="225551"/>
                  </a:lnTo>
                  <a:lnTo>
                    <a:pt x="1524" y="224027"/>
                  </a:lnTo>
                  <a:close/>
                </a:path>
                <a:path w="3175" h="336550">
                  <a:moveTo>
                    <a:pt x="1524" y="230123"/>
                  </a:moveTo>
                  <a:lnTo>
                    <a:pt x="0" y="231647"/>
                  </a:lnTo>
                  <a:lnTo>
                    <a:pt x="1524" y="233171"/>
                  </a:lnTo>
                  <a:lnTo>
                    <a:pt x="3048" y="231647"/>
                  </a:lnTo>
                  <a:lnTo>
                    <a:pt x="1524" y="230123"/>
                  </a:lnTo>
                  <a:close/>
                </a:path>
                <a:path w="3175" h="336550">
                  <a:moveTo>
                    <a:pt x="1524" y="236219"/>
                  </a:moveTo>
                  <a:lnTo>
                    <a:pt x="0" y="237743"/>
                  </a:lnTo>
                  <a:lnTo>
                    <a:pt x="1524" y="239267"/>
                  </a:lnTo>
                  <a:lnTo>
                    <a:pt x="3048" y="237743"/>
                  </a:lnTo>
                  <a:lnTo>
                    <a:pt x="1524" y="236219"/>
                  </a:lnTo>
                  <a:close/>
                </a:path>
                <a:path w="3175" h="336550">
                  <a:moveTo>
                    <a:pt x="1524" y="242315"/>
                  </a:moveTo>
                  <a:lnTo>
                    <a:pt x="0" y="243839"/>
                  </a:lnTo>
                  <a:lnTo>
                    <a:pt x="1524" y="245363"/>
                  </a:lnTo>
                  <a:lnTo>
                    <a:pt x="3048" y="243839"/>
                  </a:lnTo>
                  <a:lnTo>
                    <a:pt x="1524" y="242315"/>
                  </a:lnTo>
                  <a:close/>
                </a:path>
                <a:path w="3175" h="336550">
                  <a:moveTo>
                    <a:pt x="1524" y="248411"/>
                  </a:moveTo>
                  <a:lnTo>
                    <a:pt x="0" y="249935"/>
                  </a:lnTo>
                  <a:lnTo>
                    <a:pt x="1524" y="251459"/>
                  </a:lnTo>
                  <a:lnTo>
                    <a:pt x="3048" y="249935"/>
                  </a:lnTo>
                  <a:lnTo>
                    <a:pt x="1524" y="248411"/>
                  </a:lnTo>
                  <a:close/>
                </a:path>
                <a:path w="3175" h="336550">
                  <a:moveTo>
                    <a:pt x="1524" y="254507"/>
                  </a:moveTo>
                  <a:lnTo>
                    <a:pt x="0" y="256031"/>
                  </a:lnTo>
                  <a:lnTo>
                    <a:pt x="1524" y="257555"/>
                  </a:lnTo>
                  <a:lnTo>
                    <a:pt x="3048" y="256031"/>
                  </a:lnTo>
                  <a:lnTo>
                    <a:pt x="1524" y="254507"/>
                  </a:lnTo>
                  <a:close/>
                </a:path>
                <a:path w="3175" h="336550">
                  <a:moveTo>
                    <a:pt x="1524" y="260603"/>
                  </a:moveTo>
                  <a:lnTo>
                    <a:pt x="0" y="262127"/>
                  </a:lnTo>
                  <a:lnTo>
                    <a:pt x="1524" y="263651"/>
                  </a:lnTo>
                  <a:lnTo>
                    <a:pt x="3048" y="262127"/>
                  </a:lnTo>
                  <a:lnTo>
                    <a:pt x="1524" y="260603"/>
                  </a:lnTo>
                  <a:close/>
                </a:path>
                <a:path w="3175" h="336550">
                  <a:moveTo>
                    <a:pt x="1524" y="266700"/>
                  </a:moveTo>
                  <a:lnTo>
                    <a:pt x="0" y="268223"/>
                  </a:lnTo>
                  <a:lnTo>
                    <a:pt x="1524" y="269747"/>
                  </a:lnTo>
                  <a:lnTo>
                    <a:pt x="3048" y="268223"/>
                  </a:lnTo>
                  <a:lnTo>
                    <a:pt x="1524" y="266700"/>
                  </a:lnTo>
                  <a:close/>
                </a:path>
                <a:path w="3175" h="336550">
                  <a:moveTo>
                    <a:pt x="1524" y="272795"/>
                  </a:moveTo>
                  <a:lnTo>
                    <a:pt x="0" y="274319"/>
                  </a:lnTo>
                  <a:lnTo>
                    <a:pt x="1524" y="275843"/>
                  </a:lnTo>
                  <a:lnTo>
                    <a:pt x="3048" y="274319"/>
                  </a:lnTo>
                  <a:lnTo>
                    <a:pt x="1524" y="272795"/>
                  </a:lnTo>
                  <a:close/>
                </a:path>
                <a:path w="3175" h="336550">
                  <a:moveTo>
                    <a:pt x="1524" y="278891"/>
                  </a:moveTo>
                  <a:lnTo>
                    <a:pt x="0" y="280415"/>
                  </a:lnTo>
                  <a:lnTo>
                    <a:pt x="1524" y="281939"/>
                  </a:lnTo>
                  <a:lnTo>
                    <a:pt x="3048" y="280415"/>
                  </a:lnTo>
                  <a:lnTo>
                    <a:pt x="1524" y="278891"/>
                  </a:lnTo>
                  <a:close/>
                </a:path>
                <a:path w="3175" h="336550">
                  <a:moveTo>
                    <a:pt x="1524" y="284987"/>
                  </a:moveTo>
                  <a:lnTo>
                    <a:pt x="0" y="286511"/>
                  </a:lnTo>
                  <a:lnTo>
                    <a:pt x="1524" y="288035"/>
                  </a:lnTo>
                  <a:lnTo>
                    <a:pt x="3048" y="286511"/>
                  </a:lnTo>
                  <a:lnTo>
                    <a:pt x="1524" y="284987"/>
                  </a:lnTo>
                  <a:close/>
                </a:path>
                <a:path w="3175" h="336550">
                  <a:moveTo>
                    <a:pt x="1524" y="291083"/>
                  </a:moveTo>
                  <a:lnTo>
                    <a:pt x="0" y="292607"/>
                  </a:lnTo>
                  <a:lnTo>
                    <a:pt x="1524" y="294131"/>
                  </a:lnTo>
                  <a:lnTo>
                    <a:pt x="3048" y="292607"/>
                  </a:lnTo>
                  <a:lnTo>
                    <a:pt x="1524" y="291083"/>
                  </a:lnTo>
                  <a:close/>
                </a:path>
                <a:path w="3175" h="336550">
                  <a:moveTo>
                    <a:pt x="1524" y="297179"/>
                  </a:moveTo>
                  <a:lnTo>
                    <a:pt x="0" y="298703"/>
                  </a:lnTo>
                  <a:lnTo>
                    <a:pt x="1524" y="300227"/>
                  </a:lnTo>
                  <a:lnTo>
                    <a:pt x="3048" y="298703"/>
                  </a:lnTo>
                  <a:lnTo>
                    <a:pt x="1524" y="297179"/>
                  </a:lnTo>
                  <a:close/>
                </a:path>
                <a:path w="3175" h="336550">
                  <a:moveTo>
                    <a:pt x="1524" y="303275"/>
                  </a:moveTo>
                  <a:lnTo>
                    <a:pt x="0" y="304800"/>
                  </a:lnTo>
                  <a:lnTo>
                    <a:pt x="1524" y="306323"/>
                  </a:lnTo>
                  <a:lnTo>
                    <a:pt x="3048" y="304800"/>
                  </a:lnTo>
                  <a:lnTo>
                    <a:pt x="1524" y="303275"/>
                  </a:lnTo>
                  <a:close/>
                </a:path>
                <a:path w="3175" h="336550">
                  <a:moveTo>
                    <a:pt x="1524" y="309371"/>
                  </a:moveTo>
                  <a:lnTo>
                    <a:pt x="0" y="310895"/>
                  </a:lnTo>
                  <a:lnTo>
                    <a:pt x="1524" y="312419"/>
                  </a:lnTo>
                  <a:lnTo>
                    <a:pt x="3048" y="310895"/>
                  </a:lnTo>
                  <a:lnTo>
                    <a:pt x="1524" y="309371"/>
                  </a:lnTo>
                  <a:close/>
                </a:path>
                <a:path w="3175" h="336550">
                  <a:moveTo>
                    <a:pt x="1524" y="315467"/>
                  </a:moveTo>
                  <a:lnTo>
                    <a:pt x="0" y="316991"/>
                  </a:lnTo>
                  <a:lnTo>
                    <a:pt x="1524" y="318515"/>
                  </a:lnTo>
                  <a:lnTo>
                    <a:pt x="3048" y="316991"/>
                  </a:lnTo>
                  <a:lnTo>
                    <a:pt x="1524" y="315467"/>
                  </a:lnTo>
                  <a:close/>
                </a:path>
                <a:path w="3175" h="336550">
                  <a:moveTo>
                    <a:pt x="1524" y="320801"/>
                  </a:moveTo>
                  <a:lnTo>
                    <a:pt x="0" y="322325"/>
                  </a:lnTo>
                  <a:lnTo>
                    <a:pt x="1524" y="323850"/>
                  </a:lnTo>
                  <a:lnTo>
                    <a:pt x="3048" y="322325"/>
                  </a:lnTo>
                  <a:lnTo>
                    <a:pt x="1524" y="320801"/>
                  </a:lnTo>
                  <a:close/>
                </a:path>
                <a:path w="3175" h="336550">
                  <a:moveTo>
                    <a:pt x="1524" y="326897"/>
                  </a:moveTo>
                  <a:lnTo>
                    <a:pt x="0" y="328421"/>
                  </a:lnTo>
                  <a:lnTo>
                    <a:pt x="1524" y="329945"/>
                  </a:lnTo>
                  <a:lnTo>
                    <a:pt x="3048" y="328421"/>
                  </a:lnTo>
                  <a:lnTo>
                    <a:pt x="1524" y="326897"/>
                  </a:lnTo>
                  <a:close/>
                </a:path>
                <a:path w="3175" h="336550">
                  <a:moveTo>
                    <a:pt x="1524" y="332993"/>
                  </a:moveTo>
                  <a:lnTo>
                    <a:pt x="0" y="334517"/>
                  </a:lnTo>
                  <a:lnTo>
                    <a:pt x="1524" y="336041"/>
                  </a:lnTo>
                  <a:lnTo>
                    <a:pt x="3048" y="334517"/>
                  </a:lnTo>
                  <a:lnTo>
                    <a:pt x="1524" y="332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39284" y="3105911"/>
              <a:ext cx="218440" cy="72390"/>
            </a:xfrm>
            <a:custGeom>
              <a:avLst/>
              <a:gdLst/>
              <a:ahLst/>
              <a:cxnLst/>
              <a:rect l="l" t="t" r="r" b="b"/>
              <a:pathLst>
                <a:path w="218439" h="72389">
                  <a:moveTo>
                    <a:pt x="217932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17932" y="72390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37760" y="3104387"/>
              <a:ext cx="220979" cy="75565"/>
            </a:xfrm>
            <a:custGeom>
              <a:avLst/>
              <a:gdLst/>
              <a:ahLst/>
              <a:cxnLst/>
              <a:rect l="l" t="t" r="r" b="b"/>
              <a:pathLst>
                <a:path w="220979" h="75564">
                  <a:moveTo>
                    <a:pt x="220979" y="0"/>
                  </a:moveTo>
                  <a:lnTo>
                    <a:pt x="0" y="0"/>
                  </a:lnTo>
                  <a:lnTo>
                    <a:pt x="0" y="75436"/>
                  </a:lnTo>
                  <a:lnTo>
                    <a:pt x="220979" y="75436"/>
                  </a:lnTo>
                  <a:lnTo>
                    <a:pt x="220979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20979" y="1523"/>
                  </a:lnTo>
                  <a:lnTo>
                    <a:pt x="220979" y="0"/>
                  </a:lnTo>
                  <a:close/>
                </a:path>
                <a:path w="220979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220979" h="75564">
                  <a:moveTo>
                    <a:pt x="217931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217931" y="73913"/>
                  </a:lnTo>
                  <a:lnTo>
                    <a:pt x="217931" y="72389"/>
                  </a:lnTo>
                  <a:close/>
                </a:path>
                <a:path w="220979" h="75564">
                  <a:moveTo>
                    <a:pt x="217931" y="1523"/>
                  </a:moveTo>
                  <a:lnTo>
                    <a:pt x="217931" y="73913"/>
                  </a:lnTo>
                  <a:lnTo>
                    <a:pt x="219455" y="72389"/>
                  </a:lnTo>
                  <a:lnTo>
                    <a:pt x="220979" y="72389"/>
                  </a:lnTo>
                  <a:lnTo>
                    <a:pt x="220979" y="3047"/>
                  </a:lnTo>
                  <a:lnTo>
                    <a:pt x="219455" y="3047"/>
                  </a:lnTo>
                  <a:lnTo>
                    <a:pt x="217931" y="1523"/>
                  </a:lnTo>
                  <a:close/>
                </a:path>
                <a:path w="220979" h="75564">
                  <a:moveTo>
                    <a:pt x="220979" y="72389"/>
                  </a:moveTo>
                  <a:lnTo>
                    <a:pt x="219455" y="72389"/>
                  </a:lnTo>
                  <a:lnTo>
                    <a:pt x="217931" y="73913"/>
                  </a:lnTo>
                  <a:lnTo>
                    <a:pt x="220979" y="73913"/>
                  </a:lnTo>
                  <a:lnTo>
                    <a:pt x="220979" y="72389"/>
                  </a:lnTo>
                  <a:close/>
                </a:path>
                <a:path w="220979" h="7556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20979" h="75564">
                  <a:moveTo>
                    <a:pt x="217931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17931" y="3047"/>
                  </a:lnTo>
                  <a:lnTo>
                    <a:pt x="217931" y="1523"/>
                  </a:lnTo>
                  <a:close/>
                </a:path>
                <a:path w="220979" h="75564">
                  <a:moveTo>
                    <a:pt x="220979" y="1523"/>
                  </a:moveTo>
                  <a:lnTo>
                    <a:pt x="217931" y="1523"/>
                  </a:lnTo>
                  <a:lnTo>
                    <a:pt x="219455" y="3047"/>
                  </a:lnTo>
                  <a:lnTo>
                    <a:pt x="220979" y="3047"/>
                  </a:lnTo>
                  <a:lnTo>
                    <a:pt x="220979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45836" y="2766059"/>
              <a:ext cx="218440" cy="73660"/>
            </a:xfrm>
            <a:custGeom>
              <a:avLst/>
              <a:gdLst/>
              <a:ahLst/>
              <a:cxnLst/>
              <a:rect l="l" t="t" r="r" b="b"/>
              <a:pathLst>
                <a:path w="218439" h="73660">
                  <a:moveTo>
                    <a:pt x="21793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17932" y="73151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44312" y="2764535"/>
              <a:ext cx="220979" cy="75565"/>
            </a:xfrm>
            <a:custGeom>
              <a:avLst/>
              <a:gdLst/>
              <a:ahLst/>
              <a:cxnLst/>
              <a:rect l="l" t="t" r="r" b="b"/>
              <a:pathLst>
                <a:path w="220979" h="75564">
                  <a:moveTo>
                    <a:pt x="220979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220979" y="75438"/>
                  </a:lnTo>
                  <a:lnTo>
                    <a:pt x="220979" y="74675"/>
                  </a:lnTo>
                  <a:lnTo>
                    <a:pt x="3048" y="74675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20979" y="1524"/>
                  </a:lnTo>
                  <a:lnTo>
                    <a:pt x="220979" y="0"/>
                  </a:lnTo>
                  <a:close/>
                </a:path>
                <a:path w="220979" h="75564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5"/>
                  </a:lnTo>
                  <a:lnTo>
                    <a:pt x="3048" y="73152"/>
                  </a:lnTo>
                  <a:close/>
                </a:path>
                <a:path w="220979" h="75564">
                  <a:moveTo>
                    <a:pt x="217932" y="73152"/>
                  </a:moveTo>
                  <a:lnTo>
                    <a:pt x="3048" y="73152"/>
                  </a:lnTo>
                  <a:lnTo>
                    <a:pt x="3048" y="74675"/>
                  </a:lnTo>
                  <a:lnTo>
                    <a:pt x="217932" y="74675"/>
                  </a:lnTo>
                  <a:lnTo>
                    <a:pt x="217932" y="73152"/>
                  </a:lnTo>
                  <a:close/>
                </a:path>
                <a:path w="220979" h="75564">
                  <a:moveTo>
                    <a:pt x="217932" y="1524"/>
                  </a:moveTo>
                  <a:lnTo>
                    <a:pt x="217932" y="74675"/>
                  </a:lnTo>
                  <a:lnTo>
                    <a:pt x="219455" y="73152"/>
                  </a:lnTo>
                  <a:lnTo>
                    <a:pt x="220979" y="73152"/>
                  </a:lnTo>
                  <a:lnTo>
                    <a:pt x="220979" y="3048"/>
                  </a:lnTo>
                  <a:lnTo>
                    <a:pt x="219455" y="3048"/>
                  </a:lnTo>
                  <a:lnTo>
                    <a:pt x="217932" y="1524"/>
                  </a:lnTo>
                  <a:close/>
                </a:path>
                <a:path w="220979" h="75564">
                  <a:moveTo>
                    <a:pt x="220979" y="73152"/>
                  </a:moveTo>
                  <a:lnTo>
                    <a:pt x="219455" y="73152"/>
                  </a:lnTo>
                  <a:lnTo>
                    <a:pt x="217932" y="74675"/>
                  </a:lnTo>
                  <a:lnTo>
                    <a:pt x="220979" y="74675"/>
                  </a:lnTo>
                  <a:lnTo>
                    <a:pt x="220979" y="73152"/>
                  </a:lnTo>
                  <a:close/>
                </a:path>
                <a:path w="220979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20979" h="75564">
                  <a:moveTo>
                    <a:pt x="21793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17932" y="3048"/>
                  </a:lnTo>
                  <a:lnTo>
                    <a:pt x="217932" y="1524"/>
                  </a:lnTo>
                  <a:close/>
                </a:path>
                <a:path w="220979" h="75564">
                  <a:moveTo>
                    <a:pt x="220979" y="1524"/>
                  </a:moveTo>
                  <a:lnTo>
                    <a:pt x="217932" y="1524"/>
                  </a:lnTo>
                  <a:lnTo>
                    <a:pt x="219455" y="3048"/>
                  </a:lnTo>
                  <a:lnTo>
                    <a:pt x="220979" y="3048"/>
                  </a:lnTo>
                  <a:lnTo>
                    <a:pt x="22097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5692" y="2424683"/>
              <a:ext cx="246126" cy="76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937760" y="2377439"/>
              <a:ext cx="828675" cy="457200"/>
            </a:xfrm>
            <a:custGeom>
              <a:avLst/>
              <a:gdLst/>
              <a:ahLst/>
              <a:cxnLst/>
              <a:rect l="l" t="t" r="r" b="b"/>
              <a:pathLst>
                <a:path w="828675" h="457200">
                  <a:moveTo>
                    <a:pt x="3035" y="25146"/>
                  </a:moveTo>
                  <a:lnTo>
                    <a:pt x="0" y="25146"/>
                  </a:lnTo>
                  <a:lnTo>
                    <a:pt x="0" y="121920"/>
                  </a:lnTo>
                  <a:lnTo>
                    <a:pt x="3035" y="121920"/>
                  </a:lnTo>
                  <a:lnTo>
                    <a:pt x="3035" y="25146"/>
                  </a:lnTo>
                  <a:close/>
                </a:path>
                <a:path w="828675" h="457200">
                  <a:moveTo>
                    <a:pt x="828294" y="455676"/>
                  </a:moveTo>
                  <a:lnTo>
                    <a:pt x="826770" y="454152"/>
                  </a:lnTo>
                  <a:lnTo>
                    <a:pt x="825246" y="455676"/>
                  </a:lnTo>
                  <a:lnTo>
                    <a:pt x="826770" y="457200"/>
                  </a:lnTo>
                  <a:lnTo>
                    <a:pt x="828294" y="455676"/>
                  </a:lnTo>
                  <a:close/>
                </a:path>
                <a:path w="828675" h="457200">
                  <a:moveTo>
                    <a:pt x="828294" y="449580"/>
                  </a:moveTo>
                  <a:lnTo>
                    <a:pt x="826770" y="448056"/>
                  </a:lnTo>
                  <a:lnTo>
                    <a:pt x="825246" y="449580"/>
                  </a:lnTo>
                  <a:lnTo>
                    <a:pt x="826770" y="451104"/>
                  </a:lnTo>
                  <a:lnTo>
                    <a:pt x="828294" y="449580"/>
                  </a:lnTo>
                  <a:close/>
                </a:path>
                <a:path w="828675" h="457200">
                  <a:moveTo>
                    <a:pt x="828294" y="443484"/>
                  </a:moveTo>
                  <a:lnTo>
                    <a:pt x="826770" y="441960"/>
                  </a:lnTo>
                  <a:lnTo>
                    <a:pt x="825246" y="443484"/>
                  </a:lnTo>
                  <a:lnTo>
                    <a:pt x="826770" y="445008"/>
                  </a:lnTo>
                  <a:lnTo>
                    <a:pt x="828294" y="443484"/>
                  </a:lnTo>
                  <a:close/>
                </a:path>
                <a:path w="828675" h="457200">
                  <a:moveTo>
                    <a:pt x="828294" y="437388"/>
                  </a:moveTo>
                  <a:lnTo>
                    <a:pt x="826770" y="435864"/>
                  </a:lnTo>
                  <a:lnTo>
                    <a:pt x="825246" y="437388"/>
                  </a:lnTo>
                  <a:lnTo>
                    <a:pt x="826770" y="438912"/>
                  </a:lnTo>
                  <a:lnTo>
                    <a:pt x="828294" y="437388"/>
                  </a:lnTo>
                  <a:close/>
                </a:path>
                <a:path w="828675" h="457200">
                  <a:moveTo>
                    <a:pt x="828294" y="431292"/>
                  </a:moveTo>
                  <a:lnTo>
                    <a:pt x="826770" y="429768"/>
                  </a:lnTo>
                  <a:lnTo>
                    <a:pt x="825246" y="431292"/>
                  </a:lnTo>
                  <a:lnTo>
                    <a:pt x="826770" y="432816"/>
                  </a:lnTo>
                  <a:lnTo>
                    <a:pt x="828294" y="431292"/>
                  </a:lnTo>
                  <a:close/>
                </a:path>
                <a:path w="828675" h="457200">
                  <a:moveTo>
                    <a:pt x="828294" y="425196"/>
                  </a:moveTo>
                  <a:lnTo>
                    <a:pt x="826770" y="423672"/>
                  </a:lnTo>
                  <a:lnTo>
                    <a:pt x="825246" y="425196"/>
                  </a:lnTo>
                  <a:lnTo>
                    <a:pt x="826770" y="426720"/>
                  </a:lnTo>
                  <a:lnTo>
                    <a:pt x="828294" y="425196"/>
                  </a:lnTo>
                  <a:close/>
                </a:path>
                <a:path w="828675" h="457200">
                  <a:moveTo>
                    <a:pt x="828294" y="419100"/>
                  </a:moveTo>
                  <a:lnTo>
                    <a:pt x="826770" y="417576"/>
                  </a:lnTo>
                  <a:lnTo>
                    <a:pt x="825246" y="419100"/>
                  </a:lnTo>
                  <a:lnTo>
                    <a:pt x="826770" y="420624"/>
                  </a:lnTo>
                  <a:lnTo>
                    <a:pt x="828294" y="419100"/>
                  </a:lnTo>
                  <a:close/>
                </a:path>
                <a:path w="828675" h="457200">
                  <a:moveTo>
                    <a:pt x="828294" y="413004"/>
                  </a:moveTo>
                  <a:lnTo>
                    <a:pt x="826770" y="411480"/>
                  </a:lnTo>
                  <a:lnTo>
                    <a:pt x="825246" y="413004"/>
                  </a:lnTo>
                  <a:lnTo>
                    <a:pt x="826770" y="414528"/>
                  </a:lnTo>
                  <a:lnTo>
                    <a:pt x="828294" y="413004"/>
                  </a:lnTo>
                  <a:close/>
                </a:path>
                <a:path w="828675" h="457200">
                  <a:moveTo>
                    <a:pt x="828294" y="406908"/>
                  </a:moveTo>
                  <a:lnTo>
                    <a:pt x="826770" y="405384"/>
                  </a:lnTo>
                  <a:lnTo>
                    <a:pt x="825246" y="406908"/>
                  </a:lnTo>
                  <a:lnTo>
                    <a:pt x="826770" y="408432"/>
                  </a:lnTo>
                  <a:lnTo>
                    <a:pt x="828294" y="406908"/>
                  </a:lnTo>
                  <a:close/>
                </a:path>
                <a:path w="828675" h="457200">
                  <a:moveTo>
                    <a:pt x="828294" y="400812"/>
                  </a:moveTo>
                  <a:lnTo>
                    <a:pt x="826770" y="399288"/>
                  </a:lnTo>
                  <a:lnTo>
                    <a:pt x="825246" y="400812"/>
                  </a:lnTo>
                  <a:lnTo>
                    <a:pt x="826770" y="402336"/>
                  </a:lnTo>
                  <a:lnTo>
                    <a:pt x="828294" y="400812"/>
                  </a:lnTo>
                  <a:close/>
                </a:path>
                <a:path w="828675" h="457200">
                  <a:moveTo>
                    <a:pt x="828294" y="394716"/>
                  </a:moveTo>
                  <a:lnTo>
                    <a:pt x="826770" y="393192"/>
                  </a:lnTo>
                  <a:lnTo>
                    <a:pt x="825246" y="394716"/>
                  </a:lnTo>
                  <a:lnTo>
                    <a:pt x="826770" y="396240"/>
                  </a:lnTo>
                  <a:lnTo>
                    <a:pt x="828294" y="394716"/>
                  </a:lnTo>
                  <a:close/>
                </a:path>
                <a:path w="828675" h="457200">
                  <a:moveTo>
                    <a:pt x="828294" y="388620"/>
                  </a:moveTo>
                  <a:lnTo>
                    <a:pt x="826770" y="387096"/>
                  </a:lnTo>
                  <a:lnTo>
                    <a:pt x="825246" y="388620"/>
                  </a:lnTo>
                  <a:lnTo>
                    <a:pt x="826770" y="390144"/>
                  </a:lnTo>
                  <a:lnTo>
                    <a:pt x="828294" y="388620"/>
                  </a:lnTo>
                  <a:close/>
                </a:path>
                <a:path w="828675" h="457200">
                  <a:moveTo>
                    <a:pt x="828294" y="382524"/>
                  </a:moveTo>
                  <a:lnTo>
                    <a:pt x="826770" y="381000"/>
                  </a:lnTo>
                  <a:lnTo>
                    <a:pt x="825246" y="382524"/>
                  </a:lnTo>
                  <a:lnTo>
                    <a:pt x="826770" y="384048"/>
                  </a:lnTo>
                  <a:lnTo>
                    <a:pt x="828294" y="382524"/>
                  </a:lnTo>
                  <a:close/>
                </a:path>
                <a:path w="828675" h="457200">
                  <a:moveTo>
                    <a:pt x="828294" y="377190"/>
                  </a:moveTo>
                  <a:lnTo>
                    <a:pt x="826770" y="375666"/>
                  </a:lnTo>
                  <a:lnTo>
                    <a:pt x="825246" y="377190"/>
                  </a:lnTo>
                  <a:lnTo>
                    <a:pt x="826770" y="378714"/>
                  </a:lnTo>
                  <a:lnTo>
                    <a:pt x="828294" y="377190"/>
                  </a:lnTo>
                  <a:close/>
                </a:path>
                <a:path w="828675" h="457200">
                  <a:moveTo>
                    <a:pt x="828294" y="371094"/>
                  </a:moveTo>
                  <a:lnTo>
                    <a:pt x="826770" y="369570"/>
                  </a:lnTo>
                  <a:lnTo>
                    <a:pt x="825246" y="371094"/>
                  </a:lnTo>
                  <a:lnTo>
                    <a:pt x="826770" y="372618"/>
                  </a:lnTo>
                  <a:lnTo>
                    <a:pt x="828294" y="371094"/>
                  </a:lnTo>
                  <a:close/>
                </a:path>
                <a:path w="828675" h="457200">
                  <a:moveTo>
                    <a:pt x="828294" y="364998"/>
                  </a:moveTo>
                  <a:lnTo>
                    <a:pt x="826770" y="363474"/>
                  </a:lnTo>
                  <a:lnTo>
                    <a:pt x="825246" y="364998"/>
                  </a:lnTo>
                  <a:lnTo>
                    <a:pt x="826770" y="366522"/>
                  </a:lnTo>
                  <a:lnTo>
                    <a:pt x="828294" y="364998"/>
                  </a:lnTo>
                  <a:close/>
                </a:path>
                <a:path w="828675" h="457200">
                  <a:moveTo>
                    <a:pt x="828294" y="358902"/>
                  </a:moveTo>
                  <a:lnTo>
                    <a:pt x="826770" y="357378"/>
                  </a:lnTo>
                  <a:lnTo>
                    <a:pt x="825246" y="358902"/>
                  </a:lnTo>
                  <a:lnTo>
                    <a:pt x="826770" y="360426"/>
                  </a:lnTo>
                  <a:lnTo>
                    <a:pt x="828294" y="358902"/>
                  </a:lnTo>
                  <a:close/>
                </a:path>
                <a:path w="828675" h="457200">
                  <a:moveTo>
                    <a:pt x="828294" y="352806"/>
                  </a:moveTo>
                  <a:lnTo>
                    <a:pt x="826770" y="351282"/>
                  </a:lnTo>
                  <a:lnTo>
                    <a:pt x="825246" y="352806"/>
                  </a:lnTo>
                  <a:lnTo>
                    <a:pt x="826770" y="354330"/>
                  </a:lnTo>
                  <a:lnTo>
                    <a:pt x="828294" y="352806"/>
                  </a:lnTo>
                  <a:close/>
                </a:path>
                <a:path w="828675" h="457200">
                  <a:moveTo>
                    <a:pt x="828294" y="346710"/>
                  </a:moveTo>
                  <a:lnTo>
                    <a:pt x="826770" y="345186"/>
                  </a:lnTo>
                  <a:lnTo>
                    <a:pt x="825246" y="346710"/>
                  </a:lnTo>
                  <a:lnTo>
                    <a:pt x="826770" y="348234"/>
                  </a:lnTo>
                  <a:lnTo>
                    <a:pt x="828294" y="346710"/>
                  </a:lnTo>
                  <a:close/>
                </a:path>
                <a:path w="828675" h="457200">
                  <a:moveTo>
                    <a:pt x="828294" y="340614"/>
                  </a:moveTo>
                  <a:lnTo>
                    <a:pt x="826770" y="339090"/>
                  </a:lnTo>
                  <a:lnTo>
                    <a:pt x="825246" y="340614"/>
                  </a:lnTo>
                  <a:lnTo>
                    <a:pt x="826770" y="342138"/>
                  </a:lnTo>
                  <a:lnTo>
                    <a:pt x="828294" y="340614"/>
                  </a:lnTo>
                  <a:close/>
                </a:path>
                <a:path w="828675" h="457200">
                  <a:moveTo>
                    <a:pt x="828294" y="334518"/>
                  </a:moveTo>
                  <a:lnTo>
                    <a:pt x="826770" y="332994"/>
                  </a:lnTo>
                  <a:lnTo>
                    <a:pt x="825246" y="334518"/>
                  </a:lnTo>
                  <a:lnTo>
                    <a:pt x="826770" y="336042"/>
                  </a:lnTo>
                  <a:lnTo>
                    <a:pt x="828294" y="334518"/>
                  </a:lnTo>
                  <a:close/>
                </a:path>
                <a:path w="828675" h="457200">
                  <a:moveTo>
                    <a:pt x="828294" y="328422"/>
                  </a:moveTo>
                  <a:lnTo>
                    <a:pt x="826770" y="326898"/>
                  </a:lnTo>
                  <a:lnTo>
                    <a:pt x="825246" y="328422"/>
                  </a:lnTo>
                  <a:lnTo>
                    <a:pt x="826770" y="329946"/>
                  </a:lnTo>
                  <a:lnTo>
                    <a:pt x="828294" y="328422"/>
                  </a:lnTo>
                  <a:close/>
                </a:path>
                <a:path w="828675" h="457200">
                  <a:moveTo>
                    <a:pt x="828294" y="322326"/>
                  </a:moveTo>
                  <a:lnTo>
                    <a:pt x="826770" y="320802"/>
                  </a:lnTo>
                  <a:lnTo>
                    <a:pt x="825246" y="322326"/>
                  </a:lnTo>
                  <a:lnTo>
                    <a:pt x="826770" y="323850"/>
                  </a:lnTo>
                  <a:lnTo>
                    <a:pt x="828294" y="322326"/>
                  </a:lnTo>
                  <a:close/>
                </a:path>
                <a:path w="828675" h="457200">
                  <a:moveTo>
                    <a:pt x="828294" y="316230"/>
                  </a:moveTo>
                  <a:lnTo>
                    <a:pt x="826770" y="314706"/>
                  </a:lnTo>
                  <a:lnTo>
                    <a:pt x="825246" y="316230"/>
                  </a:lnTo>
                  <a:lnTo>
                    <a:pt x="826770" y="317754"/>
                  </a:lnTo>
                  <a:lnTo>
                    <a:pt x="828294" y="316230"/>
                  </a:lnTo>
                  <a:close/>
                </a:path>
                <a:path w="828675" h="457200">
                  <a:moveTo>
                    <a:pt x="828294" y="310134"/>
                  </a:moveTo>
                  <a:lnTo>
                    <a:pt x="826770" y="308610"/>
                  </a:lnTo>
                  <a:lnTo>
                    <a:pt x="825246" y="310134"/>
                  </a:lnTo>
                  <a:lnTo>
                    <a:pt x="826770" y="311658"/>
                  </a:lnTo>
                  <a:lnTo>
                    <a:pt x="828294" y="310134"/>
                  </a:lnTo>
                  <a:close/>
                </a:path>
                <a:path w="828675" h="457200">
                  <a:moveTo>
                    <a:pt x="828294" y="304038"/>
                  </a:moveTo>
                  <a:lnTo>
                    <a:pt x="826770" y="302514"/>
                  </a:lnTo>
                  <a:lnTo>
                    <a:pt x="825246" y="304038"/>
                  </a:lnTo>
                  <a:lnTo>
                    <a:pt x="826770" y="305562"/>
                  </a:lnTo>
                  <a:lnTo>
                    <a:pt x="828294" y="304038"/>
                  </a:lnTo>
                  <a:close/>
                </a:path>
                <a:path w="828675" h="457200">
                  <a:moveTo>
                    <a:pt x="828294" y="297942"/>
                  </a:moveTo>
                  <a:lnTo>
                    <a:pt x="826770" y="296418"/>
                  </a:lnTo>
                  <a:lnTo>
                    <a:pt x="825246" y="297942"/>
                  </a:lnTo>
                  <a:lnTo>
                    <a:pt x="826770" y="299466"/>
                  </a:lnTo>
                  <a:lnTo>
                    <a:pt x="828294" y="297942"/>
                  </a:lnTo>
                  <a:close/>
                </a:path>
                <a:path w="828675" h="457200">
                  <a:moveTo>
                    <a:pt x="828294" y="291846"/>
                  </a:moveTo>
                  <a:lnTo>
                    <a:pt x="826770" y="290322"/>
                  </a:lnTo>
                  <a:lnTo>
                    <a:pt x="825246" y="291846"/>
                  </a:lnTo>
                  <a:lnTo>
                    <a:pt x="826770" y="293370"/>
                  </a:lnTo>
                  <a:lnTo>
                    <a:pt x="828294" y="291846"/>
                  </a:lnTo>
                  <a:close/>
                </a:path>
                <a:path w="828675" h="457200">
                  <a:moveTo>
                    <a:pt x="828294" y="285750"/>
                  </a:moveTo>
                  <a:lnTo>
                    <a:pt x="826770" y="284226"/>
                  </a:lnTo>
                  <a:lnTo>
                    <a:pt x="825246" y="285750"/>
                  </a:lnTo>
                  <a:lnTo>
                    <a:pt x="826770" y="287274"/>
                  </a:lnTo>
                  <a:lnTo>
                    <a:pt x="828294" y="285750"/>
                  </a:lnTo>
                  <a:close/>
                </a:path>
                <a:path w="828675" h="457200">
                  <a:moveTo>
                    <a:pt x="828294" y="279654"/>
                  </a:moveTo>
                  <a:lnTo>
                    <a:pt x="826770" y="278130"/>
                  </a:lnTo>
                  <a:lnTo>
                    <a:pt x="825246" y="279654"/>
                  </a:lnTo>
                  <a:lnTo>
                    <a:pt x="826770" y="281178"/>
                  </a:lnTo>
                  <a:lnTo>
                    <a:pt x="828294" y="279654"/>
                  </a:lnTo>
                  <a:close/>
                </a:path>
                <a:path w="828675" h="457200">
                  <a:moveTo>
                    <a:pt x="828294" y="273558"/>
                  </a:moveTo>
                  <a:lnTo>
                    <a:pt x="826770" y="272034"/>
                  </a:lnTo>
                  <a:lnTo>
                    <a:pt x="825246" y="273558"/>
                  </a:lnTo>
                  <a:lnTo>
                    <a:pt x="826770" y="275082"/>
                  </a:lnTo>
                  <a:lnTo>
                    <a:pt x="828294" y="273558"/>
                  </a:lnTo>
                  <a:close/>
                </a:path>
                <a:path w="828675" h="457200">
                  <a:moveTo>
                    <a:pt x="828294" y="267462"/>
                  </a:moveTo>
                  <a:lnTo>
                    <a:pt x="826770" y="265938"/>
                  </a:lnTo>
                  <a:lnTo>
                    <a:pt x="825246" y="267462"/>
                  </a:lnTo>
                  <a:lnTo>
                    <a:pt x="826770" y="268986"/>
                  </a:lnTo>
                  <a:lnTo>
                    <a:pt x="828294" y="267462"/>
                  </a:lnTo>
                  <a:close/>
                </a:path>
                <a:path w="828675" h="457200">
                  <a:moveTo>
                    <a:pt x="828294" y="261366"/>
                  </a:moveTo>
                  <a:lnTo>
                    <a:pt x="826770" y="259842"/>
                  </a:lnTo>
                  <a:lnTo>
                    <a:pt x="825246" y="261366"/>
                  </a:lnTo>
                  <a:lnTo>
                    <a:pt x="826770" y="262890"/>
                  </a:lnTo>
                  <a:lnTo>
                    <a:pt x="828294" y="261366"/>
                  </a:lnTo>
                  <a:close/>
                </a:path>
                <a:path w="828675" h="457200">
                  <a:moveTo>
                    <a:pt x="828294" y="255270"/>
                  </a:moveTo>
                  <a:lnTo>
                    <a:pt x="826770" y="253746"/>
                  </a:lnTo>
                  <a:lnTo>
                    <a:pt x="825246" y="255270"/>
                  </a:lnTo>
                  <a:lnTo>
                    <a:pt x="826770" y="256794"/>
                  </a:lnTo>
                  <a:lnTo>
                    <a:pt x="828294" y="255270"/>
                  </a:lnTo>
                  <a:close/>
                </a:path>
                <a:path w="828675" h="457200">
                  <a:moveTo>
                    <a:pt x="828294" y="249174"/>
                  </a:moveTo>
                  <a:lnTo>
                    <a:pt x="826770" y="247650"/>
                  </a:lnTo>
                  <a:lnTo>
                    <a:pt x="825246" y="249174"/>
                  </a:lnTo>
                  <a:lnTo>
                    <a:pt x="826770" y="250698"/>
                  </a:lnTo>
                  <a:lnTo>
                    <a:pt x="828294" y="249174"/>
                  </a:lnTo>
                  <a:close/>
                </a:path>
                <a:path w="828675" h="457200">
                  <a:moveTo>
                    <a:pt x="828294" y="243078"/>
                  </a:moveTo>
                  <a:lnTo>
                    <a:pt x="826770" y="241554"/>
                  </a:lnTo>
                  <a:lnTo>
                    <a:pt x="825246" y="243078"/>
                  </a:lnTo>
                  <a:lnTo>
                    <a:pt x="826770" y="244602"/>
                  </a:lnTo>
                  <a:lnTo>
                    <a:pt x="828294" y="243078"/>
                  </a:lnTo>
                  <a:close/>
                </a:path>
                <a:path w="828675" h="457200">
                  <a:moveTo>
                    <a:pt x="828294" y="236982"/>
                  </a:moveTo>
                  <a:lnTo>
                    <a:pt x="826770" y="235458"/>
                  </a:lnTo>
                  <a:lnTo>
                    <a:pt x="825246" y="236982"/>
                  </a:lnTo>
                  <a:lnTo>
                    <a:pt x="826770" y="238506"/>
                  </a:lnTo>
                  <a:lnTo>
                    <a:pt x="828294" y="236982"/>
                  </a:lnTo>
                  <a:close/>
                </a:path>
                <a:path w="828675" h="457200">
                  <a:moveTo>
                    <a:pt x="828294" y="230886"/>
                  </a:moveTo>
                  <a:lnTo>
                    <a:pt x="826770" y="229362"/>
                  </a:lnTo>
                  <a:lnTo>
                    <a:pt x="825246" y="230886"/>
                  </a:lnTo>
                  <a:lnTo>
                    <a:pt x="826770" y="232410"/>
                  </a:lnTo>
                  <a:lnTo>
                    <a:pt x="828294" y="230886"/>
                  </a:lnTo>
                  <a:close/>
                </a:path>
                <a:path w="828675" h="457200">
                  <a:moveTo>
                    <a:pt x="828294" y="224790"/>
                  </a:moveTo>
                  <a:lnTo>
                    <a:pt x="826770" y="223266"/>
                  </a:lnTo>
                  <a:lnTo>
                    <a:pt x="825246" y="224790"/>
                  </a:lnTo>
                  <a:lnTo>
                    <a:pt x="826770" y="226314"/>
                  </a:lnTo>
                  <a:lnTo>
                    <a:pt x="828294" y="224790"/>
                  </a:lnTo>
                  <a:close/>
                </a:path>
                <a:path w="828675" h="457200">
                  <a:moveTo>
                    <a:pt x="828294" y="219456"/>
                  </a:moveTo>
                  <a:lnTo>
                    <a:pt x="826770" y="217932"/>
                  </a:lnTo>
                  <a:lnTo>
                    <a:pt x="825246" y="219456"/>
                  </a:lnTo>
                  <a:lnTo>
                    <a:pt x="826770" y="220980"/>
                  </a:lnTo>
                  <a:lnTo>
                    <a:pt x="828294" y="219456"/>
                  </a:lnTo>
                  <a:close/>
                </a:path>
                <a:path w="828675" h="457200">
                  <a:moveTo>
                    <a:pt x="828294" y="213360"/>
                  </a:moveTo>
                  <a:lnTo>
                    <a:pt x="826770" y="211836"/>
                  </a:lnTo>
                  <a:lnTo>
                    <a:pt x="825246" y="213360"/>
                  </a:lnTo>
                  <a:lnTo>
                    <a:pt x="826770" y="214884"/>
                  </a:lnTo>
                  <a:lnTo>
                    <a:pt x="828294" y="213360"/>
                  </a:lnTo>
                  <a:close/>
                </a:path>
                <a:path w="828675" h="457200">
                  <a:moveTo>
                    <a:pt x="828294" y="207264"/>
                  </a:moveTo>
                  <a:lnTo>
                    <a:pt x="826770" y="205740"/>
                  </a:lnTo>
                  <a:lnTo>
                    <a:pt x="825246" y="207264"/>
                  </a:lnTo>
                  <a:lnTo>
                    <a:pt x="826770" y="208788"/>
                  </a:lnTo>
                  <a:lnTo>
                    <a:pt x="828294" y="207264"/>
                  </a:lnTo>
                  <a:close/>
                </a:path>
                <a:path w="828675" h="457200">
                  <a:moveTo>
                    <a:pt x="828294" y="201168"/>
                  </a:moveTo>
                  <a:lnTo>
                    <a:pt x="826770" y="199644"/>
                  </a:lnTo>
                  <a:lnTo>
                    <a:pt x="825246" y="201168"/>
                  </a:lnTo>
                  <a:lnTo>
                    <a:pt x="826770" y="202692"/>
                  </a:lnTo>
                  <a:lnTo>
                    <a:pt x="828294" y="201168"/>
                  </a:lnTo>
                  <a:close/>
                </a:path>
                <a:path w="828675" h="457200">
                  <a:moveTo>
                    <a:pt x="828294" y="195072"/>
                  </a:moveTo>
                  <a:lnTo>
                    <a:pt x="826770" y="193548"/>
                  </a:lnTo>
                  <a:lnTo>
                    <a:pt x="825246" y="195072"/>
                  </a:lnTo>
                  <a:lnTo>
                    <a:pt x="826770" y="196596"/>
                  </a:lnTo>
                  <a:lnTo>
                    <a:pt x="828294" y="195072"/>
                  </a:lnTo>
                  <a:close/>
                </a:path>
                <a:path w="828675" h="457200">
                  <a:moveTo>
                    <a:pt x="828294" y="188976"/>
                  </a:moveTo>
                  <a:lnTo>
                    <a:pt x="826770" y="187452"/>
                  </a:lnTo>
                  <a:lnTo>
                    <a:pt x="825246" y="188976"/>
                  </a:lnTo>
                  <a:lnTo>
                    <a:pt x="826770" y="190500"/>
                  </a:lnTo>
                  <a:lnTo>
                    <a:pt x="828294" y="188976"/>
                  </a:lnTo>
                  <a:close/>
                </a:path>
                <a:path w="828675" h="457200">
                  <a:moveTo>
                    <a:pt x="828294" y="182880"/>
                  </a:moveTo>
                  <a:lnTo>
                    <a:pt x="826770" y="181356"/>
                  </a:lnTo>
                  <a:lnTo>
                    <a:pt x="825246" y="182880"/>
                  </a:lnTo>
                  <a:lnTo>
                    <a:pt x="826770" y="184404"/>
                  </a:lnTo>
                  <a:lnTo>
                    <a:pt x="828294" y="182880"/>
                  </a:lnTo>
                  <a:close/>
                </a:path>
                <a:path w="828675" h="457200">
                  <a:moveTo>
                    <a:pt x="828294" y="176784"/>
                  </a:moveTo>
                  <a:lnTo>
                    <a:pt x="826770" y="175260"/>
                  </a:lnTo>
                  <a:lnTo>
                    <a:pt x="825246" y="176784"/>
                  </a:lnTo>
                  <a:lnTo>
                    <a:pt x="826770" y="178308"/>
                  </a:lnTo>
                  <a:lnTo>
                    <a:pt x="828294" y="176784"/>
                  </a:lnTo>
                  <a:close/>
                </a:path>
                <a:path w="828675" h="457200">
                  <a:moveTo>
                    <a:pt x="828294" y="170688"/>
                  </a:moveTo>
                  <a:lnTo>
                    <a:pt x="826770" y="169164"/>
                  </a:lnTo>
                  <a:lnTo>
                    <a:pt x="825246" y="170688"/>
                  </a:lnTo>
                  <a:lnTo>
                    <a:pt x="826770" y="172212"/>
                  </a:lnTo>
                  <a:lnTo>
                    <a:pt x="828294" y="170688"/>
                  </a:lnTo>
                  <a:close/>
                </a:path>
                <a:path w="828675" h="457200">
                  <a:moveTo>
                    <a:pt x="828294" y="164592"/>
                  </a:moveTo>
                  <a:lnTo>
                    <a:pt x="826770" y="163068"/>
                  </a:lnTo>
                  <a:lnTo>
                    <a:pt x="825246" y="164592"/>
                  </a:lnTo>
                  <a:lnTo>
                    <a:pt x="826770" y="166116"/>
                  </a:lnTo>
                  <a:lnTo>
                    <a:pt x="828294" y="164592"/>
                  </a:lnTo>
                  <a:close/>
                </a:path>
                <a:path w="828675" h="457200">
                  <a:moveTo>
                    <a:pt x="828294" y="158496"/>
                  </a:moveTo>
                  <a:lnTo>
                    <a:pt x="826770" y="156972"/>
                  </a:lnTo>
                  <a:lnTo>
                    <a:pt x="825246" y="158496"/>
                  </a:lnTo>
                  <a:lnTo>
                    <a:pt x="826770" y="160020"/>
                  </a:lnTo>
                  <a:lnTo>
                    <a:pt x="828294" y="158496"/>
                  </a:lnTo>
                  <a:close/>
                </a:path>
                <a:path w="828675" h="457200">
                  <a:moveTo>
                    <a:pt x="828294" y="152400"/>
                  </a:moveTo>
                  <a:lnTo>
                    <a:pt x="826770" y="150876"/>
                  </a:lnTo>
                  <a:lnTo>
                    <a:pt x="825246" y="152400"/>
                  </a:lnTo>
                  <a:lnTo>
                    <a:pt x="826770" y="153924"/>
                  </a:lnTo>
                  <a:lnTo>
                    <a:pt x="828294" y="152400"/>
                  </a:lnTo>
                  <a:close/>
                </a:path>
                <a:path w="828675" h="457200">
                  <a:moveTo>
                    <a:pt x="828294" y="146304"/>
                  </a:moveTo>
                  <a:lnTo>
                    <a:pt x="826770" y="144780"/>
                  </a:lnTo>
                  <a:lnTo>
                    <a:pt x="825246" y="146304"/>
                  </a:lnTo>
                  <a:lnTo>
                    <a:pt x="826770" y="147828"/>
                  </a:lnTo>
                  <a:lnTo>
                    <a:pt x="828294" y="146304"/>
                  </a:lnTo>
                  <a:close/>
                </a:path>
                <a:path w="828675" h="457200">
                  <a:moveTo>
                    <a:pt x="828294" y="140208"/>
                  </a:moveTo>
                  <a:lnTo>
                    <a:pt x="826770" y="138684"/>
                  </a:lnTo>
                  <a:lnTo>
                    <a:pt x="825246" y="140208"/>
                  </a:lnTo>
                  <a:lnTo>
                    <a:pt x="826770" y="141732"/>
                  </a:lnTo>
                  <a:lnTo>
                    <a:pt x="828294" y="140208"/>
                  </a:lnTo>
                  <a:close/>
                </a:path>
                <a:path w="828675" h="457200">
                  <a:moveTo>
                    <a:pt x="828294" y="134112"/>
                  </a:moveTo>
                  <a:lnTo>
                    <a:pt x="826770" y="132588"/>
                  </a:lnTo>
                  <a:lnTo>
                    <a:pt x="825246" y="134112"/>
                  </a:lnTo>
                  <a:lnTo>
                    <a:pt x="826770" y="135636"/>
                  </a:lnTo>
                  <a:lnTo>
                    <a:pt x="828294" y="134112"/>
                  </a:lnTo>
                  <a:close/>
                </a:path>
                <a:path w="828675" h="457200">
                  <a:moveTo>
                    <a:pt x="828294" y="128016"/>
                  </a:moveTo>
                  <a:lnTo>
                    <a:pt x="826770" y="126492"/>
                  </a:lnTo>
                  <a:lnTo>
                    <a:pt x="825246" y="128016"/>
                  </a:lnTo>
                  <a:lnTo>
                    <a:pt x="826770" y="129540"/>
                  </a:lnTo>
                  <a:lnTo>
                    <a:pt x="828294" y="128016"/>
                  </a:lnTo>
                  <a:close/>
                </a:path>
                <a:path w="828675" h="457200">
                  <a:moveTo>
                    <a:pt x="828294" y="121920"/>
                  </a:moveTo>
                  <a:lnTo>
                    <a:pt x="826770" y="120396"/>
                  </a:lnTo>
                  <a:lnTo>
                    <a:pt x="825246" y="121920"/>
                  </a:lnTo>
                  <a:lnTo>
                    <a:pt x="826770" y="123444"/>
                  </a:lnTo>
                  <a:lnTo>
                    <a:pt x="828294" y="121920"/>
                  </a:lnTo>
                  <a:close/>
                </a:path>
                <a:path w="828675" h="457200">
                  <a:moveTo>
                    <a:pt x="828294" y="115824"/>
                  </a:moveTo>
                  <a:lnTo>
                    <a:pt x="826770" y="114300"/>
                  </a:lnTo>
                  <a:lnTo>
                    <a:pt x="825246" y="115824"/>
                  </a:lnTo>
                  <a:lnTo>
                    <a:pt x="826770" y="117348"/>
                  </a:lnTo>
                  <a:lnTo>
                    <a:pt x="828294" y="115824"/>
                  </a:lnTo>
                  <a:close/>
                </a:path>
                <a:path w="828675" h="457200">
                  <a:moveTo>
                    <a:pt x="828294" y="109728"/>
                  </a:moveTo>
                  <a:lnTo>
                    <a:pt x="826770" y="108204"/>
                  </a:lnTo>
                  <a:lnTo>
                    <a:pt x="825246" y="109728"/>
                  </a:lnTo>
                  <a:lnTo>
                    <a:pt x="826770" y="111252"/>
                  </a:lnTo>
                  <a:lnTo>
                    <a:pt x="828294" y="109728"/>
                  </a:lnTo>
                  <a:close/>
                </a:path>
                <a:path w="828675" h="457200">
                  <a:moveTo>
                    <a:pt x="828294" y="103632"/>
                  </a:moveTo>
                  <a:lnTo>
                    <a:pt x="826770" y="102108"/>
                  </a:lnTo>
                  <a:lnTo>
                    <a:pt x="825246" y="103632"/>
                  </a:lnTo>
                  <a:lnTo>
                    <a:pt x="826770" y="105156"/>
                  </a:lnTo>
                  <a:lnTo>
                    <a:pt x="828294" y="103632"/>
                  </a:lnTo>
                  <a:close/>
                </a:path>
                <a:path w="828675" h="457200">
                  <a:moveTo>
                    <a:pt x="828294" y="97536"/>
                  </a:moveTo>
                  <a:lnTo>
                    <a:pt x="826770" y="96012"/>
                  </a:lnTo>
                  <a:lnTo>
                    <a:pt x="825246" y="97536"/>
                  </a:lnTo>
                  <a:lnTo>
                    <a:pt x="826770" y="99060"/>
                  </a:lnTo>
                  <a:lnTo>
                    <a:pt x="828294" y="97536"/>
                  </a:lnTo>
                  <a:close/>
                </a:path>
                <a:path w="828675" h="457200">
                  <a:moveTo>
                    <a:pt x="828294" y="91440"/>
                  </a:moveTo>
                  <a:lnTo>
                    <a:pt x="826770" y="89916"/>
                  </a:lnTo>
                  <a:lnTo>
                    <a:pt x="825246" y="91440"/>
                  </a:lnTo>
                  <a:lnTo>
                    <a:pt x="826770" y="92964"/>
                  </a:lnTo>
                  <a:lnTo>
                    <a:pt x="828294" y="91440"/>
                  </a:lnTo>
                  <a:close/>
                </a:path>
                <a:path w="828675" h="457200">
                  <a:moveTo>
                    <a:pt x="828294" y="85344"/>
                  </a:moveTo>
                  <a:lnTo>
                    <a:pt x="826770" y="83820"/>
                  </a:lnTo>
                  <a:lnTo>
                    <a:pt x="825246" y="85344"/>
                  </a:lnTo>
                  <a:lnTo>
                    <a:pt x="826770" y="86868"/>
                  </a:lnTo>
                  <a:lnTo>
                    <a:pt x="828294" y="85344"/>
                  </a:lnTo>
                  <a:close/>
                </a:path>
                <a:path w="828675" h="457200">
                  <a:moveTo>
                    <a:pt x="828294" y="79248"/>
                  </a:moveTo>
                  <a:lnTo>
                    <a:pt x="826770" y="77724"/>
                  </a:lnTo>
                  <a:lnTo>
                    <a:pt x="825246" y="79248"/>
                  </a:lnTo>
                  <a:lnTo>
                    <a:pt x="826770" y="80772"/>
                  </a:lnTo>
                  <a:lnTo>
                    <a:pt x="828294" y="79248"/>
                  </a:lnTo>
                  <a:close/>
                </a:path>
                <a:path w="828675" h="457200">
                  <a:moveTo>
                    <a:pt x="828294" y="73152"/>
                  </a:moveTo>
                  <a:lnTo>
                    <a:pt x="826770" y="71628"/>
                  </a:lnTo>
                  <a:lnTo>
                    <a:pt x="825246" y="73152"/>
                  </a:lnTo>
                  <a:lnTo>
                    <a:pt x="826770" y="74676"/>
                  </a:lnTo>
                  <a:lnTo>
                    <a:pt x="828294" y="73152"/>
                  </a:lnTo>
                  <a:close/>
                </a:path>
                <a:path w="828675" h="457200">
                  <a:moveTo>
                    <a:pt x="828294" y="67056"/>
                  </a:moveTo>
                  <a:lnTo>
                    <a:pt x="826770" y="66294"/>
                  </a:lnTo>
                  <a:lnTo>
                    <a:pt x="825246" y="67056"/>
                  </a:lnTo>
                  <a:lnTo>
                    <a:pt x="825246" y="67818"/>
                  </a:lnTo>
                  <a:lnTo>
                    <a:pt x="826770" y="68580"/>
                  </a:lnTo>
                  <a:lnTo>
                    <a:pt x="828294" y="67818"/>
                  </a:lnTo>
                  <a:lnTo>
                    <a:pt x="828294" y="67056"/>
                  </a:lnTo>
                  <a:close/>
                </a:path>
                <a:path w="828675" h="457200">
                  <a:moveTo>
                    <a:pt x="828294" y="61722"/>
                  </a:moveTo>
                  <a:lnTo>
                    <a:pt x="826770" y="60198"/>
                  </a:lnTo>
                  <a:lnTo>
                    <a:pt x="825246" y="61722"/>
                  </a:lnTo>
                  <a:lnTo>
                    <a:pt x="826770" y="63246"/>
                  </a:lnTo>
                  <a:lnTo>
                    <a:pt x="828294" y="61722"/>
                  </a:lnTo>
                  <a:close/>
                </a:path>
                <a:path w="828675" h="457200">
                  <a:moveTo>
                    <a:pt x="828294" y="55626"/>
                  </a:moveTo>
                  <a:lnTo>
                    <a:pt x="826770" y="54102"/>
                  </a:lnTo>
                  <a:lnTo>
                    <a:pt x="825246" y="55626"/>
                  </a:lnTo>
                  <a:lnTo>
                    <a:pt x="826770" y="57150"/>
                  </a:lnTo>
                  <a:lnTo>
                    <a:pt x="828294" y="55626"/>
                  </a:lnTo>
                  <a:close/>
                </a:path>
                <a:path w="828675" h="457200">
                  <a:moveTo>
                    <a:pt x="828294" y="49530"/>
                  </a:moveTo>
                  <a:lnTo>
                    <a:pt x="826770" y="48006"/>
                  </a:lnTo>
                  <a:lnTo>
                    <a:pt x="825246" y="49530"/>
                  </a:lnTo>
                  <a:lnTo>
                    <a:pt x="826770" y="51054"/>
                  </a:lnTo>
                  <a:lnTo>
                    <a:pt x="828294" y="49530"/>
                  </a:lnTo>
                  <a:close/>
                </a:path>
                <a:path w="828675" h="457200">
                  <a:moveTo>
                    <a:pt x="828294" y="43434"/>
                  </a:moveTo>
                  <a:lnTo>
                    <a:pt x="826770" y="41910"/>
                  </a:lnTo>
                  <a:lnTo>
                    <a:pt x="825246" y="43434"/>
                  </a:lnTo>
                  <a:lnTo>
                    <a:pt x="826770" y="44958"/>
                  </a:lnTo>
                  <a:lnTo>
                    <a:pt x="828294" y="43434"/>
                  </a:lnTo>
                  <a:close/>
                </a:path>
                <a:path w="828675" h="457200">
                  <a:moveTo>
                    <a:pt x="828294" y="37338"/>
                  </a:moveTo>
                  <a:lnTo>
                    <a:pt x="826770" y="35814"/>
                  </a:lnTo>
                  <a:lnTo>
                    <a:pt x="825246" y="37338"/>
                  </a:lnTo>
                  <a:lnTo>
                    <a:pt x="826770" y="38862"/>
                  </a:lnTo>
                  <a:lnTo>
                    <a:pt x="828294" y="37338"/>
                  </a:lnTo>
                  <a:close/>
                </a:path>
                <a:path w="828675" h="457200">
                  <a:moveTo>
                    <a:pt x="828294" y="31242"/>
                  </a:moveTo>
                  <a:lnTo>
                    <a:pt x="826770" y="29718"/>
                  </a:lnTo>
                  <a:lnTo>
                    <a:pt x="825246" y="31242"/>
                  </a:lnTo>
                  <a:lnTo>
                    <a:pt x="826770" y="32766"/>
                  </a:lnTo>
                  <a:lnTo>
                    <a:pt x="828294" y="31242"/>
                  </a:lnTo>
                  <a:close/>
                </a:path>
                <a:path w="828675" h="457200">
                  <a:moveTo>
                    <a:pt x="828294" y="25146"/>
                  </a:moveTo>
                  <a:lnTo>
                    <a:pt x="826770" y="23622"/>
                  </a:lnTo>
                  <a:lnTo>
                    <a:pt x="825246" y="25146"/>
                  </a:lnTo>
                  <a:lnTo>
                    <a:pt x="826770" y="26670"/>
                  </a:lnTo>
                  <a:lnTo>
                    <a:pt x="828294" y="25146"/>
                  </a:lnTo>
                  <a:close/>
                </a:path>
                <a:path w="828675" h="457200">
                  <a:moveTo>
                    <a:pt x="828294" y="19050"/>
                  </a:moveTo>
                  <a:lnTo>
                    <a:pt x="826770" y="17526"/>
                  </a:lnTo>
                  <a:lnTo>
                    <a:pt x="825246" y="19050"/>
                  </a:lnTo>
                  <a:lnTo>
                    <a:pt x="826770" y="20574"/>
                  </a:lnTo>
                  <a:lnTo>
                    <a:pt x="828294" y="19050"/>
                  </a:lnTo>
                  <a:close/>
                </a:path>
                <a:path w="828675" h="457200">
                  <a:moveTo>
                    <a:pt x="828294" y="12954"/>
                  </a:moveTo>
                  <a:lnTo>
                    <a:pt x="826770" y="11430"/>
                  </a:lnTo>
                  <a:lnTo>
                    <a:pt x="825246" y="12954"/>
                  </a:lnTo>
                  <a:lnTo>
                    <a:pt x="826770" y="14478"/>
                  </a:lnTo>
                  <a:lnTo>
                    <a:pt x="828294" y="12954"/>
                  </a:lnTo>
                  <a:close/>
                </a:path>
                <a:path w="828675" h="457200">
                  <a:moveTo>
                    <a:pt x="828294" y="6858"/>
                  </a:moveTo>
                  <a:lnTo>
                    <a:pt x="826770" y="5334"/>
                  </a:lnTo>
                  <a:lnTo>
                    <a:pt x="825246" y="6858"/>
                  </a:lnTo>
                  <a:lnTo>
                    <a:pt x="826770" y="8382"/>
                  </a:lnTo>
                  <a:lnTo>
                    <a:pt x="828294" y="6858"/>
                  </a:lnTo>
                  <a:close/>
                </a:path>
                <a:path w="828675" h="457200">
                  <a:moveTo>
                    <a:pt x="828294" y="762"/>
                  </a:moveTo>
                  <a:lnTo>
                    <a:pt x="827532" y="0"/>
                  </a:lnTo>
                  <a:lnTo>
                    <a:pt x="825995" y="0"/>
                  </a:lnTo>
                  <a:lnTo>
                    <a:pt x="825246" y="762"/>
                  </a:lnTo>
                  <a:lnTo>
                    <a:pt x="826770" y="2286"/>
                  </a:lnTo>
                  <a:lnTo>
                    <a:pt x="828294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14900" y="2377439"/>
              <a:ext cx="48895" cy="25400"/>
            </a:xfrm>
            <a:custGeom>
              <a:avLst/>
              <a:gdLst/>
              <a:ahLst/>
              <a:cxnLst/>
              <a:rect l="l" t="t" r="r" b="b"/>
              <a:pathLst>
                <a:path w="48895" h="25400">
                  <a:moveTo>
                    <a:pt x="48610" y="0"/>
                  </a:moveTo>
                  <a:lnTo>
                    <a:pt x="149" y="0"/>
                  </a:lnTo>
                  <a:lnTo>
                    <a:pt x="0" y="761"/>
                  </a:lnTo>
                  <a:lnTo>
                    <a:pt x="1881" y="10036"/>
                  </a:lnTo>
                  <a:lnTo>
                    <a:pt x="7048" y="17811"/>
                  </a:lnTo>
                  <a:lnTo>
                    <a:pt x="14787" y="23157"/>
                  </a:lnTo>
                  <a:lnTo>
                    <a:pt x="24384" y="25145"/>
                  </a:lnTo>
                  <a:lnTo>
                    <a:pt x="33658" y="23157"/>
                  </a:lnTo>
                  <a:lnTo>
                    <a:pt x="41433" y="17811"/>
                  </a:lnTo>
                  <a:lnTo>
                    <a:pt x="46779" y="10036"/>
                  </a:lnTo>
                  <a:lnTo>
                    <a:pt x="48767" y="761"/>
                  </a:lnTo>
                  <a:lnTo>
                    <a:pt x="486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13376" y="2377439"/>
              <a:ext cx="51435" cy="26034"/>
            </a:xfrm>
            <a:custGeom>
              <a:avLst/>
              <a:gdLst/>
              <a:ahLst/>
              <a:cxnLst/>
              <a:rect l="l" t="t" r="r" b="b"/>
              <a:pathLst>
                <a:path w="51435" h="26035">
                  <a:moveTo>
                    <a:pt x="3243" y="0"/>
                  </a:moveTo>
                  <a:lnTo>
                    <a:pt x="314" y="0"/>
                  </a:lnTo>
                  <a:lnTo>
                    <a:pt x="0" y="761"/>
                  </a:lnTo>
                  <a:lnTo>
                    <a:pt x="762" y="5333"/>
                  </a:lnTo>
                  <a:lnTo>
                    <a:pt x="4264" y="14765"/>
                  </a:lnTo>
                  <a:lnTo>
                    <a:pt x="11263" y="21959"/>
                  </a:lnTo>
                  <a:lnTo>
                    <a:pt x="20441" y="25984"/>
                  </a:lnTo>
                  <a:lnTo>
                    <a:pt x="30274" y="25984"/>
                  </a:lnTo>
                  <a:lnTo>
                    <a:pt x="33028" y="24955"/>
                  </a:lnTo>
                  <a:lnTo>
                    <a:pt x="26822" y="24955"/>
                  </a:lnTo>
                  <a:lnTo>
                    <a:pt x="20358" y="23964"/>
                  </a:lnTo>
                  <a:lnTo>
                    <a:pt x="14101" y="19811"/>
                  </a:lnTo>
                  <a:lnTo>
                    <a:pt x="12953" y="19811"/>
                  </a:lnTo>
                  <a:lnTo>
                    <a:pt x="9906" y="16763"/>
                  </a:lnTo>
                  <a:lnTo>
                    <a:pt x="7527" y="13790"/>
                  </a:lnTo>
                  <a:lnTo>
                    <a:pt x="6858" y="13790"/>
                  </a:lnTo>
                  <a:lnTo>
                    <a:pt x="6858" y="13473"/>
                  </a:lnTo>
                  <a:lnTo>
                    <a:pt x="6477" y="12953"/>
                  </a:lnTo>
                  <a:lnTo>
                    <a:pt x="4953" y="9905"/>
                  </a:lnTo>
                  <a:lnTo>
                    <a:pt x="4572" y="9905"/>
                  </a:lnTo>
                  <a:lnTo>
                    <a:pt x="3048" y="761"/>
                  </a:lnTo>
                  <a:lnTo>
                    <a:pt x="3243" y="0"/>
                  </a:lnTo>
                  <a:close/>
                </a:path>
                <a:path w="51435" h="26035">
                  <a:moveTo>
                    <a:pt x="39369" y="18796"/>
                  </a:moveTo>
                  <a:lnTo>
                    <a:pt x="34289" y="21335"/>
                  </a:lnTo>
                  <a:lnTo>
                    <a:pt x="35051" y="21335"/>
                  </a:lnTo>
                  <a:lnTo>
                    <a:pt x="26822" y="24955"/>
                  </a:lnTo>
                  <a:lnTo>
                    <a:pt x="33028" y="24955"/>
                  </a:lnTo>
                  <a:lnTo>
                    <a:pt x="40099" y="22313"/>
                  </a:lnTo>
                  <a:lnTo>
                    <a:pt x="42569" y="19811"/>
                  </a:lnTo>
                  <a:lnTo>
                    <a:pt x="38100" y="19811"/>
                  </a:lnTo>
                  <a:lnTo>
                    <a:pt x="39369" y="18796"/>
                  </a:lnTo>
                  <a:close/>
                </a:path>
                <a:path w="51435" h="26035">
                  <a:moveTo>
                    <a:pt x="13093" y="19142"/>
                  </a:moveTo>
                  <a:lnTo>
                    <a:pt x="12953" y="19142"/>
                  </a:lnTo>
                  <a:lnTo>
                    <a:pt x="12953" y="19811"/>
                  </a:lnTo>
                  <a:lnTo>
                    <a:pt x="14101" y="19811"/>
                  </a:lnTo>
                  <a:lnTo>
                    <a:pt x="13093" y="19142"/>
                  </a:lnTo>
                  <a:close/>
                </a:path>
                <a:path w="51435" h="26035">
                  <a:moveTo>
                    <a:pt x="48122" y="12953"/>
                  </a:moveTo>
                  <a:lnTo>
                    <a:pt x="44958" y="12953"/>
                  </a:lnTo>
                  <a:lnTo>
                    <a:pt x="44438" y="13473"/>
                  </a:lnTo>
                  <a:lnTo>
                    <a:pt x="44288" y="13790"/>
                  </a:lnTo>
                  <a:lnTo>
                    <a:pt x="41910" y="16763"/>
                  </a:lnTo>
                  <a:lnTo>
                    <a:pt x="38100" y="19811"/>
                  </a:lnTo>
                  <a:lnTo>
                    <a:pt x="42569" y="19811"/>
                  </a:lnTo>
                  <a:lnTo>
                    <a:pt x="47243" y="15078"/>
                  </a:lnTo>
                  <a:lnTo>
                    <a:pt x="48122" y="12953"/>
                  </a:lnTo>
                  <a:close/>
                </a:path>
                <a:path w="51435" h="26035">
                  <a:moveTo>
                    <a:pt x="51097" y="0"/>
                  </a:moveTo>
                  <a:lnTo>
                    <a:pt x="49854" y="0"/>
                  </a:lnTo>
                  <a:lnTo>
                    <a:pt x="50114" y="1676"/>
                  </a:lnTo>
                  <a:lnTo>
                    <a:pt x="46482" y="9905"/>
                  </a:lnTo>
                  <a:lnTo>
                    <a:pt x="46100" y="9905"/>
                  </a:lnTo>
                  <a:lnTo>
                    <a:pt x="43941" y="14224"/>
                  </a:lnTo>
                  <a:lnTo>
                    <a:pt x="44958" y="12953"/>
                  </a:lnTo>
                  <a:lnTo>
                    <a:pt x="48122" y="12953"/>
                  </a:lnTo>
                  <a:lnTo>
                    <a:pt x="49384" y="9905"/>
                  </a:lnTo>
                  <a:lnTo>
                    <a:pt x="46482" y="9905"/>
                  </a:lnTo>
                  <a:lnTo>
                    <a:pt x="46482" y="9397"/>
                  </a:lnTo>
                  <a:lnTo>
                    <a:pt x="49594" y="9397"/>
                  </a:lnTo>
                  <a:lnTo>
                    <a:pt x="51150" y="5637"/>
                  </a:lnTo>
                  <a:lnTo>
                    <a:pt x="51097" y="0"/>
                  </a:lnTo>
                  <a:close/>
                </a:path>
                <a:path w="51435" h="26035">
                  <a:moveTo>
                    <a:pt x="6858" y="12953"/>
                  </a:moveTo>
                  <a:lnTo>
                    <a:pt x="6736" y="13473"/>
                  </a:lnTo>
                  <a:lnTo>
                    <a:pt x="6895" y="13790"/>
                  </a:lnTo>
                  <a:lnTo>
                    <a:pt x="7527" y="13790"/>
                  </a:lnTo>
                  <a:lnTo>
                    <a:pt x="6858" y="12953"/>
                  </a:lnTo>
                  <a:close/>
                </a:path>
                <a:path w="51435" h="26035">
                  <a:moveTo>
                    <a:pt x="4699" y="9397"/>
                  </a:moveTo>
                  <a:lnTo>
                    <a:pt x="4572" y="9905"/>
                  </a:lnTo>
                  <a:lnTo>
                    <a:pt x="4953" y="9905"/>
                  </a:lnTo>
                  <a:lnTo>
                    <a:pt x="4699" y="9397"/>
                  </a:lnTo>
                  <a:close/>
                </a:path>
                <a:path w="51435" h="26035">
                  <a:moveTo>
                    <a:pt x="4381" y="8762"/>
                  </a:moveTo>
                  <a:lnTo>
                    <a:pt x="4448" y="9164"/>
                  </a:lnTo>
                  <a:lnTo>
                    <a:pt x="4572" y="9397"/>
                  </a:lnTo>
                  <a:lnTo>
                    <a:pt x="4582" y="9164"/>
                  </a:lnTo>
                  <a:lnTo>
                    <a:pt x="4381" y="8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226052" y="2957572"/>
            <a:ext cx="18859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4</a:t>
            </a:r>
            <a:endParaRPr sz="1125" baseline="-22222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957571" y="2377439"/>
            <a:ext cx="1463040" cy="802640"/>
            <a:chOff x="4957571" y="2377439"/>
            <a:chExt cx="1463040" cy="802640"/>
          </a:xfrm>
        </p:grpSpPr>
        <p:sp>
          <p:nvSpPr>
            <p:cNvPr id="91" name="object 91"/>
            <p:cNvSpPr/>
            <p:nvPr/>
          </p:nvSpPr>
          <p:spPr>
            <a:xfrm>
              <a:off x="6297929" y="3105911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5" h="72389">
                  <a:moveTo>
                    <a:pt x="12115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21158" y="72390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57572" y="2377439"/>
              <a:ext cx="1463040" cy="802640"/>
            </a:xfrm>
            <a:custGeom>
              <a:avLst/>
              <a:gdLst/>
              <a:ahLst/>
              <a:cxnLst/>
              <a:rect l="l" t="t" r="r" b="b"/>
              <a:pathLst>
                <a:path w="1463039" h="802639">
                  <a:moveTo>
                    <a:pt x="31343" y="442595"/>
                  </a:moveTo>
                  <a:lnTo>
                    <a:pt x="30683" y="394677"/>
                  </a:lnTo>
                  <a:lnTo>
                    <a:pt x="28435" y="346671"/>
                  </a:lnTo>
                  <a:lnTo>
                    <a:pt x="24777" y="298246"/>
                  </a:lnTo>
                  <a:lnTo>
                    <a:pt x="19951" y="248894"/>
                  </a:lnTo>
                  <a:lnTo>
                    <a:pt x="14160" y="198158"/>
                  </a:lnTo>
                  <a:lnTo>
                    <a:pt x="7708" y="146304"/>
                  </a:lnTo>
                  <a:lnTo>
                    <a:pt x="7620" y="145542"/>
                  </a:lnTo>
                  <a:lnTo>
                    <a:pt x="3810" y="146304"/>
                  </a:lnTo>
                  <a:lnTo>
                    <a:pt x="10210" y="197954"/>
                  </a:lnTo>
                  <a:lnTo>
                    <a:pt x="15976" y="248285"/>
                  </a:lnTo>
                  <a:lnTo>
                    <a:pt x="20840" y="297637"/>
                  </a:lnTo>
                  <a:lnTo>
                    <a:pt x="24574" y="346316"/>
                  </a:lnTo>
                  <a:lnTo>
                    <a:pt x="26911" y="394677"/>
                  </a:lnTo>
                  <a:lnTo>
                    <a:pt x="27597" y="442595"/>
                  </a:lnTo>
                  <a:lnTo>
                    <a:pt x="27609" y="443052"/>
                  </a:lnTo>
                  <a:lnTo>
                    <a:pt x="26441" y="491032"/>
                  </a:lnTo>
                  <a:lnTo>
                    <a:pt x="26428" y="491744"/>
                  </a:lnTo>
                  <a:lnTo>
                    <a:pt x="23164" y="540423"/>
                  </a:lnTo>
                  <a:lnTo>
                    <a:pt x="23126" y="541108"/>
                  </a:lnTo>
                  <a:lnTo>
                    <a:pt x="17462" y="591223"/>
                  </a:lnTo>
                  <a:lnTo>
                    <a:pt x="9753" y="639330"/>
                  </a:lnTo>
                  <a:lnTo>
                    <a:pt x="0" y="637794"/>
                  </a:lnTo>
                  <a:lnTo>
                    <a:pt x="6096" y="679704"/>
                  </a:lnTo>
                  <a:lnTo>
                    <a:pt x="23279" y="643890"/>
                  </a:lnTo>
                  <a:lnTo>
                    <a:pt x="24384" y="641604"/>
                  </a:lnTo>
                  <a:lnTo>
                    <a:pt x="14287" y="640029"/>
                  </a:lnTo>
                  <a:lnTo>
                    <a:pt x="21539" y="591464"/>
                  </a:lnTo>
                  <a:lnTo>
                    <a:pt x="26924" y="541108"/>
                  </a:lnTo>
                  <a:lnTo>
                    <a:pt x="27000" y="540423"/>
                  </a:lnTo>
                  <a:lnTo>
                    <a:pt x="30137" y="491744"/>
                  </a:lnTo>
                  <a:lnTo>
                    <a:pt x="30187" y="491032"/>
                  </a:lnTo>
                  <a:lnTo>
                    <a:pt x="31330" y="443052"/>
                  </a:lnTo>
                  <a:lnTo>
                    <a:pt x="31343" y="442595"/>
                  </a:lnTo>
                  <a:close/>
                </a:path>
                <a:path w="1463039" h="802639">
                  <a:moveTo>
                    <a:pt x="1075182" y="115824"/>
                  </a:moveTo>
                  <a:lnTo>
                    <a:pt x="1073658" y="114300"/>
                  </a:lnTo>
                  <a:lnTo>
                    <a:pt x="1072134" y="115824"/>
                  </a:lnTo>
                  <a:lnTo>
                    <a:pt x="1073658" y="117348"/>
                  </a:lnTo>
                  <a:lnTo>
                    <a:pt x="1075182" y="115824"/>
                  </a:lnTo>
                  <a:close/>
                </a:path>
                <a:path w="1463039" h="802639">
                  <a:moveTo>
                    <a:pt x="1075182" y="109728"/>
                  </a:moveTo>
                  <a:lnTo>
                    <a:pt x="1073658" y="108204"/>
                  </a:lnTo>
                  <a:lnTo>
                    <a:pt x="1072134" y="109728"/>
                  </a:lnTo>
                  <a:lnTo>
                    <a:pt x="1073658" y="111252"/>
                  </a:lnTo>
                  <a:lnTo>
                    <a:pt x="1075182" y="109728"/>
                  </a:lnTo>
                  <a:close/>
                </a:path>
                <a:path w="1463039" h="802639">
                  <a:moveTo>
                    <a:pt x="1075182" y="103632"/>
                  </a:moveTo>
                  <a:lnTo>
                    <a:pt x="1073658" y="102108"/>
                  </a:lnTo>
                  <a:lnTo>
                    <a:pt x="1072134" y="103632"/>
                  </a:lnTo>
                  <a:lnTo>
                    <a:pt x="1073658" y="105156"/>
                  </a:lnTo>
                  <a:lnTo>
                    <a:pt x="1075182" y="103632"/>
                  </a:lnTo>
                  <a:close/>
                </a:path>
                <a:path w="1463039" h="802639">
                  <a:moveTo>
                    <a:pt x="1075182" y="97536"/>
                  </a:moveTo>
                  <a:lnTo>
                    <a:pt x="1073658" y="96012"/>
                  </a:lnTo>
                  <a:lnTo>
                    <a:pt x="1072134" y="97536"/>
                  </a:lnTo>
                  <a:lnTo>
                    <a:pt x="1073658" y="99060"/>
                  </a:lnTo>
                  <a:lnTo>
                    <a:pt x="1075182" y="97536"/>
                  </a:lnTo>
                  <a:close/>
                </a:path>
                <a:path w="1463039" h="802639">
                  <a:moveTo>
                    <a:pt x="1075182" y="91440"/>
                  </a:moveTo>
                  <a:lnTo>
                    <a:pt x="1073658" y="89916"/>
                  </a:lnTo>
                  <a:lnTo>
                    <a:pt x="1072134" y="91440"/>
                  </a:lnTo>
                  <a:lnTo>
                    <a:pt x="1073658" y="92964"/>
                  </a:lnTo>
                  <a:lnTo>
                    <a:pt x="1075182" y="91440"/>
                  </a:lnTo>
                  <a:close/>
                </a:path>
                <a:path w="1463039" h="802639">
                  <a:moveTo>
                    <a:pt x="1075182" y="85344"/>
                  </a:moveTo>
                  <a:lnTo>
                    <a:pt x="1073658" y="83820"/>
                  </a:lnTo>
                  <a:lnTo>
                    <a:pt x="1072134" y="85344"/>
                  </a:lnTo>
                  <a:lnTo>
                    <a:pt x="1073658" y="86868"/>
                  </a:lnTo>
                  <a:lnTo>
                    <a:pt x="1075182" y="85344"/>
                  </a:lnTo>
                  <a:close/>
                </a:path>
                <a:path w="1463039" h="802639">
                  <a:moveTo>
                    <a:pt x="1075182" y="79248"/>
                  </a:moveTo>
                  <a:lnTo>
                    <a:pt x="1073658" y="77724"/>
                  </a:lnTo>
                  <a:lnTo>
                    <a:pt x="1072134" y="79248"/>
                  </a:lnTo>
                  <a:lnTo>
                    <a:pt x="1073658" y="80772"/>
                  </a:lnTo>
                  <a:lnTo>
                    <a:pt x="1075182" y="79248"/>
                  </a:lnTo>
                  <a:close/>
                </a:path>
                <a:path w="1463039" h="802639">
                  <a:moveTo>
                    <a:pt x="1075182" y="73152"/>
                  </a:moveTo>
                  <a:lnTo>
                    <a:pt x="1073658" y="71628"/>
                  </a:lnTo>
                  <a:lnTo>
                    <a:pt x="1072134" y="73152"/>
                  </a:lnTo>
                  <a:lnTo>
                    <a:pt x="1073658" y="74676"/>
                  </a:lnTo>
                  <a:lnTo>
                    <a:pt x="1075182" y="73152"/>
                  </a:lnTo>
                  <a:close/>
                </a:path>
                <a:path w="1463039" h="802639">
                  <a:moveTo>
                    <a:pt x="1075182" y="67056"/>
                  </a:moveTo>
                  <a:lnTo>
                    <a:pt x="1073658" y="66294"/>
                  </a:lnTo>
                  <a:lnTo>
                    <a:pt x="1072134" y="67056"/>
                  </a:lnTo>
                  <a:lnTo>
                    <a:pt x="1072134" y="67818"/>
                  </a:lnTo>
                  <a:lnTo>
                    <a:pt x="1073658" y="68580"/>
                  </a:lnTo>
                  <a:lnTo>
                    <a:pt x="1075182" y="67818"/>
                  </a:lnTo>
                  <a:lnTo>
                    <a:pt x="1075182" y="67056"/>
                  </a:lnTo>
                  <a:close/>
                </a:path>
                <a:path w="1463039" h="802639">
                  <a:moveTo>
                    <a:pt x="1075182" y="61722"/>
                  </a:moveTo>
                  <a:lnTo>
                    <a:pt x="1073658" y="60198"/>
                  </a:lnTo>
                  <a:lnTo>
                    <a:pt x="1072134" y="61722"/>
                  </a:lnTo>
                  <a:lnTo>
                    <a:pt x="1073658" y="63246"/>
                  </a:lnTo>
                  <a:lnTo>
                    <a:pt x="1075182" y="61722"/>
                  </a:lnTo>
                  <a:close/>
                </a:path>
                <a:path w="1463039" h="802639">
                  <a:moveTo>
                    <a:pt x="1075182" y="55626"/>
                  </a:moveTo>
                  <a:lnTo>
                    <a:pt x="1073658" y="54102"/>
                  </a:lnTo>
                  <a:lnTo>
                    <a:pt x="1072134" y="55626"/>
                  </a:lnTo>
                  <a:lnTo>
                    <a:pt x="1073658" y="57150"/>
                  </a:lnTo>
                  <a:lnTo>
                    <a:pt x="1075182" y="55626"/>
                  </a:lnTo>
                  <a:close/>
                </a:path>
                <a:path w="1463039" h="802639">
                  <a:moveTo>
                    <a:pt x="1075182" y="49530"/>
                  </a:moveTo>
                  <a:lnTo>
                    <a:pt x="1073658" y="48006"/>
                  </a:lnTo>
                  <a:lnTo>
                    <a:pt x="1072134" y="49530"/>
                  </a:lnTo>
                  <a:lnTo>
                    <a:pt x="1073658" y="51054"/>
                  </a:lnTo>
                  <a:lnTo>
                    <a:pt x="1075182" y="49530"/>
                  </a:lnTo>
                  <a:close/>
                </a:path>
                <a:path w="1463039" h="802639">
                  <a:moveTo>
                    <a:pt x="1075182" y="43434"/>
                  </a:moveTo>
                  <a:lnTo>
                    <a:pt x="1073658" y="41910"/>
                  </a:lnTo>
                  <a:lnTo>
                    <a:pt x="1072134" y="43434"/>
                  </a:lnTo>
                  <a:lnTo>
                    <a:pt x="1073658" y="44958"/>
                  </a:lnTo>
                  <a:lnTo>
                    <a:pt x="1075182" y="43434"/>
                  </a:lnTo>
                  <a:close/>
                </a:path>
                <a:path w="1463039" h="802639">
                  <a:moveTo>
                    <a:pt x="1075182" y="37338"/>
                  </a:moveTo>
                  <a:lnTo>
                    <a:pt x="1073658" y="35814"/>
                  </a:lnTo>
                  <a:lnTo>
                    <a:pt x="1072134" y="37338"/>
                  </a:lnTo>
                  <a:lnTo>
                    <a:pt x="1073658" y="38862"/>
                  </a:lnTo>
                  <a:lnTo>
                    <a:pt x="1075182" y="37338"/>
                  </a:lnTo>
                  <a:close/>
                </a:path>
                <a:path w="1463039" h="802639">
                  <a:moveTo>
                    <a:pt x="1075182" y="31242"/>
                  </a:moveTo>
                  <a:lnTo>
                    <a:pt x="1073658" y="29718"/>
                  </a:lnTo>
                  <a:lnTo>
                    <a:pt x="1072134" y="31242"/>
                  </a:lnTo>
                  <a:lnTo>
                    <a:pt x="1073658" y="32766"/>
                  </a:lnTo>
                  <a:lnTo>
                    <a:pt x="1075182" y="31242"/>
                  </a:lnTo>
                  <a:close/>
                </a:path>
                <a:path w="1463039" h="802639">
                  <a:moveTo>
                    <a:pt x="1075182" y="25146"/>
                  </a:moveTo>
                  <a:lnTo>
                    <a:pt x="1073658" y="23622"/>
                  </a:lnTo>
                  <a:lnTo>
                    <a:pt x="1072134" y="25146"/>
                  </a:lnTo>
                  <a:lnTo>
                    <a:pt x="1073658" y="26670"/>
                  </a:lnTo>
                  <a:lnTo>
                    <a:pt x="1075182" y="25146"/>
                  </a:lnTo>
                  <a:close/>
                </a:path>
                <a:path w="1463039" h="802639">
                  <a:moveTo>
                    <a:pt x="1075182" y="19050"/>
                  </a:moveTo>
                  <a:lnTo>
                    <a:pt x="1073658" y="17526"/>
                  </a:lnTo>
                  <a:lnTo>
                    <a:pt x="1072134" y="19050"/>
                  </a:lnTo>
                  <a:lnTo>
                    <a:pt x="1073658" y="20574"/>
                  </a:lnTo>
                  <a:lnTo>
                    <a:pt x="1075182" y="19050"/>
                  </a:lnTo>
                  <a:close/>
                </a:path>
                <a:path w="1463039" h="802639">
                  <a:moveTo>
                    <a:pt x="1075182" y="12954"/>
                  </a:moveTo>
                  <a:lnTo>
                    <a:pt x="1073658" y="11430"/>
                  </a:lnTo>
                  <a:lnTo>
                    <a:pt x="1072134" y="12954"/>
                  </a:lnTo>
                  <a:lnTo>
                    <a:pt x="1073658" y="14478"/>
                  </a:lnTo>
                  <a:lnTo>
                    <a:pt x="1075182" y="12954"/>
                  </a:lnTo>
                  <a:close/>
                </a:path>
                <a:path w="1463039" h="802639">
                  <a:moveTo>
                    <a:pt x="1075182" y="6858"/>
                  </a:moveTo>
                  <a:lnTo>
                    <a:pt x="1073658" y="5334"/>
                  </a:lnTo>
                  <a:lnTo>
                    <a:pt x="1072134" y="6858"/>
                  </a:lnTo>
                  <a:lnTo>
                    <a:pt x="1073658" y="8382"/>
                  </a:lnTo>
                  <a:lnTo>
                    <a:pt x="1075182" y="6858"/>
                  </a:lnTo>
                  <a:close/>
                </a:path>
                <a:path w="1463039" h="802639">
                  <a:moveTo>
                    <a:pt x="1075182" y="762"/>
                  </a:moveTo>
                  <a:lnTo>
                    <a:pt x="1074420" y="0"/>
                  </a:lnTo>
                  <a:lnTo>
                    <a:pt x="1072883" y="0"/>
                  </a:lnTo>
                  <a:lnTo>
                    <a:pt x="1072134" y="762"/>
                  </a:lnTo>
                  <a:lnTo>
                    <a:pt x="1073658" y="2286"/>
                  </a:lnTo>
                  <a:lnTo>
                    <a:pt x="1075182" y="762"/>
                  </a:lnTo>
                  <a:close/>
                </a:path>
                <a:path w="1463039" h="802639">
                  <a:moveTo>
                    <a:pt x="1341882" y="722376"/>
                  </a:moveTo>
                  <a:lnTo>
                    <a:pt x="1340358" y="720852"/>
                  </a:lnTo>
                  <a:lnTo>
                    <a:pt x="1338834" y="722376"/>
                  </a:lnTo>
                  <a:lnTo>
                    <a:pt x="1340358" y="723900"/>
                  </a:lnTo>
                  <a:lnTo>
                    <a:pt x="1341882" y="722376"/>
                  </a:lnTo>
                  <a:close/>
                </a:path>
                <a:path w="1463039" h="802639">
                  <a:moveTo>
                    <a:pt x="1341882" y="716280"/>
                  </a:moveTo>
                  <a:lnTo>
                    <a:pt x="1340358" y="714756"/>
                  </a:lnTo>
                  <a:lnTo>
                    <a:pt x="1338834" y="716280"/>
                  </a:lnTo>
                  <a:lnTo>
                    <a:pt x="1340358" y="717804"/>
                  </a:lnTo>
                  <a:lnTo>
                    <a:pt x="1341882" y="716280"/>
                  </a:lnTo>
                  <a:close/>
                </a:path>
                <a:path w="1463039" h="802639">
                  <a:moveTo>
                    <a:pt x="1341882" y="710184"/>
                  </a:moveTo>
                  <a:lnTo>
                    <a:pt x="1340358" y="708660"/>
                  </a:lnTo>
                  <a:lnTo>
                    <a:pt x="1338834" y="710184"/>
                  </a:lnTo>
                  <a:lnTo>
                    <a:pt x="1340358" y="711708"/>
                  </a:lnTo>
                  <a:lnTo>
                    <a:pt x="1341882" y="710184"/>
                  </a:lnTo>
                  <a:close/>
                </a:path>
                <a:path w="1463039" h="802639">
                  <a:moveTo>
                    <a:pt x="1341882" y="704088"/>
                  </a:moveTo>
                  <a:lnTo>
                    <a:pt x="1340358" y="702564"/>
                  </a:lnTo>
                  <a:lnTo>
                    <a:pt x="1338834" y="704088"/>
                  </a:lnTo>
                  <a:lnTo>
                    <a:pt x="1340358" y="705612"/>
                  </a:lnTo>
                  <a:lnTo>
                    <a:pt x="1341882" y="704088"/>
                  </a:lnTo>
                  <a:close/>
                </a:path>
                <a:path w="1463039" h="802639">
                  <a:moveTo>
                    <a:pt x="1341882" y="697992"/>
                  </a:moveTo>
                  <a:lnTo>
                    <a:pt x="1340358" y="696468"/>
                  </a:lnTo>
                  <a:lnTo>
                    <a:pt x="1338834" y="697992"/>
                  </a:lnTo>
                  <a:lnTo>
                    <a:pt x="1340358" y="699516"/>
                  </a:lnTo>
                  <a:lnTo>
                    <a:pt x="1341882" y="697992"/>
                  </a:lnTo>
                  <a:close/>
                </a:path>
                <a:path w="1463039" h="802639">
                  <a:moveTo>
                    <a:pt x="1341882" y="691896"/>
                  </a:moveTo>
                  <a:lnTo>
                    <a:pt x="1340358" y="690372"/>
                  </a:lnTo>
                  <a:lnTo>
                    <a:pt x="1338834" y="691896"/>
                  </a:lnTo>
                  <a:lnTo>
                    <a:pt x="1340358" y="693420"/>
                  </a:lnTo>
                  <a:lnTo>
                    <a:pt x="1341882" y="691896"/>
                  </a:lnTo>
                  <a:close/>
                </a:path>
                <a:path w="1463039" h="802639">
                  <a:moveTo>
                    <a:pt x="1341882" y="685800"/>
                  </a:moveTo>
                  <a:lnTo>
                    <a:pt x="1340358" y="684276"/>
                  </a:lnTo>
                  <a:lnTo>
                    <a:pt x="1338834" y="685800"/>
                  </a:lnTo>
                  <a:lnTo>
                    <a:pt x="1340358" y="687324"/>
                  </a:lnTo>
                  <a:lnTo>
                    <a:pt x="1341882" y="685800"/>
                  </a:lnTo>
                  <a:close/>
                </a:path>
                <a:path w="1463039" h="802639">
                  <a:moveTo>
                    <a:pt x="1341882" y="679704"/>
                  </a:moveTo>
                  <a:lnTo>
                    <a:pt x="1340358" y="678180"/>
                  </a:lnTo>
                  <a:lnTo>
                    <a:pt x="1338834" y="679704"/>
                  </a:lnTo>
                  <a:lnTo>
                    <a:pt x="1340358" y="681228"/>
                  </a:lnTo>
                  <a:lnTo>
                    <a:pt x="1341882" y="679704"/>
                  </a:lnTo>
                  <a:close/>
                </a:path>
                <a:path w="1463039" h="802639">
                  <a:moveTo>
                    <a:pt x="1341882" y="673608"/>
                  </a:moveTo>
                  <a:lnTo>
                    <a:pt x="1340358" y="672084"/>
                  </a:lnTo>
                  <a:lnTo>
                    <a:pt x="1338834" y="673608"/>
                  </a:lnTo>
                  <a:lnTo>
                    <a:pt x="1340358" y="675132"/>
                  </a:lnTo>
                  <a:lnTo>
                    <a:pt x="1341882" y="673608"/>
                  </a:lnTo>
                  <a:close/>
                </a:path>
                <a:path w="1463039" h="802639">
                  <a:moveTo>
                    <a:pt x="1341882" y="667512"/>
                  </a:moveTo>
                  <a:lnTo>
                    <a:pt x="1340358" y="665988"/>
                  </a:lnTo>
                  <a:lnTo>
                    <a:pt x="1338834" y="667512"/>
                  </a:lnTo>
                  <a:lnTo>
                    <a:pt x="1340358" y="669036"/>
                  </a:lnTo>
                  <a:lnTo>
                    <a:pt x="1341882" y="667512"/>
                  </a:lnTo>
                  <a:close/>
                </a:path>
                <a:path w="1463039" h="802639">
                  <a:moveTo>
                    <a:pt x="1341882" y="661416"/>
                  </a:moveTo>
                  <a:lnTo>
                    <a:pt x="1340358" y="659892"/>
                  </a:lnTo>
                  <a:lnTo>
                    <a:pt x="1338834" y="661416"/>
                  </a:lnTo>
                  <a:lnTo>
                    <a:pt x="1340358" y="662940"/>
                  </a:lnTo>
                  <a:lnTo>
                    <a:pt x="1341882" y="661416"/>
                  </a:lnTo>
                  <a:close/>
                </a:path>
                <a:path w="1463039" h="802639">
                  <a:moveTo>
                    <a:pt x="1341882" y="655320"/>
                  </a:moveTo>
                  <a:lnTo>
                    <a:pt x="1340358" y="653796"/>
                  </a:lnTo>
                  <a:lnTo>
                    <a:pt x="1338834" y="655320"/>
                  </a:lnTo>
                  <a:lnTo>
                    <a:pt x="1340358" y="656844"/>
                  </a:lnTo>
                  <a:lnTo>
                    <a:pt x="1341882" y="655320"/>
                  </a:lnTo>
                  <a:close/>
                </a:path>
                <a:path w="1463039" h="802639">
                  <a:moveTo>
                    <a:pt x="1341882" y="649224"/>
                  </a:moveTo>
                  <a:lnTo>
                    <a:pt x="1340358" y="647700"/>
                  </a:lnTo>
                  <a:lnTo>
                    <a:pt x="1338834" y="649224"/>
                  </a:lnTo>
                  <a:lnTo>
                    <a:pt x="1340358" y="650748"/>
                  </a:lnTo>
                  <a:lnTo>
                    <a:pt x="1341882" y="649224"/>
                  </a:lnTo>
                  <a:close/>
                </a:path>
                <a:path w="1463039" h="802639">
                  <a:moveTo>
                    <a:pt x="1341882" y="643128"/>
                  </a:moveTo>
                  <a:lnTo>
                    <a:pt x="1340358" y="641604"/>
                  </a:lnTo>
                  <a:lnTo>
                    <a:pt x="1338834" y="643128"/>
                  </a:lnTo>
                  <a:lnTo>
                    <a:pt x="1340358" y="644652"/>
                  </a:lnTo>
                  <a:lnTo>
                    <a:pt x="1341882" y="643128"/>
                  </a:lnTo>
                  <a:close/>
                </a:path>
                <a:path w="1463039" h="802639">
                  <a:moveTo>
                    <a:pt x="1341882" y="637032"/>
                  </a:moveTo>
                  <a:lnTo>
                    <a:pt x="1340358" y="635508"/>
                  </a:lnTo>
                  <a:lnTo>
                    <a:pt x="1338834" y="637032"/>
                  </a:lnTo>
                  <a:lnTo>
                    <a:pt x="1340358" y="638556"/>
                  </a:lnTo>
                  <a:lnTo>
                    <a:pt x="1341882" y="637032"/>
                  </a:lnTo>
                  <a:close/>
                </a:path>
                <a:path w="1463039" h="802639">
                  <a:moveTo>
                    <a:pt x="1341882" y="630936"/>
                  </a:moveTo>
                  <a:lnTo>
                    <a:pt x="1340358" y="629412"/>
                  </a:lnTo>
                  <a:lnTo>
                    <a:pt x="1338834" y="630936"/>
                  </a:lnTo>
                  <a:lnTo>
                    <a:pt x="1340358" y="632460"/>
                  </a:lnTo>
                  <a:lnTo>
                    <a:pt x="1341882" y="630936"/>
                  </a:lnTo>
                  <a:close/>
                </a:path>
                <a:path w="1463039" h="802639">
                  <a:moveTo>
                    <a:pt x="1341882" y="624840"/>
                  </a:moveTo>
                  <a:lnTo>
                    <a:pt x="1340358" y="623316"/>
                  </a:lnTo>
                  <a:lnTo>
                    <a:pt x="1338834" y="624840"/>
                  </a:lnTo>
                  <a:lnTo>
                    <a:pt x="1340358" y="626364"/>
                  </a:lnTo>
                  <a:lnTo>
                    <a:pt x="1341882" y="624840"/>
                  </a:lnTo>
                  <a:close/>
                </a:path>
                <a:path w="1463039" h="802639">
                  <a:moveTo>
                    <a:pt x="1341882" y="619506"/>
                  </a:moveTo>
                  <a:lnTo>
                    <a:pt x="1340358" y="617982"/>
                  </a:lnTo>
                  <a:lnTo>
                    <a:pt x="1338834" y="619506"/>
                  </a:lnTo>
                  <a:lnTo>
                    <a:pt x="1340358" y="621030"/>
                  </a:lnTo>
                  <a:lnTo>
                    <a:pt x="1341882" y="619506"/>
                  </a:lnTo>
                  <a:close/>
                </a:path>
                <a:path w="1463039" h="802639">
                  <a:moveTo>
                    <a:pt x="1341882" y="613410"/>
                  </a:moveTo>
                  <a:lnTo>
                    <a:pt x="1340358" y="611886"/>
                  </a:lnTo>
                  <a:lnTo>
                    <a:pt x="1338834" y="613410"/>
                  </a:lnTo>
                  <a:lnTo>
                    <a:pt x="1340358" y="614934"/>
                  </a:lnTo>
                  <a:lnTo>
                    <a:pt x="1341882" y="613410"/>
                  </a:lnTo>
                  <a:close/>
                </a:path>
                <a:path w="1463039" h="802639">
                  <a:moveTo>
                    <a:pt x="1341882" y="607314"/>
                  </a:moveTo>
                  <a:lnTo>
                    <a:pt x="1340358" y="605790"/>
                  </a:lnTo>
                  <a:lnTo>
                    <a:pt x="1338834" y="607314"/>
                  </a:lnTo>
                  <a:lnTo>
                    <a:pt x="1340358" y="608838"/>
                  </a:lnTo>
                  <a:lnTo>
                    <a:pt x="1341882" y="607314"/>
                  </a:lnTo>
                  <a:close/>
                </a:path>
                <a:path w="1463039" h="802639">
                  <a:moveTo>
                    <a:pt x="1341882" y="601218"/>
                  </a:moveTo>
                  <a:lnTo>
                    <a:pt x="1340358" y="599694"/>
                  </a:lnTo>
                  <a:lnTo>
                    <a:pt x="1338834" y="601218"/>
                  </a:lnTo>
                  <a:lnTo>
                    <a:pt x="1340358" y="602742"/>
                  </a:lnTo>
                  <a:lnTo>
                    <a:pt x="1341882" y="601218"/>
                  </a:lnTo>
                  <a:close/>
                </a:path>
                <a:path w="1463039" h="802639">
                  <a:moveTo>
                    <a:pt x="1341882" y="595122"/>
                  </a:moveTo>
                  <a:lnTo>
                    <a:pt x="1340358" y="593598"/>
                  </a:lnTo>
                  <a:lnTo>
                    <a:pt x="1338834" y="595122"/>
                  </a:lnTo>
                  <a:lnTo>
                    <a:pt x="1340358" y="596646"/>
                  </a:lnTo>
                  <a:lnTo>
                    <a:pt x="1341882" y="595122"/>
                  </a:lnTo>
                  <a:close/>
                </a:path>
                <a:path w="1463039" h="802639">
                  <a:moveTo>
                    <a:pt x="1341882" y="589026"/>
                  </a:moveTo>
                  <a:lnTo>
                    <a:pt x="1340358" y="587502"/>
                  </a:lnTo>
                  <a:lnTo>
                    <a:pt x="1338834" y="589026"/>
                  </a:lnTo>
                  <a:lnTo>
                    <a:pt x="1340358" y="590550"/>
                  </a:lnTo>
                  <a:lnTo>
                    <a:pt x="1341882" y="589026"/>
                  </a:lnTo>
                  <a:close/>
                </a:path>
                <a:path w="1463039" h="802639">
                  <a:moveTo>
                    <a:pt x="1341882" y="582930"/>
                  </a:moveTo>
                  <a:lnTo>
                    <a:pt x="1340358" y="581406"/>
                  </a:lnTo>
                  <a:lnTo>
                    <a:pt x="1338834" y="582930"/>
                  </a:lnTo>
                  <a:lnTo>
                    <a:pt x="1340358" y="584454"/>
                  </a:lnTo>
                  <a:lnTo>
                    <a:pt x="1341882" y="582930"/>
                  </a:lnTo>
                  <a:close/>
                </a:path>
                <a:path w="1463039" h="802639">
                  <a:moveTo>
                    <a:pt x="1341882" y="576834"/>
                  </a:moveTo>
                  <a:lnTo>
                    <a:pt x="1340358" y="575310"/>
                  </a:lnTo>
                  <a:lnTo>
                    <a:pt x="1338834" y="576834"/>
                  </a:lnTo>
                  <a:lnTo>
                    <a:pt x="1340358" y="578358"/>
                  </a:lnTo>
                  <a:lnTo>
                    <a:pt x="1341882" y="576834"/>
                  </a:lnTo>
                  <a:close/>
                </a:path>
                <a:path w="1463039" h="802639">
                  <a:moveTo>
                    <a:pt x="1341882" y="570738"/>
                  </a:moveTo>
                  <a:lnTo>
                    <a:pt x="1340358" y="569214"/>
                  </a:lnTo>
                  <a:lnTo>
                    <a:pt x="1338834" y="570738"/>
                  </a:lnTo>
                  <a:lnTo>
                    <a:pt x="1340358" y="572262"/>
                  </a:lnTo>
                  <a:lnTo>
                    <a:pt x="1341882" y="570738"/>
                  </a:lnTo>
                  <a:close/>
                </a:path>
                <a:path w="1463039" h="802639">
                  <a:moveTo>
                    <a:pt x="1341882" y="564642"/>
                  </a:moveTo>
                  <a:lnTo>
                    <a:pt x="1340358" y="563118"/>
                  </a:lnTo>
                  <a:lnTo>
                    <a:pt x="1338834" y="564642"/>
                  </a:lnTo>
                  <a:lnTo>
                    <a:pt x="1340358" y="566166"/>
                  </a:lnTo>
                  <a:lnTo>
                    <a:pt x="1341882" y="564642"/>
                  </a:lnTo>
                  <a:close/>
                </a:path>
                <a:path w="1463039" h="802639">
                  <a:moveTo>
                    <a:pt x="1341882" y="558546"/>
                  </a:moveTo>
                  <a:lnTo>
                    <a:pt x="1340358" y="557022"/>
                  </a:lnTo>
                  <a:lnTo>
                    <a:pt x="1338834" y="558546"/>
                  </a:lnTo>
                  <a:lnTo>
                    <a:pt x="1340358" y="560070"/>
                  </a:lnTo>
                  <a:lnTo>
                    <a:pt x="1341882" y="558546"/>
                  </a:lnTo>
                  <a:close/>
                </a:path>
                <a:path w="1463039" h="802639">
                  <a:moveTo>
                    <a:pt x="1341882" y="552450"/>
                  </a:moveTo>
                  <a:lnTo>
                    <a:pt x="1340358" y="550926"/>
                  </a:lnTo>
                  <a:lnTo>
                    <a:pt x="1338834" y="552450"/>
                  </a:lnTo>
                  <a:lnTo>
                    <a:pt x="1340358" y="553974"/>
                  </a:lnTo>
                  <a:lnTo>
                    <a:pt x="1341882" y="552450"/>
                  </a:lnTo>
                  <a:close/>
                </a:path>
                <a:path w="1463039" h="802639">
                  <a:moveTo>
                    <a:pt x="1341882" y="546354"/>
                  </a:moveTo>
                  <a:lnTo>
                    <a:pt x="1340358" y="544830"/>
                  </a:lnTo>
                  <a:lnTo>
                    <a:pt x="1338834" y="546354"/>
                  </a:lnTo>
                  <a:lnTo>
                    <a:pt x="1340358" y="547878"/>
                  </a:lnTo>
                  <a:lnTo>
                    <a:pt x="1341882" y="546354"/>
                  </a:lnTo>
                  <a:close/>
                </a:path>
                <a:path w="1463039" h="802639">
                  <a:moveTo>
                    <a:pt x="1341882" y="540258"/>
                  </a:moveTo>
                  <a:lnTo>
                    <a:pt x="1340358" y="538734"/>
                  </a:lnTo>
                  <a:lnTo>
                    <a:pt x="1338834" y="540258"/>
                  </a:lnTo>
                  <a:lnTo>
                    <a:pt x="1340358" y="541782"/>
                  </a:lnTo>
                  <a:lnTo>
                    <a:pt x="1341882" y="540258"/>
                  </a:lnTo>
                  <a:close/>
                </a:path>
                <a:path w="1463039" h="802639">
                  <a:moveTo>
                    <a:pt x="1341882" y="534162"/>
                  </a:moveTo>
                  <a:lnTo>
                    <a:pt x="1340358" y="532638"/>
                  </a:lnTo>
                  <a:lnTo>
                    <a:pt x="1338834" y="534162"/>
                  </a:lnTo>
                  <a:lnTo>
                    <a:pt x="1340358" y="535686"/>
                  </a:lnTo>
                  <a:lnTo>
                    <a:pt x="1341882" y="534162"/>
                  </a:lnTo>
                  <a:close/>
                </a:path>
                <a:path w="1463039" h="802639">
                  <a:moveTo>
                    <a:pt x="1341882" y="528066"/>
                  </a:moveTo>
                  <a:lnTo>
                    <a:pt x="1340358" y="526542"/>
                  </a:lnTo>
                  <a:lnTo>
                    <a:pt x="1338834" y="528066"/>
                  </a:lnTo>
                  <a:lnTo>
                    <a:pt x="1340358" y="529590"/>
                  </a:lnTo>
                  <a:lnTo>
                    <a:pt x="1341882" y="528066"/>
                  </a:lnTo>
                  <a:close/>
                </a:path>
                <a:path w="1463039" h="802639">
                  <a:moveTo>
                    <a:pt x="1341882" y="521970"/>
                  </a:moveTo>
                  <a:lnTo>
                    <a:pt x="1340358" y="520446"/>
                  </a:lnTo>
                  <a:lnTo>
                    <a:pt x="1338834" y="521970"/>
                  </a:lnTo>
                  <a:lnTo>
                    <a:pt x="1340358" y="523494"/>
                  </a:lnTo>
                  <a:lnTo>
                    <a:pt x="1341882" y="521970"/>
                  </a:lnTo>
                  <a:close/>
                </a:path>
                <a:path w="1463039" h="802639">
                  <a:moveTo>
                    <a:pt x="1341882" y="515874"/>
                  </a:moveTo>
                  <a:lnTo>
                    <a:pt x="1340358" y="514350"/>
                  </a:lnTo>
                  <a:lnTo>
                    <a:pt x="1338834" y="515874"/>
                  </a:lnTo>
                  <a:lnTo>
                    <a:pt x="1340358" y="517398"/>
                  </a:lnTo>
                  <a:lnTo>
                    <a:pt x="1341882" y="515874"/>
                  </a:lnTo>
                  <a:close/>
                </a:path>
                <a:path w="1463039" h="802639">
                  <a:moveTo>
                    <a:pt x="1341882" y="509778"/>
                  </a:moveTo>
                  <a:lnTo>
                    <a:pt x="1340358" y="508254"/>
                  </a:lnTo>
                  <a:lnTo>
                    <a:pt x="1338834" y="509778"/>
                  </a:lnTo>
                  <a:lnTo>
                    <a:pt x="1340358" y="511302"/>
                  </a:lnTo>
                  <a:lnTo>
                    <a:pt x="1341882" y="509778"/>
                  </a:lnTo>
                  <a:close/>
                </a:path>
                <a:path w="1463039" h="802639">
                  <a:moveTo>
                    <a:pt x="1341882" y="503682"/>
                  </a:moveTo>
                  <a:lnTo>
                    <a:pt x="1340358" y="502158"/>
                  </a:lnTo>
                  <a:lnTo>
                    <a:pt x="1338834" y="503682"/>
                  </a:lnTo>
                  <a:lnTo>
                    <a:pt x="1340358" y="505206"/>
                  </a:lnTo>
                  <a:lnTo>
                    <a:pt x="1341882" y="503682"/>
                  </a:lnTo>
                  <a:close/>
                </a:path>
                <a:path w="1463039" h="802639">
                  <a:moveTo>
                    <a:pt x="1341882" y="497586"/>
                  </a:moveTo>
                  <a:lnTo>
                    <a:pt x="1340358" y="496062"/>
                  </a:lnTo>
                  <a:lnTo>
                    <a:pt x="1338834" y="497586"/>
                  </a:lnTo>
                  <a:lnTo>
                    <a:pt x="1340358" y="499110"/>
                  </a:lnTo>
                  <a:lnTo>
                    <a:pt x="1341882" y="497586"/>
                  </a:lnTo>
                  <a:close/>
                </a:path>
                <a:path w="1463039" h="802639">
                  <a:moveTo>
                    <a:pt x="1341882" y="491490"/>
                  </a:moveTo>
                  <a:lnTo>
                    <a:pt x="1340358" y="489966"/>
                  </a:lnTo>
                  <a:lnTo>
                    <a:pt x="1338834" y="491490"/>
                  </a:lnTo>
                  <a:lnTo>
                    <a:pt x="1340358" y="493014"/>
                  </a:lnTo>
                  <a:lnTo>
                    <a:pt x="1341882" y="491490"/>
                  </a:lnTo>
                  <a:close/>
                </a:path>
                <a:path w="1463039" h="802639">
                  <a:moveTo>
                    <a:pt x="1341882" y="485394"/>
                  </a:moveTo>
                  <a:lnTo>
                    <a:pt x="1340358" y="483870"/>
                  </a:lnTo>
                  <a:lnTo>
                    <a:pt x="1338834" y="485394"/>
                  </a:lnTo>
                  <a:lnTo>
                    <a:pt x="1340358" y="486918"/>
                  </a:lnTo>
                  <a:lnTo>
                    <a:pt x="1341882" y="485394"/>
                  </a:lnTo>
                  <a:close/>
                </a:path>
                <a:path w="1463039" h="802639">
                  <a:moveTo>
                    <a:pt x="1341882" y="479298"/>
                  </a:moveTo>
                  <a:lnTo>
                    <a:pt x="1340358" y="477774"/>
                  </a:lnTo>
                  <a:lnTo>
                    <a:pt x="1338834" y="479298"/>
                  </a:lnTo>
                  <a:lnTo>
                    <a:pt x="1340358" y="480822"/>
                  </a:lnTo>
                  <a:lnTo>
                    <a:pt x="1341882" y="479298"/>
                  </a:lnTo>
                  <a:close/>
                </a:path>
                <a:path w="1463039" h="802639">
                  <a:moveTo>
                    <a:pt x="1341882" y="473202"/>
                  </a:moveTo>
                  <a:lnTo>
                    <a:pt x="1340358" y="471678"/>
                  </a:lnTo>
                  <a:lnTo>
                    <a:pt x="1338834" y="473202"/>
                  </a:lnTo>
                  <a:lnTo>
                    <a:pt x="1340358" y="474726"/>
                  </a:lnTo>
                  <a:lnTo>
                    <a:pt x="1341882" y="473202"/>
                  </a:lnTo>
                  <a:close/>
                </a:path>
                <a:path w="1463039" h="802639">
                  <a:moveTo>
                    <a:pt x="1341882" y="467106"/>
                  </a:moveTo>
                  <a:lnTo>
                    <a:pt x="1340358" y="465582"/>
                  </a:lnTo>
                  <a:lnTo>
                    <a:pt x="1338834" y="467106"/>
                  </a:lnTo>
                  <a:lnTo>
                    <a:pt x="1340358" y="468630"/>
                  </a:lnTo>
                  <a:lnTo>
                    <a:pt x="1341882" y="467106"/>
                  </a:lnTo>
                  <a:close/>
                </a:path>
                <a:path w="1463039" h="802639">
                  <a:moveTo>
                    <a:pt x="1341882" y="461772"/>
                  </a:moveTo>
                  <a:lnTo>
                    <a:pt x="1340358" y="460248"/>
                  </a:lnTo>
                  <a:lnTo>
                    <a:pt x="1338834" y="461772"/>
                  </a:lnTo>
                  <a:lnTo>
                    <a:pt x="1340358" y="463296"/>
                  </a:lnTo>
                  <a:lnTo>
                    <a:pt x="1341882" y="461772"/>
                  </a:lnTo>
                  <a:close/>
                </a:path>
                <a:path w="1463039" h="802639">
                  <a:moveTo>
                    <a:pt x="1463027" y="726948"/>
                  </a:moveTo>
                  <a:lnTo>
                    <a:pt x="1459992" y="726948"/>
                  </a:lnTo>
                  <a:lnTo>
                    <a:pt x="1459992" y="729996"/>
                  </a:lnTo>
                  <a:lnTo>
                    <a:pt x="1459992" y="799338"/>
                  </a:lnTo>
                  <a:lnTo>
                    <a:pt x="1341882" y="799338"/>
                  </a:lnTo>
                  <a:lnTo>
                    <a:pt x="1341882" y="794766"/>
                  </a:lnTo>
                  <a:lnTo>
                    <a:pt x="1341882" y="788670"/>
                  </a:lnTo>
                  <a:lnTo>
                    <a:pt x="1341882" y="729996"/>
                  </a:lnTo>
                  <a:lnTo>
                    <a:pt x="1459992" y="729996"/>
                  </a:lnTo>
                  <a:lnTo>
                    <a:pt x="1459992" y="726948"/>
                  </a:lnTo>
                  <a:lnTo>
                    <a:pt x="1340358" y="726948"/>
                  </a:lnTo>
                  <a:lnTo>
                    <a:pt x="1338834" y="726948"/>
                  </a:lnTo>
                  <a:lnTo>
                    <a:pt x="1338834" y="802386"/>
                  </a:lnTo>
                  <a:lnTo>
                    <a:pt x="1463027" y="802386"/>
                  </a:lnTo>
                  <a:lnTo>
                    <a:pt x="1463027" y="800862"/>
                  </a:lnTo>
                  <a:lnTo>
                    <a:pt x="1463027" y="799338"/>
                  </a:lnTo>
                  <a:lnTo>
                    <a:pt x="1463027" y="729996"/>
                  </a:lnTo>
                  <a:lnTo>
                    <a:pt x="1463027" y="728472"/>
                  </a:lnTo>
                  <a:lnTo>
                    <a:pt x="1463027" y="726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978908" y="2546091"/>
            <a:ext cx="1631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Times New Roman"/>
                <a:cs typeface="Times New Roman"/>
              </a:rPr>
              <a:t>P</a:t>
            </a:r>
            <a:r>
              <a:rPr sz="750" spc="-37" baseline="-22222" dirty="0">
                <a:latin typeface="Times New Roman"/>
                <a:cs typeface="Times New Roman"/>
              </a:rPr>
              <a:t>2</a:t>
            </a:r>
            <a:endParaRPr sz="750" baseline="-22222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919346" y="1285875"/>
            <a:ext cx="2912110" cy="2182495"/>
            <a:chOff x="3919346" y="1285875"/>
            <a:chExt cx="2912110" cy="2182495"/>
          </a:xfrm>
        </p:grpSpPr>
        <p:sp>
          <p:nvSpPr>
            <p:cNvPr id="95" name="object 95"/>
            <p:cNvSpPr/>
            <p:nvPr/>
          </p:nvSpPr>
          <p:spPr>
            <a:xfrm>
              <a:off x="5564123" y="2377439"/>
              <a:ext cx="31750" cy="340360"/>
            </a:xfrm>
            <a:custGeom>
              <a:avLst/>
              <a:gdLst/>
              <a:ahLst/>
              <a:cxnLst/>
              <a:rect l="l" t="t" r="r" b="b"/>
              <a:pathLst>
                <a:path w="31750" h="340360">
                  <a:moveTo>
                    <a:pt x="0" y="298703"/>
                  </a:moveTo>
                  <a:lnTo>
                    <a:pt x="6096" y="339851"/>
                  </a:lnTo>
                  <a:lnTo>
                    <a:pt x="22219" y="304800"/>
                  </a:lnTo>
                  <a:lnTo>
                    <a:pt x="13715" y="304800"/>
                  </a:lnTo>
                  <a:lnTo>
                    <a:pt x="9143" y="304037"/>
                  </a:lnTo>
                  <a:lnTo>
                    <a:pt x="9700" y="300555"/>
                  </a:lnTo>
                  <a:lnTo>
                    <a:pt x="9794" y="299967"/>
                  </a:lnTo>
                  <a:lnTo>
                    <a:pt x="0" y="298703"/>
                  </a:lnTo>
                  <a:close/>
                </a:path>
                <a:path w="31750" h="340360">
                  <a:moveTo>
                    <a:pt x="9794" y="299967"/>
                  </a:moveTo>
                  <a:lnTo>
                    <a:pt x="9143" y="304037"/>
                  </a:lnTo>
                  <a:lnTo>
                    <a:pt x="13715" y="304800"/>
                  </a:lnTo>
                  <a:lnTo>
                    <a:pt x="14346" y="300555"/>
                  </a:lnTo>
                  <a:lnTo>
                    <a:pt x="9794" y="299967"/>
                  </a:lnTo>
                  <a:close/>
                </a:path>
                <a:path w="31750" h="340360">
                  <a:moveTo>
                    <a:pt x="14346" y="300555"/>
                  </a:moveTo>
                  <a:lnTo>
                    <a:pt x="13829" y="304037"/>
                  </a:lnTo>
                  <a:lnTo>
                    <a:pt x="13715" y="304800"/>
                  </a:lnTo>
                  <a:lnTo>
                    <a:pt x="22219" y="304800"/>
                  </a:lnTo>
                  <a:lnTo>
                    <a:pt x="23622" y="301751"/>
                  </a:lnTo>
                  <a:lnTo>
                    <a:pt x="14346" y="300555"/>
                  </a:lnTo>
                  <a:close/>
                </a:path>
                <a:path w="31750" h="340360">
                  <a:moveTo>
                    <a:pt x="27902" y="0"/>
                  </a:moveTo>
                  <a:lnTo>
                    <a:pt x="24048" y="0"/>
                  </a:lnTo>
                  <a:lnTo>
                    <a:pt x="24573" y="6861"/>
                  </a:lnTo>
                  <a:lnTo>
                    <a:pt x="26908" y="55192"/>
                  </a:lnTo>
                  <a:lnTo>
                    <a:pt x="27608" y="103527"/>
                  </a:lnTo>
                  <a:lnTo>
                    <a:pt x="26436" y="151868"/>
                  </a:lnTo>
                  <a:lnTo>
                    <a:pt x="26427" y="152223"/>
                  </a:lnTo>
                  <a:lnTo>
                    <a:pt x="23147" y="201239"/>
                  </a:lnTo>
                  <a:lnTo>
                    <a:pt x="23120" y="201636"/>
                  </a:lnTo>
                  <a:lnTo>
                    <a:pt x="17441" y="252122"/>
                  </a:lnTo>
                  <a:lnTo>
                    <a:pt x="9794" y="299967"/>
                  </a:lnTo>
                  <a:lnTo>
                    <a:pt x="14346" y="300555"/>
                  </a:lnTo>
                  <a:lnTo>
                    <a:pt x="21537" y="252122"/>
                  </a:lnTo>
                  <a:lnTo>
                    <a:pt x="26914" y="201636"/>
                  </a:lnTo>
                  <a:lnTo>
                    <a:pt x="26956" y="201239"/>
                  </a:lnTo>
                  <a:lnTo>
                    <a:pt x="30126" y="152223"/>
                  </a:lnTo>
                  <a:lnTo>
                    <a:pt x="30149" y="151868"/>
                  </a:lnTo>
                  <a:lnTo>
                    <a:pt x="31328" y="103527"/>
                  </a:lnTo>
                  <a:lnTo>
                    <a:pt x="30703" y="55545"/>
                  </a:lnTo>
                  <a:lnTo>
                    <a:pt x="28474" y="7632"/>
                  </a:lnTo>
                  <a:lnTo>
                    <a:pt x="27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39283" y="2814827"/>
              <a:ext cx="218440" cy="24765"/>
            </a:xfrm>
            <a:custGeom>
              <a:avLst/>
              <a:gdLst/>
              <a:ahLst/>
              <a:cxnLst/>
              <a:rect l="l" t="t" r="r" b="b"/>
              <a:pathLst>
                <a:path w="218439" h="24764">
                  <a:moveTo>
                    <a:pt x="217932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217932" y="24383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39283" y="2474975"/>
              <a:ext cx="218440" cy="24765"/>
            </a:xfrm>
            <a:custGeom>
              <a:avLst/>
              <a:gdLst/>
              <a:ahLst/>
              <a:cxnLst/>
              <a:rect l="l" t="t" r="r" b="b"/>
              <a:pathLst>
                <a:path w="218439" h="24764">
                  <a:moveTo>
                    <a:pt x="217932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217932" y="24383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45835" y="2474975"/>
              <a:ext cx="218440" cy="24765"/>
            </a:xfrm>
            <a:custGeom>
              <a:avLst/>
              <a:gdLst/>
              <a:ahLst/>
              <a:cxnLst/>
              <a:rect l="l" t="t" r="r" b="b"/>
              <a:pathLst>
                <a:path w="218439" h="24764">
                  <a:moveTo>
                    <a:pt x="217932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217932" y="24383"/>
                  </a:lnTo>
                  <a:lnTo>
                    <a:pt x="21793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25823" y="1292351"/>
              <a:ext cx="2898775" cy="2169795"/>
            </a:xfrm>
            <a:custGeom>
              <a:avLst/>
              <a:gdLst/>
              <a:ahLst/>
              <a:cxnLst/>
              <a:rect l="l" t="t" r="r" b="b"/>
              <a:pathLst>
                <a:path w="2898775" h="2169795">
                  <a:moveTo>
                    <a:pt x="2898648" y="0"/>
                  </a:moveTo>
                  <a:lnTo>
                    <a:pt x="0" y="0"/>
                  </a:lnTo>
                  <a:lnTo>
                    <a:pt x="0" y="2169413"/>
                  </a:lnTo>
                  <a:lnTo>
                    <a:pt x="2898648" y="2169413"/>
                  </a:lnTo>
                  <a:lnTo>
                    <a:pt x="2898648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069086" y="4409182"/>
            <a:ext cx="22364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Chained</a:t>
            </a:r>
            <a:r>
              <a:rPr sz="1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blocking</a:t>
            </a:r>
            <a:r>
              <a:rPr sz="1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00FF"/>
                </a:solidFill>
                <a:latin typeface="Arial"/>
                <a:cs typeface="Arial"/>
              </a:rPr>
              <a:t>PIP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931925" y="4812791"/>
            <a:ext cx="2487295" cy="532765"/>
            <a:chOff x="931925" y="4812791"/>
            <a:chExt cx="2487295" cy="532765"/>
          </a:xfrm>
        </p:grpSpPr>
        <p:sp>
          <p:nvSpPr>
            <p:cNvPr id="102" name="object 102"/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</p:grpSp>
      <p:sp>
        <p:nvSpPr>
          <p:cNvPr id="118" name="object 118"/>
          <p:cNvSpPr txBox="1"/>
          <p:nvPr/>
        </p:nvSpPr>
        <p:spPr>
          <a:xfrm>
            <a:off x="1746757" y="4713982"/>
            <a:ext cx="11207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z="750" spc="-25" dirty="0">
                <a:latin typeface="Times New Roman"/>
                <a:cs typeface="Times New Roman"/>
              </a:rPr>
              <a:t>B</a:t>
            </a:r>
            <a:r>
              <a:rPr sz="750" spc="-37" baseline="-22222" dirty="0">
                <a:latin typeface="Times New Roman"/>
                <a:cs typeface="Times New Roman"/>
              </a:rPr>
              <a:t>1</a:t>
            </a:r>
            <a:r>
              <a:rPr sz="750" baseline="-22222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B</a:t>
            </a:r>
            <a:r>
              <a:rPr sz="750" spc="-37" baseline="-22222" dirty="0">
                <a:latin typeface="Times New Roman"/>
                <a:cs typeface="Times New Roman"/>
              </a:rPr>
              <a:t>2</a:t>
            </a:r>
            <a:r>
              <a:rPr sz="750" baseline="-22222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B</a:t>
            </a:r>
            <a:r>
              <a:rPr sz="750" spc="-37" baseline="-22222" dirty="0">
                <a:latin typeface="Times New Roman"/>
                <a:cs typeface="Times New Roman"/>
              </a:rPr>
              <a:t>3</a:t>
            </a:r>
            <a:endParaRPr sz="750" baseline="-22222">
              <a:latin typeface="Times New Roman"/>
              <a:cs typeface="Times New Roman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015746" y="4858511"/>
            <a:ext cx="2356485" cy="1362075"/>
            <a:chOff x="1015746" y="4858511"/>
            <a:chExt cx="2356485" cy="1362075"/>
          </a:xfrm>
        </p:grpSpPr>
        <p:sp>
          <p:nvSpPr>
            <p:cNvPr id="120" name="object 120"/>
            <p:cNvSpPr/>
            <p:nvPr/>
          </p:nvSpPr>
          <p:spPr>
            <a:xfrm>
              <a:off x="2422398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3371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3371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3371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3371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3371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3371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3371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3371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3371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3371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3371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  <a:path w="3175" h="337185">
                  <a:moveTo>
                    <a:pt x="1524" y="73151"/>
                  </a:moveTo>
                  <a:lnTo>
                    <a:pt x="0" y="74675"/>
                  </a:lnTo>
                  <a:lnTo>
                    <a:pt x="1524" y="76200"/>
                  </a:lnTo>
                  <a:lnTo>
                    <a:pt x="3047" y="74675"/>
                  </a:lnTo>
                  <a:lnTo>
                    <a:pt x="1524" y="73151"/>
                  </a:lnTo>
                  <a:close/>
                </a:path>
                <a:path w="3175" h="337185">
                  <a:moveTo>
                    <a:pt x="1524" y="79248"/>
                  </a:moveTo>
                  <a:lnTo>
                    <a:pt x="0" y="80772"/>
                  </a:lnTo>
                  <a:lnTo>
                    <a:pt x="1524" y="82296"/>
                  </a:lnTo>
                  <a:lnTo>
                    <a:pt x="3047" y="80772"/>
                  </a:lnTo>
                  <a:lnTo>
                    <a:pt x="1524" y="79248"/>
                  </a:lnTo>
                  <a:close/>
                </a:path>
                <a:path w="3175" h="337185">
                  <a:moveTo>
                    <a:pt x="1524" y="85344"/>
                  </a:moveTo>
                  <a:lnTo>
                    <a:pt x="0" y="86868"/>
                  </a:lnTo>
                  <a:lnTo>
                    <a:pt x="1524" y="88392"/>
                  </a:lnTo>
                  <a:lnTo>
                    <a:pt x="3047" y="86868"/>
                  </a:lnTo>
                  <a:lnTo>
                    <a:pt x="1524" y="85344"/>
                  </a:lnTo>
                  <a:close/>
                </a:path>
                <a:path w="3175" h="337185">
                  <a:moveTo>
                    <a:pt x="1524" y="91439"/>
                  </a:moveTo>
                  <a:lnTo>
                    <a:pt x="0" y="92963"/>
                  </a:lnTo>
                  <a:lnTo>
                    <a:pt x="1524" y="94487"/>
                  </a:lnTo>
                  <a:lnTo>
                    <a:pt x="3047" y="92963"/>
                  </a:lnTo>
                  <a:lnTo>
                    <a:pt x="1524" y="91439"/>
                  </a:lnTo>
                  <a:close/>
                </a:path>
                <a:path w="3175" h="337185">
                  <a:moveTo>
                    <a:pt x="1524" y="97536"/>
                  </a:moveTo>
                  <a:lnTo>
                    <a:pt x="0" y="99060"/>
                  </a:lnTo>
                  <a:lnTo>
                    <a:pt x="1524" y="100584"/>
                  </a:lnTo>
                  <a:lnTo>
                    <a:pt x="3047" y="99060"/>
                  </a:lnTo>
                  <a:lnTo>
                    <a:pt x="1524" y="97536"/>
                  </a:lnTo>
                  <a:close/>
                </a:path>
                <a:path w="3175" h="337185">
                  <a:moveTo>
                    <a:pt x="1524" y="103632"/>
                  </a:moveTo>
                  <a:lnTo>
                    <a:pt x="0" y="105156"/>
                  </a:lnTo>
                  <a:lnTo>
                    <a:pt x="1524" y="106680"/>
                  </a:lnTo>
                  <a:lnTo>
                    <a:pt x="3047" y="105156"/>
                  </a:lnTo>
                  <a:lnTo>
                    <a:pt x="1524" y="103632"/>
                  </a:lnTo>
                  <a:close/>
                </a:path>
                <a:path w="3175" h="337185">
                  <a:moveTo>
                    <a:pt x="1524" y="108966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7" y="110489"/>
                  </a:lnTo>
                  <a:lnTo>
                    <a:pt x="1524" y="108966"/>
                  </a:lnTo>
                  <a:close/>
                </a:path>
                <a:path w="3175" h="337185">
                  <a:moveTo>
                    <a:pt x="1524" y="115062"/>
                  </a:moveTo>
                  <a:lnTo>
                    <a:pt x="0" y="116586"/>
                  </a:lnTo>
                  <a:lnTo>
                    <a:pt x="1524" y="118110"/>
                  </a:lnTo>
                  <a:lnTo>
                    <a:pt x="3047" y="116586"/>
                  </a:lnTo>
                  <a:lnTo>
                    <a:pt x="1524" y="115062"/>
                  </a:lnTo>
                  <a:close/>
                </a:path>
                <a:path w="3175" h="337185">
                  <a:moveTo>
                    <a:pt x="1524" y="121158"/>
                  </a:moveTo>
                  <a:lnTo>
                    <a:pt x="0" y="122682"/>
                  </a:lnTo>
                  <a:lnTo>
                    <a:pt x="1524" y="124206"/>
                  </a:lnTo>
                  <a:lnTo>
                    <a:pt x="3047" y="122682"/>
                  </a:lnTo>
                  <a:lnTo>
                    <a:pt x="1524" y="121158"/>
                  </a:lnTo>
                  <a:close/>
                </a:path>
                <a:path w="3175" h="337185">
                  <a:moveTo>
                    <a:pt x="1524" y="127254"/>
                  </a:moveTo>
                  <a:lnTo>
                    <a:pt x="0" y="128778"/>
                  </a:lnTo>
                  <a:lnTo>
                    <a:pt x="1524" y="130301"/>
                  </a:lnTo>
                  <a:lnTo>
                    <a:pt x="3047" y="128778"/>
                  </a:lnTo>
                  <a:lnTo>
                    <a:pt x="1524" y="127254"/>
                  </a:lnTo>
                  <a:close/>
                </a:path>
                <a:path w="3175" h="337185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7" y="134874"/>
                  </a:lnTo>
                  <a:lnTo>
                    <a:pt x="1524" y="133350"/>
                  </a:lnTo>
                  <a:close/>
                </a:path>
                <a:path w="3175" h="337185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7" y="140970"/>
                  </a:lnTo>
                  <a:lnTo>
                    <a:pt x="1524" y="139446"/>
                  </a:lnTo>
                  <a:close/>
                </a:path>
                <a:path w="3175" h="337185">
                  <a:moveTo>
                    <a:pt x="1524" y="145542"/>
                  </a:moveTo>
                  <a:lnTo>
                    <a:pt x="0" y="147066"/>
                  </a:lnTo>
                  <a:lnTo>
                    <a:pt x="1524" y="148589"/>
                  </a:lnTo>
                  <a:lnTo>
                    <a:pt x="3047" y="147066"/>
                  </a:lnTo>
                  <a:lnTo>
                    <a:pt x="1524" y="145542"/>
                  </a:lnTo>
                  <a:close/>
                </a:path>
                <a:path w="3175" h="337185">
                  <a:moveTo>
                    <a:pt x="1524" y="151637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7" y="153162"/>
                  </a:lnTo>
                  <a:lnTo>
                    <a:pt x="1524" y="151637"/>
                  </a:lnTo>
                  <a:close/>
                </a:path>
                <a:path w="3175" h="337185">
                  <a:moveTo>
                    <a:pt x="1524" y="157734"/>
                  </a:moveTo>
                  <a:lnTo>
                    <a:pt x="0" y="159258"/>
                  </a:lnTo>
                  <a:lnTo>
                    <a:pt x="1524" y="160782"/>
                  </a:lnTo>
                  <a:lnTo>
                    <a:pt x="3047" y="159258"/>
                  </a:lnTo>
                  <a:lnTo>
                    <a:pt x="1524" y="157734"/>
                  </a:lnTo>
                  <a:close/>
                </a:path>
                <a:path w="3175" h="337185">
                  <a:moveTo>
                    <a:pt x="1524" y="163830"/>
                  </a:moveTo>
                  <a:lnTo>
                    <a:pt x="0" y="165354"/>
                  </a:lnTo>
                  <a:lnTo>
                    <a:pt x="1524" y="166878"/>
                  </a:lnTo>
                  <a:lnTo>
                    <a:pt x="3047" y="165354"/>
                  </a:lnTo>
                  <a:lnTo>
                    <a:pt x="1524" y="163830"/>
                  </a:lnTo>
                  <a:close/>
                </a:path>
                <a:path w="3175" h="337185">
                  <a:moveTo>
                    <a:pt x="1524" y="169925"/>
                  </a:moveTo>
                  <a:lnTo>
                    <a:pt x="0" y="171450"/>
                  </a:lnTo>
                  <a:lnTo>
                    <a:pt x="1524" y="172974"/>
                  </a:lnTo>
                  <a:lnTo>
                    <a:pt x="3047" y="171450"/>
                  </a:lnTo>
                  <a:lnTo>
                    <a:pt x="1524" y="169925"/>
                  </a:lnTo>
                  <a:close/>
                </a:path>
                <a:path w="3175" h="337185">
                  <a:moveTo>
                    <a:pt x="1524" y="176022"/>
                  </a:moveTo>
                  <a:lnTo>
                    <a:pt x="0" y="177546"/>
                  </a:lnTo>
                  <a:lnTo>
                    <a:pt x="1524" y="179070"/>
                  </a:lnTo>
                  <a:lnTo>
                    <a:pt x="3047" y="177546"/>
                  </a:lnTo>
                  <a:lnTo>
                    <a:pt x="1524" y="176022"/>
                  </a:lnTo>
                  <a:close/>
                </a:path>
                <a:path w="3175" h="337185">
                  <a:moveTo>
                    <a:pt x="1524" y="182118"/>
                  </a:moveTo>
                  <a:lnTo>
                    <a:pt x="0" y="183642"/>
                  </a:lnTo>
                  <a:lnTo>
                    <a:pt x="1524" y="185166"/>
                  </a:lnTo>
                  <a:lnTo>
                    <a:pt x="3047" y="183642"/>
                  </a:lnTo>
                  <a:lnTo>
                    <a:pt x="1524" y="182118"/>
                  </a:lnTo>
                  <a:close/>
                </a:path>
                <a:path w="3175" h="337185">
                  <a:moveTo>
                    <a:pt x="1524" y="188213"/>
                  </a:moveTo>
                  <a:lnTo>
                    <a:pt x="0" y="189737"/>
                  </a:lnTo>
                  <a:lnTo>
                    <a:pt x="1524" y="191262"/>
                  </a:lnTo>
                  <a:lnTo>
                    <a:pt x="3047" y="189737"/>
                  </a:lnTo>
                  <a:lnTo>
                    <a:pt x="1524" y="188213"/>
                  </a:lnTo>
                  <a:close/>
                </a:path>
                <a:path w="3175" h="337185">
                  <a:moveTo>
                    <a:pt x="1524" y="194310"/>
                  </a:moveTo>
                  <a:lnTo>
                    <a:pt x="0" y="195834"/>
                  </a:lnTo>
                  <a:lnTo>
                    <a:pt x="1524" y="197358"/>
                  </a:lnTo>
                  <a:lnTo>
                    <a:pt x="3047" y="195834"/>
                  </a:lnTo>
                  <a:lnTo>
                    <a:pt x="1524" y="194310"/>
                  </a:lnTo>
                  <a:close/>
                </a:path>
                <a:path w="3175" h="337185">
                  <a:moveTo>
                    <a:pt x="1524" y="200406"/>
                  </a:moveTo>
                  <a:lnTo>
                    <a:pt x="0" y="201930"/>
                  </a:lnTo>
                  <a:lnTo>
                    <a:pt x="1524" y="203454"/>
                  </a:lnTo>
                  <a:lnTo>
                    <a:pt x="3047" y="201930"/>
                  </a:lnTo>
                  <a:lnTo>
                    <a:pt x="1524" y="200406"/>
                  </a:lnTo>
                  <a:close/>
                </a:path>
                <a:path w="3175" h="337185">
                  <a:moveTo>
                    <a:pt x="1524" y="206501"/>
                  </a:moveTo>
                  <a:lnTo>
                    <a:pt x="0" y="208025"/>
                  </a:lnTo>
                  <a:lnTo>
                    <a:pt x="1524" y="209550"/>
                  </a:lnTo>
                  <a:lnTo>
                    <a:pt x="3047" y="208025"/>
                  </a:lnTo>
                  <a:lnTo>
                    <a:pt x="1524" y="206501"/>
                  </a:lnTo>
                  <a:close/>
                </a:path>
                <a:path w="3175" h="337185">
                  <a:moveTo>
                    <a:pt x="1524" y="212598"/>
                  </a:moveTo>
                  <a:lnTo>
                    <a:pt x="0" y="214122"/>
                  </a:lnTo>
                  <a:lnTo>
                    <a:pt x="1524" y="215646"/>
                  </a:lnTo>
                  <a:lnTo>
                    <a:pt x="3047" y="214122"/>
                  </a:lnTo>
                  <a:lnTo>
                    <a:pt x="1524" y="212598"/>
                  </a:lnTo>
                  <a:close/>
                </a:path>
                <a:path w="3175" h="337185">
                  <a:moveTo>
                    <a:pt x="1524" y="218694"/>
                  </a:moveTo>
                  <a:lnTo>
                    <a:pt x="0" y="220218"/>
                  </a:lnTo>
                  <a:lnTo>
                    <a:pt x="1524" y="221742"/>
                  </a:lnTo>
                  <a:lnTo>
                    <a:pt x="3047" y="220218"/>
                  </a:lnTo>
                  <a:lnTo>
                    <a:pt x="1524" y="218694"/>
                  </a:lnTo>
                  <a:close/>
                </a:path>
                <a:path w="3175" h="337185">
                  <a:moveTo>
                    <a:pt x="1524" y="224789"/>
                  </a:moveTo>
                  <a:lnTo>
                    <a:pt x="0" y="226313"/>
                  </a:lnTo>
                  <a:lnTo>
                    <a:pt x="1524" y="227837"/>
                  </a:lnTo>
                  <a:lnTo>
                    <a:pt x="3047" y="226313"/>
                  </a:lnTo>
                  <a:lnTo>
                    <a:pt x="1524" y="224789"/>
                  </a:lnTo>
                  <a:close/>
                </a:path>
                <a:path w="3175" h="337185">
                  <a:moveTo>
                    <a:pt x="1524" y="230886"/>
                  </a:moveTo>
                  <a:lnTo>
                    <a:pt x="0" y="232410"/>
                  </a:lnTo>
                  <a:lnTo>
                    <a:pt x="1524" y="233934"/>
                  </a:lnTo>
                  <a:lnTo>
                    <a:pt x="3047" y="232410"/>
                  </a:lnTo>
                  <a:lnTo>
                    <a:pt x="1524" y="230886"/>
                  </a:lnTo>
                  <a:close/>
                </a:path>
                <a:path w="3175" h="337185">
                  <a:moveTo>
                    <a:pt x="1524" y="236982"/>
                  </a:moveTo>
                  <a:lnTo>
                    <a:pt x="0" y="238506"/>
                  </a:lnTo>
                  <a:lnTo>
                    <a:pt x="1524" y="240030"/>
                  </a:lnTo>
                  <a:lnTo>
                    <a:pt x="3047" y="238506"/>
                  </a:lnTo>
                  <a:lnTo>
                    <a:pt x="1524" y="236982"/>
                  </a:lnTo>
                  <a:close/>
                </a:path>
                <a:path w="3175" h="337185">
                  <a:moveTo>
                    <a:pt x="1524" y="243078"/>
                  </a:moveTo>
                  <a:lnTo>
                    <a:pt x="0" y="244601"/>
                  </a:lnTo>
                  <a:lnTo>
                    <a:pt x="1524" y="246125"/>
                  </a:lnTo>
                  <a:lnTo>
                    <a:pt x="3047" y="244601"/>
                  </a:lnTo>
                  <a:lnTo>
                    <a:pt x="1524" y="243078"/>
                  </a:lnTo>
                  <a:close/>
                </a:path>
                <a:path w="3175" h="337185">
                  <a:moveTo>
                    <a:pt x="1524" y="249174"/>
                  </a:moveTo>
                  <a:lnTo>
                    <a:pt x="0" y="250698"/>
                  </a:lnTo>
                  <a:lnTo>
                    <a:pt x="1524" y="252222"/>
                  </a:lnTo>
                  <a:lnTo>
                    <a:pt x="3047" y="250698"/>
                  </a:lnTo>
                  <a:lnTo>
                    <a:pt x="1524" y="249174"/>
                  </a:lnTo>
                  <a:close/>
                </a:path>
                <a:path w="3175" h="337185">
                  <a:moveTo>
                    <a:pt x="1524" y="255270"/>
                  </a:moveTo>
                  <a:lnTo>
                    <a:pt x="0" y="256794"/>
                  </a:lnTo>
                  <a:lnTo>
                    <a:pt x="1524" y="258318"/>
                  </a:lnTo>
                  <a:lnTo>
                    <a:pt x="3047" y="256794"/>
                  </a:lnTo>
                  <a:lnTo>
                    <a:pt x="1524" y="255270"/>
                  </a:lnTo>
                  <a:close/>
                </a:path>
                <a:path w="3175" h="337185">
                  <a:moveTo>
                    <a:pt x="1524" y="261366"/>
                  </a:moveTo>
                  <a:lnTo>
                    <a:pt x="0" y="262889"/>
                  </a:lnTo>
                  <a:lnTo>
                    <a:pt x="1524" y="264413"/>
                  </a:lnTo>
                  <a:lnTo>
                    <a:pt x="3047" y="262889"/>
                  </a:lnTo>
                  <a:lnTo>
                    <a:pt x="1524" y="261366"/>
                  </a:lnTo>
                  <a:close/>
                </a:path>
                <a:path w="3175" h="337185">
                  <a:moveTo>
                    <a:pt x="1524" y="266700"/>
                  </a:moveTo>
                  <a:lnTo>
                    <a:pt x="0" y="268224"/>
                  </a:lnTo>
                  <a:lnTo>
                    <a:pt x="1524" y="269748"/>
                  </a:lnTo>
                  <a:lnTo>
                    <a:pt x="3047" y="268224"/>
                  </a:lnTo>
                  <a:lnTo>
                    <a:pt x="1524" y="266700"/>
                  </a:lnTo>
                  <a:close/>
                </a:path>
                <a:path w="3175" h="337185">
                  <a:moveTo>
                    <a:pt x="1524" y="272796"/>
                  </a:moveTo>
                  <a:lnTo>
                    <a:pt x="0" y="274320"/>
                  </a:lnTo>
                  <a:lnTo>
                    <a:pt x="1524" y="275844"/>
                  </a:lnTo>
                  <a:lnTo>
                    <a:pt x="3047" y="274320"/>
                  </a:lnTo>
                  <a:lnTo>
                    <a:pt x="1524" y="272796"/>
                  </a:lnTo>
                  <a:close/>
                </a:path>
                <a:path w="3175" h="337185">
                  <a:moveTo>
                    <a:pt x="1524" y="278892"/>
                  </a:moveTo>
                  <a:lnTo>
                    <a:pt x="0" y="280416"/>
                  </a:lnTo>
                  <a:lnTo>
                    <a:pt x="1524" y="281939"/>
                  </a:lnTo>
                  <a:lnTo>
                    <a:pt x="3047" y="280416"/>
                  </a:lnTo>
                  <a:lnTo>
                    <a:pt x="1524" y="278892"/>
                  </a:lnTo>
                  <a:close/>
                </a:path>
                <a:path w="3175" h="337185">
                  <a:moveTo>
                    <a:pt x="1524" y="284988"/>
                  </a:moveTo>
                  <a:lnTo>
                    <a:pt x="0" y="286512"/>
                  </a:lnTo>
                  <a:lnTo>
                    <a:pt x="1524" y="288036"/>
                  </a:lnTo>
                  <a:lnTo>
                    <a:pt x="3047" y="286512"/>
                  </a:lnTo>
                  <a:lnTo>
                    <a:pt x="1524" y="284988"/>
                  </a:lnTo>
                  <a:close/>
                </a:path>
                <a:path w="3175" h="337185">
                  <a:moveTo>
                    <a:pt x="1524" y="291084"/>
                  </a:moveTo>
                  <a:lnTo>
                    <a:pt x="0" y="292608"/>
                  </a:lnTo>
                  <a:lnTo>
                    <a:pt x="1524" y="294132"/>
                  </a:lnTo>
                  <a:lnTo>
                    <a:pt x="3047" y="292608"/>
                  </a:lnTo>
                  <a:lnTo>
                    <a:pt x="1524" y="291084"/>
                  </a:lnTo>
                  <a:close/>
                </a:path>
                <a:path w="3175" h="337185">
                  <a:moveTo>
                    <a:pt x="1524" y="297180"/>
                  </a:moveTo>
                  <a:lnTo>
                    <a:pt x="0" y="298704"/>
                  </a:lnTo>
                  <a:lnTo>
                    <a:pt x="1524" y="300228"/>
                  </a:lnTo>
                  <a:lnTo>
                    <a:pt x="3047" y="298704"/>
                  </a:lnTo>
                  <a:lnTo>
                    <a:pt x="1524" y="297180"/>
                  </a:lnTo>
                  <a:close/>
                </a:path>
                <a:path w="3175" h="337185">
                  <a:moveTo>
                    <a:pt x="1524" y="303275"/>
                  </a:moveTo>
                  <a:lnTo>
                    <a:pt x="0" y="304800"/>
                  </a:lnTo>
                  <a:lnTo>
                    <a:pt x="1524" y="306324"/>
                  </a:lnTo>
                  <a:lnTo>
                    <a:pt x="3047" y="304800"/>
                  </a:lnTo>
                  <a:lnTo>
                    <a:pt x="1524" y="303275"/>
                  </a:lnTo>
                  <a:close/>
                </a:path>
                <a:path w="3175" h="337185">
                  <a:moveTo>
                    <a:pt x="1524" y="309372"/>
                  </a:moveTo>
                  <a:lnTo>
                    <a:pt x="0" y="310896"/>
                  </a:lnTo>
                  <a:lnTo>
                    <a:pt x="1524" y="312420"/>
                  </a:lnTo>
                  <a:lnTo>
                    <a:pt x="3047" y="310896"/>
                  </a:lnTo>
                  <a:lnTo>
                    <a:pt x="1524" y="309372"/>
                  </a:lnTo>
                  <a:close/>
                </a:path>
                <a:path w="3175" h="337185">
                  <a:moveTo>
                    <a:pt x="1524" y="315468"/>
                  </a:moveTo>
                  <a:lnTo>
                    <a:pt x="0" y="316992"/>
                  </a:lnTo>
                  <a:lnTo>
                    <a:pt x="1524" y="318516"/>
                  </a:lnTo>
                  <a:lnTo>
                    <a:pt x="3047" y="316992"/>
                  </a:lnTo>
                  <a:lnTo>
                    <a:pt x="1524" y="315468"/>
                  </a:lnTo>
                  <a:close/>
                </a:path>
                <a:path w="3175" h="337185">
                  <a:moveTo>
                    <a:pt x="1524" y="321563"/>
                  </a:moveTo>
                  <a:lnTo>
                    <a:pt x="0" y="323088"/>
                  </a:lnTo>
                  <a:lnTo>
                    <a:pt x="1524" y="324612"/>
                  </a:lnTo>
                  <a:lnTo>
                    <a:pt x="3047" y="323088"/>
                  </a:lnTo>
                  <a:lnTo>
                    <a:pt x="1524" y="321563"/>
                  </a:lnTo>
                  <a:close/>
                </a:path>
                <a:path w="3175" h="337185">
                  <a:moveTo>
                    <a:pt x="1524" y="327660"/>
                  </a:moveTo>
                  <a:lnTo>
                    <a:pt x="0" y="329184"/>
                  </a:lnTo>
                  <a:lnTo>
                    <a:pt x="1524" y="330708"/>
                  </a:lnTo>
                  <a:lnTo>
                    <a:pt x="3047" y="329184"/>
                  </a:lnTo>
                  <a:lnTo>
                    <a:pt x="1524" y="327660"/>
                  </a:lnTo>
                  <a:close/>
                </a:path>
                <a:path w="3175" h="337185">
                  <a:moveTo>
                    <a:pt x="1524" y="333756"/>
                  </a:moveTo>
                  <a:lnTo>
                    <a:pt x="0" y="335280"/>
                  </a:lnTo>
                  <a:lnTo>
                    <a:pt x="1524" y="336804"/>
                  </a:lnTo>
                  <a:lnTo>
                    <a:pt x="3047" y="335280"/>
                  </a:lnTo>
                  <a:lnTo>
                    <a:pt x="1524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86673" y="4860289"/>
              <a:ext cx="232410" cy="25400"/>
            </a:xfrm>
            <a:custGeom>
              <a:avLst/>
              <a:gdLst/>
              <a:ahLst/>
              <a:cxnLst/>
              <a:rect l="l" t="t" r="r" b="b"/>
              <a:pathLst>
                <a:path w="232410" h="25400">
                  <a:moveTo>
                    <a:pt x="232168" y="7620"/>
                  </a:moveTo>
                  <a:lnTo>
                    <a:pt x="219468" y="7620"/>
                  </a:lnTo>
                  <a:lnTo>
                    <a:pt x="219468" y="0"/>
                  </a:lnTo>
                  <a:lnTo>
                    <a:pt x="212864" y="0"/>
                  </a:lnTo>
                  <a:lnTo>
                    <a:pt x="212864" y="7620"/>
                  </a:lnTo>
                  <a:lnTo>
                    <a:pt x="19316" y="7620"/>
                  </a:lnTo>
                  <a:lnTo>
                    <a:pt x="19316" y="0"/>
                  </a:lnTo>
                  <a:lnTo>
                    <a:pt x="12712" y="0"/>
                  </a:lnTo>
                  <a:lnTo>
                    <a:pt x="12712" y="7620"/>
                  </a:lnTo>
                  <a:lnTo>
                    <a:pt x="0" y="7620"/>
                  </a:lnTo>
                  <a:lnTo>
                    <a:pt x="0" y="12700"/>
                  </a:lnTo>
                  <a:lnTo>
                    <a:pt x="0" y="17780"/>
                  </a:lnTo>
                  <a:lnTo>
                    <a:pt x="12700" y="17780"/>
                  </a:lnTo>
                  <a:lnTo>
                    <a:pt x="12700" y="25400"/>
                  </a:lnTo>
                  <a:lnTo>
                    <a:pt x="19316" y="25400"/>
                  </a:lnTo>
                  <a:lnTo>
                    <a:pt x="19316" y="17780"/>
                  </a:lnTo>
                  <a:lnTo>
                    <a:pt x="212864" y="17780"/>
                  </a:lnTo>
                  <a:lnTo>
                    <a:pt x="212864" y="25400"/>
                  </a:lnTo>
                  <a:lnTo>
                    <a:pt x="219468" y="25400"/>
                  </a:lnTo>
                  <a:lnTo>
                    <a:pt x="219468" y="17780"/>
                  </a:lnTo>
                  <a:lnTo>
                    <a:pt x="232168" y="17780"/>
                  </a:lnTo>
                  <a:lnTo>
                    <a:pt x="232168" y="12700"/>
                  </a:lnTo>
                  <a:lnTo>
                    <a:pt x="232168" y="76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77796" y="4858511"/>
              <a:ext cx="250190" cy="29209"/>
            </a:xfrm>
            <a:custGeom>
              <a:avLst/>
              <a:gdLst/>
              <a:ahLst/>
              <a:cxnLst/>
              <a:rect l="l" t="t" r="r" b="b"/>
              <a:pathLst>
                <a:path w="250189" h="29210">
                  <a:moveTo>
                    <a:pt x="29718" y="0"/>
                  </a:moveTo>
                  <a:lnTo>
                    <a:pt x="0" y="14477"/>
                  </a:lnTo>
                  <a:lnTo>
                    <a:pt x="29718" y="28955"/>
                  </a:lnTo>
                  <a:lnTo>
                    <a:pt x="29718" y="26670"/>
                  </a:lnTo>
                  <a:lnTo>
                    <a:pt x="26670" y="26670"/>
                  </a:lnTo>
                  <a:lnTo>
                    <a:pt x="26670" y="24003"/>
                  </a:lnTo>
                  <a:lnTo>
                    <a:pt x="10668" y="16001"/>
                  </a:lnTo>
                  <a:lnTo>
                    <a:pt x="4572" y="16001"/>
                  </a:lnTo>
                  <a:lnTo>
                    <a:pt x="4572" y="12953"/>
                  </a:lnTo>
                  <a:lnTo>
                    <a:pt x="10668" y="12953"/>
                  </a:lnTo>
                  <a:lnTo>
                    <a:pt x="26670" y="4952"/>
                  </a:lnTo>
                  <a:lnTo>
                    <a:pt x="26670" y="2286"/>
                  </a:lnTo>
                  <a:lnTo>
                    <a:pt x="29718" y="2286"/>
                  </a:lnTo>
                  <a:lnTo>
                    <a:pt x="29718" y="0"/>
                  </a:lnTo>
                  <a:close/>
                </a:path>
                <a:path w="250189" h="29210">
                  <a:moveTo>
                    <a:pt x="220218" y="19812"/>
                  </a:moveTo>
                  <a:lnTo>
                    <a:pt x="220218" y="28955"/>
                  </a:lnTo>
                  <a:lnTo>
                    <a:pt x="224910" y="26670"/>
                  </a:lnTo>
                  <a:lnTo>
                    <a:pt x="223266" y="26670"/>
                  </a:lnTo>
                  <a:lnTo>
                    <a:pt x="220980" y="25146"/>
                  </a:lnTo>
                  <a:lnTo>
                    <a:pt x="223265" y="24003"/>
                  </a:lnTo>
                  <a:lnTo>
                    <a:pt x="223266" y="21336"/>
                  </a:lnTo>
                  <a:lnTo>
                    <a:pt x="221742" y="21336"/>
                  </a:lnTo>
                  <a:lnTo>
                    <a:pt x="220218" y="19812"/>
                  </a:lnTo>
                  <a:close/>
                </a:path>
                <a:path w="250189" h="29210">
                  <a:moveTo>
                    <a:pt x="26670" y="24003"/>
                  </a:moveTo>
                  <a:lnTo>
                    <a:pt x="26670" y="26670"/>
                  </a:lnTo>
                  <a:lnTo>
                    <a:pt x="28956" y="25146"/>
                  </a:lnTo>
                  <a:lnTo>
                    <a:pt x="26670" y="24003"/>
                  </a:lnTo>
                  <a:close/>
                </a:path>
                <a:path w="250189" h="29210">
                  <a:moveTo>
                    <a:pt x="223266" y="18287"/>
                  </a:moveTo>
                  <a:lnTo>
                    <a:pt x="26670" y="18287"/>
                  </a:lnTo>
                  <a:lnTo>
                    <a:pt x="26670" y="24003"/>
                  </a:lnTo>
                  <a:lnTo>
                    <a:pt x="28956" y="25146"/>
                  </a:lnTo>
                  <a:lnTo>
                    <a:pt x="26670" y="26670"/>
                  </a:lnTo>
                  <a:lnTo>
                    <a:pt x="29718" y="26670"/>
                  </a:lnTo>
                  <a:lnTo>
                    <a:pt x="29718" y="21336"/>
                  </a:lnTo>
                  <a:lnTo>
                    <a:pt x="28193" y="21336"/>
                  </a:lnTo>
                  <a:lnTo>
                    <a:pt x="29718" y="19812"/>
                  </a:lnTo>
                  <a:lnTo>
                    <a:pt x="223266" y="19812"/>
                  </a:lnTo>
                  <a:lnTo>
                    <a:pt x="223266" y="18287"/>
                  </a:lnTo>
                  <a:close/>
                </a:path>
                <a:path w="250189" h="29210">
                  <a:moveTo>
                    <a:pt x="223266" y="24003"/>
                  </a:moveTo>
                  <a:lnTo>
                    <a:pt x="220980" y="25146"/>
                  </a:lnTo>
                  <a:lnTo>
                    <a:pt x="223266" y="26670"/>
                  </a:lnTo>
                  <a:lnTo>
                    <a:pt x="223266" y="24003"/>
                  </a:lnTo>
                  <a:close/>
                </a:path>
                <a:path w="250189" h="29210">
                  <a:moveTo>
                    <a:pt x="242316" y="14477"/>
                  </a:moveTo>
                  <a:lnTo>
                    <a:pt x="223266" y="24003"/>
                  </a:lnTo>
                  <a:lnTo>
                    <a:pt x="223266" y="26670"/>
                  </a:lnTo>
                  <a:lnTo>
                    <a:pt x="224910" y="26670"/>
                  </a:lnTo>
                  <a:lnTo>
                    <a:pt x="246807" y="16001"/>
                  </a:lnTo>
                  <a:lnTo>
                    <a:pt x="245364" y="16001"/>
                  </a:lnTo>
                  <a:lnTo>
                    <a:pt x="242316" y="14477"/>
                  </a:lnTo>
                  <a:close/>
                </a:path>
                <a:path w="250189" h="29210">
                  <a:moveTo>
                    <a:pt x="29718" y="19812"/>
                  </a:moveTo>
                  <a:lnTo>
                    <a:pt x="28193" y="21336"/>
                  </a:lnTo>
                  <a:lnTo>
                    <a:pt x="29718" y="21336"/>
                  </a:lnTo>
                  <a:lnTo>
                    <a:pt x="29718" y="19812"/>
                  </a:lnTo>
                  <a:close/>
                </a:path>
                <a:path w="250189" h="29210">
                  <a:moveTo>
                    <a:pt x="220218" y="19812"/>
                  </a:moveTo>
                  <a:lnTo>
                    <a:pt x="29718" y="19812"/>
                  </a:lnTo>
                  <a:lnTo>
                    <a:pt x="29718" y="21336"/>
                  </a:lnTo>
                  <a:lnTo>
                    <a:pt x="220218" y="21336"/>
                  </a:lnTo>
                  <a:lnTo>
                    <a:pt x="220218" y="19812"/>
                  </a:lnTo>
                  <a:close/>
                </a:path>
                <a:path w="250189" h="29210">
                  <a:moveTo>
                    <a:pt x="223266" y="19812"/>
                  </a:moveTo>
                  <a:lnTo>
                    <a:pt x="220218" y="19812"/>
                  </a:lnTo>
                  <a:lnTo>
                    <a:pt x="221742" y="21336"/>
                  </a:lnTo>
                  <a:lnTo>
                    <a:pt x="223266" y="21336"/>
                  </a:lnTo>
                  <a:lnTo>
                    <a:pt x="223266" y="19812"/>
                  </a:lnTo>
                  <a:close/>
                </a:path>
                <a:path w="250189" h="29210">
                  <a:moveTo>
                    <a:pt x="4572" y="12953"/>
                  </a:moveTo>
                  <a:lnTo>
                    <a:pt x="4572" y="16001"/>
                  </a:lnTo>
                  <a:lnTo>
                    <a:pt x="7620" y="14477"/>
                  </a:lnTo>
                  <a:lnTo>
                    <a:pt x="4572" y="12953"/>
                  </a:lnTo>
                  <a:close/>
                </a:path>
                <a:path w="250189" h="29210">
                  <a:moveTo>
                    <a:pt x="7620" y="14477"/>
                  </a:moveTo>
                  <a:lnTo>
                    <a:pt x="4572" y="16001"/>
                  </a:lnTo>
                  <a:lnTo>
                    <a:pt x="10668" y="16001"/>
                  </a:lnTo>
                  <a:lnTo>
                    <a:pt x="7620" y="14477"/>
                  </a:lnTo>
                  <a:close/>
                </a:path>
                <a:path w="250189" h="29210">
                  <a:moveTo>
                    <a:pt x="245364" y="12953"/>
                  </a:moveTo>
                  <a:lnTo>
                    <a:pt x="242316" y="14477"/>
                  </a:lnTo>
                  <a:lnTo>
                    <a:pt x="245364" y="16001"/>
                  </a:lnTo>
                  <a:lnTo>
                    <a:pt x="245364" y="12953"/>
                  </a:lnTo>
                  <a:close/>
                </a:path>
                <a:path w="250189" h="29210">
                  <a:moveTo>
                    <a:pt x="246807" y="12953"/>
                  </a:moveTo>
                  <a:lnTo>
                    <a:pt x="245364" y="12953"/>
                  </a:lnTo>
                  <a:lnTo>
                    <a:pt x="245364" y="16001"/>
                  </a:lnTo>
                  <a:lnTo>
                    <a:pt x="246807" y="16001"/>
                  </a:lnTo>
                  <a:lnTo>
                    <a:pt x="249936" y="14477"/>
                  </a:lnTo>
                  <a:lnTo>
                    <a:pt x="246807" y="12953"/>
                  </a:lnTo>
                  <a:close/>
                </a:path>
                <a:path w="250189" h="29210">
                  <a:moveTo>
                    <a:pt x="10668" y="12953"/>
                  </a:moveTo>
                  <a:lnTo>
                    <a:pt x="4572" y="12953"/>
                  </a:lnTo>
                  <a:lnTo>
                    <a:pt x="7620" y="14477"/>
                  </a:lnTo>
                  <a:lnTo>
                    <a:pt x="10668" y="12953"/>
                  </a:lnTo>
                  <a:close/>
                </a:path>
                <a:path w="250189" h="29210">
                  <a:moveTo>
                    <a:pt x="224910" y="2286"/>
                  </a:moveTo>
                  <a:lnTo>
                    <a:pt x="223266" y="2286"/>
                  </a:lnTo>
                  <a:lnTo>
                    <a:pt x="223266" y="4952"/>
                  </a:lnTo>
                  <a:lnTo>
                    <a:pt x="242316" y="14477"/>
                  </a:lnTo>
                  <a:lnTo>
                    <a:pt x="245364" y="12953"/>
                  </a:lnTo>
                  <a:lnTo>
                    <a:pt x="246807" y="12953"/>
                  </a:lnTo>
                  <a:lnTo>
                    <a:pt x="224910" y="2286"/>
                  </a:lnTo>
                  <a:close/>
                </a:path>
                <a:path w="250189" h="29210">
                  <a:moveTo>
                    <a:pt x="29718" y="2286"/>
                  </a:moveTo>
                  <a:lnTo>
                    <a:pt x="26670" y="2286"/>
                  </a:lnTo>
                  <a:lnTo>
                    <a:pt x="28956" y="3810"/>
                  </a:lnTo>
                  <a:lnTo>
                    <a:pt x="26670" y="4952"/>
                  </a:lnTo>
                  <a:lnTo>
                    <a:pt x="26670" y="10667"/>
                  </a:lnTo>
                  <a:lnTo>
                    <a:pt x="223266" y="10667"/>
                  </a:lnTo>
                  <a:lnTo>
                    <a:pt x="223266" y="9143"/>
                  </a:lnTo>
                  <a:lnTo>
                    <a:pt x="29718" y="9143"/>
                  </a:lnTo>
                  <a:lnTo>
                    <a:pt x="28193" y="7620"/>
                  </a:lnTo>
                  <a:lnTo>
                    <a:pt x="29718" y="7620"/>
                  </a:lnTo>
                  <a:lnTo>
                    <a:pt x="29718" y="2286"/>
                  </a:lnTo>
                  <a:close/>
                </a:path>
                <a:path w="250189" h="29210">
                  <a:moveTo>
                    <a:pt x="29718" y="7620"/>
                  </a:moveTo>
                  <a:lnTo>
                    <a:pt x="28193" y="7620"/>
                  </a:lnTo>
                  <a:lnTo>
                    <a:pt x="29718" y="9143"/>
                  </a:lnTo>
                  <a:lnTo>
                    <a:pt x="29718" y="7620"/>
                  </a:lnTo>
                  <a:close/>
                </a:path>
                <a:path w="250189" h="29210">
                  <a:moveTo>
                    <a:pt x="220218" y="7620"/>
                  </a:moveTo>
                  <a:lnTo>
                    <a:pt x="29718" y="7620"/>
                  </a:lnTo>
                  <a:lnTo>
                    <a:pt x="29718" y="9143"/>
                  </a:lnTo>
                  <a:lnTo>
                    <a:pt x="220218" y="9143"/>
                  </a:lnTo>
                  <a:lnTo>
                    <a:pt x="220218" y="7620"/>
                  </a:lnTo>
                  <a:close/>
                </a:path>
                <a:path w="250189" h="29210">
                  <a:moveTo>
                    <a:pt x="220218" y="0"/>
                  </a:moveTo>
                  <a:lnTo>
                    <a:pt x="220218" y="9143"/>
                  </a:lnTo>
                  <a:lnTo>
                    <a:pt x="221742" y="7620"/>
                  </a:lnTo>
                  <a:lnTo>
                    <a:pt x="223266" y="7620"/>
                  </a:lnTo>
                  <a:lnTo>
                    <a:pt x="223266" y="4952"/>
                  </a:lnTo>
                  <a:lnTo>
                    <a:pt x="220980" y="3810"/>
                  </a:lnTo>
                  <a:lnTo>
                    <a:pt x="223266" y="2286"/>
                  </a:lnTo>
                  <a:lnTo>
                    <a:pt x="224910" y="2286"/>
                  </a:lnTo>
                  <a:lnTo>
                    <a:pt x="220218" y="0"/>
                  </a:lnTo>
                  <a:close/>
                </a:path>
                <a:path w="250189" h="29210">
                  <a:moveTo>
                    <a:pt x="223266" y="7620"/>
                  </a:moveTo>
                  <a:lnTo>
                    <a:pt x="221742" y="7620"/>
                  </a:lnTo>
                  <a:lnTo>
                    <a:pt x="220218" y="9143"/>
                  </a:lnTo>
                  <a:lnTo>
                    <a:pt x="223266" y="9143"/>
                  </a:lnTo>
                  <a:lnTo>
                    <a:pt x="223266" y="7620"/>
                  </a:lnTo>
                  <a:close/>
                </a:path>
                <a:path w="250189" h="29210">
                  <a:moveTo>
                    <a:pt x="26670" y="2286"/>
                  </a:moveTo>
                  <a:lnTo>
                    <a:pt x="26670" y="4952"/>
                  </a:lnTo>
                  <a:lnTo>
                    <a:pt x="28956" y="3810"/>
                  </a:lnTo>
                  <a:lnTo>
                    <a:pt x="26670" y="2286"/>
                  </a:lnTo>
                  <a:close/>
                </a:path>
                <a:path w="250189" h="29210">
                  <a:moveTo>
                    <a:pt x="223266" y="2286"/>
                  </a:moveTo>
                  <a:lnTo>
                    <a:pt x="220980" y="3810"/>
                  </a:lnTo>
                  <a:lnTo>
                    <a:pt x="223266" y="4952"/>
                  </a:lnTo>
                  <a:lnTo>
                    <a:pt x="223266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647683" y="4860289"/>
              <a:ext cx="232410" cy="25400"/>
            </a:xfrm>
            <a:custGeom>
              <a:avLst/>
              <a:gdLst/>
              <a:ahLst/>
              <a:cxnLst/>
              <a:rect l="l" t="t" r="r" b="b"/>
              <a:pathLst>
                <a:path w="232410" h="25400">
                  <a:moveTo>
                    <a:pt x="232168" y="7620"/>
                  </a:moveTo>
                  <a:lnTo>
                    <a:pt x="219468" y="7620"/>
                  </a:lnTo>
                  <a:lnTo>
                    <a:pt x="219468" y="0"/>
                  </a:lnTo>
                  <a:lnTo>
                    <a:pt x="212864" y="0"/>
                  </a:lnTo>
                  <a:lnTo>
                    <a:pt x="212864" y="7620"/>
                  </a:lnTo>
                  <a:lnTo>
                    <a:pt x="19316" y="7620"/>
                  </a:lnTo>
                  <a:lnTo>
                    <a:pt x="19316" y="0"/>
                  </a:lnTo>
                  <a:lnTo>
                    <a:pt x="12712" y="0"/>
                  </a:lnTo>
                  <a:lnTo>
                    <a:pt x="12712" y="7620"/>
                  </a:lnTo>
                  <a:lnTo>
                    <a:pt x="12" y="7620"/>
                  </a:lnTo>
                  <a:lnTo>
                    <a:pt x="12" y="12700"/>
                  </a:lnTo>
                  <a:lnTo>
                    <a:pt x="0" y="17780"/>
                  </a:lnTo>
                  <a:lnTo>
                    <a:pt x="12700" y="17780"/>
                  </a:lnTo>
                  <a:lnTo>
                    <a:pt x="12700" y="25400"/>
                  </a:lnTo>
                  <a:lnTo>
                    <a:pt x="19316" y="25400"/>
                  </a:lnTo>
                  <a:lnTo>
                    <a:pt x="19316" y="17780"/>
                  </a:lnTo>
                  <a:lnTo>
                    <a:pt x="212864" y="17780"/>
                  </a:lnTo>
                  <a:lnTo>
                    <a:pt x="212864" y="25400"/>
                  </a:lnTo>
                  <a:lnTo>
                    <a:pt x="219468" y="25400"/>
                  </a:lnTo>
                  <a:lnTo>
                    <a:pt x="219468" y="17780"/>
                  </a:lnTo>
                  <a:lnTo>
                    <a:pt x="232168" y="17780"/>
                  </a:lnTo>
                  <a:lnTo>
                    <a:pt x="232168" y="12700"/>
                  </a:lnTo>
                  <a:lnTo>
                    <a:pt x="232168" y="76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638806" y="4858511"/>
              <a:ext cx="563245" cy="483234"/>
            </a:xfrm>
            <a:custGeom>
              <a:avLst/>
              <a:gdLst/>
              <a:ahLst/>
              <a:cxnLst/>
              <a:rect l="l" t="t" r="r" b="b"/>
              <a:pathLst>
                <a:path w="563244" h="483235">
                  <a:moveTo>
                    <a:pt x="249936" y="14478"/>
                  </a:moveTo>
                  <a:lnTo>
                    <a:pt x="246799" y="12954"/>
                  </a:lnTo>
                  <a:lnTo>
                    <a:pt x="242303" y="10769"/>
                  </a:lnTo>
                  <a:lnTo>
                    <a:pt x="242303" y="14478"/>
                  </a:lnTo>
                  <a:lnTo>
                    <a:pt x="223266" y="24003"/>
                  </a:lnTo>
                  <a:lnTo>
                    <a:pt x="223266" y="21336"/>
                  </a:lnTo>
                  <a:lnTo>
                    <a:pt x="223266" y="19812"/>
                  </a:lnTo>
                  <a:lnTo>
                    <a:pt x="223266" y="18288"/>
                  </a:lnTo>
                  <a:lnTo>
                    <a:pt x="26670" y="18288"/>
                  </a:lnTo>
                  <a:lnTo>
                    <a:pt x="26670" y="24003"/>
                  </a:lnTo>
                  <a:lnTo>
                    <a:pt x="10668" y="16002"/>
                  </a:lnTo>
                  <a:lnTo>
                    <a:pt x="7620" y="14478"/>
                  </a:lnTo>
                  <a:lnTo>
                    <a:pt x="10668" y="12954"/>
                  </a:lnTo>
                  <a:lnTo>
                    <a:pt x="26670" y="4953"/>
                  </a:lnTo>
                  <a:lnTo>
                    <a:pt x="26670" y="10668"/>
                  </a:lnTo>
                  <a:lnTo>
                    <a:pt x="223266" y="10668"/>
                  </a:lnTo>
                  <a:lnTo>
                    <a:pt x="223266" y="9144"/>
                  </a:lnTo>
                  <a:lnTo>
                    <a:pt x="223266" y="7620"/>
                  </a:lnTo>
                  <a:lnTo>
                    <a:pt x="223266" y="4953"/>
                  </a:lnTo>
                  <a:lnTo>
                    <a:pt x="242303" y="14478"/>
                  </a:lnTo>
                  <a:lnTo>
                    <a:pt x="242303" y="10769"/>
                  </a:lnTo>
                  <a:lnTo>
                    <a:pt x="224904" y="2286"/>
                  </a:lnTo>
                  <a:lnTo>
                    <a:pt x="220218" y="0"/>
                  </a:lnTo>
                  <a:lnTo>
                    <a:pt x="220218" y="7620"/>
                  </a:lnTo>
                  <a:lnTo>
                    <a:pt x="29718" y="7620"/>
                  </a:lnTo>
                  <a:lnTo>
                    <a:pt x="29718" y="2286"/>
                  </a:lnTo>
                  <a:lnTo>
                    <a:pt x="29718" y="0"/>
                  </a:lnTo>
                  <a:lnTo>
                    <a:pt x="0" y="14478"/>
                  </a:lnTo>
                  <a:lnTo>
                    <a:pt x="29718" y="28956"/>
                  </a:lnTo>
                  <a:lnTo>
                    <a:pt x="29718" y="26670"/>
                  </a:lnTo>
                  <a:lnTo>
                    <a:pt x="29718" y="21336"/>
                  </a:lnTo>
                  <a:lnTo>
                    <a:pt x="220218" y="21336"/>
                  </a:lnTo>
                  <a:lnTo>
                    <a:pt x="220218" y="28956"/>
                  </a:lnTo>
                  <a:lnTo>
                    <a:pt x="224904" y="26670"/>
                  </a:lnTo>
                  <a:lnTo>
                    <a:pt x="246799" y="16002"/>
                  </a:lnTo>
                  <a:lnTo>
                    <a:pt x="249936" y="14478"/>
                  </a:lnTo>
                  <a:close/>
                </a:path>
                <a:path w="563244" h="483235">
                  <a:moveTo>
                    <a:pt x="466344" y="409194"/>
                  </a:moveTo>
                  <a:lnTo>
                    <a:pt x="464820" y="407670"/>
                  </a:lnTo>
                  <a:lnTo>
                    <a:pt x="463296" y="409194"/>
                  </a:lnTo>
                  <a:lnTo>
                    <a:pt x="464820" y="410718"/>
                  </a:lnTo>
                  <a:lnTo>
                    <a:pt x="466344" y="409194"/>
                  </a:lnTo>
                  <a:close/>
                </a:path>
                <a:path w="563244" h="483235">
                  <a:moveTo>
                    <a:pt x="466344" y="403098"/>
                  </a:moveTo>
                  <a:lnTo>
                    <a:pt x="464820" y="401574"/>
                  </a:lnTo>
                  <a:lnTo>
                    <a:pt x="463296" y="403098"/>
                  </a:lnTo>
                  <a:lnTo>
                    <a:pt x="464820" y="404622"/>
                  </a:lnTo>
                  <a:lnTo>
                    <a:pt x="466344" y="403098"/>
                  </a:lnTo>
                  <a:close/>
                </a:path>
                <a:path w="563244" h="483235">
                  <a:moveTo>
                    <a:pt x="466344" y="397002"/>
                  </a:moveTo>
                  <a:lnTo>
                    <a:pt x="464820" y="395478"/>
                  </a:lnTo>
                  <a:lnTo>
                    <a:pt x="463296" y="397002"/>
                  </a:lnTo>
                  <a:lnTo>
                    <a:pt x="464820" y="398526"/>
                  </a:lnTo>
                  <a:lnTo>
                    <a:pt x="466344" y="397002"/>
                  </a:lnTo>
                  <a:close/>
                </a:path>
                <a:path w="563244" h="483235">
                  <a:moveTo>
                    <a:pt x="466344" y="390906"/>
                  </a:moveTo>
                  <a:lnTo>
                    <a:pt x="464820" y="389382"/>
                  </a:lnTo>
                  <a:lnTo>
                    <a:pt x="463296" y="390906"/>
                  </a:lnTo>
                  <a:lnTo>
                    <a:pt x="464820" y="392430"/>
                  </a:lnTo>
                  <a:lnTo>
                    <a:pt x="466344" y="390906"/>
                  </a:lnTo>
                  <a:close/>
                </a:path>
                <a:path w="563244" h="483235">
                  <a:moveTo>
                    <a:pt x="466344" y="384810"/>
                  </a:moveTo>
                  <a:lnTo>
                    <a:pt x="464820" y="383286"/>
                  </a:lnTo>
                  <a:lnTo>
                    <a:pt x="463296" y="384810"/>
                  </a:lnTo>
                  <a:lnTo>
                    <a:pt x="464820" y="386334"/>
                  </a:lnTo>
                  <a:lnTo>
                    <a:pt x="466344" y="384810"/>
                  </a:lnTo>
                  <a:close/>
                </a:path>
                <a:path w="563244" h="483235">
                  <a:moveTo>
                    <a:pt x="466344" y="378714"/>
                  </a:moveTo>
                  <a:lnTo>
                    <a:pt x="464820" y="377190"/>
                  </a:lnTo>
                  <a:lnTo>
                    <a:pt x="463296" y="378714"/>
                  </a:lnTo>
                  <a:lnTo>
                    <a:pt x="464820" y="380238"/>
                  </a:lnTo>
                  <a:lnTo>
                    <a:pt x="466344" y="378714"/>
                  </a:lnTo>
                  <a:close/>
                </a:path>
                <a:path w="563244" h="483235">
                  <a:moveTo>
                    <a:pt x="466344" y="372618"/>
                  </a:moveTo>
                  <a:lnTo>
                    <a:pt x="464820" y="371094"/>
                  </a:lnTo>
                  <a:lnTo>
                    <a:pt x="463296" y="372618"/>
                  </a:lnTo>
                  <a:lnTo>
                    <a:pt x="464820" y="374142"/>
                  </a:lnTo>
                  <a:lnTo>
                    <a:pt x="466344" y="372618"/>
                  </a:lnTo>
                  <a:close/>
                </a:path>
                <a:path w="563244" h="483235">
                  <a:moveTo>
                    <a:pt x="466344" y="366522"/>
                  </a:moveTo>
                  <a:lnTo>
                    <a:pt x="464820" y="364998"/>
                  </a:lnTo>
                  <a:lnTo>
                    <a:pt x="463296" y="366522"/>
                  </a:lnTo>
                  <a:lnTo>
                    <a:pt x="464820" y="368046"/>
                  </a:lnTo>
                  <a:lnTo>
                    <a:pt x="466344" y="366522"/>
                  </a:lnTo>
                  <a:close/>
                </a:path>
                <a:path w="563244" h="483235">
                  <a:moveTo>
                    <a:pt x="466344" y="360426"/>
                  </a:moveTo>
                  <a:lnTo>
                    <a:pt x="464820" y="358902"/>
                  </a:lnTo>
                  <a:lnTo>
                    <a:pt x="463296" y="360426"/>
                  </a:lnTo>
                  <a:lnTo>
                    <a:pt x="464820" y="361950"/>
                  </a:lnTo>
                  <a:lnTo>
                    <a:pt x="466344" y="360426"/>
                  </a:lnTo>
                  <a:close/>
                </a:path>
                <a:path w="563244" h="483235">
                  <a:moveTo>
                    <a:pt x="466344" y="354330"/>
                  </a:moveTo>
                  <a:lnTo>
                    <a:pt x="464820" y="352806"/>
                  </a:lnTo>
                  <a:lnTo>
                    <a:pt x="463296" y="354330"/>
                  </a:lnTo>
                  <a:lnTo>
                    <a:pt x="464820" y="355854"/>
                  </a:lnTo>
                  <a:lnTo>
                    <a:pt x="466344" y="354330"/>
                  </a:lnTo>
                  <a:close/>
                </a:path>
                <a:path w="563244" h="483235">
                  <a:moveTo>
                    <a:pt x="466344" y="348234"/>
                  </a:moveTo>
                  <a:lnTo>
                    <a:pt x="464820" y="346710"/>
                  </a:lnTo>
                  <a:lnTo>
                    <a:pt x="463296" y="348234"/>
                  </a:lnTo>
                  <a:lnTo>
                    <a:pt x="464820" y="349758"/>
                  </a:lnTo>
                  <a:lnTo>
                    <a:pt x="466344" y="348234"/>
                  </a:lnTo>
                  <a:close/>
                </a:path>
                <a:path w="563244" h="483235">
                  <a:moveTo>
                    <a:pt x="466344" y="342138"/>
                  </a:moveTo>
                  <a:lnTo>
                    <a:pt x="464820" y="340614"/>
                  </a:lnTo>
                  <a:lnTo>
                    <a:pt x="463296" y="342138"/>
                  </a:lnTo>
                  <a:lnTo>
                    <a:pt x="464820" y="343662"/>
                  </a:lnTo>
                  <a:lnTo>
                    <a:pt x="466344" y="342138"/>
                  </a:lnTo>
                  <a:close/>
                </a:path>
                <a:path w="563244" h="483235">
                  <a:moveTo>
                    <a:pt x="466344" y="336042"/>
                  </a:moveTo>
                  <a:lnTo>
                    <a:pt x="464820" y="334518"/>
                  </a:lnTo>
                  <a:lnTo>
                    <a:pt x="463296" y="336042"/>
                  </a:lnTo>
                  <a:lnTo>
                    <a:pt x="464820" y="337566"/>
                  </a:lnTo>
                  <a:lnTo>
                    <a:pt x="466344" y="336042"/>
                  </a:lnTo>
                  <a:close/>
                </a:path>
                <a:path w="563244" h="483235">
                  <a:moveTo>
                    <a:pt x="466344" y="329946"/>
                  </a:moveTo>
                  <a:lnTo>
                    <a:pt x="464820" y="328422"/>
                  </a:lnTo>
                  <a:lnTo>
                    <a:pt x="463296" y="329946"/>
                  </a:lnTo>
                  <a:lnTo>
                    <a:pt x="464820" y="331470"/>
                  </a:lnTo>
                  <a:lnTo>
                    <a:pt x="466344" y="329946"/>
                  </a:lnTo>
                  <a:close/>
                </a:path>
                <a:path w="563244" h="483235">
                  <a:moveTo>
                    <a:pt x="466344" y="323850"/>
                  </a:moveTo>
                  <a:lnTo>
                    <a:pt x="464820" y="322326"/>
                  </a:lnTo>
                  <a:lnTo>
                    <a:pt x="463296" y="323850"/>
                  </a:lnTo>
                  <a:lnTo>
                    <a:pt x="464820" y="325374"/>
                  </a:lnTo>
                  <a:lnTo>
                    <a:pt x="466344" y="323850"/>
                  </a:lnTo>
                  <a:close/>
                </a:path>
                <a:path w="563244" h="483235">
                  <a:moveTo>
                    <a:pt x="466344" y="317754"/>
                  </a:moveTo>
                  <a:lnTo>
                    <a:pt x="464820" y="316230"/>
                  </a:lnTo>
                  <a:lnTo>
                    <a:pt x="463296" y="317754"/>
                  </a:lnTo>
                  <a:lnTo>
                    <a:pt x="464820" y="319278"/>
                  </a:lnTo>
                  <a:lnTo>
                    <a:pt x="466344" y="317754"/>
                  </a:lnTo>
                  <a:close/>
                </a:path>
                <a:path w="563244" h="483235">
                  <a:moveTo>
                    <a:pt x="466344" y="311658"/>
                  </a:moveTo>
                  <a:lnTo>
                    <a:pt x="464820" y="310134"/>
                  </a:lnTo>
                  <a:lnTo>
                    <a:pt x="463296" y="311658"/>
                  </a:lnTo>
                  <a:lnTo>
                    <a:pt x="464820" y="313182"/>
                  </a:lnTo>
                  <a:lnTo>
                    <a:pt x="466344" y="311658"/>
                  </a:lnTo>
                  <a:close/>
                </a:path>
                <a:path w="563244" h="483235">
                  <a:moveTo>
                    <a:pt x="466344" y="305562"/>
                  </a:moveTo>
                  <a:lnTo>
                    <a:pt x="464820" y="304038"/>
                  </a:lnTo>
                  <a:lnTo>
                    <a:pt x="463296" y="305562"/>
                  </a:lnTo>
                  <a:lnTo>
                    <a:pt x="464820" y="307086"/>
                  </a:lnTo>
                  <a:lnTo>
                    <a:pt x="466344" y="305562"/>
                  </a:lnTo>
                  <a:close/>
                </a:path>
                <a:path w="563244" h="483235">
                  <a:moveTo>
                    <a:pt x="466344" y="299466"/>
                  </a:moveTo>
                  <a:lnTo>
                    <a:pt x="464820" y="297942"/>
                  </a:lnTo>
                  <a:lnTo>
                    <a:pt x="463296" y="299466"/>
                  </a:lnTo>
                  <a:lnTo>
                    <a:pt x="464820" y="300990"/>
                  </a:lnTo>
                  <a:lnTo>
                    <a:pt x="466344" y="299466"/>
                  </a:lnTo>
                  <a:close/>
                </a:path>
                <a:path w="563244" h="483235">
                  <a:moveTo>
                    <a:pt x="466344" y="293370"/>
                  </a:moveTo>
                  <a:lnTo>
                    <a:pt x="464820" y="291846"/>
                  </a:lnTo>
                  <a:lnTo>
                    <a:pt x="463296" y="293370"/>
                  </a:lnTo>
                  <a:lnTo>
                    <a:pt x="464820" y="294894"/>
                  </a:lnTo>
                  <a:lnTo>
                    <a:pt x="466344" y="293370"/>
                  </a:lnTo>
                  <a:close/>
                </a:path>
                <a:path w="563244" h="483235">
                  <a:moveTo>
                    <a:pt x="466344" y="287274"/>
                  </a:moveTo>
                  <a:lnTo>
                    <a:pt x="464820" y="285750"/>
                  </a:lnTo>
                  <a:lnTo>
                    <a:pt x="463296" y="287274"/>
                  </a:lnTo>
                  <a:lnTo>
                    <a:pt x="464820" y="288798"/>
                  </a:lnTo>
                  <a:lnTo>
                    <a:pt x="466344" y="287274"/>
                  </a:lnTo>
                  <a:close/>
                </a:path>
                <a:path w="563244" h="483235">
                  <a:moveTo>
                    <a:pt x="466344" y="281178"/>
                  </a:moveTo>
                  <a:lnTo>
                    <a:pt x="464820" y="279654"/>
                  </a:lnTo>
                  <a:lnTo>
                    <a:pt x="463296" y="281178"/>
                  </a:lnTo>
                  <a:lnTo>
                    <a:pt x="464820" y="282702"/>
                  </a:lnTo>
                  <a:lnTo>
                    <a:pt x="466344" y="281178"/>
                  </a:lnTo>
                  <a:close/>
                </a:path>
                <a:path w="563244" h="483235">
                  <a:moveTo>
                    <a:pt x="466344" y="275082"/>
                  </a:moveTo>
                  <a:lnTo>
                    <a:pt x="464820" y="273558"/>
                  </a:lnTo>
                  <a:lnTo>
                    <a:pt x="463296" y="275082"/>
                  </a:lnTo>
                  <a:lnTo>
                    <a:pt x="464820" y="276606"/>
                  </a:lnTo>
                  <a:lnTo>
                    <a:pt x="466344" y="275082"/>
                  </a:lnTo>
                  <a:close/>
                </a:path>
                <a:path w="563244" h="483235">
                  <a:moveTo>
                    <a:pt x="466344" y="268986"/>
                  </a:moveTo>
                  <a:lnTo>
                    <a:pt x="464820" y="267462"/>
                  </a:lnTo>
                  <a:lnTo>
                    <a:pt x="463296" y="268986"/>
                  </a:lnTo>
                  <a:lnTo>
                    <a:pt x="464820" y="270510"/>
                  </a:lnTo>
                  <a:lnTo>
                    <a:pt x="466344" y="268986"/>
                  </a:lnTo>
                  <a:close/>
                </a:path>
                <a:path w="563244" h="483235">
                  <a:moveTo>
                    <a:pt x="466344" y="262890"/>
                  </a:moveTo>
                  <a:lnTo>
                    <a:pt x="464820" y="261366"/>
                  </a:lnTo>
                  <a:lnTo>
                    <a:pt x="463296" y="262890"/>
                  </a:lnTo>
                  <a:lnTo>
                    <a:pt x="464820" y="264414"/>
                  </a:lnTo>
                  <a:lnTo>
                    <a:pt x="466344" y="262890"/>
                  </a:lnTo>
                  <a:close/>
                </a:path>
                <a:path w="563244" h="483235">
                  <a:moveTo>
                    <a:pt x="466344" y="256794"/>
                  </a:moveTo>
                  <a:lnTo>
                    <a:pt x="464820" y="255270"/>
                  </a:lnTo>
                  <a:lnTo>
                    <a:pt x="463296" y="256794"/>
                  </a:lnTo>
                  <a:lnTo>
                    <a:pt x="464820" y="258318"/>
                  </a:lnTo>
                  <a:lnTo>
                    <a:pt x="466344" y="256794"/>
                  </a:lnTo>
                  <a:close/>
                </a:path>
                <a:path w="563244" h="483235">
                  <a:moveTo>
                    <a:pt x="466344" y="251460"/>
                  </a:moveTo>
                  <a:lnTo>
                    <a:pt x="464820" y="249936"/>
                  </a:lnTo>
                  <a:lnTo>
                    <a:pt x="463296" y="251460"/>
                  </a:lnTo>
                  <a:lnTo>
                    <a:pt x="464820" y="252984"/>
                  </a:lnTo>
                  <a:lnTo>
                    <a:pt x="466344" y="251460"/>
                  </a:lnTo>
                  <a:close/>
                </a:path>
                <a:path w="563244" h="483235">
                  <a:moveTo>
                    <a:pt x="466344" y="245364"/>
                  </a:moveTo>
                  <a:lnTo>
                    <a:pt x="464820" y="243840"/>
                  </a:lnTo>
                  <a:lnTo>
                    <a:pt x="463296" y="245364"/>
                  </a:lnTo>
                  <a:lnTo>
                    <a:pt x="464820" y="246888"/>
                  </a:lnTo>
                  <a:lnTo>
                    <a:pt x="466344" y="245364"/>
                  </a:lnTo>
                  <a:close/>
                </a:path>
                <a:path w="563244" h="483235">
                  <a:moveTo>
                    <a:pt x="466344" y="239268"/>
                  </a:moveTo>
                  <a:lnTo>
                    <a:pt x="464820" y="237744"/>
                  </a:lnTo>
                  <a:lnTo>
                    <a:pt x="463296" y="239268"/>
                  </a:lnTo>
                  <a:lnTo>
                    <a:pt x="464820" y="240792"/>
                  </a:lnTo>
                  <a:lnTo>
                    <a:pt x="466344" y="239268"/>
                  </a:lnTo>
                  <a:close/>
                </a:path>
                <a:path w="563244" h="483235">
                  <a:moveTo>
                    <a:pt x="466344" y="233172"/>
                  </a:moveTo>
                  <a:lnTo>
                    <a:pt x="464820" y="231648"/>
                  </a:lnTo>
                  <a:lnTo>
                    <a:pt x="463296" y="233172"/>
                  </a:lnTo>
                  <a:lnTo>
                    <a:pt x="464820" y="234696"/>
                  </a:lnTo>
                  <a:lnTo>
                    <a:pt x="466344" y="233172"/>
                  </a:lnTo>
                  <a:close/>
                </a:path>
                <a:path w="563244" h="483235">
                  <a:moveTo>
                    <a:pt x="466344" y="227076"/>
                  </a:moveTo>
                  <a:lnTo>
                    <a:pt x="464820" y="225552"/>
                  </a:lnTo>
                  <a:lnTo>
                    <a:pt x="463296" y="227076"/>
                  </a:lnTo>
                  <a:lnTo>
                    <a:pt x="464820" y="228600"/>
                  </a:lnTo>
                  <a:lnTo>
                    <a:pt x="466344" y="227076"/>
                  </a:lnTo>
                  <a:close/>
                </a:path>
                <a:path w="563244" h="483235">
                  <a:moveTo>
                    <a:pt x="466344" y="220980"/>
                  </a:moveTo>
                  <a:lnTo>
                    <a:pt x="464820" y="219456"/>
                  </a:lnTo>
                  <a:lnTo>
                    <a:pt x="463296" y="220980"/>
                  </a:lnTo>
                  <a:lnTo>
                    <a:pt x="464820" y="222504"/>
                  </a:lnTo>
                  <a:lnTo>
                    <a:pt x="466344" y="220980"/>
                  </a:lnTo>
                  <a:close/>
                </a:path>
                <a:path w="563244" h="483235">
                  <a:moveTo>
                    <a:pt x="466344" y="214884"/>
                  </a:moveTo>
                  <a:lnTo>
                    <a:pt x="464820" y="213360"/>
                  </a:lnTo>
                  <a:lnTo>
                    <a:pt x="463296" y="214884"/>
                  </a:lnTo>
                  <a:lnTo>
                    <a:pt x="464820" y="216408"/>
                  </a:lnTo>
                  <a:lnTo>
                    <a:pt x="466344" y="214884"/>
                  </a:lnTo>
                  <a:close/>
                </a:path>
                <a:path w="563244" h="483235">
                  <a:moveTo>
                    <a:pt x="466344" y="208788"/>
                  </a:moveTo>
                  <a:lnTo>
                    <a:pt x="464820" y="207264"/>
                  </a:lnTo>
                  <a:lnTo>
                    <a:pt x="463296" y="208788"/>
                  </a:lnTo>
                  <a:lnTo>
                    <a:pt x="464820" y="210312"/>
                  </a:lnTo>
                  <a:lnTo>
                    <a:pt x="466344" y="208788"/>
                  </a:lnTo>
                  <a:close/>
                </a:path>
                <a:path w="563244" h="483235">
                  <a:moveTo>
                    <a:pt x="466344" y="202692"/>
                  </a:moveTo>
                  <a:lnTo>
                    <a:pt x="464820" y="201168"/>
                  </a:lnTo>
                  <a:lnTo>
                    <a:pt x="463296" y="202692"/>
                  </a:lnTo>
                  <a:lnTo>
                    <a:pt x="464820" y="204216"/>
                  </a:lnTo>
                  <a:lnTo>
                    <a:pt x="466344" y="202692"/>
                  </a:lnTo>
                  <a:close/>
                </a:path>
                <a:path w="563244" h="483235">
                  <a:moveTo>
                    <a:pt x="466344" y="196596"/>
                  </a:moveTo>
                  <a:lnTo>
                    <a:pt x="464820" y="195072"/>
                  </a:lnTo>
                  <a:lnTo>
                    <a:pt x="463296" y="196596"/>
                  </a:lnTo>
                  <a:lnTo>
                    <a:pt x="464820" y="198120"/>
                  </a:lnTo>
                  <a:lnTo>
                    <a:pt x="466344" y="196596"/>
                  </a:lnTo>
                  <a:close/>
                </a:path>
                <a:path w="563244" h="483235">
                  <a:moveTo>
                    <a:pt x="466344" y="190500"/>
                  </a:moveTo>
                  <a:lnTo>
                    <a:pt x="464820" y="188976"/>
                  </a:lnTo>
                  <a:lnTo>
                    <a:pt x="463296" y="190500"/>
                  </a:lnTo>
                  <a:lnTo>
                    <a:pt x="464820" y="192024"/>
                  </a:lnTo>
                  <a:lnTo>
                    <a:pt x="466344" y="190500"/>
                  </a:lnTo>
                  <a:close/>
                </a:path>
                <a:path w="563244" h="483235">
                  <a:moveTo>
                    <a:pt x="466344" y="184404"/>
                  </a:moveTo>
                  <a:lnTo>
                    <a:pt x="464820" y="182880"/>
                  </a:lnTo>
                  <a:lnTo>
                    <a:pt x="463296" y="184404"/>
                  </a:lnTo>
                  <a:lnTo>
                    <a:pt x="464820" y="185928"/>
                  </a:lnTo>
                  <a:lnTo>
                    <a:pt x="466344" y="184404"/>
                  </a:lnTo>
                  <a:close/>
                </a:path>
                <a:path w="563244" h="483235">
                  <a:moveTo>
                    <a:pt x="466344" y="178308"/>
                  </a:moveTo>
                  <a:lnTo>
                    <a:pt x="464820" y="176784"/>
                  </a:lnTo>
                  <a:lnTo>
                    <a:pt x="463296" y="178308"/>
                  </a:lnTo>
                  <a:lnTo>
                    <a:pt x="464820" y="179832"/>
                  </a:lnTo>
                  <a:lnTo>
                    <a:pt x="466344" y="178308"/>
                  </a:lnTo>
                  <a:close/>
                </a:path>
                <a:path w="563244" h="483235">
                  <a:moveTo>
                    <a:pt x="466344" y="172212"/>
                  </a:moveTo>
                  <a:lnTo>
                    <a:pt x="464820" y="170688"/>
                  </a:lnTo>
                  <a:lnTo>
                    <a:pt x="463296" y="172212"/>
                  </a:lnTo>
                  <a:lnTo>
                    <a:pt x="464820" y="173736"/>
                  </a:lnTo>
                  <a:lnTo>
                    <a:pt x="466344" y="172212"/>
                  </a:lnTo>
                  <a:close/>
                </a:path>
                <a:path w="563244" h="483235">
                  <a:moveTo>
                    <a:pt x="466344" y="166116"/>
                  </a:moveTo>
                  <a:lnTo>
                    <a:pt x="464820" y="164592"/>
                  </a:lnTo>
                  <a:lnTo>
                    <a:pt x="463296" y="166116"/>
                  </a:lnTo>
                  <a:lnTo>
                    <a:pt x="464820" y="167640"/>
                  </a:lnTo>
                  <a:lnTo>
                    <a:pt x="466344" y="166116"/>
                  </a:lnTo>
                  <a:close/>
                </a:path>
                <a:path w="563244" h="483235">
                  <a:moveTo>
                    <a:pt x="466344" y="160020"/>
                  </a:moveTo>
                  <a:lnTo>
                    <a:pt x="464820" y="158496"/>
                  </a:lnTo>
                  <a:lnTo>
                    <a:pt x="463296" y="160020"/>
                  </a:lnTo>
                  <a:lnTo>
                    <a:pt x="464820" y="161544"/>
                  </a:lnTo>
                  <a:lnTo>
                    <a:pt x="466344" y="160020"/>
                  </a:lnTo>
                  <a:close/>
                </a:path>
                <a:path w="563244" h="483235">
                  <a:moveTo>
                    <a:pt x="466344" y="153924"/>
                  </a:moveTo>
                  <a:lnTo>
                    <a:pt x="464820" y="152400"/>
                  </a:lnTo>
                  <a:lnTo>
                    <a:pt x="463296" y="153924"/>
                  </a:lnTo>
                  <a:lnTo>
                    <a:pt x="464820" y="155448"/>
                  </a:lnTo>
                  <a:lnTo>
                    <a:pt x="466344" y="153924"/>
                  </a:lnTo>
                  <a:close/>
                </a:path>
                <a:path w="563244" h="483235">
                  <a:moveTo>
                    <a:pt x="466344" y="147828"/>
                  </a:moveTo>
                  <a:lnTo>
                    <a:pt x="464820" y="146304"/>
                  </a:lnTo>
                  <a:lnTo>
                    <a:pt x="463296" y="147828"/>
                  </a:lnTo>
                  <a:lnTo>
                    <a:pt x="464820" y="149352"/>
                  </a:lnTo>
                  <a:lnTo>
                    <a:pt x="466344" y="147828"/>
                  </a:lnTo>
                  <a:close/>
                </a:path>
                <a:path w="563244" h="483235">
                  <a:moveTo>
                    <a:pt x="563118" y="481584"/>
                  </a:moveTo>
                  <a:lnTo>
                    <a:pt x="561594" y="480060"/>
                  </a:lnTo>
                  <a:lnTo>
                    <a:pt x="560070" y="481584"/>
                  </a:lnTo>
                  <a:lnTo>
                    <a:pt x="561594" y="483108"/>
                  </a:lnTo>
                  <a:lnTo>
                    <a:pt x="563118" y="481584"/>
                  </a:lnTo>
                  <a:close/>
                </a:path>
                <a:path w="563244" h="483235">
                  <a:moveTo>
                    <a:pt x="563118" y="475488"/>
                  </a:moveTo>
                  <a:lnTo>
                    <a:pt x="561594" y="473964"/>
                  </a:lnTo>
                  <a:lnTo>
                    <a:pt x="560070" y="475488"/>
                  </a:lnTo>
                  <a:lnTo>
                    <a:pt x="561594" y="477012"/>
                  </a:lnTo>
                  <a:lnTo>
                    <a:pt x="563118" y="475488"/>
                  </a:lnTo>
                  <a:close/>
                </a:path>
                <a:path w="563244" h="483235">
                  <a:moveTo>
                    <a:pt x="563118" y="469392"/>
                  </a:moveTo>
                  <a:lnTo>
                    <a:pt x="561594" y="467868"/>
                  </a:lnTo>
                  <a:lnTo>
                    <a:pt x="560070" y="469392"/>
                  </a:lnTo>
                  <a:lnTo>
                    <a:pt x="561594" y="470916"/>
                  </a:lnTo>
                  <a:lnTo>
                    <a:pt x="563118" y="469392"/>
                  </a:lnTo>
                  <a:close/>
                </a:path>
                <a:path w="563244" h="483235">
                  <a:moveTo>
                    <a:pt x="563118" y="463296"/>
                  </a:moveTo>
                  <a:lnTo>
                    <a:pt x="561594" y="461772"/>
                  </a:lnTo>
                  <a:lnTo>
                    <a:pt x="560070" y="463296"/>
                  </a:lnTo>
                  <a:lnTo>
                    <a:pt x="561594" y="464820"/>
                  </a:lnTo>
                  <a:lnTo>
                    <a:pt x="563118" y="463296"/>
                  </a:lnTo>
                  <a:close/>
                </a:path>
                <a:path w="563244" h="483235">
                  <a:moveTo>
                    <a:pt x="563118" y="457200"/>
                  </a:moveTo>
                  <a:lnTo>
                    <a:pt x="561594" y="455676"/>
                  </a:lnTo>
                  <a:lnTo>
                    <a:pt x="560070" y="457200"/>
                  </a:lnTo>
                  <a:lnTo>
                    <a:pt x="561594" y="458724"/>
                  </a:lnTo>
                  <a:lnTo>
                    <a:pt x="563118" y="457200"/>
                  </a:lnTo>
                  <a:close/>
                </a:path>
                <a:path w="563244" h="483235">
                  <a:moveTo>
                    <a:pt x="563118" y="451104"/>
                  </a:moveTo>
                  <a:lnTo>
                    <a:pt x="561594" y="449580"/>
                  </a:lnTo>
                  <a:lnTo>
                    <a:pt x="560070" y="451104"/>
                  </a:lnTo>
                  <a:lnTo>
                    <a:pt x="561594" y="452628"/>
                  </a:lnTo>
                  <a:lnTo>
                    <a:pt x="563118" y="451104"/>
                  </a:lnTo>
                  <a:close/>
                </a:path>
                <a:path w="563244" h="483235">
                  <a:moveTo>
                    <a:pt x="563118" y="445008"/>
                  </a:moveTo>
                  <a:lnTo>
                    <a:pt x="561594" y="443484"/>
                  </a:lnTo>
                  <a:lnTo>
                    <a:pt x="560070" y="445008"/>
                  </a:lnTo>
                  <a:lnTo>
                    <a:pt x="561594" y="446532"/>
                  </a:lnTo>
                  <a:lnTo>
                    <a:pt x="563118" y="445008"/>
                  </a:lnTo>
                  <a:close/>
                </a:path>
                <a:path w="563244" h="483235">
                  <a:moveTo>
                    <a:pt x="563118" y="438912"/>
                  </a:moveTo>
                  <a:lnTo>
                    <a:pt x="561594" y="437388"/>
                  </a:lnTo>
                  <a:lnTo>
                    <a:pt x="560070" y="438912"/>
                  </a:lnTo>
                  <a:lnTo>
                    <a:pt x="561594" y="440436"/>
                  </a:lnTo>
                  <a:lnTo>
                    <a:pt x="563118" y="438912"/>
                  </a:lnTo>
                  <a:close/>
                </a:path>
                <a:path w="563244" h="483235">
                  <a:moveTo>
                    <a:pt x="563118" y="432816"/>
                  </a:moveTo>
                  <a:lnTo>
                    <a:pt x="561594" y="431292"/>
                  </a:lnTo>
                  <a:lnTo>
                    <a:pt x="560070" y="432816"/>
                  </a:lnTo>
                  <a:lnTo>
                    <a:pt x="561594" y="434340"/>
                  </a:lnTo>
                  <a:lnTo>
                    <a:pt x="563118" y="432816"/>
                  </a:lnTo>
                  <a:close/>
                </a:path>
                <a:path w="563244" h="483235">
                  <a:moveTo>
                    <a:pt x="563118" y="426720"/>
                  </a:moveTo>
                  <a:lnTo>
                    <a:pt x="561594" y="425196"/>
                  </a:lnTo>
                  <a:lnTo>
                    <a:pt x="560070" y="426720"/>
                  </a:lnTo>
                  <a:lnTo>
                    <a:pt x="561594" y="428244"/>
                  </a:lnTo>
                  <a:lnTo>
                    <a:pt x="563118" y="426720"/>
                  </a:lnTo>
                  <a:close/>
                </a:path>
                <a:path w="563244" h="483235">
                  <a:moveTo>
                    <a:pt x="563118" y="420624"/>
                  </a:moveTo>
                  <a:lnTo>
                    <a:pt x="561594" y="419100"/>
                  </a:lnTo>
                  <a:lnTo>
                    <a:pt x="560070" y="420624"/>
                  </a:lnTo>
                  <a:lnTo>
                    <a:pt x="561594" y="422148"/>
                  </a:lnTo>
                  <a:lnTo>
                    <a:pt x="563118" y="420624"/>
                  </a:lnTo>
                  <a:close/>
                </a:path>
                <a:path w="563244" h="483235">
                  <a:moveTo>
                    <a:pt x="563118" y="414528"/>
                  </a:moveTo>
                  <a:lnTo>
                    <a:pt x="561594" y="413004"/>
                  </a:lnTo>
                  <a:lnTo>
                    <a:pt x="560070" y="414528"/>
                  </a:lnTo>
                  <a:lnTo>
                    <a:pt x="561594" y="416052"/>
                  </a:lnTo>
                  <a:lnTo>
                    <a:pt x="563118" y="414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7270" y="5879591"/>
              <a:ext cx="2353056" cy="33908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1015746" y="5878067"/>
              <a:ext cx="2356485" cy="342265"/>
            </a:xfrm>
            <a:custGeom>
              <a:avLst/>
              <a:gdLst/>
              <a:ahLst/>
              <a:cxnLst/>
              <a:rect l="l" t="t" r="r" b="b"/>
              <a:pathLst>
                <a:path w="2356485" h="342264">
                  <a:moveTo>
                    <a:pt x="2356104" y="0"/>
                  </a:moveTo>
                  <a:lnTo>
                    <a:pt x="0" y="0"/>
                  </a:lnTo>
                  <a:lnTo>
                    <a:pt x="0" y="342138"/>
                  </a:lnTo>
                  <a:lnTo>
                    <a:pt x="2356104" y="342138"/>
                  </a:lnTo>
                  <a:lnTo>
                    <a:pt x="2356104" y="340614"/>
                  </a:lnTo>
                  <a:lnTo>
                    <a:pt x="3047" y="340614"/>
                  </a:lnTo>
                  <a:lnTo>
                    <a:pt x="1523" y="339090"/>
                  </a:lnTo>
                  <a:lnTo>
                    <a:pt x="3047" y="3390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356104" y="1524"/>
                  </a:lnTo>
                  <a:lnTo>
                    <a:pt x="2356104" y="0"/>
                  </a:lnTo>
                  <a:close/>
                </a:path>
                <a:path w="2356485" h="342264">
                  <a:moveTo>
                    <a:pt x="3047" y="339090"/>
                  </a:moveTo>
                  <a:lnTo>
                    <a:pt x="1523" y="339090"/>
                  </a:lnTo>
                  <a:lnTo>
                    <a:pt x="3047" y="340614"/>
                  </a:lnTo>
                  <a:lnTo>
                    <a:pt x="3047" y="339090"/>
                  </a:lnTo>
                  <a:close/>
                </a:path>
                <a:path w="2356485" h="342264">
                  <a:moveTo>
                    <a:pt x="2353055" y="339090"/>
                  </a:moveTo>
                  <a:lnTo>
                    <a:pt x="3047" y="339090"/>
                  </a:lnTo>
                  <a:lnTo>
                    <a:pt x="3047" y="340614"/>
                  </a:lnTo>
                  <a:lnTo>
                    <a:pt x="2353055" y="340614"/>
                  </a:lnTo>
                  <a:lnTo>
                    <a:pt x="2353055" y="339090"/>
                  </a:lnTo>
                  <a:close/>
                </a:path>
                <a:path w="2356485" h="342264">
                  <a:moveTo>
                    <a:pt x="2353055" y="1524"/>
                  </a:moveTo>
                  <a:lnTo>
                    <a:pt x="2353055" y="340614"/>
                  </a:lnTo>
                  <a:lnTo>
                    <a:pt x="2354579" y="339090"/>
                  </a:lnTo>
                  <a:lnTo>
                    <a:pt x="2356104" y="339090"/>
                  </a:lnTo>
                  <a:lnTo>
                    <a:pt x="2356104" y="3048"/>
                  </a:lnTo>
                  <a:lnTo>
                    <a:pt x="2354579" y="3048"/>
                  </a:lnTo>
                  <a:lnTo>
                    <a:pt x="2353055" y="1524"/>
                  </a:lnTo>
                  <a:close/>
                </a:path>
                <a:path w="2356485" h="342264">
                  <a:moveTo>
                    <a:pt x="2356104" y="339090"/>
                  </a:moveTo>
                  <a:lnTo>
                    <a:pt x="2354579" y="339090"/>
                  </a:lnTo>
                  <a:lnTo>
                    <a:pt x="2353055" y="340614"/>
                  </a:lnTo>
                  <a:lnTo>
                    <a:pt x="2356104" y="340614"/>
                  </a:lnTo>
                  <a:lnTo>
                    <a:pt x="2356104" y="339090"/>
                  </a:lnTo>
                  <a:close/>
                </a:path>
                <a:path w="2356485" h="3422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356485" h="342264">
                  <a:moveTo>
                    <a:pt x="2353055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353055" y="3048"/>
                  </a:lnTo>
                  <a:lnTo>
                    <a:pt x="2353055" y="1524"/>
                  </a:lnTo>
                  <a:close/>
                </a:path>
                <a:path w="2356485" h="342264">
                  <a:moveTo>
                    <a:pt x="2356104" y="1524"/>
                  </a:moveTo>
                  <a:lnTo>
                    <a:pt x="2353055" y="1524"/>
                  </a:lnTo>
                  <a:lnTo>
                    <a:pt x="2354579" y="3048"/>
                  </a:lnTo>
                  <a:lnTo>
                    <a:pt x="2356104" y="3048"/>
                  </a:lnTo>
                  <a:lnTo>
                    <a:pt x="235610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1031494" y="5889748"/>
            <a:ext cx="233743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1825" marR="30480" indent="-607060">
              <a:lnSpc>
                <a:spcPts val="107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Theorem:</a:t>
            </a:r>
            <a:r>
              <a:rPr sz="900" b="1" spc="409" dirty="0">
                <a:latin typeface="Arial"/>
                <a:cs typeface="Arial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307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blocked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most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once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each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lower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task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941832" y="5345429"/>
            <a:ext cx="2477770" cy="462915"/>
            <a:chOff x="941832" y="5345429"/>
            <a:chExt cx="2477770" cy="462915"/>
          </a:xfrm>
        </p:grpSpPr>
        <p:sp>
          <p:nvSpPr>
            <p:cNvPr id="129" name="object 129"/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874522" y="4643629"/>
            <a:ext cx="353695" cy="1132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750" spc="-10" dirty="0">
                <a:latin typeface="Times New Roman"/>
                <a:cs typeface="Times New Roman"/>
              </a:rPr>
              <a:t>priority</a:t>
            </a:r>
            <a:endParaRPr sz="75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254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1</a:t>
            </a:r>
            <a:endParaRPr sz="1125" baseline="-22222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2</a:t>
            </a:r>
            <a:endParaRPr sz="1125" baseline="-22222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64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3</a:t>
            </a:r>
            <a:endParaRPr sz="1125" baseline="-22222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60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4</a:t>
            </a:r>
            <a:endParaRPr sz="1125" baseline="-22222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1" name="object 141"/>
          <p:cNvGrpSpPr/>
          <p:nvPr/>
        </p:nvGrpSpPr>
        <p:grpSpPr>
          <a:xfrm>
            <a:off x="4077461" y="4594097"/>
            <a:ext cx="2505710" cy="751840"/>
            <a:chOff x="4077461" y="4594097"/>
            <a:chExt cx="2505710" cy="751840"/>
          </a:xfrm>
        </p:grpSpPr>
        <p:sp>
          <p:nvSpPr>
            <p:cNvPr id="142" name="object 142"/>
            <p:cNvSpPr/>
            <p:nvPr/>
          </p:nvSpPr>
          <p:spPr>
            <a:xfrm>
              <a:off x="5353050" y="5050535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351525" y="5049011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1460"/>
                  </a:lnTo>
                  <a:lnTo>
                    <a:pt x="1524" y="252984"/>
                  </a:lnTo>
                  <a:lnTo>
                    <a:pt x="615696" y="252984"/>
                  </a:lnTo>
                  <a:lnTo>
                    <a:pt x="617220" y="251460"/>
                  </a:lnTo>
                  <a:lnTo>
                    <a:pt x="3048" y="251460"/>
                  </a:lnTo>
                  <a:lnTo>
                    <a:pt x="1524" y="249936"/>
                  </a:lnTo>
                  <a:lnTo>
                    <a:pt x="3048" y="2499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6"/>
                  </a:moveTo>
                  <a:lnTo>
                    <a:pt x="1524" y="249936"/>
                  </a:lnTo>
                  <a:lnTo>
                    <a:pt x="3048" y="251460"/>
                  </a:lnTo>
                  <a:lnTo>
                    <a:pt x="3048" y="249936"/>
                  </a:lnTo>
                  <a:close/>
                </a:path>
                <a:path w="617220" h="253364">
                  <a:moveTo>
                    <a:pt x="614172" y="249936"/>
                  </a:moveTo>
                  <a:lnTo>
                    <a:pt x="3048" y="249936"/>
                  </a:lnTo>
                  <a:lnTo>
                    <a:pt x="3048" y="251460"/>
                  </a:lnTo>
                  <a:lnTo>
                    <a:pt x="614172" y="251460"/>
                  </a:lnTo>
                  <a:lnTo>
                    <a:pt x="614172" y="249936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614172" y="251460"/>
                  </a:lnTo>
                  <a:lnTo>
                    <a:pt x="615696" y="249936"/>
                  </a:lnTo>
                  <a:lnTo>
                    <a:pt x="617220" y="249936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249936"/>
                  </a:moveTo>
                  <a:lnTo>
                    <a:pt x="615696" y="249936"/>
                  </a:lnTo>
                  <a:lnTo>
                    <a:pt x="614172" y="251460"/>
                  </a:lnTo>
                  <a:lnTo>
                    <a:pt x="617220" y="251460"/>
                  </a:lnTo>
                  <a:lnTo>
                    <a:pt x="617220" y="249936"/>
                  </a:lnTo>
                  <a:close/>
                </a:path>
                <a:path w="617220" h="2533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67222" y="5050535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65697" y="5049011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1460"/>
                  </a:lnTo>
                  <a:lnTo>
                    <a:pt x="1524" y="252984"/>
                  </a:lnTo>
                  <a:lnTo>
                    <a:pt x="615696" y="252984"/>
                  </a:lnTo>
                  <a:lnTo>
                    <a:pt x="617220" y="251460"/>
                  </a:lnTo>
                  <a:lnTo>
                    <a:pt x="3048" y="251460"/>
                  </a:lnTo>
                  <a:lnTo>
                    <a:pt x="1524" y="249936"/>
                  </a:lnTo>
                  <a:lnTo>
                    <a:pt x="3048" y="2499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6"/>
                  </a:moveTo>
                  <a:lnTo>
                    <a:pt x="1524" y="249936"/>
                  </a:lnTo>
                  <a:lnTo>
                    <a:pt x="3048" y="251460"/>
                  </a:lnTo>
                  <a:lnTo>
                    <a:pt x="3048" y="249936"/>
                  </a:lnTo>
                  <a:close/>
                </a:path>
                <a:path w="617220" h="253364">
                  <a:moveTo>
                    <a:pt x="614172" y="249936"/>
                  </a:moveTo>
                  <a:lnTo>
                    <a:pt x="3048" y="249936"/>
                  </a:lnTo>
                  <a:lnTo>
                    <a:pt x="3048" y="251460"/>
                  </a:lnTo>
                  <a:lnTo>
                    <a:pt x="614172" y="251460"/>
                  </a:lnTo>
                  <a:lnTo>
                    <a:pt x="614172" y="249936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614172" y="251460"/>
                  </a:lnTo>
                  <a:lnTo>
                    <a:pt x="615696" y="249936"/>
                  </a:lnTo>
                  <a:lnTo>
                    <a:pt x="617220" y="249936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249936"/>
                  </a:moveTo>
                  <a:lnTo>
                    <a:pt x="615696" y="249936"/>
                  </a:lnTo>
                  <a:lnTo>
                    <a:pt x="614172" y="251460"/>
                  </a:lnTo>
                  <a:lnTo>
                    <a:pt x="617220" y="251460"/>
                  </a:lnTo>
                  <a:lnTo>
                    <a:pt x="617220" y="249936"/>
                  </a:lnTo>
                  <a:close/>
                </a:path>
                <a:path w="617220" h="2533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738877" y="5050535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737353" y="5049011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1460"/>
                  </a:lnTo>
                  <a:lnTo>
                    <a:pt x="1524" y="252984"/>
                  </a:lnTo>
                  <a:lnTo>
                    <a:pt x="615696" y="252984"/>
                  </a:lnTo>
                  <a:lnTo>
                    <a:pt x="617220" y="251460"/>
                  </a:lnTo>
                  <a:lnTo>
                    <a:pt x="3048" y="251460"/>
                  </a:lnTo>
                  <a:lnTo>
                    <a:pt x="1524" y="249936"/>
                  </a:lnTo>
                  <a:lnTo>
                    <a:pt x="3048" y="2499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6"/>
                  </a:moveTo>
                  <a:lnTo>
                    <a:pt x="1524" y="249936"/>
                  </a:lnTo>
                  <a:lnTo>
                    <a:pt x="3048" y="251460"/>
                  </a:lnTo>
                  <a:lnTo>
                    <a:pt x="3048" y="249936"/>
                  </a:lnTo>
                  <a:close/>
                </a:path>
                <a:path w="617220" h="253364">
                  <a:moveTo>
                    <a:pt x="614172" y="249936"/>
                  </a:moveTo>
                  <a:lnTo>
                    <a:pt x="3048" y="249936"/>
                  </a:lnTo>
                  <a:lnTo>
                    <a:pt x="3048" y="251460"/>
                  </a:lnTo>
                  <a:lnTo>
                    <a:pt x="614172" y="251460"/>
                  </a:lnTo>
                  <a:lnTo>
                    <a:pt x="614172" y="249936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614172" y="251460"/>
                  </a:lnTo>
                  <a:lnTo>
                    <a:pt x="615696" y="249936"/>
                  </a:lnTo>
                  <a:lnTo>
                    <a:pt x="617220" y="249936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249936"/>
                  </a:moveTo>
                  <a:lnTo>
                    <a:pt x="615696" y="249936"/>
                  </a:lnTo>
                  <a:lnTo>
                    <a:pt x="614172" y="251460"/>
                  </a:lnTo>
                  <a:lnTo>
                    <a:pt x="617220" y="251460"/>
                  </a:lnTo>
                  <a:lnTo>
                    <a:pt x="617220" y="249936"/>
                  </a:lnTo>
                  <a:close/>
                </a:path>
                <a:path w="617220" h="2533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53050" y="5300471"/>
              <a:ext cx="614680" cy="45085"/>
            </a:xfrm>
            <a:custGeom>
              <a:avLst/>
              <a:gdLst/>
              <a:ahLst/>
              <a:cxnLst/>
              <a:rect l="l" t="t" r="r" b="b"/>
              <a:pathLst>
                <a:path w="614679" h="45085">
                  <a:moveTo>
                    <a:pt x="614172" y="0"/>
                  </a:moveTo>
                  <a:lnTo>
                    <a:pt x="0" y="0"/>
                  </a:lnTo>
                  <a:lnTo>
                    <a:pt x="0" y="44958"/>
                  </a:lnTo>
                  <a:lnTo>
                    <a:pt x="614172" y="4495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351525" y="5298947"/>
              <a:ext cx="617220" cy="46990"/>
            </a:xfrm>
            <a:custGeom>
              <a:avLst/>
              <a:gdLst/>
              <a:ahLst/>
              <a:cxnLst/>
              <a:rect l="l" t="t" r="r" b="b"/>
              <a:pathLst>
                <a:path w="617220" h="46989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6482"/>
                  </a:lnTo>
                  <a:lnTo>
                    <a:pt x="3048" y="4648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46989">
                  <a:moveTo>
                    <a:pt x="614172" y="1524"/>
                  </a:moveTo>
                  <a:lnTo>
                    <a:pt x="614172" y="46482"/>
                  </a:lnTo>
                  <a:lnTo>
                    <a:pt x="617220" y="46482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469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46989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46989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967222" y="5300471"/>
              <a:ext cx="614680" cy="45085"/>
            </a:xfrm>
            <a:custGeom>
              <a:avLst/>
              <a:gdLst/>
              <a:ahLst/>
              <a:cxnLst/>
              <a:rect l="l" t="t" r="r" b="b"/>
              <a:pathLst>
                <a:path w="614679" h="45085">
                  <a:moveTo>
                    <a:pt x="614172" y="0"/>
                  </a:moveTo>
                  <a:lnTo>
                    <a:pt x="0" y="0"/>
                  </a:lnTo>
                  <a:lnTo>
                    <a:pt x="0" y="44958"/>
                  </a:lnTo>
                  <a:lnTo>
                    <a:pt x="614172" y="4495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965697" y="5298947"/>
              <a:ext cx="617220" cy="46990"/>
            </a:xfrm>
            <a:custGeom>
              <a:avLst/>
              <a:gdLst/>
              <a:ahLst/>
              <a:cxnLst/>
              <a:rect l="l" t="t" r="r" b="b"/>
              <a:pathLst>
                <a:path w="617220" h="46989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6482"/>
                  </a:lnTo>
                  <a:lnTo>
                    <a:pt x="3048" y="4648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46989">
                  <a:moveTo>
                    <a:pt x="614172" y="1524"/>
                  </a:moveTo>
                  <a:lnTo>
                    <a:pt x="614172" y="46482"/>
                  </a:lnTo>
                  <a:lnTo>
                    <a:pt x="617220" y="46482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469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46989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46989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738877" y="5300471"/>
              <a:ext cx="614680" cy="45085"/>
            </a:xfrm>
            <a:custGeom>
              <a:avLst/>
              <a:gdLst/>
              <a:ahLst/>
              <a:cxnLst/>
              <a:rect l="l" t="t" r="r" b="b"/>
              <a:pathLst>
                <a:path w="614679" h="45085">
                  <a:moveTo>
                    <a:pt x="614172" y="0"/>
                  </a:moveTo>
                  <a:lnTo>
                    <a:pt x="0" y="0"/>
                  </a:lnTo>
                  <a:lnTo>
                    <a:pt x="0" y="44958"/>
                  </a:lnTo>
                  <a:lnTo>
                    <a:pt x="614172" y="4495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37353" y="5298947"/>
              <a:ext cx="617220" cy="46990"/>
            </a:xfrm>
            <a:custGeom>
              <a:avLst/>
              <a:gdLst/>
              <a:ahLst/>
              <a:cxnLst/>
              <a:rect l="l" t="t" r="r" b="b"/>
              <a:pathLst>
                <a:path w="617220" h="46989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6482"/>
                  </a:lnTo>
                  <a:lnTo>
                    <a:pt x="3048" y="4648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46989">
                  <a:moveTo>
                    <a:pt x="614172" y="1524"/>
                  </a:moveTo>
                  <a:lnTo>
                    <a:pt x="614172" y="46482"/>
                  </a:lnTo>
                  <a:lnTo>
                    <a:pt x="617220" y="46482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469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46989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46989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53050" y="4800599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351525" y="4799075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1460"/>
                  </a:lnTo>
                  <a:lnTo>
                    <a:pt x="1524" y="252984"/>
                  </a:lnTo>
                  <a:lnTo>
                    <a:pt x="615696" y="252984"/>
                  </a:lnTo>
                  <a:lnTo>
                    <a:pt x="617220" y="251460"/>
                  </a:lnTo>
                  <a:lnTo>
                    <a:pt x="3048" y="251460"/>
                  </a:lnTo>
                  <a:lnTo>
                    <a:pt x="1524" y="249936"/>
                  </a:lnTo>
                  <a:lnTo>
                    <a:pt x="3048" y="2499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6"/>
                  </a:moveTo>
                  <a:lnTo>
                    <a:pt x="1524" y="249936"/>
                  </a:lnTo>
                  <a:lnTo>
                    <a:pt x="3048" y="251460"/>
                  </a:lnTo>
                  <a:lnTo>
                    <a:pt x="3048" y="249936"/>
                  </a:lnTo>
                  <a:close/>
                </a:path>
                <a:path w="617220" h="253364">
                  <a:moveTo>
                    <a:pt x="614172" y="249936"/>
                  </a:moveTo>
                  <a:lnTo>
                    <a:pt x="3048" y="249936"/>
                  </a:lnTo>
                  <a:lnTo>
                    <a:pt x="3048" y="251460"/>
                  </a:lnTo>
                  <a:lnTo>
                    <a:pt x="614172" y="251460"/>
                  </a:lnTo>
                  <a:lnTo>
                    <a:pt x="614172" y="249936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614172" y="251460"/>
                  </a:lnTo>
                  <a:lnTo>
                    <a:pt x="615696" y="249936"/>
                  </a:lnTo>
                  <a:lnTo>
                    <a:pt x="617220" y="249936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249936"/>
                  </a:moveTo>
                  <a:lnTo>
                    <a:pt x="615696" y="249936"/>
                  </a:lnTo>
                  <a:lnTo>
                    <a:pt x="614172" y="251460"/>
                  </a:lnTo>
                  <a:lnTo>
                    <a:pt x="617220" y="251460"/>
                  </a:lnTo>
                  <a:lnTo>
                    <a:pt x="617220" y="249936"/>
                  </a:lnTo>
                  <a:close/>
                </a:path>
                <a:path w="617220" h="2533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967222" y="4800599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965697" y="4799075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1460"/>
                  </a:lnTo>
                  <a:lnTo>
                    <a:pt x="1524" y="252984"/>
                  </a:lnTo>
                  <a:lnTo>
                    <a:pt x="615696" y="252984"/>
                  </a:lnTo>
                  <a:lnTo>
                    <a:pt x="617220" y="251460"/>
                  </a:lnTo>
                  <a:lnTo>
                    <a:pt x="3048" y="251460"/>
                  </a:lnTo>
                  <a:lnTo>
                    <a:pt x="1524" y="249936"/>
                  </a:lnTo>
                  <a:lnTo>
                    <a:pt x="3048" y="2499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6"/>
                  </a:moveTo>
                  <a:lnTo>
                    <a:pt x="1524" y="249936"/>
                  </a:lnTo>
                  <a:lnTo>
                    <a:pt x="3048" y="251460"/>
                  </a:lnTo>
                  <a:lnTo>
                    <a:pt x="3048" y="249936"/>
                  </a:lnTo>
                  <a:close/>
                </a:path>
                <a:path w="617220" h="253364">
                  <a:moveTo>
                    <a:pt x="614172" y="249936"/>
                  </a:moveTo>
                  <a:lnTo>
                    <a:pt x="3048" y="249936"/>
                  </a:lnTo>
                  <a:lnTo>
                    <a:pt x="3048" y="251460"/>
                  </a:lnTo>
                  <a:lnTo>
                    <a:pt x="614172" y="251460"/>
                  </a:lnTo>
                  <a:lnTo>
                    <a:pt x="614172" y="249936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614172" y="251460"/>
                  </a:lnTo>
                  <a:lnTo>
                    <a:pt x="615696" y="249936"/>
                  </a:lnTo>
                  <a:lnTo>
                    <a:pt x="617220" y="249936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249936"/>
                  </a:moveTo>
                  <a:lnTo>
                    <a:pt x="615696" y="249936"/>
                  </a:lnTo>
                  <a:lnTo>
                    <a:pt x="614172" y="251460"/>
                  </a:lnTo>
                  <a:lnTo>
                    <a:pt x="617220" y="251460"/>
                  </a:lnTo>
                  <a:lnTo>
                    <a:pt x="617220" y="249936"/>
                  </a:lnTo>
                  <a:close/>
                </a:path>
                <a:path w="617220" h="2533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738877" y="4800599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077462" y="4594097"/>
              <a:ext cx="2505710" cy="751840"/>
            </a:xfrm>
            <a:custGeom>
              <a:avLst/>
              <a:gdLst/>
              <a:ahLst/>
              <a:cxnLst/>
              <a:rect l="l" t="t" r="r" b="b"/>
              <a:pathLst>
                <a:path w="2505709" h="751839">
                  <a:moveTo>
                    <a:pt x="1277112" y="206502"/>
                  </a:moveTo>
                  <a:lnTo>
                    <a:pt x="1275588" y="204978"/>
                  </a:lnTo>
                  <a:lnTo>
                    <a:pt x="1274064" y="204978"/>
                  </a:lnTo>
                  <a:lnTo>
                    <a:pt x="1274064" y="208026"/>
                  </a:lnTo>
                  <a:lnTo>
                    <a:pt x="1274064" y="454914"/>
                  </a:lnTo>
                  <a:lnTo>
                    <a:pt x="662940" y="454914"/>
                  </a:lnTo>
                  <a:lnTo>
                    <a:pt x="662940" y="208026"/>
                  </a:lnTo>
                  <a:lnTo>
                    <a:pt x="1274064" y="208026"/>
                  </a:lnTo>
                  <a:lnTo>
                    <a:pt x="1274064" y="204978"/>
                  </a:lnTo>
                  <a:lnTo>
                    <a:pt x="661416" y="204978"/>
                  </a:lnTo>
                  <a:lnTo>
                    <a:pt x="659892" y="206502"/>
                  </a:lnTo>
                  <a:lnTo>
                    <a:pt x="659892" y="456438"/>
                  </a:lnTo>
                  <a:lnTo>
                    <a:pt x="661416" y="457962"/>
                  </a:lnTo>
                  <a:lnTo>
                    <a:pt x="1275588" y="457962"/>
                  </a:lnTo>
                  <a:lnTo>
                    <a:pt x="1277112" y="456438"/>
                  </a:lnTo>
                  <a:lnTo>
                    <a:pt x="1277112" y="454914"/>
                  </a:lnTo>
                  <a:lnTo>
                    <a:pt x="1277112" y="208026"/>
                  </a:lnTo>
                  <a:lnTo>
                    <a:pt x="1277112" y="206502"/>
                  </a:lnTo>
                  <a:close/>
                </a:path>
                <a:path w="2505709" h="751839">
                  <a:moveTo>
                    <a:pt x="2505456" y="1524"/>
                  </a:moveTo>
                  <a:lnTo>
                    <a:pt x="2503932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751344"/>
                  </a:lnTo>
                  <a:lnTo>
                    <a:pt x="3048" y="751344"/>
                  </a:lnTo>
                  <a:lnTo>
                    <a:pt x="3048" y="3048"/>
                  </a:lnTo>
                  <a:lnTo>
                    <a:pt x="2502408" y="3048"/>
                  </a:lnTo>
                  <a:lnTo>
                    <a:pt x="2502408" y="751344"/>
                  </a:lnTo>
                  <a:lnTo>
                    <a:pt x="2505456" y="751344"/>
                  </a:lnTo>
                  <a:lnTo>
                    <a:pt x="2505456" y="3048"/>
                  </a:lnTo>
                  <a:lnTo>
                    <a:pt x="250545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6173970" y="4616446"/>
            <a:ext cx="208279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PIP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4078985" y="4799075"/>
            <a:ext cx="2502535" cy="3175"/>
          </a:xfrm>
          <a:custGeom>
            <a:avLst/>
            <a:gdLst/>
            <a:ahLst/>
            <a:cxnLst/>
            <a:rect l="l" t="t" r="r" b="b"/>
            <a:pathLst>
              <a:path w="2502534" h="3175">
                <a:moveTo>
                  <a:pt x="2502408" y="0"/>
                </a:moveTo>
                <a:lnTo>
                  <a:pt x="0" y="0"/>
                </a:lnTo>
                <a:lnTo>
                  <a:pt x="0" y="3048"/>
                </a:lnTo>
                <a:lnTo>
                  <a:pt x="2502408" y="3048"/>
                </a:lnTo>
                <a:lnTo>
                  <a:pt x="2502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5973319" y="4845046"/>
            <a:ext cx="59563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750" baseline="-22222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750" spc="112" baseline="-2222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6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0000FF"/>
                </a:solidFill>
                <a:latin typeface="Arial MT"/>
                <a:cs typeface="Arial MT"/>
              </a:rPr>
              <a:t>min(n</a:t>
            </a:r>
            <a:r>
              <a:rPr sz="600" spc="-15" baseline="-20833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600" spc="-10" dirty="0">
                <a:solidFill>
                  <a:srgbClr val="0000FF"/>
                </a:solidFill>
                <a:latin typeface="Arial MT"/>
                <a:cs typeface="Arial MT"/>
              </a:rPr>
              <a:t>,m</a:t>
            </a:r>
            <a:r>
              <a:rPr sz="600" spc="-15" baseline="-20833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600" spc="-1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737353" y="4595621"/>
            <a:ext cx="3175" cy="749935"/>
          </a:xfrm>
          <a:custGeom>
            <a:avLst/>
            <a:gdLst/>
            <a:ahLst/>
            <a:cxnLst/>
            <a:rect l="l" t="t" r="r" b="b"/>
            <a:pathLst>
              <a:path w="3175" h="749935">
                <a:moveTo>
                  <a:pt x="3047" y="0"/>
                </a:moveTo>
                <a:lnTo>
                  <a:pt x="0" y="0"/>
                </a:lnTo>
                <a:lnTo>
                  <a:pt x="0" y="749808"/>
                </a:lnTo>
                <a:lnTo>
                  <a:pt x="3047" y="749808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4125721" y="4845046"/>
            <a:ext cx="5695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# of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blocking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5351526" y="4595621"/>
            <a:ext cx="617220" cy="749935"/>
          </a:xfrm>
          <a:custGeom>
            <a:avLst/>
            <a:gdLst/>
            <a:ahLst/>
            <a:cxnLst/>
            <a:rect l="l" t="t" r="r" b="b"/>
            <a:pathLst>
              <a:path w="617220" h="749935">
                <a:moveTo>
                  <a:pt x="3048" y="0"/>
                </a:moveTo>
                <a:lnTo>
                  <a:pt x="0" y="0"/>
                </a:lnTo>
                <a:lnTo>
                  <a:pt x="0" y="749808"/>
                </a:lnTo>
                <a:lnTo>
                  <a:pt x="3048" y="749808"/>
                </a:lnTo>
                <a:lnTo>
                  <a:pt x="3048" y="0"/>
                </a:lnTo>
                <a:close/>
              </a:path>
              <a:path w="617220" h="749935">
                <a:moveTo>
                  <a:pt x="617207" y="0"/>
                </a:moveTo>
                <a:lnTo>
                  <a:pt x="614172" y="0"/>
                </a:lnTo>
                <a:lnTo>
                  <a:pt x="614172" y="749808"/>
                </a:lnTo>
                <a:lnTo>
                  <a:pt x="617207" y="749808"/>
                </a:lnTo>
                <a:lnTo>
                  <a:pt x="617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183061" y="5094982"/>
            <a:ext cx="1746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yes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078986" y="5049024"/>
            <a:ext cx="2502535" cy="253365"/>
          </a:xfrm>
          <a:custGeom>
            <a:avLst/>
            <a:gdLst/>
            <a:ahLst/>
            <a:cxnLst/>
            <a:rect l="l" t="t" r="r" b="b"/>
            <a:pathLst>
              <a:path w="2502534" h="253364">
                <a:moveTo>
                  <a:pt x="2502408" y="249936"/>
                </a:moveTo>
                <a:lnTo>
                  <a:pt x="0" y="249936"/>
                </a:lnTo>
                <a:lnTo>
                  <a:pt x="0" y="252971"/>
                </a:lnTo>
                <a:lnTo>
                  <a:pt x="2502408" y="252971"/>
                </a:lnTo>
                <a:lnTo>
                  <a:pt x="2502408" y="249936"/>
                </a:lnTo>
                <a:close/>
              </a:path>
              <a:path w="2502534" h="253364">
                <a:moveTo>
                  <a:pt x="2502408" y="0"/>
                </a:moveTo>
                <a:lnTo>
                  <a:pt x="0" y="0"/>
                </a:lnTo>
                <a:lnTo>
                  <a:pt x="0" y="3035"/>
                </a:lnTo>
                <a:lnTo>
                  <a:pt x="2502408" y="3035"/>
                </a:lnTo>
                <a:lnTo>
                  <a:pt x="2502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4215641" y="5035546"/>
            <a:ext cx="382270" cy="258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620">
              <a:lnSpc>
                <a:spcPct val="102000"/>
              </a:lnSpc>
              <a:spcBef>
                <a:spcPts val="90"/>
              </a:spcBef>
            </a:pPr>
            <a:r>
              <a:rPr sz="750" spc="-10" dirty="0">
                <a:latin typeface="Arial MT"/>
                <a:cs typeface="Arial MT"/>
              </a:rPr>
              <a:t>chained blocking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4077461" y="5345429"/>
            <a:ext cx="2505710" cy="957580"/>
            <a:chOff x="4077461" y="5345429"/>
            <a:chExt cx="2505710" cy="957580"/>
          </a:xfrm>
        </p:grpSpPr>
        <p:sp>
          <p:nvSpPr>
            <p:cNvPr id="170" name="object 170"/>
            <p:cNvSpPr/>
            <p:nvPr/>
          </p:nvSpPr>
          <p:spPr>
            <a:xfrm>
              <a:off x="5353050" y="5345429"/>
              <a:ext cx="614680" cy="205104"/>
            </a:xfrm>
            <a:custGeom>
              <a:avLst/>
              <a:gdLst/>
              <a:ahLst/>
              <a:cxnLst/>
              <a:rect l="l" t="t" r="r" b="b"/>
              <a:pathLst>
                <a:path w="614679" h="205104">
                  <a:moveTo>
                    <a:pt x="614172" y="0"/>
                  </a:moveTo>
                  <a:lnTo>
                    <a:pt x="0" y="0"/>
                  </a:lnTo>
                  <a:lnTo>
                    <a:pt x="0" y="204977"/>
                  </a:lnTo>
                  <a:lnTo>
                    <a:pt x="614172" y="204977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352288" y="5345429"/>
              <a:ext cx="615950" cy="205104"/>
            </a:xfrm>
            <a:custGeom>
              <a:avLst/>
              <a:gdLst/>
              <a:ahLst/>
              <a:cxnLst/>
              <a:rect l="l" t="t" r="r" b="b"/>
              <a:pathLst>
                <a:path w="615950" h="205104">
                  <a:moveTo>
                    <a:pt x="615696" y="204470"/>
                  </a:moveTo>
                  <a:lnTo>
                    <a:pt x="614934" y="204470"/>
                  </a:lnTo>
                  <a:lnTo>
                    <a:pt x="614934" y="203454"/>
                  </a:lnTo>
                  <a:lnTo>
                    <a:pt x="614553" y="203454"/>
                  </a:lnTo>
                  <a:lnTo>
                    <a:pt x="614553" y="203200"/>
                  </a:lnTo>
                  <a:lnTo>
                    <a:pt x="614934" y="203200"/>
                  </a:lnTo>
                  <a:lnTo>
                    <a:pt x="614934" y="0"/>
                  </a:lnTo>
                  <a:lnTo>
                    <a:pt x="613410" y="0"/>
                  </a:lnTo>
                  <a:lnTo>
                    <a:pt x="613410" y="203200"/>
                  </a:lnTo>
                  <a:lnTo>
                    <a:pt x="613410" y="203454"/>
                  </a:lnTo>
                  <a:lnTo>
                    <a:pt x="2286" y="203454"/>
                  </a:lnTo>
                  <a:lnTo>
                    <a:pt x="1778" y="203454"/>
                  </a:lnTo>
                  <a:lnTo>
                    <a:pt x="1778" y="204470"/>
                  </a:lnTo>
                  <a:lnTo>
                    <a:pt x="1143" y="204470"/>
                  </a:lnTo>
                  <a:lnTo>
                    <a:pt x="1143" y="203835"/>
                  </a:lnTo>
                  <a:lnTo>
                    <a:pt x="1778" y="204470"/>
                  </a:lnTo>
                  <a:lnTo>
                    <a:pt x="1778" y="203454"/>
                  </a:lnTo>
                  <a:lnTo>
                    <a:pt x="1143" y="203454"/>
                  </a:lnTo>
                  <a:lnTo>
                    <a:pt x="1143" y="203200"/>
                  </a:lnTo>
                  <a:lnTo>
                    <a:pt x="2286" y="203200"/>
                  </a:lnTo>
                  <a:lnTo>
                    <a:pt x="2286" y="0"/>
                  </a:lnTo>
                  <a:lnTo>
                    <a:pt x="762" y="0"/>
                  </a:lnTo>
                  <a:lnTo>
                    <a:pt x="762" y="203200"/>
                  </a:lnTo>
                  <a:lnTo>
                    <a:pt x="762" y="203454"/>
                  </a:lnTo>
                  <a:lnTo>
                    <a:pt x="762" y="204470"/>
                  </a:lnTo>
                  <a:lnTo>
                    <a:pt x="0" y="204470"/>
                  </a:lnTo>
                  <a:lnTo>
                    <a:pt x="0" y="204978"/>
                  </a:lnTo>
                  <a:lnTo>
                    <a:pt x="2286" y="204978"/>
                  </a:lnTo>
                  <a:lnTo>
                    <a:pt x="613410" y="204978"/>
                  </a:lnTo>
                  <a:lnTo>
                    <a:pt x="614934" y="204978"/>
                  </a:lnTo>
                  <a:lnTo>
                    <a:pt x="615696" y="204978"/>
                  </a:lnTo>
                  <a:lnTo>
                    <a:pt x="615696" y="204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967222" y="5345429"/>
              <a:ext cx="614680" cy="205104"/>
            </a:xfrm>
            <a:custGeom>
              <a:avLst/>
              <a:gdLst/>
              <a:ahLst/>
              <a:cxnLst/>
              <a:rect l="l" t="t" r="r" b="b"/>
              <a:pathLst>
                <a:path w="614679" h="205104">
                  <a:moveTo>
                    <a:pt x="614172" y="0"/>
                  </a:moveTo>
                  <a:lnTo>
                    <a:pt x="0" y="0"/>
                  </a:lnTo>
                  <a:lnTo>
                    <a:pt x="0" y="204977"/>
                  </a:lnTo>
                  <a:lnTo>
                    <a:pt x="614172" y="204977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965698" y="5345429"/>
              <a:ext cx="617220" cy="205104"/>
            </a:xfrm>
            <a:custGeom>
              <a:avLst/>
              <a:gdLst/>
              <a:ahLst/>
              <a:cxnLst/>
              <a:rect l="l" t="t" r="r" b="b"/>
              <a:pathLst>
                <a:path w="617220" h="205104">
                  <a:moveTo>
                    <a:pt x="617220" y="0"/>
                  </a:moveTo>
                  <a:lnTo>
                    <a:pt x="614172" y="0"/>
                  </a:lnTo>
                  <a:lnTo>
                    <a:pt x="614172" y="203200"/>
                  </a:lnTo>
                  <a:lnTo>
                    <a:pt x="614172" y="203454"/>
                  </a:lnTo>
                  <a:lnTo>
                    <a:pt x="3048" y="203454"/>
                  </a:lnTo>
                  <a:lnTo>
                    <a:pt x="2540" y="203454"/>
                  </a:lnTo>
                  <a:lnTo>
                    <a:pt x="2540" y="204470"/>
                  </a:lnTo>
                  <a:lnTo>
                    <a:pt x="1905" y="204470"/>
                  </a:lnTo>
                  <a:lnTo>
                    <a:pt x="1905" y="203835"/>
                  </a:lnTo>
                  <a:lnTo>
                    <a:pt x="2540" y="204470"/>
                  </a:lnTo>
                  <a:lnTo>
                    <a:pt x="2540" y="203454"/>
                  </a:lnTo>
                  <a:lnTo>
                    <a:pt x="1905" y="203454"/>
                  </a:lnTo>
                  <a:lnTo>
                    <a:pt x="1905" y="203200"/>
                  </a:lnTo>
                  <a:lnTo>
                    <a:pt x="3048" y="20320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03200"/>
                  </a:lnTo>
                  <a:lnTo>
                    <a:pt x="0" y="204470"/>
                  </a:lnTo>
                  <a:lnTo>
                    <a:pt x="762" y="204470"/>
                  </a:lnTo>
                  <a:lnTo>
                    <a:pt x="762" y="204978"/>
                  </a:lnTo>
                  <a:lnTo>
                    <a:pt x="3048" y="204978"/>
                  </a:lnTo>
                  <a:lnTo>
                    <a:pt x="614172" y="204978"/>
                  </a:lnTo>
                  <a:lnTo>
                    <a:pt x="616458" y="204978"/>
                  </a:lnTo>
                  <a:lnTo>
                    <a:pt x="617220" y="204978"/>
                  </a:lnTo>
                  <a:lnTo>
                    <a:pt x="617220" y="203454"/>
                  </a:lnTo>
                  <a:lnTo>
                    <a:pt x="615696" y="203454"/>
                  </a:lnTo>
                  <a:lnTo>
                    <a:pt x="615315" y="203835"/>
                  </a:lnTo>
                  <a:lnTo>
                    <a:pt x="615315" y="203200"/>
                  </a:lnTo>
                  <a:lnTo>
                    <a:pt x="617220" y="203200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738877" y="5345429"/>
              <a:ext cx="614680" cy="205104"/>
            </a:xfrm>
            <a:custGeom>
              <a:avLst/>
              <a:gdLst/>
              <a:ahLst/>
              <a:cxnLst/>
              <a:rect l="l" t="t" r="r" b="b"/>
              <a:pathLst>
                <a:path w="614679" h="205104">
                  <a:moveTo>
                    <a:pt x="614172" y="0"/>
                  </a:moveTo>
                  <a:lnTo>
                    <a:pt x="0" y="0"/>
                  </a:lnTo>
                  <a:lnTo>
                    <a:pt x="0" y="204977"/>
                  </a:lnTo>
                  <a:lnTo>
                    <a:pt x="614172" y="204977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737354" y="5345429"/>
              <a:ext cx="617220" cy="205104"/>
            </a:xfrm>
            <a:custGeom>
              <a:avLst/>
              <a:gdLst/>
              <a:ahLst/>
              <a:cxnLst/>
              <a:rect l="l" t="t" r="r" b="b"/>
              <a:pathLst>
                <a:path w="617220" h="205104">
                  <a:moveTo>
                    <a:pt x="617220" y="0"/>
                  </a:moveTo>
                  <a:lnTo>
                    <a:pt x="614172" y="0"/>
                  </a:lnTo>
                  <a:lnTo>
                    <a:pt x="614172" y="203200"/>
                  </a:lnTo>
                  <a:lnTo>
                    <a:pt x="614172" y="203454"/>
                  </a:lnTo>
                  <a:lnTo>
                    <a:pt x="3048" y="203454"/>
                  </a:lnTo>
                  <a:lnTo>
                    <a:pt x="2540" y="203454"/>
                  </a:lnTo>
                  <a:lnTo>
                    <a:pt x="2540" y="204470"/>
                  </a:lnTo>
                  <a:lnTo>
                    <a:pt x="1892" y="204470"/>
                  </a:lnTo>
                  <a:lnTo>
                    <a:pt x="1892" y="203822"/>
                  </a:lnTo>
                  <a:lnTo>
                    <a:pt x="2540" y="204470"/>
                  </a:lnTo>
                  <a:lnTo>
                    <a:pt x="2540" y="203454"/>
                  </a:lnTo>
                  <a:lnTo>
                    <a:pt x="1892" y="203454"/>
                  </a:lnTo>
                  <a:lnTo>
                    <a:pt x="1892" y="203200"/>
                  </a:lnTo>
                  <a:lnTo>
                    <a:pt x="3048" y="20320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03200"/>
                  </a:lnTo>
                  <a:lnTo>
                    <a:pt x="0" y="204470"/>
                  </a:lnTo>
                  <a:lnTo>
                    <a:pt x="762" y="204470"/>
                  </a:lnTo>
                  <a:lnTo>
                    <a:pt x="762" y="204978"/>
                  </a:lnTo>
                  <a:lnTo>
                    <a:pt x="3048" y="204978"/>
                  </a:lnTo>
                  <a:lnTo>
                    <a:pt x="614172" y="204978"/>
                  </a:lnTo>
                  <a:lnTo>
                    <a:pt x="616458" y="204978"/>
                  </a:lnTo>
                  <a:lnTo>
                    <a:pt x="617220" y="204978"/>
                  </a:lnTo>
                  <a:lnTo>
                    <a:pt x="617220" y="203454"/>
                  </a:lnTo>
                  <a:lnTo>
                    <a:pt x="615696" y="203454"/>
                  </a:lnTo>
                  <a:lnTo>
                    <a:pt x="615315" y="203835"/>
                  </a:lnTo>
                  <a:lnTo>
                    <a:pt x="615315" y="203200"/>
                  </a:lnTo>
                  <a:lnTo>
                    <a:pt x="617220" y="203200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353050" y="5550407"/>
              <a:ext cx="614680" cy="250825"/>
            </a:xfrm>
            <a:custGeom>
              <a:avLst/>
              <a:gdLst/>
              <a:ahLst/>
              <a:cxnLst/>
              <a:rect l="l" t="t" r="r" b="b"/>
              <a:pathLst>
                <a:path w="614679" h="250825">
                  <a:moveTo>
                    <a:pt x="614172" y="0"/>
                  </a:moveTo>
                  <a:lnTo>
                    <a:pt x="0" y="0"/>
                  </a:lnTo>
                  <a:lnTo>
                    <a:pt x="0" y="250698"/>
                  </a:lnTo>
                  <a:lnTo>
                    <a:pt x="614172" y="25069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351525" y="5548883"/>
              <a:ext cx="617220" cy="254000"/>
            </a:xfrm>
            <a:custGeom>
              <a:avLst/>
              <a:gdLst/>
              <a:ahLst/>
              <a:cxnLst/>
              <a:rect l="l" t="t" r="r" b="b"/>
              <a:pathLst>
                <a:path w="617220" h="254000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2221"/>
                  </a:lnTo>
                  <a:lnTo>
                    <a:pt x="1524" y="253745"/>
                  </a:lnTo>
                  <a:lnTo>
                    <a:pt x="615696" y="253745"/>
                  </a:lnTo>
                  <a:lnTo>
                    <a:pt x="617220" y="252221"/>
                  </a:lnTo>
                  <a:lnTo>
                    <a:pt x="3048" y="252221"/>
                  </a:lnTo>
                  <a:lnTo>
                    <a:pt x="1524" y="250698"/>
                  </a:lnTo>
                  <a:lnTo>
                    <a:pt x="3048" y="25069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4000">
                  <a:moveTo>
                    <a:pt x="3048" y="250698"/>
                  </a:moveTo>
                  <a:lnTo>
                    <a:pt x="1524" y="250698"/>
                  </a:lnTo>
                  <a:lnTo>
                    <a:pt x="3048" y="252221"/>
                  </a:lnTo>
                  <a:lnTo>
                    <a:pt x="3048" y="250698"/>
                  </a:lnTo>
                  <a:close/>
                </a:path>
                <a:path w="617220" h="254000">
                  <a:moveTo>
                    <a:pt x="614172" y="250698"/>
                  </a:moveTo>
                  <a:lnTo>
                    <a:pt x="3048" y="250698"/>
                  </a:lnTo>
                  <a:lnTo>
                    <a:pt x="3048" y="252221"/>
                  </a:lnTo>
                  <a:lnTo>
                    <a:pt x="614172" y="252221"/>
                  </a:lnTo>
                  <a:lnTo>
                    <a:pt x="614172" y="250698"/>
                  </a:lnTo>
                  <a:close/>
                </a:path>
                <a:path w="617220" h="254000">
                  <a:moveTo>
                    <a:pt x="614172" y="1524"/>
                  </a:moveTo>
                  <a:lnTo>
                    <a:pt x="614172" y="252221"/>
                  </a:lnTo>
                  <a:lnTo>
                    <a:pt x="615696" y="250698"/>
                  </a:lnTo>
                  <a:lnTo>
                    <a:pt x="617220" y="250698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4000">
                  <a:moveTo>
                    <a:pt x="617220" y="250698"/>
                  </a:moveTo>
                  <a:lnTo>
                    <a:pt x="615696" y="250698"/>
                  </a:lnTo>
                  <a:lnTo>
                    <a:pt x="614172" y="252221"/>
                  </a:lnTo>
                  <a:lnTo>
                    <a:pt x="617220" y="252221"/>
                  </a:lnTo>
                  <a:lnTo>
                    <a:pt x="617220" y="250698"/>
                  </a:lnTo>
                  <a:close/>
                </a:path>
                <a:path w="617220" h="2540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4000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4000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967222" y="5550407"/>
              <a:ext cx="614680" cy="250825"/>
            </a:xfrm>
            <a:custGeom>
              <a:avLst/>
              <a:gdLst/>
              <a:ahLst/>
              <a:cxnLst/>
              <a:rect l="l" t="t" r="r" b="b"/>
              <a:pathLst>
                <a:path w="614679" h="250825">
                  <a:moveTo>
                    <a:pt x="614172" y="0"/>
                  </a:moveTo>
                  <a:lnTo>
                    <a:pt x="0" y="0"/>
                  </a:lnTo>
                  <a:lnTo>
                    <a:pt x="0" y="250698"/>
                  </a:lnTo>
                  <a:lnTo>
                    <a:pt x="614172" y="25069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965697" y="5548883"/>
              <a:ext cx="617220" cy="254000"/>
            </a:xfrm>
            <a:custGeom>
              <a:avLst/>
              <a:gdLst/>
              <a:ahLst/>
              <a:cxnLst/>
              <a:rect l="l" t="t" r="r" b="b"/>
              <a:pathLst>
                <a:path w="617220" h="254000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2221"/>
                  </a:lnTo>
                  <a:lnTo>
                    <a:pt x="1524" y="253745"/>
                  </a:lnTo>
                  <a:lnTo>
                    <a:pt x="615696" y="253745"/>
                  </a:lnTo>
                  <a:lnTo>
                    <a:pt x="617220" y="252221"/>
                  </a:lnTo>
                  <a:lnTo>
                    <a:pt x="3048" y="252221"/>
                  </a:lnTo>
                  <a:lnTo>
                    <a:pt x="1524" y="250698"/>
                  </a:lnTo>
                  <a:lnTo>
                    <a:pt x="3048" y="25069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4000">
                  <a:moveTo>
                    <a:pt x="3048" y="250698"/>
                  </a:moveTo>
                  <a:lnTo>
                    <a:pt x="1524" y="250698"/>
                  </a:lnTo>
                  <a:lnTo>
                    <a:pt x="3048" y="252221"/>
                  </a:lnTo>
                  <a:lnTo>
                    <a:pt x="3048" y="250698"/>
                  </a:lnTo>
                  <a:close/>
                </a:path>
                <a:path w="617220" h="254000">
                  <a:moveTo>
                    <a:pt x="614172" y="250698"/>
                  </a:moveTo>
                  <a:lnTo>
                    <a:pt x="3048" y="250698"/>
                  </a:lnTo>
                  <a:lnTo>
                    <a:pt x="3048" y="252221"/>
                  </a:lnTo>
                  <a:lnTo>
                    <a:pt x="614172" y="252221"/>
                  </a:lnTo>
                  <a:lnTo>
                    <a:pt x="614172" y="250698"/>
                  </a:lnTo>
                  <a:close/>
                </a:path>
                <a:path w="617220" h="254000">
                  <a:moveTo>
                    <a:pt x="614172" y="1524"/>
                  </a:moveTo>
                  <a:lnTo>
                    <a:pt x="614172" y="252221"/>
                  </a:lnTo>
                  <a:lnTo>
                    <a:pt x="615696" y="250698"/>
                  </a:lnTo>
                  <a:lnTo>
                    <a:pt x="617220" y="250698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4000">
                  <a:moveTo>
                    <a:pt x="617220" y="250698"/>
                  </a:moveTo>
                  <a:lnTo>
                    <a:pt x="615696" y="250698"/>
                  </a:lnTo>
                  <a:lnTo>
                    <a:pt x="614172" y="252221"/>
                  </a:lnTo>
                  <a:lnTo>
                    <a:pt x="617220" y="252221"/>
                  </a:lnTo>
                  <a:lnTo>
                    <a:pt x="617220" y="250698"/>
                  </a:lnTo>
                  <a:close/>
                </a:path>
                <a:path w="617220" h="2540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4000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4000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738877" y="5550407"/>
              <a:ext cx="614680" cy="250825"/>
            </a:xfrm>
            <a:custGeom>
              <a:avLst/>
              <a:gdLst/>
              <a:ahLst/>
              <a:cxnLst/>
              <a:rect l="l" t="t" r="r" b="b"/>
              <a:pathLst>
                <a:path w="614679" h="250825">
                  <a:moveTo>
                    <a:pt x="614172" y="0"/>
                  </a:moveTo>
                  <a:lnTo>
                    <a:pt x="0" y="0"/>
                  </a:lnTo>
                  <a:lnTo>
                    <a:pt x="0" y="250698"/>
                  </a:lnTo>
                  <a:lnTo>
                    <a:pt x="614172" y="250698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737353" y="5548883"/>
              <a:ext cx="617220" cy="254000"/>
            </a:xfrm>
            <a:custGeom>
              <a:avLst/>
              <a:gdLst/>
              <a:ahLst/>
              <a:cxnLst/>
              <a:rect l="l" t="t" r="r" b="b"/>
              <a:pathLst>
                <a:path w="617220" h="254000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2221"/>
                  </a:lnTo>
                  <a:lnTo>
                    <a:pt x="1524" y="253745"/>
                  </a:lnTo>
                  <a:lnTo>
                    <a:pt x="615696" y="253745"/>
                  </a:lnTo>
                  <a:lnTo>
                    <a:pt x="617220" y="252221"/>
                  </a:lnTo>
                  <a:lnTo>
                    <a:pt x="3048" y="252221"/>
                  </a:lnTo>
                  <a:lnTo>
                    <a:pt x="1524" y="250698"/>
                  </a:lnTo>
                  <a:lnTo>
                    <a:pt x="3048" y="25069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4000">
                  <a:moveTo>
                    <a:pt x="3048" y="250698"/>
                  </a:moveTo>
                  <a:lnTo>
                    <a:pt x="1524" y="250698"/>
                  </a:lnTo>
                  <a:lnTo>
                    <a:pt x="3048" y="252221"/>
                  </a:lnTo>
                  <a:lnTo>
                    <a:pt x="3048" y="250698"/>
                  </a:lnTo>
                  <a:close/>
                </a:path>
                <a:path w="617220" h="254000">
                  <a:moveTo>
                    <a:pt x="614172" y="250698"/>
                  </a:moveTo>
                  <a:lnTo>
                    <a:pt x="3048" y="250698"/>
                  </a:lnTo>
                  <a:lnTo>
                    <a:pt x="3048" y="252221"/>
                  </a:lnTo>
                  <a:lnTo>
                    <a:pt x="614172" y="252221"/>
                  </a:lnTo>
                  <a:lnTo>
                    <a:pt x="614172" y="250698"/>
                  </a:lnTo>
                  <a:close/>
                </a:path>
                <a:path w="617220" h="254000">
                  <a:moveTo>
                    <a:pt x="614172" y="1524"/>
                  </a:moveTo>
                  <a:lnTo>
                    <a:pt x="614172" y="252221"/>
                  </a:lnTo>
                  <a:lnTo>
                    <a:pt x="615696" y="250698"/>
                  </a:lnTo>
                  <a:lnTo>
                    <a:pt x="617220" y="250698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4000">
                  <a:moveTo>
                    <a:pt x="617220" y="250698"/>
                  </a:moveTo>
                  <a:lnTo>
                    <a:pt x="615696" y="250698"/>
                  </a:lnTo>
                  <a:lnTo>
                    <a:pt x="614172" y="252221"/>
                  </a:lnTo>
                  <a:lnTo>
                    <a:pt x="617220" y="252221"/>
                  </a:lnTo>
                  <a:lnTo>
                    <a:pt x="617220" y="250698"/>
                  </a:lnTo>
                  <a:close/>
                </a:path>
                <a:path w="617220" h="2540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4000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4000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353050" y="5801105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351525" y="5799581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251459"/>
                  </a:lnTo>
                  <a:lnTo>
                    <a:pt x="1524" y="252983"/>
                  </a:lnTo>
                  <a:lnTo>
                    <a:pt x="615696" y="252983"/>
                  </a:lnTo>
                  <a:lnTo>
                    <a:pt x="617220" y="251459"/>
                  </a:lnTo>
                  <a:lnTo>
                    <a:pt x="3048" y="251459"/>
                  </a:lnTo>
                  <a:lnTo>
                    <a:pt x="1524" y="249935"/>
                  </a:lnTo>
                  <a:lnTo>
                    <a:pt x="3048" y="249935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617220" y="1523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5"/>
                  </a:moveTo>
                  <a:lnTo>
                    <a:pt x="1524" y="249935"/>
                  </a:lnTo>
                  <a:lnTo>
                    <a:pt x="3048" y="251459"/>
                  </a:lnTo>
                  <a:lnTo>
                    <a:pt x="3048" y="249935"/>
                  </a:lnTo>
                  <a:close/>
                </a:path>
                <a:path w="617220" h="253364">
                  <a:moveTo>
                    <a:pt x="614172" y="249935"/>
                  </a:moveTo>
                  <a:lnTo>
                    <a:pt x="3048" y="249935"/>
                  </a:lnTo>
                  <a:lnTo>
                    <a:pt x="3048" y="251459"/>
                  </a:lnTo>
                  <a:lnTo>
                    <a:pt x="614172" y="251459"/>
                  </a:lnTo>
                  <a:lnTo>
                    <a:pt x="614172" y="249935"/>
                  </a:lnTo>
                  <a:close/>
                </a:path>
                <a:path w="617220" h="253364">
                  <a:moveTo>
                    <a:pt x="614172" y="1523"/>
                  </a:moveTo>
                  <a:lnTo>
                    <a:pt x="614172" y="251459"/>
                  </a:lnTo>
                  <a:lnTo>
                    <a:pt x="615696" y="249935"/>
                  </a:lnTo>
                  <a:lnTo>
                    <a:pt x="617220" y="249935"/>
                  </a:lnTo>
                  <a:lnTo>
                    <a:pt x="617220" y="3047"/>
                  </a:lnTo>
                  <a:lnTo>
                    <a:pt x="615696" y="3047"/>
                  </a:lnTo>
                  <a:lnTo>
                    <a:pt x="614172" y="1523"/>
                  </a:lnTo>
                  <a:close/>
                </a:path>
                <a:path w="617220" h="253364">
                  <a:moveTo>
                    <a:pt x="617220" y="249935"/>
                  </a:moveTo>
                  <a:lnTo>
                    <a:pt x="615696" y="249935"/>
                  </a:lnTo>
                  <a:lnTo>
                    <a:pt x="614172" y="251459"/>
                  </a:lnTo>
                  <a:lnTo>
                    <a:pt x="617220" y="251459"/>
                  </a:lnTo>
                  <a:lnTo>
                    <a:pt x="617220" y="249935"/>
                  </a:lnTo>
                  <a:close/>
                </a:path>
                <a:path w="617220" h="25336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617220" h="253364">
                  <a:moveTo>
                    <a:pt x="614172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614172" y="3047"/>
                  </a:lnTo>
                  <a:lnTo>
                    <a:pt x="614172" y="1523"/>
                  </a:lnTo>
                  <a:close/>
                </a:path>
                <a:path w="617220" h="253364">
                  <a:moveTo>
                    <a:pt x="617220" y="1523"/>
                  </a:moveTo>
                  <a:lnTo>
                    <a:pt x="614172" y="1523"/>
                  </a:lnTo>
                  <a:lnTo>
                    <a:pt x="615696" y="3047"/>
                  </a:lnTo>
                  <a:lnTo>
                    <a:pt x="617220" y="3047"/>
                  </a:lnTo>
                  <a:lnTo>
                    <a:pt x="61722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967222" y="5801105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965697" y="5799581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251459"/>
                  </a:lnTo>
                  <a:lnTo>
                    <a:pt x="1524" y="252983"/>
                  </a:lnTo>
                  <a:lnTo>
                    <a:pt x="615696" y="252983"/>
                  </a:lnTo>
                  <a:lnTo>
                    <a:pt x="617220" y="251459"/>
                  </a:lnTo>
                  <a:lnTo>
                    <a:pt x="3048" y="251459"/>
                  </a:lnTo>
                  <a:lnTo>
                    <a:pt x="1524" y="249935"/>
                  </a:lnTo>
                  <a:lnTo>
                    <a:pt x="3048" y="249935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617220" y="1523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5"/>
                  </a:moveTo>
                  <a:lnTo>
                    <a:pt x="1524" y="249935"/>
                  </a:lnTo>
                  <a:lnTo>
                    <a:pt x="3048" y="251459"/>
                  </a:lnTo>
                  <a:lnTo>
                    <a:pt x="3048" y="249935"/>
                  </a:lnTo>
                  <a:close/>
                </a:path>
                <a:path w="617220" h="253364">
                  <a:moveTo>
                    <a:pt x="614172" y="249935"/>
                  </a:moveTo>
                  <a:lnTo>
                    <a:pt x="3048" y="249935"/>
                  </a:lnTo>
                  <a:lnTo>
                    <a:pt x="3048" y="251459"/>
                  </a:lnTo>
                  <a:lnTo>
                    <a:pt x="614172" y="251459"/>
                  </a:lnTo>
                  <a:lnTo>
                    <a:pt x="614172" y="249935"/>
                  </a:lnTo>
                  <a:close/>
                </a:path>
                <a:path w="617220" h="253364">
                  <a:moveTo>
                    <a:pt x="614172" y="1523"/>
                  </a:moveTo>
                  <a:lnTo>
                    <a:pt x="614172" y="251459"/>
                  </a:lnTo>
                  <a:lnTo>
                    <a:pt x="615696" y="249935"/>
                  </a:lnTo>
                  <a:lnTo>
                    <a:pt x="617220" y="249935"/>
                  </a:lnTo>
                  <a:lnTo>
                    <a:pt x="617220" y="3047"/>
                  </a:lnTo>
                  <a:lnTo>
                    <a:pt x="615696" y="3047"/>
                  </a:lnTo>
                  <a:lnTo>
                    <a:pt x="614172" y="1523"/>
                  </a:lnTo>
                  <a:close/>
                </a:path>
                <a:path w="617220" h="253364">
                  <a:moveTo>
                    <a:pt x="617220" y="249935"/>
                  </a:moveTo>
                  <a:lnTo>
                    <a:pt x="615696" y="249935"/>
                  </a:lnTo>
                  <a:lnTo>
                    <a:pt x="614172" y="251459"/>
                  </a:lnTo>
                  <a:lnTo>
                    <a:pt x="617220" y="251459"/>
                  </a:lnTo>
                  <a:lnTo>
                    <a:pt x="617220" y="249935"/>
                  </a:lnTo>
                  <a:close/>
                </a:path>
                <a:path w="617220" h="25336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617220" h="253364">
                  <a:moveTo>
                    <a:pt x="614172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614172" y="3047"/>
                  </a:lnTo>
                  <a:lnTo>
                    <a:pt x="614172" y="1523"/>
                  </a:lnTo>
                  <a:close/>
                </a:path>
                <a:path w="617220" h="253364">
                  <a:moveTo>
                    <a:pt x="617220" y="1523"/>
                  </a:moveTo>
                  <a:lnTo>
                    <a:pt x="614172" y="1523"/>
                  </a:lnTo>
                  <a:lnTo>
                    <a:pt x="615696" y="3047"/>
                  </a:lnTo>
                  <a:lnTo>
                    <a:pt x="617220" y="3047"/>
                  </a:lnTo>
                  <a:lnTo>
                    <a:pt x="61722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738877" y="5801105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737353" y="5799581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251459"/>
                  </a:lnTo>
                  <a:lnTo>
                    <a:pt x="1524" y="252983"/>
                  </a:lnTo>
                  <a:lnTo>
                    <a:pt x="615696" y="252983"/>
                  </a:lnTo>
                  <a:lnTo>
                    <a:pt x="617220" y="251459"/>
                  </a:lnTo>
                  <a:lnTo>
                    <a:pt x="3048" y="251459"/>
                  </a:lnTo>
                  <a:lnTo>
                    <a:pt x="1524" y="249935"/>
                  </a:lnTo>
                  <a:lnTo>
                    <a:pt x="3048" y="249935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617220" y="1523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5"/>
                  </a:moveTo>
                  <a:lnTo>
                    <a:pt x="1524" y="249935"/>
                  </a:lnTo>
                  <a:lnTo>
                    <a:pt x="3048" y="251459"/>
                  </a:lnTo>
                  <a:lnTo>
                    <a:pt x="3048" y="249935"/>
                  </a:lnTo>
                  <a:close/>
                </a:path>
                <a:path w="617220" h="253364">
                  <a:moveTo>
                    <a:pt x="614172" y="249935"/>
                  </a:moveTo>
                  <a:lnTo>
                    <a:pt x="3048" y="249935"/>
                  </a:lnTo>
                  <a:lnTo>
                    <a:pt x="3048" y="251459"/>
                  </a:lnTo>
                  <a:lnTo>
                    <a:pt x="614172" y="251459"/>
                  </a:lnTo>
                  <a:lnTo>
                    <a:pt x="614172" y="249935"/>
                  </a:lnTo>
                  <a:close/>
                </a:path>
                <a:path w="617220" h="253364">
                  <a:moveTo>
                    <a:pt x="614172" y="1523"/>
                  </a:moveTo>
                  <a:lnTo>
                    <a:pt x="614172" y="251459"/>
                  </a:lnTo>
                  <a:lnTo>
                    <a:pt x="615696" y="249935"/>
                  </a:lnTo>
                  <a:lnTo>
                    <a:pt x="617220" y="249935"/>
                  </a:lnTo>
                  <a:lnTo>
                    <a:pt x="617220" y="3047"/>
                  </a:lnTo>
                  <a:lnTo>
                    <a:pt x="615696" y="3047"/>
                  </a:lnTo>
                  <a:lnTo>
                    <a:pt x="614172" y="1523"/>
                  </a:lnTo>
                  <a:close/>
                </a:path>
                <a:path w="617220" h="253364">
                  <a:moveTo>
                    <a:pt x="617220" y="249935"/>
                  </a:moveTo>
                  <a:lnTo>
                    <a:pt x="615696" y="249935"/>
                  </a:lnTo>
                  <a:lnTo>
                    <a:pt x="614172" y="251459"/>
                  </a:lnTo>
                  <a:lnTo>
                    <a:pt x="617220" y="251459"/>
                  </a:lnTo>
                  <a:lnTo>
                    <a:pt x="617220" y="249935"/>
                  </a:lnTo>
                  <a:close/>
                </a:path>
                <a:path w="617220" h="25336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617220" h="253364">
                  <a:moveTo>
                    <a:pt x="614172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614172" y="3047"/>
                  </a:lnTo>
                  <a:lnTo>
                    <a:pt x="614172" y="1523"/>
                  </a:lnTo>
                  <a:close/>
                </a:path>
                <a:path w="617220" h="253364">
                  <a:moveTo>
                    <a:pt x="617220" y="1523"/>
                  </a:moveTo>
                  <a:lnTo>
                    <a:pt x="614172" y="1523"/>
                  </a:lnTo>
                  <a:lnTo>
                    <a:pt x="615696" y="3047"/>
                  </a:lnTo>
                  <a:lnTo>
                    <a:pt x="617220" y="3047"/>
                  </a:lnTo>
                  <a:lnTo>
                    <a:pt x="61722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353050" y="6051041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351525" y="6049517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1460"/>
                  </a:lnTo>
                  <a:lnTo>
                    <a:pt x="1524" y="252984"/>
                  </a:lnTo>
                  <a:lnTo>
                    <a:pt x="615696" y="252984"/>
                  </a:lnTo>
                  <a:lnTo>
                    <a:pt x="617220" y="251460"/>
                  </a:lnTo>
                  <a:lnTo>
                    <a:pt x="3048" y="251460"/>
                  </a:lnTo>
                  <a:lnTo>
                    <a:pt x="1524" y="249936"/>
                  </a:lnTo>
                  <a:lnTo>
                    <a:pt x="3048" y="2499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6"/>
                  </a:moveTo>
                  <a:lnTo>
                    <a:pt x="1524" y="249936"/>
                  </a:lnTo>
                  <a:lnTo>
                    <a:pt x="3048" y="251460"/>
                  </a:lnTo>
                  <a:lnTo>
                    <a:pt x="3048" y="249936"/>
                  </a:lnTo>
                  <a:close/>
                </a:path>
                <a:path w="617220" h="253364">
                  <a:moveTo>
                    <a:pt x="614172" y="249936"/>
                  </a:moveTo>
                  <a:lnTo>
                    <a:pt x="3048" y="249936"/>
                  </a:lnTo>
                  <a:lnTo>
                    <a:pt x="3048" y="251460"/>
                  </a:lnTo>
                  <a:lnTo>
                    <a:pt x="614172" y="251460"/>
                  </a:lnTo>
                  <a:lnTo>
                    <a:pt x="614172" y="249936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614172" y="251460"/>
                  </a:lnTo>
                  <a:lnTo>
                    <a:pt x="615696" y="249936"/>
                  </a:lnTo>
                  <a:lnTo>
                    <a:pt x="617220" y="249936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249936"/>
                  </a:moveTo>
                  <a:lnTo>
                    <a:pt x="615696" y="249936"/>
                  </a:lnTo>
                  <a:lnTo>
                    <a:pt x="614172" y="251460"/>
                  </a:lnTo>
                  <a:lnTo>
                    <a:pt x="617220" y="251460"/>
                  </a:lnTo>
                  <a:lnTo>
                    <a:pt x="617220" y="249936"/>
                  </a:lnTo>
                  <a:close/>
                </a:path>
                <a:path w="617220" h="2533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967222" y="6051041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965697" y="6049517"/>
              <a:ext cx="617220" cy="253365"/>
            </a:xfrm>
            <a:custGeom>
              <a:avLst/>
              <a:gdLst/>
              <a:ahLst/>
              <a:cxnLst/>
              <a:rect l="l" t="t" r="r" b="b"/>
              <a:pathLst>
                <a:path w="617220" h="253364">
                  <a:moveTo>
                    <a:pt x="61569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251460"/>
                  </a:lnTo>
                  <a:lnTo>
                    <a:pt x="1524" y="252984"/>
                  </a:lnTo>
                  <a:lnTo>
                    <a:pt x="615696" y="252984"/>
                  </a:lnTo>
                  <a:lnTo>
                    <a:pt x="617220" y="251460"/>
                  </a:lnTo>
                  <a:lnTo>
                    <a:pt x="3048" y="251460"/>
                  </a:lnTo>
                  <a:lnTo>
                    <a:pt x="1524" y="249936"/>
                  </a:lnTo>
                  <a:lnTo>
                    <a:pt x="3048" y="249936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17220" y="1524"/>
                  </a:lnTo>
                  <a:lnTo>
                    <a:pt x="615696" y="0"/>
                  </a:lnTo>
                  <a:close/>
                </a:path>
                <a:path w="617220" h="253364">
                  <a:moveTo>
                    <a:pt x="3048" y="249936"/>
                  </a:moveTo>
                  <a:lnTo>
                    <a:pt x="1524" y="249936"/>
                  </a:lnTo>
                  <a:lnTo>
                    <a:pt x="3048" y="251460"/>
                  </a:lnTo>
                  <a:lnTo>
                    <a:pt x="3048" y="249936"/>
                  </a:lnTo>
                  <a:close/>
                </a:path>
                <a:path w="617220" h="253364">
                  <a:moveTo>
                    <a:pt x="614172" y="249936"/>
                  </a:moveTo>
                  <a:lnTo>
                    <a:pt x="3048" y="249936"/>
                  </a:lnTo>
                  <a:lnTo>
                    <a:pt x="3048" y="251460"/>
                  </a:lnTo>
                  <a:lnTo>
                    <a:pt x="614172" y="251460"/>
                  </a:lnTo>
                  <a:lnTo>
                    <a:pt x="614172" y="249936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614172" y="251460"/>
                  </a:lnTo>
                  <a:lnTo>
                    <a:pt x="615696" y="249936"/>
                  </a:lnTo>
                  <a:lnTo>
                    <a:pt x="617220" y="249936"/>
                  </a:lnTo>
                  <a:lnTo>
                    <a:pt x="617220" y="3048"/>
                  </a:lnTo>
                  <a:lnTo>
                    <a:pt x="615696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249936"/>
                  </a:moveTo>
                  <a:lnTo>
                    <a:pt x="615696" y="249936"/>
                  </a:lnTo>
                  <a:lnTo>
                    <a:pt x="614172" y="251460"/>
                  </a:lnTo>
                  <a:lnTo>
                    <a:pt x="617220" y="251460"/>
                  </a:lnTo>
                  <a:lnTo>
                    <a:pt x="617220" y="249936"/>
                  </a:lnTo>
                  <a:close/>
                </a:path>
                <a:path w="617220" h="2533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17220" h="253364">
                  <a:moveTo>
                    <a:pt x="61417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4172" y="3048"/>
                  </a:lnTo>
                  <a:lnTo>
                    <a:pt x="614172" y="1524"/>
                  </a:lnTo>
                  <a:close/>
                </a:path>
                <a:path w="617220" h="253364">
                  <a:moveTo>
                    <a:pt x="617220" y="1524"/>
                  </a:moveTo>
                  <a:lnTo>
                    <a:pt x="614172" y="1524"/>
                  </a:lnTo>
                  <a:lnTo>
                    <a:pt x="615696" y="3048"/>
                  </a:lnTo>
                  <a:lnTo>
                    <a:pt x="617220" y="3048"/>
                  </a:lnTo>
                  <a:lnTo>
                    <a:pt x="61722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738877" y="6051041"/>
              <a:ext cx="614680" cy="250190"/>
            </a:xfrm>
            <a:custGeom>
              <a:avLst/>
              <a:gdLst/>
              <a:ahLst/>
              <a:cxnLst/>
              <a:rect l="l" t="t" r="r" b="b"/>
              <a:pathLst>
                <a:path w="614679" h="250189">
                  <a:moveTo>
                    <a:pt x="61417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614172" y="249936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77462" y="5345429"/>
              <a:ext cx="2505710" cy="957580"/>
            </a:xfrm>
            <a:custGeom>
              <a:avLst/>
              <a:gdLst/>
              <a:ahLst/>
              <a:cxnLst/>
              <a:rect l="l" t="t" r="r" b="b"/>
              <a:pathLst>
                <a:path w="2505709" h="957579">
                  <a:moveTo>
                    <a:pt x="2505456" y="0"/>
                  </a:moveTo>
                  <a:lnTo>
                    <a:pt x="2502408" y="0"/>
                  </a:lnTo>
                  <a:lnTo>
                    <a:pt x="2502408" y="953770"/>
                  </a:lnTo>
                  <a:lnTo>
                    <a:pt x="2502408" y="954024"/>
                  </a:lnTo>
                  <a:lnTo>
                    <a:pt x="1891271" y="954024"/>
                  </a:lnTo>
                  <a:lnTo>
                    <a:pt x="1891271" y="0"/>
                  </a:lnTo>
                  <a:lnTo>
                    <a:pt x="1888236" y="0"/>
                  </a:lnTo>
                  <a:lnTo>
                    <a:pt x="1888236" y="954024"/>
                  </a:lnTo>
                  <a:lnTo>
                    <a:pt x="1277112" y="954024"/>
                  </a:lnTo>
                  <a:lnTo>
                    <a:pt x="1277112" y="707136"/>
                  </a:lnTo>
                  <a:lnTo>
                    <a:pt x="1277112" y="705612"/>
                  </a:lnTo>
                  <a:lnTo>
                    <a:pt x="1277112" y="0"/>
                  </a:lnTo>
                  <a:lnTo>
                    <a:pt x="1274064" y="0"/>
                  </a:lnTo>
                  <a:lnTo>
                    <a:pt x="1274064" y="704088"/>
                  </a:lnTo>
                  <a:lnTo>
                    <a:pt x="1274064" y="707136"/>
                  </a:lnTo>
                  <a:lnTo>
                    <a:pt x="1274064" y="954024"/>
                  </a:lnTo>
                  <a:lnTo>
                    <a:pt x="662940" y="954024"/>
                  </a:lnTo>
                  <a:lnTo>
                    <a:pt x="662940" y="707136"/>
                  </a:lnTo>
                  <a:lnTo>
                    <a:pt x="1274064" y="707136"/>
                  </a:lnTo>
                  <a:lnTo>
                    <a:pt x="1274064" y="704088"/>
                  </a:lnTo>
                  <a:lnTo>
                    <a:pt x="662927" y="704088"/>
                  </a:lnTo>
                  <a:lnTo>
                    <a:pt x="662927" y="0"/>
                  </a:lnTo>
                  <a:lnTo>
                    <a:pt x="659892" y="0"/>
                  </a:lnTo>
                  <a:lnTo>
                    <a:pt x="659892" y="705612"/>
                  </a:lnTo>
                  <a:lnTo>
                    <a:pt x="659892" y="954024"/>
                  </a:lnTo>
                  <a:lnTo>
                    <a:pt x="3048" y="954024"/>
                  </a:lnTo>
                  <a:lnTo>
                    <a:pt x="2540" y="954024"/>
                  </a:lnTo>
                  <a:lnTo>
                    <a:pt x="2540" y="955040"/>
                  </a:lnTo>
                  <a:lnTo>
                    <a:pt x="1905" y="955040"/>
                  </a:lnTo>
                  <a:lnTo>
                    <a:pt x="1905" y="954405"/>
                  </a:lnTo>
                  <a:lnTo>
                    <a:pt x="2540" y="955040"/>
                  </a:lnTo>
                  <a:lnTo>
                    <a:pt x="2540" y="954024"/>
                  </a:lnTo>
                  <a:lnTo>
                    <a:pt x="1905" y="954024"/>
                  </a:lnTo>
                  <a:lnTo>
                    <a:pt x="1905" y="953770"/>
                  </a:lnTo>
                  <a:lnTo>
                    <a:pt x="3048" y="9537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53770"/>
                  </a:lnTo>
                  <a:lnTo>
                    <a:pt x="0" y="955040"/>
                  </a:lnTo>
                  <a:lnTo>
                    <a:pt x="749" y="955040"/>
                  </a:lnTo>
                  <a:lnTo>
                    <a:pt x="749" y="957580"/>
                  </a:lnTo>
                  <a:lnTo>
                    <a:pt x="2504694" y="957580"/>
                  </a:lnTo>
                  <a:lnTo>
                    <a:pt x="2504694" y="955548"/>
                  </a:lnTo>
                  <a:lnTo>
                    <a:pt x="2505456" y="955548"/>
                  </a:lnTo>
                  <a:lnTo>
                    <a:pt x="2505456" y="954024"/>
                  </a:lnTo>
                  <a:lnTo>
                    <a:pt x="2503932" y="954024"/>
                  </a:lnTo>
                  <a:lnTo>
                    <a:pt x="2503551" y="954405"/>
                  </a:lnTo>
                  <a:lnTo>
                    <a:pt x="2503551" y="953770"/>
                  </a:lnTo>
                  <a:lnTo>
                    <a:pt x="2505456" y="953770"/>
                  </a:lnTo>
                  <a:lnTo>
                    <a:pt x="2505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4166108" y="5595616"/>
            <a:ext cx="48450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pessimism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186150" y="5595616"/>
            <a:ext cx="1714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low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121911" y="5845554"/>
            <a:ext cx="5873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transparency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113530" y="6095492"/>
            <a:ext cx="59626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stack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sharing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6203689" y="5344923"/>
            <a:ext cx="1339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no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4171441" y="5285482"/>
            <a:ext cx="468630" cy="258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">
              <a:lnSpc>
                <a:spcPct val="102000"/>
              </a:lnSpc>
              <a:spcBef>
                <a:spcPts val="90"/>
              </a:spcBef>
            </a:pPr>
            <a:r>
              <a:rPr sz="750" spc="-10" dirty="0">
                <a:latin typeface="Arial MT"/>
                <a:cs typeface="Arial MT"/>
              </a:rPr>
              <a:t>deadlocks avoidance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6203681" y="6095492"/>
            <a:ext cx="1339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no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4078986" y="5548896"/>
            <a:ext cx="2502535" cy="504190"/>
          </a:xfrm>
          <a:custGeom>
            <a:avLst/>
            <a:gdLst/>
            <a:ahLst/>
            <a:cxnLst/>
            <a:rect l="l" t="t" r="r" b="b"/>
            <a:pathLst>
              <a:path w="2502534" h="504189">
                <a:moveTo>
                  <a:pt x="2502408" y="500634"/>
                </a:moveTo>
                <a:lnTo>
                  <a:pt x="0" y="500634"/>
                </a:lnTo>
                <a:lnTo>
                  <a:pt x="0" y="503669"/>
                </a:lnTo>
                <a:lnTo>
                  <a:pt x="2502408" y="503669"/>
                </a:lnTo>
                <a:lnTo>
                  <a:pt x="2502408" y="500634"/>
                </a:lnTo>
                <a:close/>
              </a:path>
              <a:path w="2502534" h="504189">
                <a:moveTo>
                  <a:pt x="2502408" y="250685"/>
                </a:moveTo>
                <a:lnTo>
                  <a:pt x="0" y="250685"/>
                </a:lnTo>
                <a:lnTo>
                  <a:pt x="0" y="253733"/>
                </a:lnTo>
                <a:lnTo>
                  <a:pt x="2502408" y="253733"/>
                </a:lnTo>
                <a:lnTo>
                  <a:pt x="2502408" y="250685"/>
                </a:lnTo>
                <a:close/>
              </a:path>
              <a:path w="2502534" h="504189">
                <a:moveTo>
                  <a:pt x="2502408" y="0"/>
                </a:moveTo>
                <a:lnTo>
                  <a:pt x="0" y="0"/>
                </a:lnTo>
                <a:lnTo>
                  <a:pt x="0" y="3035"/>
                </a:lnTo>
                <a:lnTo>
                  <a:pt x="2502408" y="3035"/>
                </a:lnTo>
                <a:lnTo>
                  <a:pt x="2502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4844288" y="4286499"/>
            <a:ext cx="1061720" cy="195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Comparison</a:t>
            </a:r>
            <a:endParaRPr sz="1400">
              <a:latin typeface="Arial"/>
              <a:cs typeface="Arial"/>
            </a:endParaRPr>
          </a:p>
          <a:p>
            <a:pPr marR="33655" algn="ctr">
              <a:lnSpc>
                <a:spcPct val="100000"/>
              </a:lnSpc>
              <a:spcBef>
                <a:spcPts val="915"/>
              </a:spcBef>
              <a:tabLst>
                <a:tab pos="574040" algn="l"/>
              </a:tabLst>
            </a:pP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NPP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HLP</a:t>
            </a:r>
            <a:endParaRPr sz="9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740"/>
              </a:spcBef>
              <a:tabLst>
                <a:tab pos="788035" algn="l"/>
              </a:tabLst>
            </a:pPr>
            <a:r>
              <a:rPr sz="750" spc="-50" dirty="0">
                <a:latin typeface="Arial MT"/>
                <a:cs typeface="Arial MT"/>
              </a:rPr>
              <a:t>1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750">
              <a:latin typeface="Arial MT"/>
              <a:cs typeface="Arial MT"/>
            </a:endParaRPr>
          </a:p>
          <a:p>
            <a:pPr marR="188595" algn="r">
              <a:lnSpc>
                <a:spcPct val="100000"/>
              </a:lnSpc>
              <a:tabLst>
                <a:tab pos="606425" algn="l"/>
              </a:tabLst>
            </a:pPr>
            <a:r>
              <a:rPr sz="750" spc="-25" dirty="0">
                <a:latin typeface="Arial MT"/>
                <a:cs typeface="Arial MT"/>
              </a:rPr>
              <a:t>no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5" dirty="0">
                <a:latin typeface="Arial MT"/>
                <a:cs typeface="Arial MT"/>
              </a:rPr>
              <a:t>no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750">
              <a:latin typeface="Arial MT"/>
              <a:cs typeface="Arial MT"/>
            </a:endParaRPr>
          </a:p>
          <a:p>
            <a:pPr marR="167005" algn="r">
              <a:lnSpc>
                <a:spcPct val="100000"/>
              </a:lnSpc>
              <a:tabLst>
                <a:tab pos="606425" algn="l"/>
              </a:tabLst>
            </a:pPr>
            <a:r>
              <a:rPr sz="750" spc="-25" dirty="0">
                <a:latin typeface="Arial MT"/>
                <a:cs typeface="Arial MT"/>
              </a:rPr>
              <a:t>yes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5" dirty="0">
                <a:latin typeface="Arial MT"/>
                <a:cs typeface="Arial MT"/>
              </a:rPr>
              <a:t>yes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750">
              <a:latin typeface="Arial MT"/>
              <a:cs typeface="Arial MT"/>
            </a:endParaRPr>
          </a:p>
          <a:p>
            <a:pPr marR="144145" algn="r">
              <a:lnSpc>
                <a:spcPct val="100000"/>
              </a:lnSpc>
              <a:tabLst>
                <a:tab pos="701040" algn="l"/>
              </a:tabLst>
            </a:pPr>
            <a:r>
              <a:rPr sz="750" dirty="0">
                <a:latin typeface="Arial MT"/>
                <a:cs typeface="Arial MT"/>
              </a:rPr>
              <a:t>very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high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0" dirty="0">
                <a:latin typeface="Arial MT"/>
                <a:cs typeface="Arial MT"/>
              </a:rPr>
              <a:t>high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750">
              <a:latin typeface="Arial MT"/>
              <a:cs typeface="Arial MT"/>
            </a:endParaRPr>
          </a:p>
          <a:p>
            <a:pPr marR="189230" algn="r">
              <a:lnSpc>
                <a:spcPct val="100000"/>
              </a:lnSpc>
              <a:tabLst>
                <a:tab pos="626110" algn="l"/>
              </a:tabLst>
            </a:pPr>
            <a:r>
              <a:rPr sz="750" spc="-25" dirty="0">
                <a:latin typeface="Arial MT"/>
                <a:cs typeface="Arial MT"/>
              </a:rPr>
              <a:t>yes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5" dirty="0">
                <a:latin typeface="Arial MT"/>
                <a:cs typeface="Arial MT"/>
              </a:rPr>
              <a:t>no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750">
              <a:latin typeface="Arial MT"/>
              <a:cs typeface="Arial MT"/>
            </a:endParaRPr>
          </a:p>
          <a:p>
            <a:pPr marR="167005" algn="r">
              <a:lnSpc>
                <a:spcPct val="100000"/>
              </a:lnSpc>
              <a:tabLst>
                <a:tab pos="606425" algn="l"/>
              </a:tabLst>
            </a:pPr>
            <a:r>
              <a:rPr sz="750" spc="-25" dirty="0">
                <a:latin typeface="Arial MT"/>
                <a:cs typeface="Arial MT"/>
              </a:rPr>
              <a:t>yes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25" dirty="0">
                <a:latin typeface="Arial MT"/>
                <a:cs typeface="Arial MT"/>
              </a:rPr>
              <a:t>yes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6182299" y="5845552"/>
            <a:ext cx="1746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yes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3925823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1018032" y="7378696"/>
            <a:ext cx="233870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Accounting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blocking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times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1203197" y="8096250"/>
            <a:ext cx="2110740" cy="36830"/>
            <a:chOff x="1203197" y="8096250"/>
            <a:chExt cx="2110740" cy="36830"/>
          </a:xfrm>
        </p:grpSpPr>
        <p:sp>
          <p:nvSpPr>
            <p:cNvPr id="207" name="object 207"/>
            <p:cNvSpPr/>
            <p:nvPr/>
          </p:nvSpPr>
          <p:spPr>
            <a:xfrm>
              <a:off x="1976627" y="8096250"/>
              <a:ext cx="364490" cy="24765"/>
            </a:xfrm>
            <a:custGeom>
              <a:avLst/>
              <a:gdLst/>
              <a:ahLst/>
              <a:cxnLst/>
              <a:rect l="l" t="t" r="r" b="b"/>
              <a:pathLst>
                <a:path w="364489" h="24765">
                  <a:moveTo>
                    <a:pt x="364236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64236" y="24383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203197" y="8108441"/>
              <a:ext cx="2110740" cy="24765"/>
            </a:xfrm>
            <a:custGeom>
              <a:avLst/>
              <a:gdLst/>
              <a:ahLst/>
              <a:cxnLst/>
              <a:rect l="l" t="t" r="r" b="b"/>
              <a:pathLst>
                <a:path w="2110740" h="24765">
                  <a:moveTo>
                    <a:pt x="2070353" y="0"/>
                  </a:moveTo>
                  <a:lnTo>
                    <a:pt x="2070353" y="24383"/>
                  </a:lnTo>
                  <a:lnTo>
                    <a:pt x="2103167" y="14477"/>
                  </a:lnTo>
                  <a:lnTo>
                    <a:pt x="2074926" y="14477"/>
                  </a:lnTo>
                  <a:lnTo>
                    <a:pt x="2074926" y="9905"/>
                  </a:lnTo>
                  <a:lnTo>
                    <a:pt x="2103167" y="9905"/>
                  </a:lnTo>
                  <a:lnTo>
                    <a:pt x="2070353" y="0"/>
                  </a:lnTo>
                  <a:close/>
                </a:path>
                <a:path w="2110740" h="24765">
                  <a:moveTo>
                    <a:pt x="2070353" y="9905"/>
                  </a:moveTo>
                  <a:lnTo>
                    <a:pt x="0" y="9905"/>
                  </a:lnTo>
                  <a:lnTo>
                    <a:pt x="0" y="14477"/>
                  </a:lnTo>
                  <a:lnTo>
                    <a:pt x="2070353" y="14477"/>
                  </a:lnTo>
                  <a:lnTo>
                    <a:pt x="2070353" y="9905"/>
                  </a:lnTo>
                  <a:close/>
                </a:path>
                <a:path w="2110740" h="24765">
                  <a:moveTo>
                    <a:pt x="2103167" y="9905"/>
                  </a:moveTo>
                  <a:lnTo>
                    <a:pt x="2074926" y="9905"/>
                  </a:lnTo>
                  <a:lnTo>
                    <a:pt x="2074926" y="14477"/>
                  </a:lnTo>
                  <a:lnTo>
                    <a:pt x="2103167" y="14477"/>
                  </a:lnTo>
                  <a:lnTo>
                    <a:pt x="2110740" y="12191"/>
                  </a:lnTo>
                  <a:lnTo>
                    <a:pt x="2103167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993394" y="7915905"/>
            <a:ext cx="15494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i</a:t>
            </a:r>
            <a:endParaRPr sz="1125" baseline="-22222">
              <a:latin typeface="Times New Roman"/>
              <a:cs typeface="Times New Roman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1156716" y="7868411"/>
            <a:ext cx="2113915" cy="1289685"/>
            <a:chOff x="1156716" y="7868411"/>
            <a:chExt cx="2113915" cy="1289685"/>
          </a:xfrm>
        </p:grpSpPr>
        <p:pic>
          <p:nvPicPr>
            <p:cNvPr id="211" name="object 21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8266" y="7868411"/>
              <a:ext cx="79247" cy="198119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05128" y="8154161"/>
              <a:ext cx="78485" cy="160020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1680972" y="8023859"/>
              <a:ext cx="291465" cy="97155"/>
            </a:xfrm>
            <a:custGeom>
              <a:avLst/>
              <a:gdLst/>
              <a:ahLst/>
              <a:cxnLst/>
              <a:rect l="l" t="t" r="r" b="b"/>
              <a:pathLst>
                <a:path w="291464" h="97154">
                  <a:moveTo>
                    <a:pt x="291084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291084" y="96774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679448" y="8022335"/>
              <a:ext cx="294640" cy="100330"/>
            </a:xfrm>
            <a:custGeom>
              <a:avLst/>
              <a:gdLst/>
              <a:ahLst/>
              <a:cxnLst/>
              <a:rect l="l" t="t" r="r" b="b"/>
              <a:pathLst>
                <a:path w="294639" h="100329">
                  <a:moveTo>
                    <a:pt x="294131" y="0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294131" y="99821"/>
                  </a:lnTo>
                  <a:lnTo>
                    <a:pt x="294131" y="98297"/>
                  </a:lnTo>
                  <a:lnTo>
                    <a:pt x="3047" y="98297"/>
                  </a:lnTo>
                  <a:lnTo>
                    <a:pt x="1524" y="96773"/>
                  </a:lnTo>
                  <a:lnTo>
                    <a:pt x="3047" y="96773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294131" y="1523"/>
                  </a:lnTo>
                  <a:lnTo>
                    <a:pt x="294131" y="0"/>
                  </a:lnTo>
                  <a:close/>
                </a:path>
                <a:path w="294639" h="100329">
                  <a:moveTo>
                    <a:pt x="3047" y="96773"/>
                  </a:moveTo>
                  <a:lnTo>
                    <a:pt x="1524" y="96773"/>
                  </a:lnTo>
                  <a:lnTo>
                    <a:pt x="3047" y="98297"/>
                  </a:lnTo>
                  <a:lnTo>
                    <a:pt x="3047" y="96773"/>
                  </a:lnTo>
                  <a:close/>
                </a:path>
                <a:path w="294639" h="100329">
                  <a:moveTo>
                    <a:pt x="291083" y="96773"/>
                  </a:moveTo>
                  <a:lnTo>
                    <a:pt x="3047" y="96773"/>
                  </a:lnTo>
                  <a:lnTo>
                    <a:pt x="3047" y="98297"/>
                  </a:lnTo>
                  <a:lnTo>
                    <a:pt x="291083" y="98297"/>
                  </a:lnTo>
                  <a:lnTo>
                    <a:pt x="291083" y="96773"/>
                  </a:lnTo>
                  <a:close/>
                </a:path>
                <a:path w="294639" h="100329">
                  <a:moveTo>
                    <a:pt x="291083" y="1523"/>
                  </a:moveTo>
                  <a:lnTo>
                    <a:pt x="291083" y="98297"/>
                  </a:lnTo>
                  <a:lnTo>
                    <a:pt x="292607" y="96773"/>
                  </a:lnTo>
                  <a:lnTo>
                    <a:pt x="294131" y="96773"/>
                  </a:lnTo>
                  <a:lnTo>
                    <a:pt x="294131" y="3047"/>
                  </a:lnTo>
                  <a:lnTo>
                    <a:pt x="292607" y="3047"/>
                  </a:lnTo>
                  <a:lnTo>
                    <a:pt x="291083" y="1523"/>
                  </a:lnTo>
                  <a:close/>
                </a:path>
                <a:path w="294639" h="100329">
                  <a:moveTo>
                    <a:pt x="294131" y="96773"/>
                  </a:moveTo>
                  <a:lnTo>
                    <a:pt x="292607" y="96773"/>
                  </a:lnTo>
                  <a:lnTo>
                    <a:pt x="291083" y="98297"/>
                  </a:lnTo>
                  <a:lnTo>
                    <a:pt x="294131" y="98297"/>
                  </a:lnTo>
                  <a:lnTo>
                    <a:pt x="294131" y="96773"/>
                  </a:lnTo>
                  <a:close/>
                </a:path>
                <a:path w="294639" h="100329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294639" h="100329">
                  <a:moveTo>
                    <a:pt x="291083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291083" y="3047"/>
                  </a:lnTo>
                  <a:lnTo>
                    <a:pt x="291083" y="1523"/>
                  </a:lnTo>
                  <a:close/>
                </a:path>
                <a:path w="294639" h="100329">
                  <a:moveTo>
                    <a:pt x="294131" y="1523"/>
                  </a:moveTo>
                  <a:lnTo>
                    <a:pt x="291083" y="1523"/>
                  </a:lnTo>
                  <a:lnTo>
                    <a:pt x="292607" y="3047"/>
                  </a:lnTo>
                  <a:lnTo>
                    <a:pt x="294131" y="3047"/>
                  </a:lnTo>
                  <a:lnTo>
                    <a:pt x="294131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340863" y="8023859"/>
              <a:ext cx="291465" cy="97155"/>
            </a:xfrm>
            <a:custGeom>
              <a:avLst/>
              <a:gdLst/>
              <a:ahLst/>
              <a:cxnLst/>
              <a:rect l="l" t="t" r="r" b="b"/>
              <a:pathLst>
                <a:path w="291464" h="97154">
                  <a:moveTo>
                    <a:pt x="291084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291084" y="96774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339340" y="8022335"/>
              <a:ext cx="294640" cy="100330"/>
            </a:xfrm>
            <a:custGeom>
              <a:avLst/>
              <a:gdLst/>
              <a:ahLst/>
              <a:cxnLst/>
              <a:rect l="l" t="t" r="r" b="b"/>
              <a:pathLst>
                <a:path w="294639" h="100329">
                  <a:moveTo>
                    <a:pt x="294131" y="0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294131" y="99821"/>
                  </a:lnTo>
                  <a:lnTo>
                    <a:pt x="294131" y="98297"/>
                  </a:lnTo>
                  <a:lnTo>
                    <a:pt x="3048" y="98297"/>
                  </a:lnTo>
                  <a:lnTo>
                    <a:pt x="1524" y="96773"/>
                  </a:lnTo>
                  <a:lnTo>
                    <a:pt x="3048" y="96773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94131" y="1523"/>
                  </a:lnTo>
                  <a:lnTo>
                    <a:pt x="294131" y="0"/>
                  </a:lnTo>
                  <a:close/>
                </a:path>
                <a:path w="294639" h="100329">
                  <a:moveTo>
                    <a:pt x="3048" y="96773"/>
                  </a:moveTo>
                  <a:lnTo>
                    <a:pt x="1524" y="96773"/>
                  </a:lnTo>
                  <a:lnTo>
                    <a:pt x="3048" y="98297"/>
                  </a:lnTo>
                  <a:lnTo>
                    <a:pt x="3048" y="96773"/>
                  </a:lnTo>
                  <a:close/>
                </a:path>
                <a:path w="294639" h="100329">
                  <a:moveTo>
                    <a:pt x="291084" y="96773"/>
                  </a:moveTo>
                  <a:lnTo>
                    <a:pt x="3048" y="96773"/>
                  </a:lnTo>
                  <a:lnTo>
                    <a:pt x="3048" y="98297"/>
                  </a:lnTo>
                  <a:lnTo>
                    <a:pt x="291084" y="98297"/>
                  </a:lnTo>
                  <a:lnTo>
                    <a:pt x="291084" y="96773"/>
                  </a:lnTo>
                  <a:close/>
                </a:path>
                <a:path w="294639" h="100329">
                  <a:moveTo>
                    <a:pt x="291084" y="1523"/>
                  </a:moveTo>
                  <a:lnTo>
                    <a:pt x="291084" y="98297"/>
                  </a:lnTo>
                  <a:lnTo>
                    <a:pt x="292608" y="96773"/>
                  </a:lnTo>
                  <a:lnTo>
                    <a:pt x="294131" y="96773"/>
                  </a:lnTo>
                  <a:lnTo>
                    <a:pt x="294131" y="3047"/>
                  </a:lnTo>
                  <a:lnTo>
                    <a:pt x="292608" y="3047"/>
                  </a:lnTo>
                  <a:lnTo>
                    <a:pt x="291084" y="1523"/>
                  </a:lnTo>
                  <a:close/>
                </a:path>
                <a:path w="294639" h="100329">
                  <a:moveTo>
                    <a:pt x="294131" y="96773"/>
                  </a:moveTo>
                  <a:lnTo>
                    <a:pt x="292608" y="96773"/>
                  </a:lnTo>
                  <a:lnTo>
                    <a:pt x="291084" y="98297"/>
                  </a:lnTo>
                  <a:lnTo>
                    <a:pt x="294131" y="98297"/>
                  </a:lnTo>
                  <a:lnTo>
                    <a:pt x="294131" y="96773"/>
                  </a:lnTo>
                  <a:close/>
                </a:path>
                <a:path w="294639" h="100329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94639" h="100329">
                  <a:moveTo>
                    <a:pt x="291084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91084" y="3047"/>
                  </a:lnTo>
                  <a:lnTo>
                    <a:pt x="291084" y="1523"/>
                  </a:lnTo>
                  <a:close/>
                </a:path>
                <a:path w="294639" h="100329">
                  <a:moveTo>
                    <a:pt x="294131" y="1523"/>
                  </a:moveTo>
                  <a:lnTo>
                    <a:pt x="291084" y="1523"/>
                  </a:lnTo>
                  <a:lnTo>
                    <a:pt x="292608" y="3047"/>
                  </a:lnTo>
                  <a:lnTo>
                    <a:pt x="294131" y="3047"/>
                  </a:lnTo>
                  <a:lnTo>
                    <a:pt x="294131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245870" y="8096249"/>
              <a:ext cx="436880" cy="24765"/>
            </a:xfrm>
            <a:custGeom>
              <a:avLst/>
              <a:gdLst/>
              <a:ahLst/>
              <a:cxnLst/>
              <a:rect l="l" t="t" r="r" b="b"/>
              <a:pathLst>
                <a:path w="436880" h="24765">
                  <a:moveTo>
                    <a:pt x="436625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436625" y="24383"/>
                  </a:lnTo>
                  <a:lnTo>
                    <a:pt x="436625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233678" y="7926323"/>
              <a:ext cx="24765" cy="194310"/>
            </a:xfrm>
            <a:custGeom>
              <a:avLst/>
              <a:gdLst/>
              <a:ahLst/>
              <a:cxnLst/>
              <a:rect l="l" t="t" r="r" b="b"/>
              <a:pathLst>
                <a:path w="24765" h="194309">
                  <a:moveTo>
                    <a:pt x="16002" y="36575"/>
                  </a:moveTo>
                  <a:lnTo>
                    <a:pt x="8382" y="36575"/>
                  </a:lnTo>
                  <a:lnTo>
                    <a:pt x="8382" y="194309"/>
                  </a:lnTo>
                  <a:lnTo>
                    <a:pt x="16002" y="194309"/>
                  </a:lnTo>
                  <a:lnTo>
                    <a:pt x="16002" y="36575"/>
                  </a:lnTo>
                  <a:close/>
                </a:path>
                <a:path w="24765" h="194309">
                  <a:moveTo>
                    <a:pt x="12191" y="0"/>
                  </a:moveTo>
                  <a:lnTo>
                    <a:pt x="0" y="41148"/>
                  </a:lnTo>
                  <a:lnTo>
                    <a:pt x="8382" y="41148"/>
                  </a:lnTo>
                  <a:lnTo>
                    <a:pt x="8382" y="36575"/>
                  </a:lnTo>
                  <a:lnTo>
                    <a:pt x="23029" y="36575"/>
                  </a:lnTo>
                  <a:lnTo>
                    <a:pt x="12191" y="0"/>
                  </a:lnTo>
                  <a:close/>
                </a:path>
                <a:path w="24765" h="194309">
                  <a:moveTo>
                    <a:pt x="23029" y="36575"/>
                  </a:moveTo>
                  <a:lnTo>
                    <a:pt x="16002" y="36575"/>
                  </a:lnTo>
                  <a:lnTo>
                    <a:pt x="16002" y="41148"/>
                  </a:lnTo>
                  <a:lnTo>
                    <a:pt x="24384" y="41148"/>
                  </a:lnTo>
                  <a:lnTo>
                    <a:pt x="23029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417891" y="8314181"/>
              <a:ext cx="53340" cy="36195"/>
            </a:xfrm>
            <a:custGeom>
              <a:avLst/>
              <a:gdLst/>
              <a:ahLst/>
              <a:cxnLst/>
              <a:rect l="l" t="t" r="r" b="b"/>
              <a:pathLst>
                <a:path w="53340" h="36195">
                  <a:moveTo>
                    <a:pt x="53161" y="0"/>
                  </a:moveTo>
                  <a:lnTo>
                    <a:pt x="0" y="0"/>
                  </a:lnTo>
                  <a:lnTo>
                    <a:pt x="26860" y="35814"/>
                  </a:lnTo>
                  <a:lnTo>
                    <a:pt x="531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416038" y="8314181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3893" y="0"/>
                  </a:moveTo>
                  <a:lnTo>
                    <a:pt x="0" y="0"/>
                  </a:lnTo>
                  <a:lnTo>
                    <a:pt x="28713" y="38100"/>
                  </a:lnTo>
                  <a:lnTo>
                    <a:pt x="31529" y="34290"/>
                  </a:lnTo>
                  <a:lnTo>
                    <a:pt x="27189" y="34290"/>
                  </a:lnTo>
                  <a:lnTo>
                    <a:pt x="28344" y="32774"/>
                  </a:lnTo>
                  <a:lnTo>
                    <a:pt x="3893" y="0"/>
                  </a:lnTo>
                  <a:close/>
                </a:path>
                <a:path w="57150" h="38100">
                  <a:moveTo>
                    <a:pt x="28344" y="32774"/>
                  </a:moveTo>
                  <a:lnTo>
                    <a:pt x="27189" y="34290"/>
                  </a:lnTo>
                  <a:lnTo>
                    <a:pt x="29475" y="34290"/>
                  </a:lnTo>
                  <a:lnTo>
                    <a:pt x="28344" y="32774"/>
                  </a:lnTo>
                  <a:close/>
                </a:path>
                <a:path w="57150" h="38100">
                  <a:moveTo>
                    <a:pt x="56873" y="0"/>
                  </a:moveTo>
                  <a:lnTo>
                    <a:pt x="53314" y="0"/>
                  </a:lnTo>
                  <a:lnTo>
                    <a:pt x="28344" y="32774"/>
                  </a:lnTo>
                  <a:lnTo>
                    <a:pt x="29475" y="34290"/>
                  </a:lnTo>
                  <a:lnTo>
                    <a:pt x="31529" y="34290"/>
                  </a:lnTo>
                  <a:lnTo>
                    <a:pt x="56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8240" y="8646413"/>
              <a:ext cx="2110740" cy="509778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1156716" y="8644889"/>
              <a:ext cx="2113915" cy="513080"/>
            </a:xfrm>
            <a:custGeom>
              <a:avLst/>
              <a:gdLst/>
              <a:ahLst/>
              <a:cxnLst/>
              <a:rect l="l" t="t" r="r" b="b"/>
              <a:pathLst>
                <a:path w="2113915" h="513079">
                  <a:moveTo>
                    <a:pt x="0" y="509777"/>
                  </a:moveTo>
                  <a:lnTo>
                    <a:pt x="0" y="512825"/>
                  </a:lnTo>
                  <a:lnTo>
                    <a:pt x="2113788" y="512825"/>
                  </a:lnTo>
                  <a:lnTo>
                    <a:pt x="2113788" y="512063"/>
                  </a:lnTo>
                  <a:lnTo>
                    <a:pt x="2286" y="512063"/>
                  </a:lnTo>
                  <a:lnTo>
                    <a:pt x="0" y="509777"/>
                  </a:lnTo>
                  <a:close/>
                </a:path>
                <a:path w="2113915" h="513079">
                  <a:moveTo>
                    <a:pt x="3047" y="506819"/>
                  </a:moveTo>
                  <a:lnTo>
                    <a:pt x="0" y="509777"/>
                  </a:lnTo>
                  <a:lnTo>
                    <a:pt x="2286" y="512063"/>
                  </a:lnTo>
                  <a:lnTo>
                    <a:pt x="3047" y="511301"/>
                  </a:lnTo>
                  <a:lnTo>
                    <a:pt x="1524" y="509777"/>
                  </a:lnTo>
                  <a:lnTo>
                    <a:pt x="3047" y="509777"/>
                  </a:lnTo>
                  <a:lnTo>
                    <a:pt x="3047" y="506819"/>
                  </a:lnTo>
                  <a:close/>
                </a:path>
                <a:path w="2113915" h="513079">
                  <a:moveTo>
                    <a:pt x="2108454" y="509777"/>
                  </a:moveTo>
                  <a:lnTo>
                    <a:pt x="4571" y="509777"/>
                  </a:lnTo>
                  <a:lnTo>
                    <a:pt x="2286" y="512063"/>
                  </a:lnTo>
                  <a:lnTo>
                    <a:pt x="2110740" y="512063"/>
                  </a:lnTo>
                  <a:lnTo>
                    <a:pt x="2108454" y="509777"/>
                  </a:lnTo>
                  <a:close/>
                </a:path>
                <a:path w="2113915" h="513079">
                  <a:moveTo>
                    <a:pt x="2087879" y="484631"/>
                  </a:moveTo>
                  <a:lnTo>
                    <a:pt x="2085594" y="486917"/>
                  </a:lnTo>
                  <a:lnTo>
                    <a:pt x="2110740" y="512063"/>
                  </a:lnTo>
                  <a:lnTo>
                    <a:pt x="2111502" y="511301"/>
                  </a:lnTo>
                  <a:lnTo>
                    <a:pt x="2110740" y="511301"/>
                  </a:lnTo>
                  <a:lnTo>
                    <a:pt x="2110740" y="507491"/>
                  </a:lnTo>
                  <a:lnTo>
                    <a:pt x="2090165" y="486917"/>
                  </a:lnTo>
                  <a:lnTo>
                    <a:pt x="2087879" y="486917"/>
                  </a:lnTo>
                  <a:lnTo>
                    <a:pt x="2087879" y="484631"/>
                  </a:lnTo>
                  <a:close/>
                </a:path>
                <a:path w="2113915" h="513079">
                  <a:moveTo>
                    <a:pt x="2113788" y="761"/>
                  </a:moveTo>
                  <a:lnTo>
                    <a:pt x="2110740" y="761"/>
                  </a:lnTo>
                  <a:lnTo>
                    <a:pt x="2113026" y="3047"/>
                  </a:lnTo>
                  <a:lnTo>
                    <a:pt x="2110740" y="5333"/>
                  </a:lnTo>
                  <a:lnTo>
                    <a:pt x="2110740" y="507491"/>
                  </a:lnTo>
                  <a:lnTo>
                    <a:pt x="2113026" y="509777"/>
                  </a:lnTo>
                  <a:lnTo>
                    <a:pt x="2110740" y="512063"/>
                  </a:lnTo>
                  <a:lnTo>
                    <a:pt x="2113788" y="512063"/>
                  </a:lnTo>
                  <a:lnTo>
                    <a:pt x="2113788" y="761"/>
                  </a:lnTo>
                  <a:close/>
                </a:path>
                <a:path w="2113915" h="513079">
                  <a:moveTo>
                    <a:pt x="3047" y="509777"/>
                  </a:moveTo>
                  <a:lnTo>
                    <a:pt x="1524" y="509777"/>
                  </a:lnTo>
                  <a:lnTo>
                    <a:pt x="3048" y="511301"/>
                  </a:lnTo>
                  <a:lnTo>
                    <a:pt x="3047" y="509777"/>
                  </a:lnTo>
                  <a:close/>
                </a:path>
                <a:path w="2113915" h="513079">
                  <a:moveTo>
                    <a:pt x="25908" y="484631"/>
                  </a:moveTo>
                  <a:lnTo>
                    <a:pt x="25146" y="485393"/>
                  </a:lnTo>
                  <a:lnTo>
                    <a:pt x="25146" y="486917"/>
                  </a:lnTo>
                  <a:lnTo>
                    <a:pt x="23552" y="486917"/>
                  </a:lnTo>
                  <a:lnTo>
                    <a:pt x="3047" y="506819"/>
                  </a:lnTo>
                  <a:lnTo>
                    <a:pt x="3047" y="511301"/>
                  </a:lnTo>
                  <a:lnTo>
                    <a:pt x="27431" y="486917"/>
                  </a:lnTo>
                  <a:lnTo>
                    <a:pt x="25146" y="486917"/>
                  </a:lnTo>
                  <a:lnTo>
                    <a:pt x="25146" y="485393"/>
                  </a:lnTo>
                  <a:lnTo>
                    <a:pt x="26415" y="485393"/>
                  </a:lnTo>
                  <a:lnTo>
                    <a:pt x="25908" y="484631"/>
                  </a:lnTo>
                  <a:close/>
                </a:path>
                <a:path w="2113915" h="513079">
                  <a:moveTo>
                    <a:pt x="2110740" y="507491"/>
                  </a:moveTo>
                  <a:lnTo>
                    <a:pt x="2110740" y="511301"/>
                  </a:lnTo>
                  <a:lnTo>
                    <a:pt x="2112264" y="509777"/>
                  </a:lnTo>
                  <a:lnTo>
                    <a:pt x="2113026" y="509777"/>
                  </a:lnTo>
                  <a:lnTo>
                    <a:pt x="2110740" y="507491"/>
                  </a:lnTo>
                  <a:close/>
                </a:path>
                <a:path w="2113915" h="513079">
                  <a:moveTo>
                    <a:pt x="2113026" y="509777"/>
                  </a:moveTo>
                  <a:lnTo>
                    <a:pt x="2112264" y="509777"/>
                  </a:lnTo>
                  <a:lnTo>
                    <a:pt x="2110740" y="511301"/>
                  </a:lnTo>
                  <a:lnTo>
                    <a:pt x="2111502" y="511301"/>
                  </a:lnTo>
                  <a:lnTo>
                    <a:pt x="2113026" y="509777"/>
                  </a:lnTo>
                  <a:close/>
                </a:path>
                <a:path w="2113915" h="513079">
                  <a:moveTo>
                    <a:pt x="0" y="3047"/>
                  </a:moveTo>
                  <a:lnTo>
                    <a:pt x="0" y="509777"/>
                  </a:lnTo>
                  <a:lnTo>
                    <a:pt x="3047" y="506819"/>
                  </a:lnTo>
                  <a:lnTo>
                    <a:pt x="3047" y="6006"/>
                  </a:lnTo>
                  <a:lnTo>
                    <a:pt x="0" y="3047"/>
                  </a:lnTo>
                  <a:close/>
                </a:path>
                <a:path w="2113915" h="513079">
                  <a:moveTo>
                    <a:pt x="27432" y="484631"/>
                  </a:moveTo>
                  <a:lnTo>
                    <a:pt x="25908" y="484631"/>
                  </a:lnTo>
                  <a:lnTo>
                    <a:pt x="27431" y="486917"/>
                  </a:lnTo>
                  <a:lnTo>
                    <a:pt x="2085594" y="486917"/>
                  </a:lnTo>
                  <a:lnTo>
                    <a:pt x="2087117" y="485393"/>
                  </a:lnTo>
                  <a:lnTo>
                    <a:pt x="28193" y="485393"/>
                  </a:lnTo>
                  <a:lnTo>
                    <a:pt x="27432" y="484631"/>
                  </a:lnTo>
                  <a:close/>
                </a:path>
                <a:path w="2113915" h="513079">
                  <a:moveTo>
                    <a:pt x="2087879" y="484631"/>
                  </a:moveTo>
                  <a:lnTo>
                    <a:pt x="2087879" y="486917"/>
                  </a:lnTo>
                  <a:lnTo>
                    <a:pt x="2090165" y="486917"/>
                  </a:lnTo>
                  <a:lnTo>
                    <a:pt x="2087879" y="484631"/>
                  </a:lnTo>
                  <a:close/>
                </a:path>
                <a:path w="2113915" h="513079">
                  <a:moveTo>
                    <a:pt x="25146" y="27454"/>
                  </a:moveTo>
                  <a:lnTo>
                    <a:pt x="25146" y="485393"/>
                  </a:lnTo>
                  <a:lnTo>
                    <a:pt x="25908" y="484631"/>
                  </a:lnTo>
                  <a:lnTo>
                    <a:pt x="27432" y="484631"/>
                  </a:lnTo>
                  <a:lnTo>
                    <a:pt x="26670" y="483869"/>
                  </a:lnTo>
                  <a:lnTo>
                    <a:pt x="28193" y="483869"/>
                  </a:lnTo>
                  <a:lnTo>
                    <a:pt x="28193" y="28955"/>
                  </a:lnTo>
                  <a:lnTo>
                    <a:pt x="26670" y="28955"/>
                  </a:lnTo>
                  <a:lnTo>
                    <a:pt x="27432" y="28193"/>
                  </a:lnTo>
                  <a:lnTo>
                    <a:pt x="25908" y="28193"/>
                  </a:lnTo>
                  <a:lnTo>
                    <a:pt x="25146" y="27454"/>
                  </a:lnTo>
                  <a:close/>
                </a:path>
                <a:path w="2113915" h="513079">
                  <a:moveTo>
                    <a:pt x="28193" y="483869"/>
                  </a:moveTo>
                  <a:lnTo>
                    <a:pt x="26670" y="483869"/>
                  </a:lnTo>
                  <a:lnTo>
                    <a:pt x="28193" y="485393"/>
                  </a:lnTo>
                  <a:lnTo>
                    <a:pt x="28193" y="483869"/>
                  </a:lnTo>
                  <a:close/>
                </a:path>
                <a:path w="2113915" h="513079">
                  <a:moveTo>
                    <a:pt x="2084832" y="483869"/>
                  </a:moveTo>
                  <a:lnTo>
                    <a:pt x="28193" y="483869"/>
                  </a:lnTo>
                  <a:lnTo>
                    <a:pt x="28193" y="485393"/>
                  </a:lnTo>
                  <a:lnTo>
                    <a:pt x="2084832" y="485393"/>
                  </a:lnTo>
                  <a:lnTo>
                    <a:pt x="2084832" y="483869"/>
                  </a:lnTo>
                  <a:close/>
                </a:path>
                <a:path w="2113915" h="513079">
                  <a:moveTo>
                    <a:pt x="2084854" y="27454"/>
                  </a:moveTo>
                  <a:lnTo>
                    <a:pt x="2084832" y="485393"/>
                  </a:lnTo>
                  <a:lnTo>
                    <a:pt x="2086356" y="483869"/>
                  </a:lnTo>
                  <a:lnTo>
                    <a:pt x="2087879" y="483869"/>
                  </a:lnTo>
                  <a:lnTo>
                    <a:pt x="2087879" y="28955"/>
                  </a:lnTo>
                  <a:lnTo>
                    <a:pt x="2086356" y="28955"/>
                  </a:lnTo>
                  <a:lnTo>
                    <a:pt x="2084854" y="27454"/>
                  </a:lnTo>
                  <a:close/>
                </a:path>
                <a:path w="2113915" h="513079">
                  <a:moveTo>
                    <a:pt x="2087879" y="483869"/>
                  </a:moveTo>
                  <a:lnTo>
                    <a:pt x="2086356" y="483869"/>
                  </a:lnTo>
                  <a:lnTo>
                    <a:pt x="2084832" y="485393"/>
                  </a:lnTo>
                  <a:lnTo>
                    <a:pt x="2087117" y="485393"/>
                  </a:lnTo>
                  <a:lnTo>
                    <a:pt x="2087879" y="484631"/>
                  </a:lnTo>
                  <a:lnTo>
                    <a:pt x="2087879" y="483869"/>
                  </a:lnTo>
                  <a:close/>
                </a:path>
                <a:path w="2113915" h="513079">
                  <a:moveTo>
                    <a:pt x="28193" y="27454"/>
                  </a:moveTo>
                  <a:lnTo>
                    <a:pt x="26670" y="28955"/>
                  </a:lnTo>
                  <a:lnTo>
                    <a:pt x="28193" y="28955"/>
                  </a:lnTo>
                  <a:lnTo>
                    <a:pt x="28193" y="27454"/>
                  </a:lnTo>
                  <a:close/>
                </a:path>
                <a:path w="2113915" h="513079">
                  <a:moveTo>
                    <a:pt x="2084832" y="27454"/>
                  </a:moveTo>
                  <a:lnTo>
                    <a:pt x="28193" y="27454"/>
                  </a:lnTo>
                  <a:lnTo>
                    <a:pt x="28193" y="28955"/>
                  </a:lnTo>
                  <a:lnTo>
                    <a:pt x="2084832" y="28955"/>
                  </a:lnTo>
                  <a:lnTo>
                    <a:pt x="2084832" y="27454"/>
                  </a:lnTo>
                  <a:close/>
                </a:path>
                <a:path w="2113915" h="513079">
                  <a:moveTo>
                    <a:pt x="2087140" y="27454"/>
                  </a:moveTo>
                  <a:lnTo>
                    <a:pt x="2084854" y="27454"/>
                  </a:lnTo>
                  <a:lnTo>
                    <a:pt x="2086356" y="28955"/>
                  </a:lnTo>
                  <a:lnTo>
                    <a:pt x="2087879" y="28955"/>
                  </a:lnTo>
                  <a:lnTo>
                    <a:pt x="2087879" y="28193"/>
                  </a:lnTo>
                  <a:lnTo>
                    <a:pt x="2087140" y="27454"/>
                  </a:lnTo>
                  <a:close/>
                </a:path>
                <a:path w="2113915" h="513079">
                  <a:moveTo>
                    <a:pt x="27431" y="25907"/>
                  </a:moveTo>
                  <a:lnTo>
                    <a:pt x="25146" y="25907"/>
                  </a:lnTo>
                  <a:lnTo>
                    <a:pt x="25146" y="27454"/>
                  </a:lnTo>
                  <a:lnTo>
                    <a:pt x="25908" y="28193"/>
                  </a:lnTo>
                  <a:lnTo>
                    <a:pt x="27431" y="25907"/>
                  </a:lnTo>
                  <a:close/>
                </a:path>
                <a:path w="2113915" h="513079">
                  <a:moveTo>
                    <a:pt x="2085594" y="25907"/>
                  </a:moveTo>
                  <a:lnTo>
                    <a:pt x="27431" y="25907"/>
                  </a:lnTo>
                  <a:lnTo>
                    <a:pt x="25908" y="28193"/>
                  </a:lnTo>
                  <a:lnTo>
                    <a:pt x="27432" y="28193"/>
                  </a:lnTo>
                  <a:lnTo>
                    <a:pt x="28171" y="27454"/>
                  </a:lnTo>
                  <a:lnTo>
                    <a:pt x="2087140" y="27454"/>
                  </a:lnTo>
                  <a:lnTo>
                    <a:pt x="2085594" y="25907"/>
                  </a:lnTo>
                  <a:close/>
                </a:path>
                <a:path w="2113915" h="513079">
                  <a:moveTo>
                    <a:pt x="2110740" y="761"/>
                  </a:moveTo>
                  <a:lnTo>
                    <a:pt x="2085594" y="25907"/>
                  </a:lnTo>
                  <a:lnTo>
                    <a:pt x="2087879" y="28193"/>
                  </a:lnTo>
                  <a:lnTo>
                    <a:pt x="2087879" y="25907"/>
                  </a:lnTo>
                  <a:lnTo>
                    <a:pt x="2090165" y="25907"/>
                  </a:lnTo>
                  <a:lnTo>
                    <a:pt x="2110740" y="5333"/>
                  </a:lnTo>
                  <a:lnTo>
                    <a:pt x="2110740" y="1523"/>
                  </a:lnTo>
                  <a:lnTo>
                    <a:pt x="2111502" y="1523"/>
                  </a:lnTo>
                  <a:lnTo>
                    <a:pt x="2110740" y="761"/>
                  </a:lnTo>
                  <a:close/>
                </a:path>
                <a:path w="2113915" h="513079">
                  <a:moveTo>
                    <a:pt x="2090165" y="25907"/>
                  </a:moveTo>
                  <a:lnTo>
                    <a:pt x="2087879" y="25907"/>
                  </a:lnTo>
                  <a:lnTo>
                    <a:pt x="2087879" y="28193"/>
                  </a:lnTo>
                  <a:lnTo>
                    <a:pt x="2090165" y="25907"/>
                  </a:lnTo>
                  <a:close/>
                </a:path>
                <a:path w="2113915" h="513079">
                  <a:moveTo>
                    <a:pt x="3047" y="1523"/>
                  </a:moveTo>
                  <a:lnTo>
                    <a:pt x="3047" y="6006"/>
                  </a:lnTo>
                  <a:lnTo>
                    <a:pt x="25146" y="27454"/>
                  </a:lnTo>
                  <a:lnTo>
                    <a:pt x="25146" y="25907"/>
                  </a:lnTo>
                  <a:lnTo>
                    <a:pt x="27431" y="25907"/>
                  </a:lnTo>
                  <a:lnTo>
                    <a:pt x="3047" y="1523"/>
                  </a:lnTo>
                  <a:close/>
                </a:path>
                <a:path w="2113915" h="513079">
                  <a:moveTo>
                    <a:pt x="2286" y="761"/>
                  </a:moveTo>
                  <a:lnTo>
                    <a:pt x="0" y="3047"/>
                  </a:lnTo>
                  <a:lnTo>
                    <a:pt x="3047" y="6006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2286" y="761"/>
                  </a:lnTo>
                  <a:close/>
                </a:path>
                <a:path w="2113915" h="513079">
                  <a:moveTo>
                    <a:pt x="2110740" y="1523"/>
                  </a:moveTo>
                  <a:lnTo>
                    <a:pt x="2110740" y="5333"/>
                  </a:lnTo>
                  <a:lnTo>
                    <a:pt x="2113026" y="3047"/>
                  </a:lnTo>
                  <a:lnTo>
                    <a:pt x="2112264" y="3047"/>
                  </a:lnTo>
                  <a:lnTo>
                    <a:pt x="2110740" y="1523"/>
                  </a:lnTo>
                  <a:close/>
                </a:path>
                <a:path w="2113915" h="513079">
                  <a:moveTo>
                    <a:pt x="211378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286" y="761"/>
                  </a:lnTo>
                  <a:lnTo>
                    <a:pt x="2113788" y="761"/>
                  </a:lnTo>
                  <a:lnTo>
                    <a:pt x="2113788" y="0"/>
                  </a:lnTo>
                  <a:close/>
                </a:path>
                <a:path w="2113915" h="513079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2113915" h="513079">
                  <a:moveTo>
                    <a:pt x="2110740" y="761"/>
                  </a:moveTo>
                  <a:lnTo>
                    <a:pt x="2286" y="761"/>
                  </a:lnTo>
                  <a:lnTo>
                    <a:pt x="4572" y="3047"/>
                  </a:lnTo>
                  <a:lnTo>
                    <a:pt x="2108454" y="3047"/>
                  </a:lnTo>
                  <a:lnTo>
                    <a:pt x="2110740" y="761"/>
                  </a:lnTo>
                  <a:close/>
                </a:path>
                <a:path w="2113915" h="513079">
                  <a:moveTo>
                    <a:pt x="2111502" y="1523"/>
                  </a:moveTo>
                  <a:lnTo>
                    <a:pt x="2110740" y="1523"/>
                  </a:lnTo>
                  <a:lnTo>
                    <a:pt x="2112264" y="3047"/>
                  </a:lnTo>
                  <a:lnTo>
                    <a:pt x="2113026" y="3047"/>
                  </a:lnTo>
                  <a:lnTo>
                    <a:pt x="211150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724406" y="8894825"/>
              <a:ext cx="681990" cy="0"/>
            </a:xfrm>
            <a:custGeom>
              <a:avLst/>
              <a:gdLst/>
              <a:ahLst/>
              <a:cxnLst/>
              <a:rect l="l" t="t" r="r" b="b"/>
              <a:pathLst>
                <a:path w="681989">
                  <a:moveTo>
                    <a:pt x="0" y="0"/>
                  </a:moveTo>
                  <a:lnTo>
                    <a:pt x="146304" y="0"/>
                  </a:lnTo>
                </a:path>
                <a:path w="681989">
                  <a:moveTo>
                    <a:pt x="331469" y="0"/>
                  </a:moveTo>
                  <a:lnTo>
                    <a:pt x="681989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 txBox="1"/>
          <p:nvPr/>
        </p:nvSpPr>
        <p:spPr>
          <a:xfrm>
            <a:off x="2488442" y="8714690"/>
            <a:ext cx="65214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Symbol"/>
                <a:cs typeface="Symbol"/>
              </a:rPr>
              <a:t></a:t>
            </a:r>
            <a:r>
              <a:rPr sz="950" spc="140" dirty="0">
                <a:latin typeface="Times New Roman"/>
                <a:cs typeface="Times New Roman"/>
              </a:rPr>
              <a:t>  </a:t>
            </a:r>
            <a:r>
              <a:rPr sz="950" i="1" spc="-20" dirty="0">
                <a:latin typeface="Times New Roman"/>
                <a:cs typeface="Times New Roman"/>
              </a:rPr>
              <a:t>i</a:t>
            </a:r>
            <a:r>
              <a:rPr sz="1550" spc="-20" dirty="0">
                <a:latin typeface="Symbol"/>
                <a:cs typeface="Symbol"/>
              </a:rPr>
              <a:t></a:t>
            </a:r>
            <a:r>
              <a:rPr sz="950" spc="-20" dirty="0">
                <a:latin typeface="Times New Roman"/>
                <a:cs typeface="Times New Roman"/>
              </a:rPr>
              <a:t>2</a:t>
            </a:r>
            <a:r>
              <a:rPr sz="825" spc="-30" baseline="45454" dirty="0">
                <a:latin typeface="Times New Roman"/>
                <a:cs typeface="Times New Roman"/>
              </a:rPr>
              <a:t>1</a:t>
            </a:r>
            <a:r>
              <a:rPr sz="825" i="1" spc="-30" baseline="45454" dirty="0">
                <a:latin typeface="Times New Roman"/>
                <a:cs typeface="Times New Roman"/>
              </a:rPr>
              <a:t>/i</a:t>
            </a:r>
            <a:r>
              <a:rPr sz="825" i="1" spc="195" baseline="45454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Symbol"/>
                <a:cs typeface="Symbol"/>
              </a:rPr>
              <a:t></a:t>
            </a:r>
            <a:r>
              <a:rPr sz="950" spc="-25" dirty="0">
                <a:latin typeface="Times New Roman"/>
                <a:cs typeface="Times New Roman"/>
              </a:rPr>
              <a:t>1</a:t>
            </a:r>
            <a:r>
              <a:rPr sz="1550" spc="-2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154683" y="8885799"/>
            <a:ext cx="14541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950" i="1" spc="-25" dirty="0">
                <a:latin typeface="Times New Roman"/>
                <a:cs typeface="Times New Roman"/>
              </a:rPr>
              <a:t>T</a:t>
            </a:r>
            <a:r>
              <a:rPr sz="825" i="1" spc="-37" baseline="-25252" dirty="0">
                <a:latin typeface="Times New Roman"/>
                <a:cs typeface="Times New Roman"/>
              </a:rPr>
              <a:t>i</a:t>
            </a:r>
            <a:endParaRPr sz="825" baseline="-25252">
              <a:latin typeface="Times New Roman"/>
              <a:cs typeface="Times New Roman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560333" y="8917061"/>
            <a:ext cx="31115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825" i="1" baseline="10101" dirty="0">
                <a:latin typeface="Times New Roman"/>
                <a:cs typeface="Times New Roman"/>
              </a:rPr>
              <a:t>k</a:t>
            </a:r>
            <a:r>
              <a:rPr sz="825" i="1" spc="-89" baseline="10101" dirty="0">
                <a:latin typeface="Times New Roman"/>
                <a:cs typeface="Times New Roman"/>
              </a:rPr>
              <a:t> </a:t>
            </a:r>
            <a:r>
              <a:rPr sz="825" baseline="10101" dirty="0">
                <a:latin typeface="Symbol"/>
                <a:cs typeface="Symbol"/>
              </a:rPr>
              <a:t></a:t>
            </a:r>
            <a:r>
              <a:rPr sz="825" baseline="10101" dirty="0">
                <a:latin typeface="Times New Roman"/>
                <a:cs typeface="Times New Roman"/>
              </a:rPr>
              <a:t>1</a:t>
            </a:r>
            <a:r>
              <a:rPr sz="825" spc="209" baseline="10101" dirty="0">
                <a:latin typeface="Times New Roman"/>
                <a:cs typeface="Times New Roman"/>
              </a:rPr>
              <a:t> </a:t>
            </a:r>
            <a:r>
              <a:rPr sz="1425" i="1" spc="-37" baseline="14619" dirty="0">
                <a:latin typeface="Times New Roman"/>
                <a:cs typeface="Times New Roman"/>
              </a:rPr>
              <a:t>T</a:t>
            </a:r>
            <a:r>
              <a:rPr sz="550" i="1" spc="-25" dirty="0">
                <a:latin typeface="Times New Roman"/>
                <a:cs typeface="Times New Roman"/>
              </a:rPr>
              <a:t>k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1547367" y="8649516"/>
            <a:ext cx="87693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ts val="865"/>
              </a:lnSpc>
              <a:spcBef>
                <a:spcPts val="110"/>
              </a:spcBef>
            </a:pPr>
            <a:r>
              <a:rPr sz="2175" baseline="-32567" dirty="0">
                <a:latin typeface="Symbol"/>
                <a:cs typeface="Symbol"/>
              </a:rPr>
              <a:t></a:t>
            </a:r>
            <a:r>
              <a:rPr sz="2175" spc="-254" baseline="-32567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</a:t>
            </a:r>
            <a:r>
              <a:rPr sz="825" i="1" baseline="-25252" dirty="0">
                <a:latin typeface="Times New Roman"/>
                <a:cs typeface="Times New Roman"/>
              </a:rPr>
              <a:t>k</a:t>
            </a:r>
            <a:r>
              <a:rPr sz="825" i="1" spc="292" baseline="-25252" dirty="0">
                <a:latin typeface="Times New Roman"/>
                <a:cs typeface="Times New Roman"/>
              </a:rPr>
              <a:t>  </a:t>
            </a:r>
            <a:r>
              <a:rPr sz="1425" baseline="-35087" dirty="0">
                <a:latin typeface="Symbol"/>
                <a:cs typeface="Symbol"/>
              </a:rPr>
              <a:t></a:t>
            </a:r>
            <a:r>
              <a:rPr sz="1425" spc="412" baseline="-35087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</a:t>
            </a:r>
            <a:r>
              <a:rPr sz="825" i="1" baseline="-25252" dirty="0">
                <a:latin typeface="Times New Roman"/>
                <a:cs typeface="Times New Roman"/>
              </a:rPr>
              <a:t>i</a:t>
            </a:r>
            <a:r>
              <a:rPr sz="825" i="1" spc="225" baseline="-25252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Symbol"/>
                <a:cs typeface="Symbol"/>
              </a:rPr>
              <a:t>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i="1" spc="-35" dirty="0">
                <a:latin typeface="Times New Roman"/>
                <a:cs typeface="Times New Roman"/>
              </a:rPr>
              <a:t>B</a:t>
            </a:r>
            <a:r>
              <a:rPr sz="825" i="1" spc="-52" baseline="-25252" dirty="0">
                <a:latin typeface="Times New Roman"/>
                <a:cs typeface="Times New Roman"/>
              </a:rPr>
              <a:t>i</a:t>
            </a:r>
            <a:endParaRPr sz="825" baseline="-25252">
              <a:latin typeface="Times New Roman"/>
              <a:cs typeface="Times New Roman"/>
            </a:endParaRPr>
          </a:p>
          <a:p>
            <a:pPr marL="45085">
              <a:lnSpc>
                <a:spcPts val="325"/>
              </a:lnSpc>
            </a:pPr>
            <a:r>
              <a:rPr sz="550" i="1" spc="-25" dirty="0">
                <a:latin typeface="Times New Roman"/>
                <a:cs typeface="Times New Roman"/>
              </a:rPr>
              <a:t>i</a:t>
            </a:r>
            <a:r>
              <a:rPr sz="550" spc="-25" dirty="0">
                <a:latin typeface="Symbol"/>
                <a:cs typeface="Symbol"/>
              </a:rPr>
              <a:t></a:t>
            </a:r>
            <a:r>
              <a:rPr sz="550" spc="-25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1316748" y="8789030"/>
            <a:ext cx="13398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Symbol"/>
                <a:cs typeface="Symbol"/>
              </a:rPr>
              <a:t></a:t>
            </a:r>
            <a:r>
              <a:rPr sz="950" i="1" spc="-2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1533905" y="7733026"/>
            <a:ext cx="1192530" cy="900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1360" marR="5080">
              <a:lnSpc>
                <a:spcPct val="102000"/>
              </a:lnSpc>
              <a:spcBef>
                <a:spcPts val="90"/>
              </a:spcBef>
            </a:pPr>
            <a:r>
              <a:rPr sz="750" spc="-10" dirty="0">
                <a:latin typeface="Times New Roman"/>
                <a:cs typeface="Times New Roman"/>
              </a:rPr>
              <a:t>preemption</a:t>
            </a:r>
            <a:r>
              <a:rPr sz="750" spc="5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by</a:t>
            </a:r>
            <a:r>
              <a:rPr sz="750" spc="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HP</a:t>
            </a:r>
            <a:r>
              <a:rPr sz="750" spc="-10" dirty="0">
                <a:latin typeface="Times New Roman"/>
                <a:cs typeface="Times New Roman"/>
              </a:rPr>
              <a:t> tasks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750">
              <a:latin typeface="Times New Roman"/>
              <a:cs typeface="Times New Roman"/>
            </a:endParaRPr>
          </a:p>
          <a:p>
            <a:pPr marR="724535">
              <a:lnSpc>
                <a:spcPct val="102000"/>
              </a:lnSpc>
            </a:pPr>
            <a:r>
              <a:rPr sz="750" dirty="0">
                <a:latin typeface="Times New Roman"/>
                <a:cs typeface="Times New Roman"/>
              </a:rPr>
              <a:t>blocking</a:t>
            </a:r>
            <a:r>
              <a:rPr sz="750" spc="-15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by</a:t>
            </a:r>
            <a:r>
              <a:rPr sz="750" spc="5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LP</a:t>
            </a:r>
            <a:r>
              <a:rPr sz="750" spc="-25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tasks</a:t>
            </a:r>
            <a:endParaRPr sz="75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  <a:spcBef>
                <a:spcPts val="660"/>
              </a:spcBef>
            </a:pP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Utilization</a:t>
            </a:r>
            <a:r>
              <a:rPr sz="9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Arial MT"/>
                <a:cs typeface="Arial MT"/>
              </a:rPr>
              <a:t>test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4212335" y="7378696"/>
            <a:ext cx="233870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Accounting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blocking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times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4397502" y="8096250"/>
            <a:ext cx="2110740" cy="36830"/>
            <a:chOff x="4397502" y="8096250"/>
            <a:chExt cx="2110740" cy="36830"/>
          </a:xfrm>
        </p:grpSpPr>
        <p:sp>
          <p:nvSpPr>
            <p:cNvPr id="233" name="object 233"/>
            <p:cNvSpPr/>
            <p:nvPr/>
          </p:nvSpPr>
          <p:spPr>
            <a:xfrm>
              <a:off x="5170932" y="8096250"/>
              <a:ext cx="364490" cy="24765"/>
            </a:xfrm>
            <a:custGeom>
              <a:avLst/>
              <a:gdLst/>
              <a:ahLst/>
              <a:cxnLst/>
              <a:rect l="l" t="t" r="r" b="b"/>
              <a:pathLst>
                <a:path w="364489" h="24765">
                  <a:moveTo>
                    <a:pt x="364236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64236" y="24383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397502" y="8108441"/>
              <a:ext cx="2110740" cy="24765"/>
            </a:xfrm>
            <a:custGeom>
              <a:avLst/>
              <a:gdLst/>
              <a:ahLst/>
              <a:cxnLst/>
              <a:rect l="l" t="t" r="r" b="b"/>
              <a:pathLst>
                <a:path w="2110740" h="24765">
                  <a:moveTo>
                    <a:pt x="2070353" y="0"/>
                  </a:moveTo>
                  <a:lnTo>
                    <a:pt x="2070353" y="24383"/>
                  </a:lnTo>
                  <a:lnTo>
                    <a:pt x="2103167" y="14477"/>
                  </a:lnTo>
                  <a:lnTo>
                    <a:pt x="2074926" y="14477"/>
                  </a:lnTo>
                  <a:lnTo>
                    <a:pt x="2074926" y="9905"/>
                  </a:lnTo>
                  <a:lnTo>
                    <a:pt x="2103167" y="9905"/>
                  </a:lnTo>
                  <a:lnTo>
                    <a:pt x="2070353" y="0"/>
                  </a:lnTo>
                  <a:close/>
                </a:path>
                <a:path w="2110740" h="24765">
                  <a:moveTo>
                    <a:pt x="2070353" y="9905"/>
                  </a:moveTo>
                  <a:lnTo>
                    <a:pt x="0" y="9905"/>
                  </a:lnTo>
                  <a:lnTo>
                    <a:pt x="0" y="14477"/>
                  </a:lnTo>
                  <a:lnTo>
                    <a:pt x="2070353" y="14477"/>
                  </a:lnTo>
                  <a:lnTo>
                    <a:pt x="2070353" y="9905"/>
                  </a:lnTo>
                  <a:close/>
                </a:path>
                <a:path w="2110740" h="24765">
                  <a:moveTo>
                    <a:pt x="2103167" y="9905"/>
                  </a:moveTo>
                  <a:lnTo>
                    <a:pt x="2074926" y="9905"/>
                  </a:lnTo>
                  <a:lnTo>
                    <a:pt x="2074926" y="14477"/>
                  </a:lnTo>
                  <a:lnTo>
                    <a:pt x="2103167" y="14477"/>
                  </a:lnTo>
                  <a:lnTo>
                    <a:pt x="2110740" y="12191"/>
                  </a:lnTo>
                  <a:lnTo>
                    <a:pt x="2103167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235"/>
          <p:cNvSpPr txBox="1"/>
          <p:nvPr/>
        </p:nvSpPr>
        <p:spPr>
          <a:xfrm>
            <a:off x="4187697" y="7915905"/>
            <a:ext cx="15494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Times New Roman"/>
                <a:cs typeface="Times New Roman"/>
              </a:rPr>
              <a:t>i</a:t>
            </a:r>
            <a:endParaRPr sz="1125" baseline="-22222">
              <a:latin typeface="Times New Roman"/>
              <a:cs typeface="Times New Roman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4351020" y="7868411"/>
            <a:ext cx="2113915" cy="1289685"/>
            <a:chOff x="4351020" y="7868411"/>
            <a:chExt cx="2113915" cy="1289685"/>
          </a:xfrm>
        </p:grpSpPr>
        <p:pic>
          <p:nvPicPr>
            <p:cNvPr id="237" name="object 2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22570" y="7868411"/>
              <a:ext cx="79247" cy="198119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99432" y="8154161"/>
              <a:ext cx="78485" cy="160020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4875276" y="8023859"/>
              <a:ext cx="291465" cy="97155"/>
            </a:xfrm>
            <a:custGeom>
              <a:avLst/>
              <a:gdLst/>
              <a:ahLst/>
              <a:cxnLst/>
              <a:rect l="l" t="t" r="r" b="b"/>
              <a:pathLst>
                <a:path w="291464" h="97154">
                  <a:moveTo>
                    <a:pt x="291084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291084" y="96774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873752" y="8022335"/>
              <a:ext cx="294640" cy="100330"/>
            </a:xfrm>
            <a:custGeom>
              <a:avLst/>
              <a:gdLst/>
              <a:ahLst/>
              <a:cxnLst/>
              <a:rect l="l" t="t" r="r" b="b"/>
              <a:pathLst>
                <a:path w="294639" h="100329">
                  <a:moveTo>
                    <a:pt x="294132" y="0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294132" y="99821"/>
                  </a:lnTo>
                  <a:lnTo>
                    <a:pt x="294132" y="98297"/>
                  </a:lnTo>
                  <a:lnTo>
                    <a:pt x="3048" y="98297"/>
                  </a:lnTo>
                  <a:lnTo>
                    <a:pt x="1524" y="96773"/>
                  </a:lnTo>
                  <a:lnTo>
                    <a:pt x="3048" y="96773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94132" y="1523"/>
                  </a:lnTo>
                  <a:lnTo>
                    <a:pt x="294132" y="0"/>
                  </a:lnTo>
                  <a:close/>
                </a:path>
                <a:path w="294639" h="100329">
                  <a:moveTo>
                    <a:pt x="3048" y="96773"/>
                  </a:moveTo>
                  <a:lnTo>
                    <a:pt x="1524" y="96773"/>
                  </a:lnTo>
                  <a:lnTo>
                    <a:pt x="3048" y="98297"/>
                  </a:lnTo>
                  <a:lnTo>
                    <a:pt x="3048" y="96773"/>
                  </a:lnTo>
                  <a:close/>
                </a:path>
                <a:path w="294639" h="100329">
                  <a:moveTo>
                    <a:pt x="291084" y="96773"/>
                  </a:moveTo>
                  <a:lnTo>
                    <a:pt x="3048" y="96773"/>
                  </a:lnTo>
                  <a:lnTo>
                    <a:pt x="3048" y="98297"/>
                  </a:lnTo>
                  <a:lnTo>
                    <a:pt x="291084" y="98297"/>
                  </a:lnTo>
                  <a:lnTo>
                    <a:pt x="291084" y="96773"/>
                  </a:lnTo>
                  <a:close/>
                </a:path>
                <a:path w="294639" h="100329">
                  <a:moveTo>
                    <a:pt x="291084" y="1523"/>
                  </a:moveTo>
                  <a:lnTo>
                    <a:pt x="291084" y="98297"/>
                  </a:lnTo>
                  <a:lnTo>
                    <a:pt x="292608" y="96773"/>
                  </a:lnTo>
                  <a:lnTo>
                    <a:pt x="294132" y="96773"/>
                  </a:lnTo>
                  <a:lnTo>
                    <a:pt x="294132" y="3047"/>
                  </a:lnTo>
                  <a:lnTo>
                    <a:pt x="292608" y="3047"/>
                  </a:lnTo>
                  <a:lnTo>
                    <a:pt x="291084" y="1523"/>
                  </a:lnTo>
                  <a:close/>
                </a:path>
                <a:path w="294639" h="100329">
                  <a:moveTo>
                    <a:pt x="294132" y="96773"/>
                  </a:moveTo>
                  <a:lnTo>
                    <a:pt x="292608" y="96773"/>
                  </a:lnTo>
                  <a:lnTo>
                    <a:pt x="291084" y="98297"/>
                  </a:lnTo>
                  <a:lnTo>
                    <a:pt x="294132" y="98297"/>
                  </a:lnTo>
                  <a:lnTo>
                    <a:pt x="294132" y="96773"/>
                  </a:lnTo>
                  <a:close/>
                </a:path>
                <a:path w="294639" h="100329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94639" h="100329">
                  <a:moveTo>
                    <a:pt x="291084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91084" y="3047"/>
                  </a:lnTo>
                  <a:lnTo>
                    <a:pt x="291084" y="1523"/>
                  </a:lnTo>
                  <a:close/>
                </a:path>
                <a:path w="294639" h="100329">
                  <a:moveTo>
                    <a:pt x="294132" y="1523"/>
                  </a:moveTo>
                  <a:lnTo>
                    <a:pt x="291084" y="1523"/>
                  </a:lnTo>
                  <a:lnTo>
                    <a:pt x="292608" y="3047"/>
                  </a:lnTo>
                  <a:lnTo>
                    <a:pt x="294132" y="3047"/>
                  </a:lnTo>
                  <a:lnTo>
                    <a:pt x="29413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535168" y="8023859"/>
              <a:ext cx="291465" cy="97155"/>
            </a:xfrm>
            <a:custGeom>
              <a:avLst/>
              <a:gdLst/>
              <a:ahLst/>
              <a:cxnLst/>
              <a:rect l="l" t="t" r="r" b="b"/>
              <a:pathLst>
                <a:path w="291464" h="97154">
                  <a:moveTo>
                    <a:pt x="291084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291084" y="96774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533644" y="8022335"/>
              <a:ext cx="294640" cy="100330"/>
            </a:xfrm>
            <a:custGeom>
              <a:avLst/>
              <a:gdLst/>
              <a:ahLst/>
              <a:cxnLst/>
              <a:rect l="l" t="t" r="r" b="b"/>
              <a:pathLst>
                <a:path w="294639" h="100329">
                  <a:moveTo>
                    <a:pt x="294132" y="0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294132" y="99821"/>
                  </a:lnTo>
                  <a:lnTo>
                    <a:pt x="294132" y="98297"/>
                  </a:lnTo>
                  <a:lnTo>
                    <a:pt x="3047" y="98297"/>
                  </a:lnTo>
                  <a:lnTo>
                    <a:pt x="1523" y="96773"/>
                  </a:lnTo>
                  <a:lnTo>
                    <a:pt x="3047" y="96773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3"/>
                  </a:lnTo>
                  <a:lnTo>
                    <a:pt x="294132" y="1523"/>
                  </a:lnTo>
                  <a:lnTo>
                    <a:pt x="294132" y="0"/>
                  </a:lnTo>
                  <a:close/>
                </a:path>
                <a:path w="294639" h="100329">
                  <a:moveTo>
                    <a:pt x="3047" y="96773"/>
                  </a:moveTo>
                  <a:lnTo>
                    <a:pt x="1523" y="96773"/>
                  </a:lnTo>
                  <a:lnTo>
                    <a:pt x="3047" y="98297"/>
                  </a:lnTo>
                  <a:lnTo>
                    <a:pt x="3047" y="96773"/>
                  </a:lnTo>
                  <a:close/>
                </a:path>
                <a:path w="294639" h="100329">
                  <a:moveTo>
                    <a:pt x="291083" y="96773"/>
                  </a:moveTo>
                  <a:lnTo>
                    <a:pt x="3047" y="96773"/>
                  </a:lnTo>
                  <a:lnTo>
                    <a:pt x="3047" y="98297"/>
                  </a:lnTo>
                  <a:lnTo>
                    <a:pt x="291083" y="98297"/>
                  </a:lnTo>
                  <a:lnTo>
                    <a:pt x="291083" y="96773"/>
                  </a:lnTo>
                  <a:close/>
                </a:path>
                <a:path w="294639" h="100329">
                  <a:moveTo>
                    <a:pt x="291083" y="1523"/>
                  </a:moveTo>
                  <a:lnTo>
                    <a:pt x="291083" y="98297"/>
                  </a:lnTo>
                  <a:lnTo>
                    <a:pt x="292607" y="96773"/>
                  </a:lnTo>
                  <a:lnTo>
                    <a:pt x="294132" y="96773"/>
                  </a:lnTo>
                  <a:lnTo>
                    <a:pt x="294132" y="3047"/>
                  </a:lnTo>
                  <a:lnTo>
                    <a:pt x="292607" y="3047"/>
                  </a:lnTo>
                  <a:lnTo>
                    <a:pt x="291083" y="1523"/>
                  </a:lnTo>
                  <a:close/>
                </a:path>
                <a:path w="294639" h="100329">
                  <a:moveTo>
                    <a:pt x="294132" y="96773"/>
                  </a:moveTo>
                  <a:lnTo>
                    <a:pt x="292607" y="96773"/>
                  </a:lnTo>
                  <a:lnTo>
                    <a:pt x="291083" y="98297"/>
                  </a:lnTo>
                  <a:lnTo>
                    <a:pt x="294132" y="98297"/>
                  </a:lnTo>
                  <a:lnTo>
                    <a:pt x="294132" y="96773"/>
                  </a:lnTo>
                  <a:close/>
                </a:path>
                <a:path w="294639" h="100329">
                  <a:moveTo>
                    <a:pt x="3047" y="1523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294639" h="100329">
                  <a:moveTo>
                    <a:pt x="291083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291083" y="3047"/>
                  </a:lnTo>
                  <a:lnTo>
                    <a:pt x="291083" y="1523"/>
                  </a:lnTo>
                  <a:close/>
                </a:path>
                <a:path w="294639" h="100329">
                  <a:moveTo>
                    <a:pt x="294132" y="1523"/>
                  </a:moveTo>
                  <a:lnTo>
                    <a:pt x="291083" y="1523"/>
                  </a:lnTo>
                  <a:lnTo>
                    <a:pt x="292607" y="3047"/>
                  </a:lnTo>
                  <a:lnTo>
                    <a:pt x="294132" y="3047"/>
                  </a:lnTo>
                  <a:lnTo>
                    <a:pt x="29413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440174" y="8096249"/>
              <a:ext cx="436880" cy="24765"/>
            </a:xfrm>
            <a:custGeom>
              <a:avLst/>
              <a:gdLst/>
              <a:ahLst/>
              <a:cxnLst/>
              <a:rect l="l" t="t" r="r" b="b"/>
              <a:pathLst>
                <a:path w="436879" h="24765">
                  <a:moveTo>
                    <a:pt x="436625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436625" y="24383"/>
                  </a:lnTo>
                  <a:lnTo>
                    <a:pt x="436625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427982" y="7926323"/>
              <a:ext cx="24765" cy="194310"/>
            </a:xfrm>
            <a:custGeom>
              <a:avLst/>
              <a:gdLst/>
              <a:ahLst/>
              <a:cxnLst/>
              <a:rect l="l" t="t" r="r" b="b"/>
              <a:pathLst>
                <a:path w="24764" h="194309">
                  <a:moveTo>
                    <a:pt x="16001" y="36575"/>
                  </a:moveTo>
                  <a:lnTo>
                    <a:pt x="8381" y="36575"/>
                  </a:lnTo>
                  <a:lnTo>
                    <a:pt x="8381" y="194309"/>
                  </a:lnTo>
                  <a:lnTo>
                    <a:pt x="16001" y="194309"/>
                  </a:lnTo>
                  <a:lnTo>
                    <a:pt x="16001" y="36575"/>
                  </a:lnTo>
                  <a:close/>
                </a:path>
                <a:path w="24764" h="194309">
                  <a:moveTo>
                    <a:pt x="12191" y="0"/>
                  </a:moveTo>
                  <a:lnTo>
                    <a:pt x="0" y="41148"/>
                  </a:lnTo>
                  <a:lnTo>
                    <a:pt x="8381" y="41148"/>
                  </a:lnTo>
                  <a:lnTo>
                    <a:pt x="8381" y="36575"/>
                  </a:lnTo>
                  <a:lnTo>
                    <a:pt x="23029" y="36575"/>
                  </a:lnTo>
                  <a:lnTo>
                    <a:pt x="12191" y="0"/>
                  </a:lnTo>
                  <a:close/>
                </a:path>
                <a:path w="24764" h="194309">
                  <a:moveTo>
                    <a:pt x="23029" y="36575"/>
                  </a:moveTo>
                  <a:lnTo>
                    <a:pt x="16001" y="36575"/>
                  </a:lnTo>
                  <a:lnTo>
                    <a:pt x="16001" y="41148"/>
                  </a:lnTo>
                  <a:lnTo>
                    <a:pt x="24383" y="41148"/>
                  </a:lnTo>
                  <a:lnTo>
                    <a:pt x="23029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612195" y="8314181"/>
              <a:ext cx="53340" cy="36195"/>
            </a:xfrm>
            <a:custGeom>
              <a:avLst/>
              <a:gdLst/>
              <a:ahLst/>
              <a:cxnLst/>
              <a:rect l="l" t="t" r="r" b="b"/>
              <a:pathLst>
                <a:path w="53339" h="36195">
                  <a:moveTo>
                    <a:pt x="53161" y="0"/>
                  </a:moveTo>
                  <a:lnTo>
                    <a:pt x="0" y="0"/>
                  </a:lnTo>
                  <a:lnTo>
                    <a:pt x="26860" y="35814"/>
                  </a:lnTo>
                  <a:lnTo>
                    <a:pt x="531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610343" y="8314181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3893" y="0"/>
                  </a:moveTo>
                  <a:lnTo>
                    <a:pt x="0" y="0"/>
                  </a:lnTo>
                  <a:lnTo>
                    <a:pt x="28713" y="38100"/>
                  </a:lnTo>
                  <a:lnTo>
                    <a:pt x="31529" y="34290"/>
                  </a:lnTo>
                  <a:lnTo>
                    <a:pt x="27189" y="34290"/>
                  </a:lnTo>
                  <a:lnTo>
                    <a:pt x="28344" y="32774"/>
                  </a:lnTo>
                  <a:lnTo>
                    <a:pt x="3893" y="0"/>
                  </a:lnTo>
                  <a:close/>
                </a:path>
                <a:path w="57150" h="38100">
                  <a:moveTo>
                    <a:pt x="28344" y="32774"/>
                  </a:moveTo>
                  <a:lnTo>
                    <a:pt x="27189" y="34290"/>
                  </a:lnTo>
                  <a:lnTo>
                    <a:pt x="29475" y="34290"/>
                  </a:lnTo>
                  <a:lnTo>
                    <a:pt x="28344" y="32774"/>
                  </a:lnTo>
                  <a:close/>
                </a:path>
                <a:path w="57150" h="38100">
                  <a:moveTo>
                    <a:pt x="56873" y="0"/>
                  </a:moveTo>
                  <a:lnTo>
                    <a:pt x="53314" y="0"/>
                  </a:lnTo>
                  <a:lnTo>
                    <a:pt x="28344" y="32774"/>
                  </a:lnTo>
                  <a:lnTo>
                    <a:pt x="29475" y="34290"/>
                  </a:lnTo>
                  <a:lnTo>
                    <a:pt x="31529" y="34290"/>
                  </a:lnTo>
                  <a:lnTo>
                    <a:pt x="56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7" name="object 2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52544" y="8646413"/>
              <a:ext cx="2110740" cy="509778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4351020" y="8644889"/>
              <a:ext cx="2113915" cy="513080"/>
            </a:xfrm>
            <a:custGeom>
              <a:avLst/>
              <a:gdLst/>
              <a:ahLst/>
              <a:cxnLst/>
              <a:rect l="l" t="t" r="r" b="b"/>
              <a:pathLst>
                <a:path w="2113915" h="513079">
                  <a:moveTo>
                    <a:pt x="0" y="509777"/>
                  </a:moveTo>
                  <a:lnTo>
                    <a:pt x="0" y="512825"/>
                  </a:lnTo>
                  <a:lnTo>
                    <a:pt x="2113788" y="512825"/>
                  </a:lnTo>
                  <a:lnTo>
                    <a:pt x="2113788" y="512063"/>
                  </a:lnTo>
                  <a:lnTo>
                    <a:pt x="2285" y="512063"/>
                  </a:lnTo>
                  <a:lnTo>
                    <a:pt x="0" y="509777"/>
                  </a:lnTo>
                  <a:close/>
                </a:path>
                <a:path w="2113915" h="513079">
                  <a:moveTo>
                    <a:pt x="3047" y="506819"/>
                  </a:moveTo>
                  <a:lnTo>
                    <a:pt x="0" y="509777"/>
                  </a:lnTo>
                  <a:lnTo>
                    <a:pt x="2285" y="512063"/>
                  </a:lnTo>
                  <a:lnTo>
                    <a:pt x="3047" y="511301"/>
                  </a:lnTo>
                  <a:lnTo>
                    <a:pt x="1524" y="509777"/>
                  </a:lnTo>
                  <a:lnTo>
                    <a:pt x="3047" y="509777"/>
                  </a:lnTo>
                  <a:lnTo>
                    <a:pt x="3047" y="506819"/>
                  </a:lnTo>
                  <a:close/>
                </a:path>
                <a:path w="2113915" h="513079">
                  <a:moveTo>
                    <a:pt x="2108454" y="509777"/>
                  </a:moveTo>
                  <a:lnTo>
                    <a:pt x="4571" y="509777"/>
                  </a:lnTo>
                  <a:lnTo>
                    <a:pt x="2285" y="512063"/>
                  </a:lnTo>
                  <a:lnTo>
                    <a:pt x="2110740" y="512063"/>
                  </a:lnTo>
                  <a:lnTo>
                    <a:pt x="2108454" y="509777"/>
                  </a:lnTo>
                  <a:close/>
                </a:path>
                <a:path w="2113915" h="513079">
                  <a:moveTo>
                    <a:pt x="2087879" y="484631"/>
                  </a:moveTo>
                  <a:lnTo>
                    <a:pt x="2085593" y="486917"/>
                  </a:lnTo>
                  <a:lnTo>
                    <a:pt x="2110740" y="512063"/>
                  </a:lnTo>
                  <a:lnTo>
                    <a:pt x="2111502" y="511301"/>
                  </a:lnTo>
                  <a:lnTo>
                    <a:pt x="2110740" y="511301"/>
                  </a:lnTo>
                  <a:lnTo>
                    <a:pt x="2110740" y="507491"/>
                  </a:lnTo>
                  <a:lnTo>
                    <a:pt x="2090165" y="486917"/>
                  </a:lnTo>
                  <a:lnTo>
                    <a:pt x="2087879" y="486917"/>
                  </a:lnTo>
                  <a:lnTo>
                    <a:pt x="2087879" y="484631"/>
                  </a:lnTo>
                  <a:close/>
                </a:path>
                <a:path w="2113915" h="513079">
                  <a:moveTo>
                    <a:pt x="2113788" y="761"/>
                  </a:moveTo>
                  <a:lnTo>
                    <a:pt x="2110740" y="761"/>
                  </a:lnTo>
                  <a:lnTo>
                    <a:pt x="2113026" y="3047"/>
                  </a:lnTo>
                  <a:lnTo>
                    <a:pt x="2110740" y="5333"/>
                  </a:lnTo>
                  <a:lnTo>
                    <a:pt x="2110740" y="507491"/>
                  </a:lnTo>
                  <a:lnTo>
                    <a:pt x="2113026" y="509777"/>
                  </a:lnTo>
                  <a:lnTo>
                    <a:pt x="2110740" y="512063"/>
                  </a:lnTo>
                  <a:lnTo>
                    <a:pt x="2113788" y="512063"/>
                  </a:lnTo>
                  <a:lnTo>
                    <a:pt x="2113788" y="761"/>
                  </a:lnTo>
                  <a:close/>
                </a:path>
                <a:path w="2113915" h="513079">
                  <a:moveTo>
                    <a:pt x="3047" y="509777"/>
                  </a:moveTo>
                  <a:lnTo>
                    <a:pt x="1524" y="509777"/>
                  </a:lnTo>
                  <a:lnTo>
                    <a:pt x="3047" y="511301"/>
                  </a:lnTo>
                  <a:lnTo>
                    <a:pt x="3047" y="509777"/>
                  </a:lnTo>
                  <a:close/>
                </a:path>
                <a:path w="2113915" h="513079">
                  <a:moveTo>
                    <a:pt x="25907" y="484631"/>
                  </a:moveTo>
                  <a:lnTo>
                    <a:pt x="25145" y="485393"/>
                  </a:lnTo>
                  <a:lnTo>
                    <a:pt x="25145" y="486917"/>
                  </a:lnTo>
                  <a:lnTo>
                    <a:pt x="23552" y="486917"/>
                  </a:lnTo>
                  <a:lnTo>
                    <a:pt x="3047" y="506819"/>
                  </a:lnTo>
                  <a:lnTo>
                    <a:pt x="3047" y="511301"/>
                  </a:lnTo>
                  <a:lnTo>
                    <a:pt x="27431" y="486917"/>
                  </a:lnTo>
                  <a:lnTo>
                    <a:pt x="25145" y="486917"/>
                  </a:lnTo>
                  <a:lnTo>
                    <a:pt x="25145" y="485393"/>
                  </a:lnTo>
                  <a:lnTo>
                    <a:pt x="26415" y="485393"/>
                  </a:lnTo>
                  <a:lnTo>
                    <a:pt x="25907" y="484631"/>
                  </a:lnTo>
                  <a:close/>
                </a:path>
                <a:path w="2113915" h="513079">
                  <a:moveTo>
                    <a:pt x="2110740" y="507491"/>
                  </a:moveTo>
                  <a:lnTo>
                    <a:pt x="2110740" y="511301"/>
                  </a:lnTo>
                  <a:lnTo>
                    <a:pt x="2112264" y="509777"/>
                  </a:lnTo>
                  <a:lnTo>
                    <a:pt x="2113026" y="509777"/>
                  </a:lnTo>
                  <a:lnTo>
                    <a:pt x="2110740" y="507491"/>
                  </a:lnTo>
                  <a:close/>
                </a:path>
                <a:path w="2113915" h="513079">
                  <a:moveTo>
                    <a:pt x="2113026" y="509777"/>
                  </a:moveTo>
                  <a:lnTo>
                    <a:pt x="2112264" y="509777"/>
                  </a:lnTo>
                  <a:lnTo>
                    <a:pt x="2110740" y="511301"/>
                  </a:lnTo>
                  <a:lnTo>
                    <a:pt x="2111502" y="511301"/>
                  </a:lnTo>
                  <a:lnTo>
                    <a:pt x="2113026" y="509777"/>
                  </a:lnTo>
                  <a:close/>
                </a:path>
                <a:path w="2113915" h="513079">
                  <a:moveTo>
                    <a:pt x="0" y="3047"/>
                  </a:moveTo>
                  <a:lnTo>
                    <a:pt x="0" y="509777"/>
                  </a:lnTo>
                  <a:lnTo>
                    <a:pt x="3047" y="506819"/>
                  </a:lnTo>
                  <a:lnTo>
                    <a:pt x="3047" y="6006"/>
                  </a:lnTo>
                  <a:lnTo>
                    <a:pt x="0" y="3047"/>
                  </a:lnTo>
                  <a:close/>
                </a:path>
                <a:path w="2113915" h="513079">
                  <a:moveTo>
                    <a:pt x="27431" y="484631"/>
                  </a:moveTo>
                  <a:lnTo>
                    <a:pt x="25907" y="484631"/>
                  </a:lnTo>
                  <a:lnTo>
                    <a:pt x="27431" y="486917"/>
                  </a:lnTo>
                  <a:lnTo>
                    <a:pt x="2085593" y="486917"/>
                  </a:lnTo>
                  <a:lnTo>
                    <a:pt x="2087117" y="485393"/>
                  </a:lnTo>
                  <a:lnTo>
                    <a:pt x="28193" y="485393"/>
                  </a:lnTo>
                  <a:lnTo>
                    <a:pt x="27431" y="484631"/>
                  </a:lnTo>
                  <a:close/>
                </a:path>
                <a:path w="2113915" h="513079">
                  <a:moveTo>
                    <a:pt x="2087879" y="484631"/>
                  </a:moveTo>
                  <a:lnTo>
                    <a:pt x="2087879" y="486917"/>
                  </a:lnTo>
                  <a:lnTo>
                    <a:pt x="2090165" y="486917"/>
                  </a:lnTo>
                  <a:lnTo>
                    <a:pt x="2087879" y="484631"/>
                  </a:lnTo>
                  <a:close/>
                </a:path>
                <a:path w="2113915" h="513079">
                  <a:moveTo>
                    <a:pt x="25145" y="27454"/>
                  </a:moveTo>
                  <a:lnTo>
                    <a:pt x="25145" y="485393"/>
                  </a:lnTo>
                  <a:lnTo>
                    <a:pt x="25907" y="484631"/>
                  </a:lnTo>
                  <a:lnTo>
                    <a:pt x="27431" y="484631"/>
                  </a:lnTo>
                  <a:lnTo>
                    <a:pt x="26669" y="483869"/>
                  </a:lnTo>
                  <a:lnTo>
                    <a:pt x="28193" y="483869"/>
                  </a:lnTo>
                  <a:lnTo>
                    <a:pt x="28193" y="28955"/>
                  </a:lnTo>
                  <a:lnTo>
                    <a:pt x="26669" y="28955"/>
                  </a:lnTo>
                  <a:lnTo>
                    <a:pt x="27431" y="28193"/>
                  </a:lnTo>
                  <a:lnTo>
                    <a:pt x="25907" y="28193"/>
                  </a:lnTo>
                  <a:lnTo>
                    <a:pt x="25145" y="27454"/>
                  </a:lnTo>
                  <a:close/>
                </a:path>
                <a:path w="2113915" h="513079">
                  <a:moveTo>
                    <a:pt x="28193" y="483869"/>
                  </a:moveTo>
                  <a:lnTo>
                    <a:pt x="26669" y="483869"/>
                  </a:lnTo>
                  <a:lnTo>
                    <a:pt x="28193" y="485393"/>
                  </a:lnTo>
                  <a:lnTo>
                    <a:pt x="28193" y="483869"/>
                  </a:lnTo>
                  <a:close/>
                </a:path>
                <a:path w="2113915" h="513079">
                  <a:moveTo>
                    <a:pt x="2084831" y="483869"/>
                  </a:moveTo>
                  <a:lnTo>
                    <a:pt x="28193" y="483869"/>
                  </a:lnTo>
                  <a:lnTo>
                    <a:pt x="28193" y="485393"/>
                  </a:lnTo>
                  <a:lnTo>
                    <a:pt x="2084831" y="485393"/>
                  </a:lnTo>
                  <a:lnTo>
                    <a:pt x="2084831" y="483869"/>
                  </a:lnTo>
                  <a:close/>
                </a:path>
                <a:path w="2113915" h="513079">
                  <a:moveTo>
                    <a:pt x="2084854" y="27454"/>
                  </a:moveTo>
                  <a:lnTo>
                    <a:pt x="2084831" y="485393"/>
                  </a:lnTo>
                  <a:lnTo>
                    <a:pt x="2086355" y="483869"/>
                  </a:lnTo>
                  <a:lnTo>
                    <a:pt x="2087879" y="483869"/>
                  </a:lnTo>
                  <a:lnTo>
                    <a:pt x="2087879" y="28955"/>
                  </a:lnTo>
                  <a:lnTo>
                    <a:pt x="2086355" y="28955"/>
                  </a:lnTo>
                  <a:lnTo>
                    <a:pt x="2084854" y="27454"/>
                  </a:lnTo>
                  <a:close/>
                </a:path>
                <a:path w="2113915" h="513079">
                  <a:moveTo>
                    <a:pt x="2087879" y="483869"/>
                  </a:moveTo>
                  <a:lnTo>
                    <a:pt x="2086355" y="483869"/>
                  </a:lnTo>
                  <a:lnTo>
                    <a:pt x="2084831" y="485393"/>
                  </a:lnTo>
                  <a:lnTo>
                    <a:pt x="2087117" y="485393"/>
                  </a:lnTo>
                  <a:lnTo>
                    <a:pt x="2087879" y="484631"/>
                  </a:lnTo>
                  <a:lnTo>
                    <a:pt x="2087879" y="483869"/>
                  </a:lnTo>
                  <a:close/>
                </a:path>
                <a:path w="2113915" h="513079">
                  <a:moveTo>
                    <a:pt x="28193" y="27454"/>
                  </a:moveTo>
                  <a:lnTo>
                    <a:pt x="26669" y="28955"/>
                  </a:lnTo>
                  <a:lnTo>
                    <a:pt x="28193" y="28955"/>
                  </a:lnTo>
                  <a:lnTo>
                    <a:pt x="28193" y="27454"/>
                  </a:lnTo>
                  <a:close/>
                </a:path>
                <a:path w="2113915" h="513079">
                  <a:moveTo>
                    <a:pt x="2084831" y="27454"/>
                  </a:moveTo>
                  <a:lnTo>
                    <a:pt x="28193" y="27454"/>
                  </a:lnTo>
                  <a:lnTo>
                    <a:pt x="28193" y="28955"/>
                  </a:lnTo>
                  <a:lnTo>
                    <a:pt x="2084831" y="28955"/>
                  </a:lnTo>
                  <a:lnTo>
                    <a:pt x="2084831" y="27454"/>
                  </a:lnTo>
                  <a:close/>
                </a:path>
                <a:path w="2113915" h="513079">
                  <a:moveTo>
                    <a:pt x="2087140" y="27454"/>
                  </a:moveTo>
                  <a:lnTo>
                    <a:pt x="2084854" y="27454"/>
                  </a:lnTo>
                  <a:lnTo>
                    <a:pt x="2086355" y="28955"/>
                  </a:lnTo>
                  <a:lnTo>
                    <a:pt x="2087879" y="28955"/>
                  </a:lnTo>
                  <a:lnTo>
                    <a:pt x="2087879" y="28193"/>
                  </a:lnTo>
                  <a:lnTo>
                    <a:pt x="2087140" y="27454"/>
                  </a:lnTo>
                  <a:close/>
                </a:path>
                <a:path w="2113915" h="513079">
                  <a:moveTo>
                    <a:pt x="27431" y="25907"/>
                  </a:moveTo>
                  <a:lnTo>
                    <a:pt x="25145" y="25907"/>
                  </a:lnTo>
                  <a:lnTo>
                    <a:pt x="25145" y="27454"/>
                  </a:lnTo>
                  <a:lnTo>
                    <a:pt x="25907" y="28193"/>
                  </a:lnTo>
                  <a:lnTo>
                    <a:pt x="27431" y="25907"/>
                  </a:lnTo>
                  <a:close/>
                </a:path>
                <a:path w="2113915" h="513079">
                  <a:moveTo>
                    <a:pt x="2085593" y="25907"/>
                  </a:moveTo>
                  <a:lnTo>
                    <a:pt x="27431" y="25907"/>
                  </a:lnTo>
                  <a:lnTo>
                    <a:pt x="25907" y="28193"/>
                  </a:lnTo>
                  <a:lnTo>
                    <a:pt x="27431" y="28193"/>
                  </a:lnTo>
                  <a:lnTo>
                    <a:pt x="28171" y="27454"/>
                  </a:lnTo>
                  <a:lnTo>
                    <a:pt x="2087140" y="27454"/>
                  </a:lnTo>
                  <a:lnTo>
                    <a:pt x="2085593" y="25907"/>
                  </a:lnTo>
                  <a:close/>
                </a:path>
                <a:path w="2113915" h="513079">
                  <a:moveTo>
                    <a:pt x="2110740" y="761"/>
                  </a:moveTo>
                  <a:lnTo>
                    <a:pt x="2085593" y="25907"/>
                  </a:lnTo>
                  <a:lnTo>
                    <a:pt x="2087879" y="28193"/>
                  </a:lnTo>
                  <a:lnTo>
                    <a:pt x="2087879" y="25907"/>
                  </a:lnTo>
                  <a:lnTo>
                    <a:pt x="2090165" y="25907"/>
                  </a:lnTo>
                  <a:lnTo>
                    <a:pt x="2110740" y="5333"/>
                  </a:lnTo>
                  <a:lnTo>
                    <a:pt x="2110740" y="1523"/>
                  </a:lnTo>
                  <a:lnTo>
                    <a:pt x="2111502" y="1523"/>
                  </a:lnTo>
                  <a:lnTo>
                    <a:pt x="2110740" y="761"/>
                  </a:lnTo>
                  <a:close/>
                </a:path>
                <a:path w="2113915" h="513079">
                  <a:moveTo>
                    <a:pt x="2090165" y="25907"/>
                  </a:moveTo>
                  <a:lnTo>
                    <a:pt x="2087879" y="25907"/>
                  </a:lnTo>
                  <a:lnTo>
                    <a:pt x="2087879" y="28193"/>
                  </a:lnTo>
                  <a:lnTo>
                    <a:pt x="2090165" y="25907"/>
                  </a:lnTo>
                  <a:close/>
                </a:path>
                <a:path w="2113915" h="513079">
                  <a:moveTo>
                    <a:pt x="3047" y="1523"/>
                  </a:moveTo>
                  <a:lnTo>
                    <a:pt x="3047" y="6006"/>
                  </a:lnTo>
                  <a:lnTo>
                    <a:pt x="25145" y="27454"/>
                  </a:lnTo>
                  <a:lnTo>
                    <a:pt x="25145" y="25907"/>
                  </a:lnTo>
                  <a:lnTo>
                    <a:pt x="27431" y="25907"/>
                  </a:lnTo>
                  <a:lnTo>
                    <a:pt x="3047" y="1523"/>
                  </a:lnTo>
                  <a:close/>
                </a:path>
                <a:path w="2113915" h="513079">
                  <a:moveTo>
                    <a:pt x="2285" y="761"/>
                  </a:moveTo>
                  <a:lnTo>
                    <a:pt x="0" y="3047"/>
                  </a:lnTo>
                  <a:lnTo>
                    <a:pt x="3047" y="6006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2285" y="761"/>
                  </a:lnTo>
                  <a:close/>
                </a:path>
                <a:path w="2113915" h="513079">
                  <a:moveTo>
                    <a:pt x="2110740" y="1523"/>
                  </a:moveTo>
                  <a:lnTo>
                    <a:pt x="2110740" y="5333"/>
                  </a:lnTo>
                  <a:lnTo>
                    <a:pt x="2113026" y="3047"/>
                  </a:lnTo>
                  <a:lnTo>
                    <a:pt x="2112264" y="3047"/>
                  </a:lnTo>
                  <a:lnTo>
                    <a:pt x="2110740" y="1523"/>
                  </a:lnTo>
                  <a:close/>
                </a:path>
                <a:path w="2113915" h="513079">
                  <a:moveTo>
                    <a:pt x="211378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285" y="761"/>
                  </a:lnTo>
                  <a:lnTo>
                    <a:pt x="2113788" y="761"/>
                  </a:lnTo>
                  <a:lnTo>
                    <a:pt x="2113788" y="0"/>
                  </a:lnTo>
                  <a:close/>
                </a:path>
                <a:path w="2113915" h="513079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2113915" h="513079">
                  <a:moveTo>
                    <a:pt x="2110740" y="761"/>
                  </a:moveTo>
                  <a:lnTo>
                    <a:pt x="2285" y="761"/>
                  </a:lnTo>
                  <a:lnTo>
                    <a:pt x="4571" y="3047"/>
                  </a:lnTo>
                  <a:lnTo>
                    <a:pt x="2108454" y="3047"/>
                  </a:lnTo>
                  <a:lnTo>
                    <a:pt x="2110740" y="761"/>
                  </a:lnTo>
                  <a:close/>
                </a:path>
                <a:path w="2113915" h="513079">
                  <a:moveTo>
                    <a:pt x="2111502" y="1523"/>
                  </a:moveTo>
                  <a:lnTo>
                    <a:pt x="2110740" y="1523"/>
                  </a:lnTo>
                  <a:lnTo>
                    <a:pt x="2112264" y="3047"/>
                  </a:lnTo>
                  <a:lnTo>
                    <a:pt x="2113026" y="3047"/>
                  </a:lnTo>
                  <a:lnTo>
                    <a:pt x="211150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004054" y="8889491"/>
              <a:ext cx="824230" cy="0"/>
            </a:xfrm>
            <a:custGeom>
              <a:avLst/>
              <a:gdLst/>
              <a:ahLst/>
              <a:cxnLst/>
              <a:rect l="l" t="t" r="r" b="b"/>
              <a:pathLst>
                <a:path w="824229">
                  <a:moveTo>
                    <a:pt x="0" y="0"/>
                  </a:moveTo>
                  <a:lnTo>
                    <a:pt x="147066" y="0"/>
                  </a:lnTo>
                </a:path>
                <a:path w="824229">
                  <a:moveTo>
                    <a:pt x="473201" y="0"/>
                  </a:moveTo>
                  <a:lnTo>
                    <a:pt x="823722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0" name="object 250"/>
          <p:cNvSpPr txBox="1"/>
          <p:nvPr/>
        </p:nvSpPr>
        <p:spPr>
          <a:xfrm>
            <a:off x="5992363" y="8697493"/>
            <a:ext cx="6032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Symbol"/>
                <a:cs typeface="Symbol"/>
              </a:rPr>
              <a:t>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5852913" y="8784359"/>
            <a:ext cx="432434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075"/>
              </a:lnSpc>
              <a:spcBef>
                <a:spcPts val="120"/>
              </a:spcBef>
            </a:pPr>
            <a:r>
              <a:rPr sz="950" dirty="0">
                <a:latin typeface="Symbol"/>
                <a:cs typeface="Symbol"/>
              </a:rPr>
              <a:t></a:t>
            </a:r>
            <a:r>
              <a:rPr sz="950" dirty="0">
                <a:latin typeface="Times New Roman"/>
                <a:cs typeface="Times New Roman"/>
              </a:rPr>
              <a:t>1</a:t>
            </a:r>
            <a:r>
              <a:rPr sz="1425" baseline="2923" dirty="0">
                <a:latin typeface="Symbol"/>
                <a:cs typeface="Symbol"/>
              </a:rPr>
              <a:t></a:t>
            </a:r>
            <a:r>
              <a:rPr sz="1425" spc="330" baseline="2923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Symbol"/>
                <a:cs typeface="Symbol"/>
              </a:rPr>
              <a:t></a:t>
            </a:r>
            <a:r>
              <a:rPr sz="950" spc="204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139065">
              <a:lnSpc>
                <a:spcPts val="1075"/>
              </a:lnSpc>
            </a:pPr>
            <a:r>
              <a:rPr sz="950" spc="-50" dirty="0">
                <a:latin typeface="Symbol"/>
                <a:cs typeface="Symbol"/>
              </a:rPr>
              <a:t>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4940042" y="8784359"/>
            <a:ext cx="53340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35585" algn="l"/>
              </a:tabLst>
            </a:pPr>
            <a:r>
              <a:rPr sz="1425" spc="-75" baseline="2923" dirty="0">
                <a:latin typeface="Symbol"/>
                <a:cs typeface="Symbol"/>
              </a:rPr>
              <a:t></a:t>
            </a:r>
            <a:r>
              <a:rPr sz="1425" baseline="2923" dirty="0">
                <a:latin typeface="Times New Roman"/>
                <a:cs typeface="Times New Roman"/>
              </a:rPr>
              <a:t>	</a:t>
            </a:r>
            <a:r>
              <a:rPr sz="950" dirty="0">
                <a:latin typeface="Symbol"/>
                <a:cs typeface="Symbol"/>
              </a:rPr>
              <a:t></a:t>
            </a:r>
            <a:r>
              <a:rPr sz="950" dirty="0">
                <a:latin typeface="Times New Roman"/>
                <a:cs typeface="Times New Roman"/>
              </a:rPr>
              <a:t>1</a:t>
            </a:r>
            <a:r>
              <a:rPr sz="1425" baseline="2923" dirty="0">
                <a:latin typeface="Symbol"/>
                <a:cs typeface="Symbol"/>
              </a:rPr>
              <a:t></a:t>
            </a:r>
            <a:r>
              <a:rPr sz="1425" spc="375" baseline="2923" dirty="0">
                <a:latin typeface="Times New Roman"/>
                <a:cs typeface="Times New Roman"/>
              </a:rPr>
              <a:t> </a:t>
            </a:r>
            <a:r>
              <a:rPr sz="1425" spc="-75" baseline="2923" dirty="0">
                <a:latin typeface="Symbol"/>
                <a:cs typeface="Symbol"/>
              </a:rPr>
              <a:t></a:t>
            </a:r>
            <a:endParaRPr sz="1425" baseline="2923">
              <a:latin typeface="Symbol"/>
              <a:cs typeface="Symbo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4773929" y="8752240"/>
            <a:ext cx="15303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50" spc="-1000" dirty="0">
                <a:latin typeface="Symbol"/>
                <a:cs typeface="Symbol"/>
              </a:rPr>
              <a:t>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4805181" y="8708643"/>
            <a:ext cx="110489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50" i="1" spc="-25" dirty="0">
                <a:latin typeface="Times New Roman"/>
                <a:cs typeface="Times New Roman"/>
              </a:rPr>
              <a:t>i</a:t>
            </a:r>
            <a:r>
              <a:rPr sz="550" spc="-25" dirty="0">
                <a:latin typeface="Symbol"/>
                <a:cs typeface="Symbol"/>
              </a:rPr>
              <a:t></a:t>
            </a:r>
            <a:r>
              <a:rPr sz="550" spc="-25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5093978" y="8787896"/>
            <a:ext cx="45085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550" i="1" spc="-50" dirty="0">
                <a:latin typeface="Times New Roman"/>
                <a:cs typeface="Times New Roman"/>
              </a:rPr>
              <a:t>k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772921" y="8913136"/>
            <a:ext cx="72644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42290" algn="l"/>
              </a:tabLst>
            </a:pPr>
            <a:r>
              <a:rPr sz="825" i="1" baseline="10101" dirty="0">
                <a:latin typeface="Times New Roman"/>
                <a:cs typeface="Times New Roman"/>
              </a:rPr>
              <a:t>k</a:t>
            </a:r>
            <a:r>
              <a:rPr sz="825" i="1" spc="-89" baseline="10101" dirty="0">
                <a:latin typeface="Times New Roman"/>
                <a:cs typeface="Times New Roman"/>
              </a:rPr>
              <a:t> </a:t>
            </a:r>
            <a:r>
              <a:rPr sz="825" baseline="10101" dirty="0">
                <a:latin typeface="Symbol"/>
                <a:cs typeface="Symbol"/>
              </a:rPr>
              <a:t></a:t>
            </a:r>
            <a:r>
              <a:rPr sz="825" baseline="10101" dirty="0">
                <a:latin typeface="Times New Roman"/>
                <a:cs typeface="Times New Roman"/>
              </a:rPr>
              <a:t>1</a:t>
            </a:r>
            <a:r>
              <a:rPr sz="825" spc="104" baseline="10101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Symbol"/>
                <a:cs typeface="Symbol"/>
              </a:rPr>
              <a:t>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1425" i="1" spc="-37" baseline="14619" dirty="0">
                <a:latin typeface="Times New Roman"/>
                <a:cs typeface="Times New Roman"/>
              </a:rPr>
              <a:t>T</a:t>
            </a:r>
            <a:r>
              <a:rPr sz="550" i="1" spc="-25" dirty="0">
                <a:latin typeface="Times New Roman"/>
                <a:cs typeface="Times New Roman"/>
              </a:rPr>
              <a:t>k</a:t>
            </a:r>
            <a:r>
              <a:rPr sz="550" i="1" dirty="0">
                <a:latin typeface="Times New Roman"/>
                <a:cs typeface="Times New Roman"/>
              </a:rPr>
              <a:t>	</a:t>
            </a:r>
            <a:r>
              <a:rPr sz="950" dirty="0">
                <a:latin typeface="Symbol"/>
                <a:cs typeface="Symbol"/>
              </a:rPr>
              <a:t></a:t>
            </a:r>
            <a:r>
              <a:rPr sz="950" spc="16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Symbol"/>
                <a:cs typeface="Symbol"/>
              </a:rPr>
              <a:t>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4914642" y="8679777"/>
            <a:ext cx="942975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6435" marR="43180" indent="-661670">
              <a:lnSpc>
                <a:spcPct val="120500"/>
              </a:lnSpc>
              <a:spcBef>
                <a:spcPts val="95"/>
              </a:spcBef>
              <a:tabLst>
                <a:tab pos="400685" algn="l"/>
              </a:tabLst>
            </a:pPr>
            <a:r>
              <a:rPr sz="1425" baseline="2923" dirty="0">
                <a:latin typeface="Symbol"/>
                <a:cs typeface="Symbol"/>
              </a:rPr>
              <a:t></a:t>
            </a:r>
            <a:r>
              <a:rPr sz="1425" spc="-97" baseline="2923" dirty="0">
                <a:latin typeface="Times New Roman"/>
                <a:cs typeface="Times New Roman"/>
              </a:rPr>
              <a:t> </a:t>
            </a:r>
            <a:r>
              <a:rPr sz="950" i="1" spc="-50" dirty="0">
                <a:latin typeface="Times New Roman"/>
                <a:cs typeface="Times New Roman"/>
              </a:rPr>
              <a:t>C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1425" baseline="2923" dirty="0">
                <a:latin typeface="Symbol"/>
                <a:cs typeface="Symbol"/>
              </a:rPr>
              <a:t></a:t>
            </a:r>
            <a:r>
              <a:rPr sz="1425" spc="247" baseline="2923" dirty="0">
                <a:latin typeface="Times New Roman"/>
                <a:cs typeface="Times New Roman"/>
              </a:rPr>
              <a:t> </a:t>
            </a:r>
            <a:r>
              <a:rPr sz="1425" baseline="2923" dirty="0">
                <a:latin typeface="Symbol"/>
                <a:cs typeface="Symbol"/>
              </a:rPr>
              <a:t></a:t>
            </a:r>
            <a:r>
              <a:rPr sz="1425" spc="-112" baseline="2923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C</a:t>
            </a:r>
            <a:r>
              <a:rPr sz="825" i="1" baseline="-25252" dirty="0">
                <a:latin typeface="Times New Roman"/>
                <a:cs typeface="Times New Roman"/>
              </a:rPr>
              <a:t>i</a:t>
            </a:r>
            <a:r>
              <a:rPr sz="825" i="1" spc="232" baseline="-25252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Symbol"/>
                <a:cs typeface="Symbol"/>
              </a:rPr>
              <a:t>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i="1" spc="-25" dirty="0">
                <a:latin typeface="Times New Roman"/>
                <a:cs typeface="Times New Roman"/>
              </a:rPr>
              <a:t>B</a:t>
            </a:r>
            <a:r>
              <a:rPr sz="825" i="1" spc="-37" baseline="-25252" dirty="0">
                <a:latin typeface="Times New Roman"/>
                <a:cs typeface="Times New Roman"/>
              </a:rPr>
              <a:t>i</a:t>
            </a:r>
            <a:r>
              <a:rPr sz="825" i="1" spc="750" baseline="-25252" dirty="0">
                <a:latin typeface="Times New Roman"/>
                <a:cs typeface="Times New Roman"/>
              </a:rPr>
              <a:t> </a:t>
            </a:r>
            <a:r>
              <a:rPr sz="950" i="1" spc="-25" dirty="0">
                <a:latin typeface="Times New Roman"/>
                <a:cs typeface="Times New Roman"/>
              </a:rPr>
              <a:t>T</a:t>
            </a:r>
            <a:r>
              <a:rPr sz="825" i="1" spc="-37" baseline="-25252" dirty="0">
                <a:latin typeface="Times New Roman"/>
                <a:cs typeface="Times New Roman"/>
              </a:rPr>
              <a:t>i</a:t>
            </a:r>
            <a:endParaRPr sz="825" baseline="-25252">
              <a:latin typeface="Times New Roman"/>
              <a:cs typeface="Times New Roman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4520949" y="8784359"/>
            <a:ext cx="13398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Symbol"/>
                <a:cs typeface="Symbol"/>
              </a:rPr>
              <a:t></a:t>
            </a:r>
            <a:r>
              <a:rPr sz="950" i="1" spc="-2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4728209" y="7733026"/>
            <a:ext cx="1192530" cy="900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1360" marR="5080">
              <a:lnSpc>
                <a:spcPct val="102000"/>
              </a:lnSpc>
              <a:spcBef>
                <a:spcPts val="90"/>
              </a:spcBef>
            </a:pPr>
            <a:r>
              <a:rPr sz="750" spc="-10" dirty="0">
                <a:latin typeface="Times New Roman"/>
                <a:cs typeface="Times New Roman"/>
              </a:rPr>
              <a:t>preemption</a:t>
            </a:r>
            <a:r>
              <a:rPr sz="750" spc="5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by</a:t>
            </a:r>
            <a:r>
              <a:rPr sz="750" spc="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HP</a:t>
            </a:r>
            <a:r>
              <a:rPr sz="750" spc="-10" dirty="0">
                <a:latin typeface="Times New Roman"/>
                <a:cs typeface="Times New Roman"/>
              </a:rPr>
              <a:t> tasks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750">
              <a:latin typeface="Times New Roman"/>
              <a:cs typeface="Times New Roman"/>
            </a:endParaRPr>
          </a:p>
          <a:p>
            <a:pPr marR="724535">
              <a:lnSpc>
                <a:spcPct val="102000"/>
              </a:lnSpc>
            </a:pPr>
            <a:r>
              <a:rPr sz="750" dirty="0">
                <a:latin typeface="Times New Roman"/>
                <a:cs typeface="Times New Roman"/>
              </a:rPr>
              <a:t>blocking</a:t>
            </a:r>
            <a:r>
              <a:rPr sz="750" spc="-15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by</a:t>
            </a:r>
            <a:r>
              <a:rPr sz="750" spc="5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LP</a:t>
            </a:r>
            <a:r>
              <a:rPr sz="750" spc="-25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tasks</a:t>
            </a:r>
            <a:endParaRPr sz="75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660"/>
              </a:spcBef>
            </a:pP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Hyperbolic</a:t>
            </a:r>
            <a:r>
              <a:rPr sz="9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bound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105" y="1475482"/>
            <a:ext cx="191643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7211" y="1990594"/>
            <a:ext cx="4984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preemption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0630" y="2169414"/>
            <a:ext cx="2110740" cy="26670"/>
            <a:chOff x="1230630" y="2169414"/>
            <a:chExt cx="2110740" cy="26670"/>
          </a:xfrm>
        </p:grpSpPr>
        <p:sp>
          <p:nvSpPr>
            <p:cNvPr id="5" name="object 5"/>
            <p:cNvSpPr/>
            <p:nvPr/>
          </p:nvSpPr>
          <p:spPr>
            <a:xfrm>
              <a:off x="1999488" y="2169414"/>
              <a:ext cx="660400" cy="14604"/>
            </a:xfrm>
            <a:custGeom>
              <a:avLst/>
              <a:gdLst/>
              <a:ahLst/>
              <a:cxnLst/>
              <a:rect l="l" t="t" r="r" b="b"/>
              <a:pathLst>
                <a:path w="660400" h="14605">
                  <a:moveTo>
                    <a:pt x="659892" y="0"/>
                  </a:moveTo>
                  <a:lnTo>
                    <a:pt x="0" y="0"/>
                  </a:lnTo>
                  <a:lnTo>
                    <a:pt x="0" y="14477"/>
                  </a:lnTo>
                  <a:lnTo>
                    <a:pt x="659892" y="14477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0630" y="2171700"/>
              <a:ext cx="2110740" cy="24765"/>
            </a:xfrm>
            <a:custGeom>
              <a:avLst/>
              <a:gdLst/>
              <a:ahLst/>
              <a:cxnLst/>
              <a:rect l="l" t="t" r="r" b="b"/>
              <a:pathLst>
                <a:path w="2110740" h="24764">
                  <a:moveTo>
                    <a:pt x="2070354" y="0"/>
                  </a:moveTo>
                  <a:lnTo>
                    <a:pt x="2070354" y="24383"/>
                  </a:lnTo>
                  <a:lnTo>
                    <a:pt x="2103165" y="14478"/>
                  </a:lnTo>
                  <a:lnTo>
                    <a:pt x="2074925" y="14478"/>
                  </a:lnTo>
                  <a:lnTo>
                    <a:pt x="2074925" y="9905"/>
                  </a:lnTo>
                  <a:lnTo>
                    <a:pt x="2103167" y="9905"/>
                  </a:lnTo>
                  <a:lnTo>
                    <a:pt x="2070354" y="0"/>
                  </a:lnTo>
                  <a:close/>
                </a:path>
                <a:path w="2110740" h="24764">
                  <a:moveTo>
                    <a:pt x="2070354" y="9905"/>
                  </a:moveTo>
                  <a:lnTo>
                    <a:pt x="0" y="9905"/>
                  </a:lnTo>
                  <a:lnTo>
                    <a:pt x="0" y="14478"/>
                  </a:lnTo>
                  <a:lnTo>
                    <a:pt x="2070354" y="14478"/>
                  </a:lnTo>
                  <a:lnTo>
                    <a:pt x="2070354" y="9905"/>
                  </a:lnTo>
                  <a:close/>
                </a:path>
                <a:path w="2110740" h="24764">
                  <a:moveTo>
                    <a:pt x="2103167" y="9905"/>
                  </a:moveTo>
                  <a:lnTo>
                    <a:pt x="2074925" y="9905"/>
                  </a:lnTo>
                  <a:lnTo>
                    <a:pt x="2074925" y="14478"/>
                  </a:lnTo>
                  <a:lnTo>
                    <a:pt x="2103165" y="14478"/>
                  </a:lnTo>
                  <a:lnTo>
                    <a:pt x="2110740" y="12192"/>
                  </a:lnTo>
                  <a:lnTo>
                    <a:pt x="2103167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1588" y="1979163"/>
            <a:ext cx="1492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25" spc="-37" baseline="-22222" dirty="0">
                <a:latin typeface="Arial MT"/>
                <a:cs typeface="Arial MT"/>
              </a:rPr>
              <a:t>i</a:t>
            </a:r>
            <a:endParaRPr sz="1125" baseline="-22222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9586" y="1990344"/>
            <a:ext cx="1697355" cy="195580"/>
            <a:chOff x="1259586" y="1990344"/>
            <a:chExt cx="1697355" cy="195580"/>
          </a:xfrm>
        </p:grpSpPr>
        <p:sp>
          <p:nvSpPr>
            <p:cNvPr id="9" name="object 9"/>
            <p:cNvSpPr/>
            <p:nvPr/>
          </p:nvSpPr>
          <p:spPr>
            <a:xfrm>
              <a:off x="2663952" y="2087118"/>
              <a:ext cx="291465" cy="97155"/>
            </a:xfrm>
            <a:custGeom>
              <a:avLst/>
              <a:gdLst/>
              <a:ahLst/>
              <a:cxnLst/>
              <a:rect l="l" t="t" r="r" b="b"/>
              <a:pathLst>
                <a:path w="291464" h="97155">
                  <a:moveTo>
                    <a:pt x="291084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291084" y="96774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2427" y="2085594"/>
              <a:ext cx="294640" cy="100330"/>
            </a:xfrm>
            <a:custGeom>
              <a:avLst/>
              <a:gdLst/>
              <a:ahLst/>
              <a:cxnLst/>
              <a:rect l="l" t="t" r="r" b="b"/>
              <a:pathLst>
                <a:path w="294639" h="100330">
                  <a:moveTo>
                    <a:pt x="294131" y="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294131" y="99822"/>
                  </a:lnTo>
                  <a:lnTo>
                    <a:pt x="294131" y="98298"/>
                  </a:lnTo>
                  <a:lnTo>
                    <a:pt x="3048" y="98298"/>
                  </a:lnTo>
                  <a:lnTo>
                    <a:pt x="1524" y="96774"/>
                  </a:lnTo>
                  <a:lnTo>
                    <a:pt x="3048" y="9677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1" y="1524"/>
                  </a:lnTo>
                  <a:lnTo>
                    <a:pt x="294131" y="0"/>
                  </a:lnTo>
                  <a:close/>
                </a:path>
                <a:path w="294639" h="100330">
                  <a:moveTo>
                    <a:pt x="3048" y="96774"/>
                  </a:moveTo>
                  <a:lnTo>
                    <a:pt x="1524" y="96774"/>
                  </a:lnTo>
                  <a:lnTo>
                    <a:pt x="3048" y="98298"/>
                  </a:lnTo>
                  <a:lnTo>
                    <a:pt x="3048" y="96774"/>
                  </a:lnTo>
                  <a:close/>
                </a:path>
                <a:path w="294639" h="100330">
                  <a:moveTo>
                    <a:pt x="291084" y="96774"/>
                  </a:moveTo>
                  <a:lnTo>
                    <a:pt x="3048" y="96774"/>
                  </a:lnTo>
                  <a:lnTo>
                    <a:pt x="3048" y="98298"/>
                  </a:lnTo>
                  <a:lnTo>
                    <a:pt x="291084" y="98298"/>
                  </a:lnTo>
                  <a:lnTo>
                    <a:pt x="291084" y="96774"/>
                  </a:lnTo>
                  <a:close/>
                </a:path>
                <a:path w="294639" h="100330">
                  <a:moveTo>
                    <a:pt x="291084" y="1524"/>
                  </a:moveTo>
                  <a:lnTo>
                    <a:pt x="291084" y="98298"/>
                  </a:lnTo>
                  <a:lnTo>
                    <a:pt x="292608" y="96774"/>
                  </a:lnTo>
                  <a:lnTo>
                    <a:pt x="294131" y="96774"/>
                  </a:lnTo>
                  <a:lnTo>
                    <a:pt x="294131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100330">
                  <a:moveTo>
                    <a:pt x="294131" y="96774"/>
                  </a:moveTo>
                  <a:lnTo>
                    <a:pt x="292608" y="96774"/>
                  </a:lnTo>
                  <a:lnTo>
                    <a:pt x="291084" y="98298"/>
                  </a:lnTo>
                  <a:lnTo>
                    <a:pt x="294131" y="98298"/>
                  </a:lnTo>
                  <a:lnTo>
                    <a:pt x="294131" y="96774"/>
                  </a:lnTo>
                  <a:close/>
                </a:path>
                <a:path w="294639" h="10033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100330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100330">
                  <a:moveTo>
                    <a:pt x="294131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1" y="3048"/>
                  </a:lnTo>
                  <a:lnTo>
                    <a:pt x="29413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1778" y="2159508"/>
              <a:ext cx="432434" cy="24765"/>
            </a:xfrm>
            <a:custGeom>
              <a:avLst/>
              <a:gdLst/>
              <a:ahLst/>
              <a:cxnLst/>
              <a:rect l="l" t="t" r="r" b="b"/>
              <a:pathLst>
                <a:path w="432435" h="24764">
                  <a:moveTo>
                    <a:pt x="0" y="24383"/>
                  </a:moveTo>
                  <a:lnTo>
                    <a:pt x="432053" y="24383"/>
                  </a:lnTo>
                  <a:lnTo>
                    <a:pt x="432053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9586" y="1990344"/>
              <a:ext cx="24765" cy="193675"/>
            </a:xfrm>
            <a:custGeom>
              <a:avLst/>
              <a:gdLst/>
              <a:ahLst/>
              <a:cxnLst/>
              <a:rect l="l" t="t" r="r" b="b"/>
              <a:pathLst>
                <a:path w="24765" h="193675">
                  <a:moveTo>
                    <a:pt x="16001" y="35814"/>
                  </a:moveTo>
                  <a:lnTo>
                    <a:pt x="8381" y="35814"/>
                  </a:lnTo>
                  <a:lnTo>
                    <a:pt x="8381" y="193548"/>
                  </a:lnTo>
                  <a:lnTo>
                    <a:pt x="16001" y="193548"/>
                  </a:lnTo>
                  <a:lnTo>
                    <a:pt x="16001" y="35814"/>
                  </a:lnTo>
                  <a:close/>
                </a:path>
                <a:path w="24765" h="193675">
                  <a:moveTo>
                    <a:pt x="12191" y="0"/>
                  </a:moveTo>
                  <a:lnTo>
                    <a:pt x="0" y="40385"/>
                  </a:lnTo>
                  <a:lnTo>
                    <a:pt x="8381" y="40385"/>
                  </a:lnTo>
                  <a:lnTo>
                    <a:pt x="8381" y="35814"/>
                  </a:lnTo>
                  <a:lnTo>
                    <a:pt x="23003" y="35814"/>
                  </a:lnTo>
                  <a:lnTo>
                    <a:pt x="12191" y="0"/>
                  </a:lnTo>
                  <a:close/>
                </a:path>
                <a:path w="24765" h="193675">
                  <a:moveTo>
                    <a:pt x="23003" y="35814"/>
                  </a:moveTo>
                  <a:lnTo>
                    <a:pt x="16001" y="35814"/>
                  </a:lnTo>
                  <a:lnTo>
                    <a:pt x="16001" y="40385"/>
                  </a:lnTo>
                  <a:lnTo>
                    <a:pt x="24383" y="40385"/>
                  </a:lnTo>
                  <a:lnTo>
                    <a:pt x="23003" y="3581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16736" y="1990594"/>
            <a:ext cx="3695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blocking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3158" y="2085594"/>
            <a:ext cx="1937385" cy="1089660"/>
            <a:chOff x="883158" y="2085594"/>
            <a:chExt cx="1937385" cy="1089660"/>
          </a:xfrm>
        </p:grpSpPr>
        <p:sp>
          <p:nvSpPr>
            <p:cNvPr id="15" name="object 15"/>
            <p:cNvSpPr/>
            <p:nvPr/>
          </p:nvSpPr>
          <p:spPr>
            <a:xfrm>
              <a:off x="1703832" y="2087118"/>
              <a:ext cx="291465" cy="97155"/>
            </a:xfrm>
            <a:custGeom>
              <a:avLst/>
              <a:gdLst/>
              <a:ahLst/>
              <a:cxnLst/>
              <a:rect l="l" t="t" r="r" b="b"/>
              <a:pathLst>
                <a:path w="291464" h="97155">
                  <a:moveTo>
                    <a:pt x="291083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291083" y="96774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2308" y="2085594"/>
              <a:ext cx="294640" cy="100330"/>
            </a:xfrm>
            <a:custGeom>
              <a:avLst/>
              <a:gdLst/>
              <a:ahLst/>
              <a:cxnLst/>
              <a:rect l="l" t="t" r="r" b="b"/>
              <a:pathLst>
                <a:path w="294639" h="100330">
                  <a:moveTo>
                    <a:pt x="294131" y="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294131" y="99822"/>
                  </a:lnTo>
                  <a:lnTo>
                    <a:pt x="294131" y="98298"/>
                  </a:lnTo>
                  <a:lnTo>
                    <a:pt x="3048" y="98298"/>
                  </a:lnTo>
                  <a:lnTo>
                    <a:pt x="1524" y="96774"/>
                  </a:lnTo>
                  <a:lnTo>
                    <a:pt x="3048" y="9677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1" y="1524"/>
                  </a:lnTo>
                  <a:lnTo>
                    <a:pt x="294131" y="0"/>
                  </a:lnTo>
                  <a:close/>
                </a:path>
                <a:path w="294639" h="100330">
                  <a:moveTo>
                    <a:pt x="3048" y="96774"/>
                  </a:moveTo>
                  <a:lnTo>
                    <a:pt x="1524" y="96774"/>
                  </a:lnTo>
                  <a:lnTo>
                    <a:pt x="3048" y="98298"/>
                  </a:lnTo>
                  <a:lnTo>
                    <a:pt x="3048" y="96774"/>
                  </a:lnTo>
                  <a:close/>
                </a:path>
                <a:path w="294639" h="100330">
                  <a:moveTo>
                    <a:pt x="291084" y="96774"/>
                  </a:moveTo>
                  <a:lnTo>
                    <a:pt x="3048" y="96774"/>
                  </a:lnTo>
                  <a:lnTo>
                    <a:pt x="3048" y="98298"/>
                  </a:lnTo>
                  <a:lnTo>
                    <a:pt x="291084" y="98298"/>
                  </a:lnTo>
                  <a:lnTo>
                    <a:pt x="291084" y="96774"/>
                  </a:lnTo>
                  <a:close/>
                </a:path>
                <a:path w="294639" h="100330">
                  <a:moveTo>
                    <a:pt x="291084" y="1524"/>
                  </a:moveTo>
                  <a:lnTo>
                    <a:pt x="291084" y="98298"/>
                  </a:lnTo>
                  <a:lnTo>
                    <a:pt x="292608" y="96774"/>
                  </a:lnTo>
                  <a:lnTo>
                    <a:pt x="294131" y="96774"/>
                  </a:lnTo>
                  <a:lnTo>
                    <a:pt x="294131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100330">
                  <a:moveTo>
                    <a:pt x="294131" y="96774"/>
                  </a:moveTo>
                  <a:lnTo>
                    <a:pt x="292608" y="96774"/>
                  </a:lnTo>
                  <a:lnTo>
                    <a:pt x="291084" y="98298"/>
                  </a:lnTo>
                  <a:lnTo>
                    <a:pt x="294131" y="98298"/>
                  </a:lnTo>
                  <a:lnTo>
                    <a:pt x="294131" y="96774"/>
                  </a:lnTo>
                  <a:close/>
                </a:path>
                <a:path w="294639" h="10033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100330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100330">
                  <a:moveTo>
                    <a:pt x="294131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1" y="3048"/>
                  </a:lnTo>
                  <a:lnTo>
                    <a:pt x="29413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682" y="2446020"/>
              <a:ext cx="1933956" cy="7277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83158" y="2444496"/>
              <a:ext cx="1937385" cy="730885"/>
            </a:xfrm>
            <a:custGeom>
              <a:avLst/>
              <a:gdLst/>
              <a:ahLst/>
              <a:cxnLst/>
              <a:rect l="l" t="t" r="r" b="b"/>
              <a:pathLst>
                <a:path w="1937385" h="730885">
                  <a:moveTo>
                    <a:pt x="1937003" y="0"/>
                  </a:moveTo>
                  <a:lnTo>
                    <a:pt x="0" y="0"/>
                  </a:lnTo>
                  <a:lnTo>
                    <a:pt x="0" y="730757"/>
                  </a:lnTo>
                  <a:lnTo>
                    <a:pt x="1937003" y="730757"/>
                  </a:lnTo>
                  <a:lnTo>
                    <a:pt x="1937003" y="729233"/>
                  </a:lnTo>
                  <a:lnTo>
                    <a:pt x="3047" y="729233"/>
                  </a:lnTo>
                  <a:lnTo>
                    <a:pt x="1523" y="727709"/>
                  </a:lnTo>
                  <a:lnTo>
                    <a:pt x="3047" y="72770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37003" y="1524"/>
                  </a:lnTo>
                  <a:lnTo>
                    <a:pt x="1937003" y="0"/>
                  </a:lnTo>
                  <a:close/>
                </a:path>
                <a:path w="1937385" h="730885">
                  <a:moveTo>
                    <a:pt x="3047" y="727709"/>
                  </a:moveTo>
                  <a:lnTo>
                    <a:pt x="1523" y="727709"/>
                  </a:lnTo>
                  <a:lnTo>
                    <a:pt x="3047" y="729233"/>
                  </a:lnTo>
                  <a:lnTo>
                    <a:pt x="3047" y="727709"/>
                  </a:lnTo>
                  <a:close/>
                </a:path>
                <a:path w="1937385" h="730885">
                  <a:moveTo>
                    <a:pt x="1933955" y="727709"/>
                  </a:moveTo>
                  <a:lnTo>
                    <a:pt x="3047" y="727709"/>
                  </a:lnTo>
                  <a:lnTo>
                    <a:pt x="3047" y="729233"/>
                  </a:lnTo>
                  <a:lnTo>
                    <a:pt x="1933955" y="729233"/>
                  </a:lnTo>
                  <a:lnTo>
                    <a:pt x="1933955" y="727709"/>
                  </a:lnTo>
                  <a:close/>
                </a:path>
                <a:path w="1937385" h="730885">
                  <a:moveTo>
                    <a:pt x="1933955" y="1524"/>
                  </a:moveTo>
                  <a:lnTo>
                    <a:pt x="1933955" y="729233"/>
                  </a:lnTo>
                  <a:lnTo>
                    <a:pt x="1935479" y="727709"/>
                  </a:lnTo>
                  <a:lnTo>
                    <a:pt x="1937003" y="727709"/>
                  </a:lnTo>
                  <a:lnTo>
                    <a:pt x="1937003" y="3048"/>
                  </a:lnTo>
                  <a:lnTo>
                    <a:pt x="1935479" y="3048"/>
                  </a:lnTo>
                  <a:lnTo>
                    <a:pt x="1933955" y="1524"/>
                  </a:lnTo>
                  <a:close/>
                </a:path>
                <a:path w="1937385" h="730885">
                  <a:moveTo>
                    <a:pt x="1937003" y="727709"/>
                  </a:moveTo>
                  <a:lnTo>
                    <a:pt x="1935479" y="727709"/>
                  </a:lnTo>
                  <a:lnTo>
                    <a:pt x="1933955" y="729233"/>
                  </a:lnTo>
                  <a:lnTo>
                    <a:pt x="1937003" y="729233"/>
                  </a:lnTo>
                  <a:lnTo>
                    <a:pt x="1937003" y="727709"/>
                  </a:lnTo>
                  <a:close/>
                </a:path>
                <a:path w="1937385" h="73088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37385" h="730885">
                  <a:moveTo>
                    <a:pt x="1933955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33955" y="3048"/>
                  </a:lnTo>
                  <a:lnTo>
                    <a:pt x="1933955" y="1524"/>
                  </a:lnTo>
                  <a:close/>
                </a:path>
                <a:path w="1937385" h="730885">
                  <a:moveTo>
                    <a:pt x="1937003" y="1524"/>
                  </a:moveTo>
                  <a:lnTo>
                    <a:pt x="1933955" y="1524"/>
                  </a:lnTo>
                  <a:lnTo>
                    <a:pt x="1935479" y="3048"/>
                  </a:lnTo>
                  <a:lnTo>
                    <a:pt x="1937003" y="3048"/>
                  </a:lnTo>
                  <a:lnTo>
                    <a:pt x="193700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94560" y="2930652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19">
                  <a:moveTo>
                    <a:pt x="0" y="0"/>
                  </a:moveTo>
                  <a:lnTo>
                    <a:pt x="312419" y="0"/>
                  </a:lnTo>
                </a:path>
              </a:pathLst>
            </a:custGeom>
            <a:ln w="58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82239" y="2906839"/>
            <a:ext cx="4953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36139" y="2906839"/>
            <a:ext cx="67437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0365" algn="l"/>
                <a:tab pos="638175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4704" y="2812473"/>
            <a:ext cx="1066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i="1" spc="-5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6792" y="2922970"/>
            <a:ext cx="1733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100" i="1" spc="-25" dirty="0">
                <a:latin typeface="Times New Roman"/>
                <a:cs typeface="Times New Roman"/>
              </a:rPr>
              <a:t>T</a:t>
            </a:r>
            <a:r>
              <a:rPr sz="975" i="1" spc="-37" baseline="-25641" dirty="0">
                <a:latin typeface="Times New Roman"/>
                <a:cs typeface="Times New Roman"/>
              </a:rPr>
              <a:t>k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2874" y="2723323"/>
            <a:ext cx="1682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100" i="1" spc="-25" dirty="0">
                <a:latin typeface="Times New Roman"/>
                <a:cs typeface="Times New Roman"/>
              </a:rPr>
              <a:t>R</a:t>
            </a:r>
            <a:r>
              <a:rPr sz="975" i="1" spc="-37" baseline="-25641" dirty="0">
                <a:latin typeface="Times New Roman"/>
                <a:cs typeface="Times New Roman"/>
              </a:rPr>
              <a:t>i</a:t>
            </a:r>
            <a:endParaRPr sz="975" baseline="-2564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3526" y="2719387"/>
            <a:ext cx="19431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dirty="0">
                <a:latin typeface="Times New Roman"/>
                <a:cs typeface="Times New Roman"/>
              </a:rPr>
              <a:t>(</a:t>
            </a:r>
            <a:r>
              <a:rPr sz="650" spc="-105" dirty="0">
                <a:latin typeface="Times New Roman"/>
                <a:cs typeface="Times New Roman"/>
              </a:rPr>
              <a:t> </a:t>
            </a:r>
            <a:r>
              <a:rPr sz="650" i="1" spc="-20" dirty="0">
                <a:latin typeface="Times New Roman"/>
                <a:cs typeface="Times New Roman"/>
              </a:rPr>
              <a:t>s</a:t>
            </a:r>
            <a:r>
              <a:rPr sz="650" spc="-20" dirty="0">
                <a:latin typeface="Symbol"/>
                <a:cs typeface="Symbol"/>
              </a:rPr>
              <a:t></a:t>
            </a:r>
            <a:r>
              <a:rPr sz="650" spc="-20" dirty="0">
                <a:latin typeface="Times New Roman"/>
                <a:cs typeface="Times New Roman"/>
              </a:rPr>
              <a:t>1)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63674" y="2728528"/>
            <a:ext cx="12382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25" dirty="0">
                <a:latin typeface="Times New Roman"/>
                <a:cs typeface="Times New Roman"/>
              </a:rPr>
              <a:t>i</a:t>
            </a:r>
            <a:r>
              <a:rPr sz="650" spc="-25" dirty="0">
                <a:latin typeface="Symbol"/>
                <a:cs typeface="Symbol"/>
              </a:rPr>
              <a:t>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6050" y="3005898"/>
            <a:ext cx="14224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10" dirty="0">
                <a:latin typeface="Times New Roman"/>
                <a:cs typeface="Times New Roman"/>
              </a:rPr>
              <a:t>k</a:t>
            </a:r>
            <a:r>
              <a:rPr sz="650" i="1" spc="-7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Symbol"/>
                <a:cs typeface="Symbol"/>
              </a:rPr>
              <a:t>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9206" y="2741848"/>
            <a:ext cx="108839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100" i="1" dirty="0">
                <a:latin typeface="Times New Roman"/>
                <a:cs typeface="Times New Roman"/>
              </a:rPr>
              <a:t>R</a:t>
            </a:r>
            <a:r>
              <a:rPr sz="975" i="1" baseline="42735" dirty="0">
                <a:latin typeface="Times New Roman"/>
                <a:cs typeface="Times New Roman"/>
              </a:rPr>
              <a:t>s</a:t>
            </a:r>
            <a:r>
              <a:rPr sz="975" i="1" spc="705" baseline="427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</a:t>
            </a:r>
            <a:r>
              <a:rPr sz="1100" spc="114" dirty="0">
                <a:latin typeface="Times New Roman"/>
                <a:cs typeface="Times New Roman"/>
              </a:rPr>
              <a:t>  </a:t>
            </a:r>
            <a:r>
              <a:rPr sz="1100" i="1" dirty="0">
                <a:latin typeface="Times New Roman"/>
                <a:cs typeface="Times New Roman"/>
              </a:rPr>
              <a:t>B</a:t>
            </a:r>
            <a:r>
              <a:rPr sz="1100" i="1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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C</a:t>
            </a:r>
            <a:r>
              <a:rPr sz="1100" i="1" spc="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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2475" spc="-1597" baseline="-8417" dirty="0">
                <a:latin typeface="Symbol"/>
                <a:cs typeface="Symbol"/>
              </a:rPr>
              <a:t></a:t>
            </a:r>
            <a:endParaRPr sz="2475" baseline="-8417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74598" y="2508821"/>
            <a:ext cx="1568450" cy="604520"/>
          </a:xfrm>
          <a:custGeom>
            <a:avLst/>
            <a:gdLst/>
            <a:ahLst/>
            <a:cxnLst/>
            <a:rect l="l" t="t" r="r" b="b"/>
            <a:pathLst>
              <a:path w="1568450" h="604519">
                <a:moveTo>
                  <a:pt x="28117" y="394220"/>
                </a:moveTo>
                <a:lnTo>
                  <a:pt x="27774" y="366941"/>
                </a:lnTo>
                <a:lnTo>
                  <a:pt x="27292" y="388137"/>
                </a:lnTo>
                <a:lnTo>
                  <a:pt x="24980" y="448729"/>
                </a:lnTo>
                <a:lnTo>
                  <a:pt x="25450" y="457200"/>
                </a:lnTo>
                <a:lnTo>
                  <a:pt x="25615" y="450126"/>
                </a:lnTo>
                <a:lnTo>
                  <a:pt x="28117" y="394220"/>
                </a:lnTo>
                <a:close/>
              </a:path>
              <a:path w="1568450" h="604519">
                <a:moveTo>
                  <a:pt x="50292" y="533844"/>
                </a:moveTo>
                <a:lnTo>
                  <a:pt x="48006" y="533844"/>
                </a:lnTo>
                <a:lnTo>
                  <a:pt x="45720" y="533082"/>
                </a:lnTo>
                <a:lnTo>
                  <a:pt x="43434" y="531558"/>
                </a:lnTo>
                <a:lnTo>
                  <a:pt x="41148" y="530796"/>
                </a:lnTo>
                <a:lnTo>
                  <a:pt x="41910" y="530796"/>
                </a:lnTo>
                <a:lnTo>
                  <a:pt x="27838" y="500316"/>
                </a:lnTo>
                <a:lnTo>
                  <a:pt x="25450" y="457200"/>
                </a:lnTo>
                <a:lnTo>
                  <a:pt x="24384" y="500316"/>
                </a:lnTo>
                <a:lnTo>
                  <a:pt x="37338" y="530796"/>
                </a:lnTo>
                <a:lnTo>
                  <a:pt x="40386" y="534924"/>
                </a:lnTo>
                <a:lnTo>
                  <a:pt x="49530" y="536892"/>
                </a:lnTo>
                <a:lnTo>
                  <a:pt x="50292" y="533844"/>
                </a:lnTo>
                <a:close/>
              </a:path>
              <a:path w="1568450" h="604519">
                <a:moveTo>
                  <a:pt x="50292" y="3492"/>
                </a:moveTo>
                <a:lnTo>
                  <a:pt x="49530" y="444"/>
                </a:lnTo>
                <a:lnTo>
                  <a:pt x="44157" y="0"/>
                </a:lnTo>
                <a:lnTo>
                  <a:pt x="43561" y="2628"/>
                </a:lnTo>
                <a:lnTo>
                  <a:pt x="39624" y="3492"/>
                </a:lnTo>
                <a:lnTo>
                  <a:pt x="39624" y="4254"/>
                </a:lnTo>
                <a:lnTo>
                  <a:pt x="25692" y="31165"/>
                </a:lnTo>
                <a:lnTo>
                  <a:pt x="22301" y="76936"/>
                </a:lnTo>
                <a:lnTo>
                  <a:pt x="24244" y="132346"/>
                </a:lnTo>
                <a:lnTo>
                  <a:pt x="26289" y="188163"/>
                </a:lnTo>
                <a:lnTo>
                  <a:pt x="23253" y="235165"/>
                </a:lnTo>
                <a:lnTo>
                  <a:pt x="9906" y="264096"/>
                </a:lnTo>
                <a:lnTo>
                  <a:pt x="9906" y="263334"/>
                </a:lnTo>
                <a:lnTo>
                  <a:pt x="5334" y="266382"/>
                </a:lnTo>
                <a:lnTo>
                  <a:pt x="3810" y="266382"/>
                </a:lnTo>
                <a:lnTo>
                  <a:pt x="1524" y="267144"/>
                </a:lnTo>
                <a:lnTo>
                  <a:pt x="0" y="268668"/>
                </a:lnTo>
                <a:lnTo>
                  <a:pt x="1524" y="270192"/>
                </a:lnTo>
                <a:lnTo>
                  <a:pt x="3810" y="270192"/>
                </a:lnTo>
                <a:lnTo>
                  <a:pt x="6096" y="270954"/>
                </a:lnTo>
                <a:lnTo>
                  <a:pt x="5334" y="270954"/>
                </a:lnTo>
                <a:lnTo>
                  <a:pt x="12331" y="272669"/>
                </a:lnTo>
                <a:lnTo>
                  <a:pt x="15735" y="279730"/>
                </a:lnTo>
                <a:lnTo>
                  <a:pt x="19050" y="285432"/>
                </a:lnTo>
                <a:lnTo>
                  <a:pt x="27406" y="337654"/>
                </a:lnTo>
                <a:lnTo>
                  <a:pt x="27774" y="366941"/>
                </a:lnTo>
                <a:lnTo>
                  <a:pt x="28613" y="330466"/>
                </a:lnTo>
                <a:lnTo>
                  <a:pt x="22860" y="287718"/>
                </a:lnTo>
                <a:lnTo>
                  <a:pt x="21336" y="283908"/>
                </a:lnTo>
                <a:lnTo>
                  <a:pt x="18288" y="277812"/>
                </a:lnTo>
                <a:lnTo>
                  <a:pt x="16002" y="274764"/>
                </a:lnTo>
                <a:lnTo>
                  <a:pt x="14592" y="272669"/>
                </a:lnTo>
                <a:lnTo>
                  <a:pt x="14478" y="272478"/>
                </a:lnTo>
                <a:lnTo>
                  <a:pt x="12192" y="270954"/>
                </a:lnTo>
                <a:lnTo>
                  <a:pt x="11430" y="270954"/>
                </a:lnTo>
                <a:lnTo>
                  <a:pt x="7620" y="268414"/>
                </a:lnTo>
                <a:lnTo>
                  <a:pt x="9144" y="267906"/>
                </a:lnTo>
                <a:lnTo>
                  <a:pt x="10274" y="267144"/>
                </a:lnTo>
                <a:lnTo>
                  <a:pt x="11430" y="266382"/>
                </a:lnTo>
                <a:lnTo>
                  <a:pt x="12192" y="266382"/>
                </a:lnTo>
                <a:lnTo>
                  <a:pt x="13627" y="264096"/>
                </a:lnTo>
                <a:lnTo>
                  <a:pt x="16751" y="259168"/>
                </a:lnTo>
                <a:lnTo>
                  <a:pt x="17767" y="263334"/>
                </a:lnTo>
                <a:lnTo>
                  <a:pt x="19113" y="259168"/>
                </a:lnTo>
                <a:lnTo>
                  <a:pt x="21336" y="252666"/>
                </a:lnTo>
                <a:lnTo>
                  <a:pt x="22860" y="249618"/>
                </a:lnTo>
                <a:lnTo>
                  <a:pt x="25146" y="241998"/>
                </a:lnTo>
                <a:lnTo>
                  <a:pt x="26670" y="232854"/>
                </a:lnTo>
                <a:lnTo>
                  <a:pt x="27432" y="223710"/>
                </a:lnTo>
                <a:lnTo>
                  <a:pt x="27343" y="38049"/>
                </a:lnTo>
                <a:lnTo>
                  <a:pt x="28714" y="30111"/>
                </a:lnTo>
                <a:lnTo>
                  <a:pt x="41910" y="6540"/>
                </a:lnTo>
                <a:lnTo>
                  <a:pt x="41148" y="6540"/>
                </a:lnTo>
                <a:lnTo>
                  <a:pt x="43434" y="5016"/>
                </a:lnTo>
                <a:lnTo>
                  <a:pt x="48006" y="3492"/>
                </a:lnTo>
                <a:lnTo>
                  <a:pt x="50292" y="3492"/>
                </a:lnTo>
                <a:close/>
              </a:path>
              <a:path w="1568450" h="604519">
                <a:moveTo>
                  <a:pt x="1226820" y="238201"/>
                </a:moveTo>
                <a:lnTo>
                  <a:pt x="1178814" y="238201"/>
                </a:lnTo>
                <a:lnTo>
                  <a:pt x="1178814" y="239725"/>
                </a:lnTo>
                <a:lnTo>
                  <a:pt x="1177290" y="239725"/>
                </a:lnTo>
                <a:lnTo>
                  <a:pt x="1177290" y="603948"/>
                </a:lnTo>
                <a:lnTo>
                  <a:pt x="1180338" y="603948"/>
                </a:lnTo>
                <a:lnTo>
                  <a:pt x="1180338" y="241236"/>
                </a:lnTo>
                <a:lnTo>
                  <a:pt x="1226820" y="241236"/>
                </a:lnTo>
                <a:lnTo>
                  <a:pt x="1226820" y="238201"/>
                </a:lnTo>
                <a:close/>
              </a:path>
              <a:path w="1568450" h="604519">
                <a:moveTo>
                  <a:pt x="1568196" y="239725"/>
                </a:moveTo>
                <a:lnTo>
                  <a:pt x="1566672" y="239725"/>
                </a:lnTo>
                <a:lnTo>
                  <a:pt x="1566672" y="238201"/>
                </a:lnTo>
                <a:lnTo>
                  <a:pt x="1518666" y="238201"/>
                </a:lnTo>
                <a:lnTo>
                  <a:pt x="1518666" y="241236"/>
                </a:lnTo>
                <a:lnTo>
                  <a:pt x="1565148" y="241236"/>
                </a:lnTo>
                <a:lnTo>
                  <a:pt x="1565148" y="603948"/>
                </a:lnTo>
                <a:lnTo>
                  <a:pt x="1568196" y="603948"/>
                </a:lnTo>
                <a:lnTo>
                  <a:pt x="1568196" y="2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1933" y="2493957"/>
            <a:ext cx="82105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025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R</a:t>
            </a:r>
            <a:r>
              <a:rPr sz="975" baseline="42735" dirty="0">
                <a:latin typeface="Times New Roman"/>
                <a:cs typeface="Times New Roman"/>
              </a:rPr>
              <a:t>0</a:t>
            </a:r>
            <a:r>
              <a:rPr sz="975" spc="675" baseline="427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</a:t>
            </a:r>
            <a:r>
              <a:rPr sz="1100" spc="110" dirty="0">
                <a:latin typeface="Times New Roman"/>
                <a:cs typeface="Times New Roman"/>
              </a:rPr>
              <a:t>  </a:t>
            </a:r>
            <a:r>
              <a:rPr sz="1100" i="1" dirty="0">
                <a:latin typeface="Times New Roman"/>
                <a:cs typeface="Times New Roman"/>
              </a:rPr>
              <a:t>B</a:t>
            </a:r>
            <a:r>
              <a:rPr sz="1100" i="1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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  <a:p>
            <a:pPr marL="118745">
              <a:lnSpc>
                <a:spcPts val="484"/>
              </a:lnSpc>
              <a:tabLst>
                <a:tab pos="502284" algn="l"/>
                <a:tab pos="759460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71216" y="2613910"/>
            <a:ext cx="56705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Arial MT"/>
                <a:cs typeface="Arial MT"/>
              </a:rPr>
              <a:t>iterate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until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61129" y="2875884"/>
            <a:ext cx="32893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92735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54960" y="2719989"/>
            <a:ext cx="633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50" i="1" spc="15" baseline="-25252" dirty="0">
                <a:latin typeface="Times New Roman"/>
                <a:cs typeface="Times New Roman"/>
              </a:rPr>
              <a:t>R</a:t>
            </a:r>
            <a:r>
              <a:rPr sz="650" i="1" spc="10" dirty="0">
                <a:latin typeface="Times New Roman"/>
                <a:cs typeface="Times New Roman"/>
              </a:rPr>
              <a:t>s</a:t>
            </a:r>
            <a:r>
              <a:rPr sz="650" i="1" spc="265" dirty="0">
                <a:latin typeface="Times New Roman"/>
                <a:cs typeface="Times New Roman"/>
              </a:rPr>
              <a:t> </a:t>
            </a:r>
            <a:r>
              <a:rPr sz="1650" spc="15" baseline="-25252" dirty="0">
                <a:latin typeface="Symbol"/>
                <a:cs typeface="Symbol"/>
              </a:rPr>
              <a:t></a:t>
            </a:r>
            <a:r>
              <a:rPr sz="1650" spc="89" baseline="-25252" dirty="0">
                <a:latin typeface="Times New Roman"/>
                <a:cs typeface="Times New Roman"/>
              </a:rPr>
              <a:t> </a:t>
            </a:r>
            <a:r>
              <a:rPr sz="1650" i="1" spc="15" baseline="-25252" dirty="0">
                <a:latin typeface="Times New Roman"/>
                <a:cs typeface="Times New Roman"/>
              </a:rPr>
              <a:t>R</a:t>
            </a:r>
            <a:r>
              <a:rPr sz="650" spc="10" dirty="0">
                <a:latin typeface="Times New Roman"/>
                <a:cs typeface="Times New Roman"/>
              </a:rPr>
              <a:t>(</a:t>
            </a:r>
            <a:r>
              <a:rPr sz="650" spc="-95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s</a:t>
            </a:r>
            <a:r>
              <a:rPr sz="650" i="1" spc="-10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Symbol"/>
                <a:cs typeface="Symbol"/>
              </a:rPr>
              <a:t></a:t>
            </a:r>
            <a:r>
              <a:rPr sz="650" spc="-25" dirty="0">
                <a:latin typeface="Times New Roman"/>
                <a:cs typeface="Times New Roman"/>
              </a:rPr>
              <a:t>1)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1519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9140" y="2450592"/>
            <a:ext cx="1143762" cy="70485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5763767" y="2753867"/>
            <a:ext cx="219075" cy="24765"/>
          </a:xfrm>
          <a:custGeom>
            <a:avLst/>
            <a:gdLst/>
            <a:ahLst/>
            <a:cxnLst/>
            <a:rect l="l" t="t" r="r" b="b"/>
            <a:pathLst>
              <a:path w="219075" h="24764">
                <a:moveTo>
                  <a:pt x="178308" y="0"/>
                </a:moveTo>
                <a:lnTo>
                  <a:pt x="178308" y="24383"/>
                </a:lnTo>
                <a:lnTo>
                  <a:pt x="211122" y="14477"/>
                </a:lnTo>
                <a:lnTo>
                  <a:pt x="182117" y="14477"/>
                </a:lnTo>
                <a:lnTo>
                  <a:pt x="182117" y="9905"/>
                </a:lnTo>
                <a:lnTo>
                  <a:pt x="211121" y="9905"/>
                </a:lnTo>
                <a:lnTo>
                  <a:pt x="178308" y="0"/>
                </a:lnTo>
                <a:close/>
              </a:path>
              <a:path w="219075" h="24764">
                <a:moveTo>
                  <a:pt x="178308" y="9905"/>
                </a:moveTo>
                <a:lnTo>
                  <a:pt x="0" y="9905"/>
                </a:lnTo>
                <a:lnTo>
                  <a:pt x="0" y="14477"/>
                </a:lnTo>
                <a:lnTo>
                  <a:pt x="178308" y="14477"/>
                </a:lnTo>
                <a:lnTo>
                  <a:pt x="178308" y="9905"/>
                </a:lnTo>
                <a:close/>
              </a:path>
              <a:path w="219075" h="24764">
                <a:moveTo>
                  <a:pt x="211121" y="9905"/>
                </a:moveTo>
                <a:lnTo>
                  <a:pt x="182117" y="9905"/>
                </a:lnTo>
                <a:lnTo>
                  <a:pt x="182117" y="14477"/>
                </a:lnTo>
                <a:lnTo>
                  <a:pt x="211122" y="14477"/>
                </a:lnTo>
                <a:lnTo>
                  <a:pt x="218694" y="12191"/>
                </a:lnTo>
                <a:lnTo>
                  <a:pt x="211121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86460">
              <a:lnSpc>
                <a:spcPct val="100000"/>
              </a:lnSpc>
              <a:spcBef>
                <a:spcPts val="70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25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Sharing</a:t>
            </a:r>
            <a:endParaRPr sz="12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80"/>
              </a:spcBef>
            </a:pPr>
            <a:r>
              <a:rPr sz="900" dirty="0">
                <a:latin typeface="Arial MT"/>
                <a:cs typeface="Arial MT"/>
              </a:rPr>
              <a:t>Each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normally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uses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private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stack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for</a:t>
            </a:r>
            <a:endParaRPr sz="900">
              <a:latin typeface="Arial MT"/>
              <a:cs typeface="Arial MT"/>
            </a:endParaRPr>
          </a:p>
          <a:p>
            <a:pPr marL="502284" indent="-92075">
              <a:lnSpc>
                <a:spcPct val="100000"/>
              </a:lnSpc>
              <a:spcBef>
                <a:spcPts val="204"/>
              </a:spcBef>
              <a:buClr>
                <a:srgbClr val="0000FF"/>
              </a:buClr>
              <a:buChar char="•"/>
              <a:tabLst>
                <a:tab pos="502284" algn="l"/>
              </a:tabLst>
            </a:pPr>
            <a:r>
              <a:rPr sz="900" dirty="0">
                <a:latin typeface="Arial MT"/>
                <a:cs typeface="Arial MT"/>
              </a:rPr>
              <a:t>saving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context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(register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values)</a:t>
            </a:r>
            <a:endParaRPr sz="900">
              <a:latin typeface="Arial MT"/>
              <a:cs typeface="Arial MT"/>
            </a:endParaRPr>
          </a:p>
          <a:p>
            <a:pPr marL="502284" indent="-92075">
              <a:lnSpc>
                <a:spcPct val="100000"/>
              </a:lnSpc>
              <a:spcBef>
                <a:spcPts val="204"/>
              </a:spcBef>
              <a:buClr>
                <a:srgbClr val="0000FF"/>
              </a:buClr>
              <a:buChar char="•"/>
              <a:tabLst>
                <a:tab pos="502284" algn="l"/>
              </a:tabLst>
            </a:pPr>
            <a:r>
              <a:rPr sz="900" dirty="0">
                <a:latin typeface="Arial MT"/>
                <a:cs typeface="Arial MT"/>
              </a:rPr>
              <a:t>managing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functions</a:t>
            </a:r>
            <a:endParaRPr sz="900">
              <a:latin typeface="Arial MT"/>
              <a:cs typeface="Arial MT"/>
            </a:endParaRPr>
          </a:p>
          <a:p>
            <a:pPr marL="502284" indent="-92075">
              <a:lnSpc>
                <a:spcPct val="100000"/>
              </a:lnSpc>
              <a:spcBef>
                <a:spcPts val="204"/>
              </a:spcBef>
              <a:buClr>
                <a:srgbClr val="0000FF"/>
              </a:buClr>
              <a:buChar char="•"/>
              <a:tabLst>
                <a:tab pos="502284" algn="l"/>
              </a:tabLst>
            </a:pPr>
            <a:r>
              <a:rPr sz="900" dirty="0">
                <a:latin typeface="Arial MT"/>
                <a:cs typeface="Arial MT"/>
              </a:rPr>
              <a:t>storing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local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variables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 MT"/>
              <a:cs typeface="Arial MT"/>
            </a:endParaRPr>
          </a:p>
          <a:p>
            <a:pPr marL="1866900">
              <a:lnSpc>
                <a:spcPct val="100000"/>
              </a:lnSpc>
            </a:pPr>
            <a:r>
              <a:rPr sz="550" spc="-20" dirty="0">
                <a:solidFill>
                  <a:srgbClr val="0000FF"/>
                </a:solidFill>
                <a:latin typeface="Arial MT"/>
                <a:cs typeface="Arial MT"/>
              </a:rPr>
              <a:t>PUSH</a:t>
            </a:r>
            <a:endParaRPr sz="55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260"/>
              </a:spcBef>
            </a:pPr>
            <a:r>
              <a:rPr sz="600" dirty="0">
                <a:latin typeface="Arial MT"/>
                <a:cs typeface="Arial MT"/>
              </a:rPr>
              <a:t>stack</a:t>
            </a:r>
            <a:r>
              <a:rPr sz="600" spc="6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pointer</a:t>
            </a:r>
            <a:endParaRPr sz="600">
              <a:latin typeface="Arial MT"/>
              <a:cs typeface="Arial MT"/>
            </a:endParaRPr>
          </a:p>
          <a:p>
            <a:pPr marL="1872614">
              <a:lnSpc>
                <a:spcPct val="100000"/>
              </a:lnSpc>
              <a:spcBef>
                <a:spcPts val="680"/>
              </a:spcBef>
            </a:pPr>
            <a:r>
              <a:rPr sz="550" spc="-25" dirty="0">
                <a:solidFill>
                  <a:srgbClr val="0000FF"/>
                </a:solidFill>
                <a:latin typeface="Arial MT"/>
                <a:cs typeface="Arial MT"/>
              </a:rPr>
              <a:t>POP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550">
              <a:latin typeface="Arial MT"/>
              <a:cs typeface="Arial MT"/>
            </a:endParaRPr>
          </a:p>
          <a:p>
            <a:pPr marL="200660" algn="ctr">
              <a:lnSpc>
                <a:spcPct val="100000"/>
              </a:lnSpc>
            </a:pPr>
            <a:r>
              <a:rPr sz="750" spc="-10" dirty="0">
                <a:latin typeface="Arial MT"/>
                <a:cs typeface="Arial MT"/>
              </a:rPr>
              <a:t>stack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63767" y="2632710"/>
            <a:ext cx="219075" cy="24765"/>
          </a:xfrm>
          <a:custGeom>
            <a:avLst/>
            <a:gdLst/>
            <a:ahLst/>
            <a:cxnLst/>
            <a:rect l="l" t="t" r="r" b="b"/>
            <a:pathLst>
              <a:path w="219075" h="24764">
                <a:moveTo>
                  <a:pt x="40386" y="0"/>
                </a:moveTo>
                <a:lnTo>
                  <a:pt x="0" y="12192"/>
                </a:lnTo>
                <a:lnTo>
                  <a:pt x="40386" y="24384"/>
                </a:lnTo>
                <a:lnTo>
                  <a:pt x="40386" y="14477"/>
                </a:lnTo>
                <a:lnTo>
                  <a:pt x="36576" y="14477"/>
                </a:lnTo>
                <a:lnTo>
                  <a:pt x="36576" y="9906"/>
                </a:lnTo>
                <a:lnTo>
                  <a:pt x="40386" y="9906"/>
                </a:lnTo>
                <a:lnTo>
                  <a:pt x="40386" y="0"/>
                </a:lnTo>
                <a:close/>
              </a:path>
              <a:path w="219075" h="24764">
                <a:moveTo>
                  <a:pt x="40386" y="9906"/>
                </a:moveTo>
                <a:lnTo>
                  <a:pt x="36576" y="9906"/>
                </a:lnTo>
                <a:lnTo>
                  <a:pt x="36576" y="14477"/>
                </a:lnTo>
                <a:lnTo>
                  <a:pt x="40386" y="14477"/>
                </a:lnTo>
                <a:lnTo>
                  <a:pt x="40386" y="9906"/>
                </a:lnTo>
                <a:close/>
              </a:path>
              <a:path w="219075" h="24764">
                <a:moveTo>
                  <a:pt x="218694" y="9906"/>
                </a:moveTo>
                <a:lnTo>
                  <a:pt x="40386" y="9906"/>
                </a:lnTo>
                <a:lnTo>
                  <a:pt x="40386" y="14477"/>
                </a:lnTo>
                <a:lnTo>
                  <a:pt x="218694" y="14477"/>
                </a:lnTo>
                <a:lnTo>
                  <a:pt x="21869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519933" y="4908041"/>
            <a:ext cx="876300" cy="437515"/>
            <a:chOff x="2519933" y="4908041"/>
            <a:chExt cx="876300" cy="437515"/>
          </a:xfrm>
        </p:grpSpPr>
        <p:sp>
          <p:nvSpPr>
            <p:cNvPr id="40" name="object 40"/>
            <p:cNvSpPr/>
            <p:nvPr/>
          </p:nvSpPr>
          <p:spPr>
            <a:xfrm>
              <a:off x="2956560" y="5225033"/>
              <a:ext cx="440055" cy="120650"/>
            </a:xfrm>
            <a:custGeom>
              <a:avLst/>
              <a:gdLst/>
              <a:ahLst/>
              <a:cxnLst/>
              <a:rect l="l" t="t" r="r" b="b"/>
              <a:pathLst>
                <a:path w="440054" h="120650">
                  <a:moveTo>
                    <a:pt x="3035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3035" y="120396"/>
                  </a:lnTo>
                  <a:lnTo>
                    <a:pt x="3035" y="0"/>
                  </a:lnTo>
                  <a:close/>
                </a:path>
                <a:path w="440054" h="120650">
                  <a:moveTo>
                    <a:pt x="439674" y="0"/>
                  </a:moveTo>
                  <a:lnTo>
                    <a:pt x="436626" y="0"/>
                  </a:lnTo>
                  <a:lnTo>
                    <a:pt x="436626" y="120396"/>
                  </a:lnTo>
                  <a:lnTo>
                    <a:pt x="439674" y="120396"/>
                  </a:lnTo>
                  <a:lnTo>
                    <a:pt x="4396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58083" y="5321807"/>
              <a:ext cx="436880" cy="24130"/>
            </a:xfrm>
            <a:custGeom>
              <a:avLst/>
              <a:gdLst/>
              <a:ahLst/>
              <a:cxnLst/>
              <a:rect l="l" t="t" r="r" b="b"/>
              <a:pathLst>
                <a:path w="436879" h="24129">
                  <a:moveTo>
                    <a:pt x="436626" y="0"/>
                  </a:moveTo>
                  <a:lnTo>
                    <a:pt x="0" y="0"/>
                  </a:lnTo>
                  <a:lnTo>
                    <a:pt x="0" y="23622"/>
                  </a:lnTo>
                  <a:lnTo>
                    <a:pt x="436626" y="23622"/>
                  </a:lnTo>
                  <a:lnTo>
                    <a:pt x="43662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36926" y="5320029"/>
              <a:ext cx="559435" cy="26034"/>
            </a:xfrm>
            <a:custGeom>
              <a:avLst/>
              <a:gdLst/>
              <a:ahLst/>
              <a:cxnLst/>
              <a:rect l="l" t="t" r="r" b="b"/>
              <a:pathLst>
                <a:path w="559435" h="26035">
                  <a:moveTo>
                    <a:pt x="119634" y="25412"/>
                  </a:moveTo>
                  <a:lnTo>
                    <a:pt x="116573" y="23876"/>
                  </a:lnTo>
                  <a:lnTo>
                    <a:pt x="106921" y="23876"/>
                  </a:lnTo>
                  <a:lnTo>
                    <a:pt x="106921" y="13970"/>
                  </a:lnTo>
                  <a:lnTo>
                    <a:pt x="96774" y="13970"/>
                  </a:lnTo>
                  <a:lnTo>
                    <a:pt x="96774" y="23876"/>
                  </a:lnTo>
                  <a:lnTo>
                    <a:pt x="0" y="23876"/>
                  </a:lnTo>
                  <a:lnTo>
                    <a:pt x="0" y="25412"/>
                  </a:lnTo>
                  <a:lnTo>
                    <a:pt x="96774" y="25412"/>
                  </a:lnTo>
                  <a:lnTo>
                    <a:pt x="100571" y="25400"/>
                  </a:lnTo>
                  <a:lnTo>
                    <a:pt x="119634" y="25412"/>
                  </a:lnTo>
                  <a:close/>
                </a:path>
                <a:path w="559435" h="26035">
                  <a:moveTo>
                    <a:pt x="559308" y="0"/>
                  </a:moveTo>
                  <a:lnTo>
                    <a:pt x="556260" y="0"/>
                  </a:lnTo>
                  <a:lnTo>
                    <a:pt x="556260" y="1270"/>
                  </a:lnTo>
                  <a:lnTo>
                    <a:pt x="556260" y="1778"/>
                  </a:lnTo>
                  <a:lnTo>
                    <a:pt x="122682" y="1778"/>
                  </a:lnTo>
                  <a:lnTo>
                    <a:pt x="121920" y="2540"/>
                  </a:lnTo>
                  <a:lnTo>
                    <a:pt x="121920" y="1270"/>
                  </a:lnTo>
                  <a:lnTo>
                    <a:pt x="556260" y="1270"/>
                  </a:lnTo>
                  <a:lnTo>
                    <a:pt x="556260" y="0"/>
                  </a:lnTo>
                  <a:lnTo>
                    <a:pt x="119634" y="0"/>
                  </a:lnTo>
                  <a:lnTo>
                    <a:pt x="119634" y="1270"/>
                  </a:lnTo>
                  <a:lnTo>
                    <a:pt x="119634" y="3810"/>
                  </a:lnTo>
                  <a:lnTo>
                    <a:pt x="119634" y="25400"/>
                  </a:lnTo>
                  <a:lnTo>
                    <a:pt x="122682" y="25400"/>
                  </a:lnTo>
                  <a:lnTo>
                    <a:pt x="122682" y="3810"/>
                  </a:lnTo>
                  <a:lnTo>
                    <a:pt x="121920" y="3810"/>
                  </a:lnTo>
                  <a:lnTo>
                    <a:pt x="121920" y="3302"/>
                  </a:lnTo>
                  <a:lnTo>
                    <a:pt x="122682" y="3302"/>
                  </a:lnTo>
                  <a:lnTo>
                    <a:pt x="556260" y="3302"/>
                  </a:lnTo>
                  <a:lnTo>
                    <a:pt x="556260" y="3810"/>
                  </a:lnTo>
                  <a:lnTo>
                    <a:pt x="556260" y="25400"/>
                  </a:lnTo>
                  <a:lnTo>
                    <a:pt x="559308" y="25400"/>
                  </a:lnTo>
                  <a:lnTo>
                    <a:pt x="559308" y="3810"/>
                  </a:lnTo>
                  <a:lnTo>
                    <a:pt x="557022" y="3810"/>
                  </a:lnTo>
                  <a:lnTo>
                    <a:pt x="557022" y="2540"/>
                  </a:lnTo>
                  <a:lnTo>
                    <a:pt x="557784" y="3302"/>
                  </a:lnTo>
                  <a:lnTo>
                    <a:pt x="559308" y="3302"/>
                  </a:lnTo>
                  <a:lnTo>
                    <a:pt x="559308" y="1778"/>
                  </a:lnTo>
                  <a:lnTo>
                    <a:pt x="557022" y="1778"/>
                  </a:lnTo>
                  <a:lnTo>
                    <a:pt x="557022" y="1270"/>
                  </a:lnTo>
                  <a:lnTo>
                    <a:pt x="559308" y="1270"/>
                  </a:lnTo>
                  <a:lnTo>
                    <a:pt x="559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21457" y="4909565"/>
              <a:ext cx="291465" cy="121285"/>
            </a:xfrm>
            <a:custGeom>
              <a:avLst/>
              <a:gdLst/>
              <a:ahLst/>
              <a:cxnLst/>
              <a:rect l="l" t="t" r="r" b="b"/>
              <a:pathLst>
                <a:path w="291464" h="121285">
                  <a:moveTo>
                    <a:pt x="291083" y="0"/>
                  </a:moveTo>
                  <a:lnTo>
                    <a:pt x="0" y="0"/>
                  </a:lnTo>
                  <a:lnTo>
                    <a:pt x="0" y="121158"/>
                  </a:lnTo>
                  <a:lnTo>
                    <a:pt x="291083" y="121158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9933" y="4908041"/>
              <a:ext cx="294640" cy="124460"/>
            </a:xfrm>
            <a:custGeom>
              <a:avLst/>
              <a:gdLst/>
              <a:ahLst/>
              <a:cxnLst/>
              <a:rect l="l" t="t" r="r" b="b"/>
              <a:pathLst>
                <a:path w="294639" h="124460">
                  <a:moveTo>
                    <a:pt x="294131" y="0"/>
                  </a:moveTo>
                  <a:lnTo>
                    <a:pt x="0" y="0"/>
                  </a:lnTo>
                  <a:lnTo>
                    <a:pt x="0" y="124205"/>
                  </a:lnTo>
                  <a:lnTo>
                    <a:pt x="294131" y="124205"/>
                  </a:lnTo>
                  <a:lnTo>
                    <a:pt x="294131" y="122682"/>
                  </a:lnTo>
                  <a:lnTo>
                    <a:pt x="3048" y="122682"/>
                  </a:lnTo>
                  <a:lnTo>
                    <a:pt x="1524" y="121158"/>
                  </a:lnTo>
                  <a:lnTo>
                    <a:pt x="3048" y="12115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1" y="1524"/>
                  </a:lnTo>
                  <a:lnTo>
                    <a:pt x="294131" y="0"/>
                  </a:lnTo>
                  <a:close/>
                </a:path>
                <a:path w="294639" h="124460">
                  <a:moveTo>
                    <a:pt x="3048" y="121158"/>
                  </a:moveTo>
                  <a:lnTo>
                    <a:pt x="1524" y="121158"/>
                  </a:lnTo>
                  <a:lnTo>
                    <a:pt x="3048" y="122682"/>
                  </a:lnTo>
                  <a:lnTo>
                    <a:pt x="3048" y="121158"/>
                  </a:lnTo>
                  <a:close/>
                </a:path>
                <a:path w="294639" h="124460">
                  <a:moveTo>
                    <a:pt x="291084" y="121158"/>
                  </a:moveTo>
                  <a:lnTo>
                    <a:pt x="3048" y="121158"/>
                  </a:lnTo>
                  <a:lnTo>
                    <a:pt x="3048" y="122682"/>
                  </a:lnTo>
                  <a:lnTo>
                    <a:pt x="291084" y="122682"/>
                  </a:lnTo>
                  <a:lnTo>
                    <a:pt x="291084" y="121158"/>
                  </a:lnTo>
                  <a:close/>
                </a:path>
                <a:path w="294639" h="124460">
                  <a:moveTo>
                    <a:pt x="291084" y="1524"/>
                  </a:moveTo>
                  <a:lnTo>
                    <a:pt x="291084" y="122682"/>
                  </a:lnTo>
                  <a:lnTo>
                    <a:pt x="292608" y="121158"/>
                  </a:lnTo>
                  <a:lnTo>
                    <a:pt x="294131" y="121158"/>
                  </a:lnTo>
                  <a:lnTo>
                    <a:pt x="294131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124460">
                  <a:moveTo>
                    <a:pt x="294131" y="121158"/>
                  </a:moveTo>
                  <a:lnTo>
                    <a:pt x="292608" y="121158"/>
                  </a:lnTo>
                  <a:lnTo>
                    <a:pt x="291084" y="122682"/>
                  </a:lnTo>
                  <a:lnTo>
                    <a:pt x="294131" y="122682"/>
                  </a:lnTo>
                  <a:lnTo>
                    <a:pt x="294131" y="121158"/>
                  </a:lnTo>
                  <a:close/>
                </a:path>
                <a:path w="294639" h="12446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124460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124460">
                  <a:moveTo>
                    <a:pt x="294131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1" y="3048"/>
                  </a:lnTo>
                  <a:lnTo>
                    <a:pt x="29413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521457" y="4909565"/>
            <a:ext cx="29146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750" spc="-50" dirty="0">
                <a:latin typeface="Times New Roman"/>
                <a:cs typeface="Times New Roman"/>
              </a:rPr>
              <a:t>A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14044" y="5271515"/>
            <a:ext cx="2282190" cy="657225"/>
            <a:chOff x="1114044" y="5271515"/>
            <a:chExt cx="2282190" cy="65722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044" y="5271515"/>
              <a:ext cx="1407414" cy="54711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956560" y="5345442"/>
              <a:ext cx="440055" cy="582930"/>
            </a:xfrm>
            <a:custGeom>
              <a:avLst/>
              <a:gdLst/>
              <a:ahLst/>
              <a:cxnLst/>
              <a:rect l="l" t="t" r="r" b="b"/>
              <a:pathLst>
                <a:path w="440054" h="582929">
                  <a:moveTo>
                    <a:pt x="3035" y="0"/>
                  </a:moveTo>
                  <a:lnTo>
                    <a:pt x="0" y="0"/>
                  </a:lnTo>
                  <a:lnTo>
                    <a:pt x="0" y="582917"/>
                  </a:lnTo>
                  <a:lnTo>
                    <a:pt x="3035" y="582917"/>
                  </a:lnTo>
                  <a:lnTo>
                    <a:pt x="3035" y="0"/>
                  </a:lnTo>
                  <a:close/>
                </a:path>
                <a:path w="440054" h="582929">
                  <a:moveTo>
                    <a:pt x="439674" y="0"/>
                  </a:moveTo>
                  <a:lnTo>
                    <a:pt x="436626" y="0"/>
                  </a:lnTo>
                  <a:lnTo>
                    <a:pt x="436626" y="582917"/>
                  </a:lnTo>
                  <a:lnTo>
                    <a:pt x="439674" y="582917"/>
                  </a:lnTo>
                  <a:lnTo>
                    <a:pt x="4396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065526" y="5927086"/>
            <a:ext cx="240029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stack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58083" y="5928359"/>
            <a:ext cx="436880" cy="1905"/>
          </a:xfrm>
          <a:custGeom>
            <a:avLst/>
            <a:gdLst/>
            <a:ahLst/>
            <a:cxnLst/>
            <a:rect l="l" t="t" r="r" b="b"/>
            <a:pathLst>
              <a:path w="436879" h="1904">
                <a:moveTo>
                  <a:pt x="0" y="1524"/>
                </a:moveTo>
                <a:lnTo>
                  <a:pt x="436626" y="1524"/>
                </a:lnTo>
                <a:lnTo>
                  <a:pt x="436626" y="0"/>
                </a:lnTo>
                <a:lnTo>
                  <a:pt x="0" y="0"/>
                </a:lnTo>
                <a:lnTo>
                  <a:pt x="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47674" y="5664958"/>
            <a:ext cx="15176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836926" y="5660135"/>
            <a:ext cx="559435" cy="269875"/>
            <a:chOff x="2836926" y="5660135"/>
            <a:chExt cx="559435" cy="269875"/>
          </a:xfrm>
        </p:grpSpPr>
        <p:sp>
          <p:nvSpPr>
            <p:cNvPr id="53" name="object 53"/>
            <p:cNvSpPr/>
            <p:nvPr/>
          </p:nvSpPr>
          <p:spPr>
            <a:xfrm>
              <a:off x="2958084" y="5661659"/>
              <a:ext cx="436880" cy="266700"/>
            </a:xfrm>
            <a:custGeom>
              <a:avLst/>
              <a:gdLst/>
              <a:ahLst/>
              <a:cxnLst/>
              <a:rect l="l" t="t" r="r" b="b"/>
              <a:pathLst>
                <a:path w="436879" h="266700">
                  <a:moveTo>
                    <a:pt x="436626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436626" y="266700"/>
                  </a:lnTo>
                  <a:lnTo>
                    <a:pt x="43662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36926" y="5660135"/>
              <a:ext cx="559435" cy="269875"/>
            </a:xfrm>
            <a:custGeom>
              <a:avLst/>
              <a:gdLst/>
              <a:ahLst/>
              <a:cxnLst/>
              <a:rect l="l" t="t" r="r" b="b"/>
              <a:pathLst>
                <a:path w="559435" h="269875">
                  <a:moveTo>
                    <a:pt x="559308" y="0"/>
                  </a:moveTo>
                  <a:lnTo>
                    <a:pt x="556260" y="0"/>
                  </a:lnTo>
                  <a:lnTo>
                    <a:pt x="556260" y="3048"/>
                  </a:lnTo>
                  <a:lnTo>
                    <a:pt x="556260" y="266700"/>
                  </a:lnTo>
                  <a:lnTo>
                    <a:pt x="122682" y="266700"/>
                  </a:lnTo>
                  <a:lnTo>
                    <a:pt x="122682" y="3048"/>
                  </a:lnTo>
                  <a:lnTo>
                    <a:pt x="556260" y="3048"/>
                  </a:lnTo>
                  <a:lnTo>
                    <a:pt x="556260" y="0"/>
                  </a:lnTo>
                  <a:lnTo>
                    <a:pt x="119634" y="0"/>
                  </a:lnTo>
                  <a:lnTo>
                    <a:pt x="119634" y="24396"/>
                  </a:lnTo>
                  <a:lnTo>
                    <a:pt x="118097" y="23622"/>
                  </a:lnTo>
                  <a:lnTo>
                    <a:pt x="96774" y="12954"/>
                  </a:lnTo>
                  <a:lnTo>
                    <a:pt x="96774" y="23622"/>
                  </a:lnTo>
                  <a:lnTo>
                    <a:pt x="0" y="23622"/>
                  </a:lnTo>
                  <a:lnTo>
                    <a:pt x="0" y="27444"/>
                  </a:lnTo>
                  <a:lnTo>
                    <a:pt x="96774" y="27444"/>
                  </a:lnTo>
                  <a:lnTo>
                    <a:pt x="96774" y="37338"/>
                  </a:lnTo>
                  <a:lnTo>
                    <a:pt x="116573" y="27444"/>
                  </a:lnTo>
                  <a:lnTo>
                    <a:pt x="119634" y="25920"/>
                  </a:lnTo>
                  <a:lnTo>
                    <a:pt x="119634" y="269748"/>
                  </a:lnTo>
                  <a:lnTo>
                    <a:pt x="559308" y="269748"/>
                  </a:lnTo>
                  <a:lnTo>
                    <a:pt x="559308" y="268224"/>
                  </a:lnTo>
                  <a:lnTo>
                    <a:pt x="559308" y="266700"/>
                  </a:lnTo>
                  <a:lnTo>
                    <a:pt x="559308" y="3048"/>
                  </a:lnTo>
                  <a:lnTo>
                    <a:pt x="559308" y="1524"/>
                  </a:lnTo>
                  <a:lnTo>
                    <a:pt x="559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69285" y="5636764"/>
            <a:ext cx="1492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 MT"/>
                <a:cs typeface="Arial MT"/>
              </a:rPr>
              <a:t>SP2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836926" y="5345429"/>
            <a:ext cx="559435" cy="317500"/>
            <a:chOff x="2836926" y="5345429"/>
            <a:chExt cx="559435" cy="317500"/>
          </a:xfrm>
        </p:grpSpPr>
        <p:sp>
          <p:nvSpPr>
            <p:cNvPr id="57" name="object 57"/>
            <p:cNvSpPr/>
            <p:nvPr/>
          </p:nvSpPr>
          <p:spPr>
            <a:xfrm>
              <a:off x="2958084" y="5345429"/>
              <a:ext cx="436880" cy="316230"/>
            </a:xfrm>
            <a:custGeom>
              <a:avLst/>
              <a:gdLst/>
              <a:ahLst/>
              <a:cxnLst/>
              <a:rect l="l" t="t" r="r" b="b"/>
              <a:pathLst>
                <a:path w="436879" h="316229">
                  <a:moveTo>
                    <a:pt x="436626" y="0"/>
                  </a:moveTo>
                  <a:lnTo>
                    <a:pt x="0" y="0"/>
                  </a:lnTo>
                  <a:lnTo>
                    <a:pt x="0" y="316229"/>
                  </a:lnTo>
                  <a:lnTo>
                    <a:pt x="436626" y="316229"/>
                  </a:lnTo>
                  <a:lnTo>
                    <a:pt x="43662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36926" y="5345429"/>
              <a:ext cx="559435" cy="317500"/>
            </a:xfrm>
            <a:custGeom>
              <a:avLst/>
              <a:gdLst/>
              <a:ahLst/>
              <a:cxnLst/>
              <a:rect l="l" t="t" r="r" b="b"/>
              <a:pathLst>
                <a:path w="559435" h="317500">
                  <a:moveTo>
                    <a:pt x="559308" y="0"/>
                  </a:moveTo>
                  <a:lnTo>
                    <a:pt x="557530" y="0"/>
                  </a:lnTo>
                  <a:lnTo>
                    <a:pt x="557530" y="314960"/>
                  </a:lnTo>
                  <a:lnTo>
                    <a:pt x="556895" y="315595"/>
                  </a:lnTo>
                  <a:lnTo>
                    <a:pt x="556895" y="314960"/>
                  </a:lnTo>
                  <a:lnTo>
                    <a:pt x="557530" y="314960"/>
                  </a:lnTo>
                  <a:lnTo>
                    <a:pt x="557530" y="0"/>
                  </a:lnTo>
                  <a:lnTo>
                    <a:pt x="556260" y="0"/>
                  </a:lnTo>
                  <a:lnTo>
                    <a:pt x="556260" y="314706"/>
                  </a:lnTo>
                  <a:lnTo>
                    <a:pt x="122682" y="314706"/>
                  </a:lnTo>
                  <a:lnTo>
                    <a:pt x="122682" y="316230"/>
                  </a:lnTo>
                  <a:lnTo>
                    <a:pt x="122034" y="316230"/>
                  </a:lnTo>
                  <a:lnTo>
                    <a:pt x="122034" y="315582"/>
                  </a:lnTo>
                  <a:lnTo>
                    <a:pt x="122682" y="316230"/>
                  </a:lnTo>
                  <a:lnTo>
                    <a:pt x="122682" y="314706"/>
                  </a:lnTo>
                  <a:lnTo>
                    <a:pt x="122682" y="0"/>
                  </a:lnTo>
                  <a:lnTo>
                    <a:pt x="120904" y="0"/>
                  </a:lnTo>
                  <a:lnTo>
                    <a:pt x="119634" y="0"/>
                  </a:lnTo>
                  <a:lnTo>
                    <a:pt x="100571" y="0"/>
                  </a:lnTo>
                  <a:lnTo>
                    <a:pt x="96774" y="0"/>
                  </a:lnTo>
                  <a:lnTo>
                    <a:pt x="0" y="0"/>
                  </a:lnTo>
                  <a:lnTo>
                    <a:pt x="0" y="2298"/>
                  </a:lnTo>
                  <a:lnTo>
                    <a:pt x="96774" y="2298"/>
                  </a:lnTo>
                  <a:lnTo>
                    <a:pt x="96774" y="2540"/>
                  </a:lnTo>
                  <a:lnTo>
                    <a:pt x="96774" y="12700"/>
                  </a:lnTo>
                  <a:lnTo>
                    <a:pt x="107429" y="12700"/>
                  </a:lnTo>
                  <a:lnTo>
                    <a:pt x="107429" y="2540"/>
                  </a:lnTo>
                  <a:lnTo>
                    <a:pt x="118872" y="2540"/>
                  </a:lnTo>
                  <a:lnTo>
                    <a:pt x="118872" y="1270"/>
                  </a:lnTo>
                  <a:lnTo>
                    <a:pt x="119634" y="1270"/>
                  </a:lnTo>
                  <a:lnTo>
                    <a:pt x="119634" y="314960"/>
                  </a:lnTo>
                  <a:lnTo>
                    <a:pt x="119634" y="316230"/>
                  </a:lnTo>
                  <a:lnTo>
                    <a:pt x="119634" y="317500"/>
                  </a:lnTo>
                  <a:lnTo>
                    <a:pt x="559308" y="317500"/>
                  </a:lnTo>
                  <a:lnTo>
                    <a:pt x="559308" y="316230"/>
                  </a:lnTo>
                  <a:lnTo>
                    <a:pt x="559308" y="314960"/>
                  </a:lnTo>
                  <a:lnTo>
                    <a:pt x="559308" y="314706"/>
                  </a:lnTo>
                  <a:lnTo>
                    <a:pt x="559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46150" y="4333744"/>
            <a:ext cx="2066925" cy="1197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7183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25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Sharing</a:t>
            </a:r>
            <a:endParaRPr sz="125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885"/>
              </a:spcBef>
            </a:pPr>
            <a:r>
              <a:rPr sz="900" dirty="0">
                <a:latin typeface="Arial MT"/>
                <a:cs typeface="Arial MT"/>
              </a:rPr>
              <a:t>Why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stack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cannot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normally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shared?</a:t>
            </a:r>
            <a:endParaRPr sz="900">
              <a:latin typeface="Arial MT"/>
              <a:cs typeface="Arial MT"/>
            </a:endParaRPr>
          </a:p>
          <a:p>
            <a:pPr marL="69850">
              <a:lnSpc>
                <a:spcPct val="100000"/>
              </a:lnSpc>
              <a:spcBef>
                <a:spcPts val="960"/>
              </a:spcBef>
            </a:pPr>
            <a:r>
              <a:rPr sz="750" dirty="0">
                <a:latin typeface="Arial MT"/>
                <a:cs typeface="Arial MT"/>
              </a:rPr>
              <a:t>Suppose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tasks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share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resource: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750">
              <a:latin typeface="Arial MT"/>
              <a:cs typeface="Arial MT"/>
            </a:endParaRPr>
          </a:p>
          <a:p>
            <a:pPr marL="777875" algn="ctr">
              <a:lnSpc>
                <a:spcPts val="665"/>
              </a:lnSpc>
              <a:spcBef>
                <a:spcPts val="5"/>
              </a:spcBef>
            </a:pPr>
            <a:r>
              <a:rPr sz="600" dirty="0">
                <a:latin typeface="Arial MT"/>
                <a:cs typeface="Arial MT"/>
              </a:rPr>
              <a:t>big</a:t>
            </a:r>
            <a:r>
              <a:rPr sz="600" spc="3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problems</a:t>
            </a:r>
            <a:endParaRPr sz="600">
              <a:latin typeface="Arial MT"/>
              <a:cs typeface="Arial MT"/>
            </a:endParaRPr>
          </a:p>
          <a:p>
            <a:pPr marR="173355" algn="ctr">
              <a:lnSpc>
                <a:spcPts val="590"/>
              </a:lnSpc>
            </a:pPr>
            <a:r>
              <a:rPr sz="600" spc="-10" dirty="0">
                <a:latin typeface="Arial MT"/>
                <a:cs typeface="Arial MT"/>
              </a:rPr>
              <a:t>blocked</a:t>
            </a:r>
            <a:endParaRPr sz="600">
              <a:latin typeface="Arial MT"/>
              <a:cs typeface="Arial MT"/>
            </a:endParaRPr>
          </a:p>
          <a:p>
            <a:pPr marR="197485" algn="r">
              <a:lnSpc>
                <a:spcPts val="520"/>
              </a:lnSpc>
            </a:pPr>
            <a:r>
              <a:rPr sz="550" spc="-25" dirty="0">
                <a:latin typeface="Arial MT"/>
                <a:cs typeface="Arial MT"/>
              </a:rPr>
              <a:t>SP1</a:t>
            </a:r>
            <a:endParaRPr sz="550">
              <a:latin typeface="Arial MT"/>
              <a:cs typeface="Arial MT"/>
            </a:endParaRPr>
          </a:p>
          <a:p>
            <a:pPr marL="25400">
              <a:lnSpc>
                <a:spcPts val="1019"/>
              </a:lnSpc>
            </a:pP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25043" y="4253865"/>
            <a:ext cx="2912110" cy="2183130"/>
            <a:chOff x="725043" y="4253865"/>
            <a:chExt cx="2912110" cy="2183130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4200" y="5513070"/>
              <a:ext cx="103631" cy="15011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1520" y="4260342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53661" y="4333744"/>
            <a:ext cx="2404745" cy="467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25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Sharing</a:t>
            </a:r>
            <a:endParaRPr sz="125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885"/>
              </a:spcBef>
            </a:pPr>
            <a:r>
              <a:rPr sz="900" dirty="0">
                <a:latin typeface="Arial MT"/>
                <a:cs typeface="Arial MT"/>
              </a:rPr>
              <a:t>Why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stack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shared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under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NPP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HLP?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587240" y="5127497"/>
            <a:ext cx="1954530" cy="218440"/>
            <a:chOff x="4587240" y="5127497"/>
            <a:chExt cx="1954530" cy="218440"/>
          </a:xfrm>
        </p:grpSpPr>
        <p:sp>
          <p:nvSpPr>
            <p:cNvPr id="65" name="object 65"/>
            <p:cNvSpPr/>
            <p:nvPr/>
          </p:nvSpPr>
          <p:spPr>
            <a:xfrm>
              <a:off x="6102096" y="5127497"/>
              <a:ext cx="440055" cy="218440"/>
            </a:xfrm>
            <a:custGeom>
              <a:avLst/>
              <a:gdLst/>
              <a:ahLst/>
              <a:cxnLst/>
              <a:rect l="l" t="t" r="r" b="b"/>
              <a:pathLst>
                <a:path w="440054" h="218439">
                  <a:moveTo>
                    <a:pt x="3035" y="0"/>
                  </a:moveTo>
                  <a:lnTo>
                    <a:pt x="0" y="0"/>
                  </a:lnTo>
                  <a:lnTo>
                    <a:pt x="0" y="217932"/>
                  </a:lnTo>
                  <a:lnTo>
                    <a:pt x="3035" y="217932"/>
                  </a:lnTo>
                  <a:lnTo>
                    <a:pt x="3035" y="0"/>
                  </a:lnTo>
                  <a:close/>
                </a:path>
                <a:path w="440054" h="218439">
                  <a:moveTo>
                    <a:pt x="439661" y="0"/>
                  </a:moveTo>
                  <a:lnTo>
                    <a:pt x="436626" y="0"/>
                  </a:lnTo>
                  <a:lnTo>
                    <a:pt x="436626" y="217932"/>
                  </a:lnTo>
                  <a:lnTo>
                    <a:pt x="439661" y="217932"/>
                  </a:lnTo>
                  <a:lnTo>
                    <a:pt x="439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87240" y="5248655"/>
              <a:ext cx="24765" cy="97155"/>
            </a:xfrm>
            <a:custGeom>
              <a:avLst/>
              <a:gdLst/>
              <a:ahLst/>
              <a:cxnLst/>
              <a:rect l="l" t="t" r="r" b="b"/>
              <a:pathLst>
                <a:path w="24764" h="97154">
                  <a:moveTo>
                    <a:pt x="15239" y="36576"/>
                  </a:moveTo>
                  <a:lnTo>
                    <a:pt x="9144" y="36576"/>
                  </a:lnTo>
                  <a:lnTo>
                    <a:pt x="9144" y="96774"/>
                  </a:lnTo>
                  <a:lnTo>
                    <a:pt x="15239" y="96774"/>
                  </a:lnTo>
                  <a:lnTo>
                    <a:pt x="15239" y="36576"/>
                  </a:lnTo>
                  <a:close/>
                </a:path>
                <a:path w="24764" h="97154">
                  <a:moveTo>
                    <a:pt x="12192" y="0"/>
                  </a:moveTo>
                  <a:lnTo>
                    <a:pt x="0" y="40386"/>
                  </a:lnTo>
                  <a:lnTo>
                    <a:pt x="9144" y="40386"/>
                  </a:lnTo>
                  <a:lnTo>
                    <a:pt x="9144" y="36576"/>
                  </a:lnTo>
                  <a:lnTo>
                    <a:pt x="23233" y="36576"/>
                  </a:lnTo>
                  <a:lnTo>
                    <a:pt x="12192" y="0"/>
                  </a:lnTo>
                  <a:close/>
                </a:path>
                <a:path w="24764" h="97154">
                  <a:moveTo>
                    <a:pt x="23233" y="36576"/>
                  </a:moveTo>
                  <a:lnTo>
                    <a:pt x="15239" y="36576"/>
                  </a:lnTo>
                  <a:lnTo>
                    <a:pt x="15239" y="40386"/>
                  </a:lnTo>
                  <a:lnTo>
                    <a:pt x="24384" y="40386"/>
                  </a:lnTo>
                  <a:lnTo>
                    <a:pt x="23233" y="36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24094" y="5248655"/>
              <a:ext cx="6350" cy="97155"/>
            </a:xfrm>
            <a:custGeom>
              <a:avLst/>
              <a:gdLst/>
              <a:ahLst/>
              <a:cxnLst/>
              <a:rect l="l" t="t" r="r" b="b"/>
              <a:pathLst>
                <a:path w="6350" h="97154">
                  <a:moveTo>
                    <a:pt x="6096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6096" y="9677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67834" y="5223509"/>
              <a:ext cx="1774189" cy="122555"/>
            </a:xfrm>
            <a:custGeom>
              <a:avLst/>
              <a:gdLst/>
              <a:ahLst/>
              <a:cxnLst/>
              <a:rect l="l" t="t" r="r" b="b"/>
              <a:pathLst>
                <a:path w="1774190" h="122554">
                  <a:moveTo>
                    <a:pt x="464058" y="121158"/>
                  </a:moveTo>
                  <a:lnTo>
                    <a:pt x="464058" y="121158"/>
                  </a:lnTo>
                  <a:lnTo>
                    <a:pt x="0" y="121158"/>
                  </a:lnTo>
                  <a:lnTo>
                    <a:pt x="0" y="121932"/>
                  </a:lnTo>
                  <a:lnTo>
                    <a:pt x="464058" y="121932"/>
                  </a:lnTo>
                  <a:lnTo>
                    <a:pt x="464058" y="121158"/>
                  </a:lnTo>
                  <a:close/>
                </a:path>
                <a:path w="1774190" h="122554">
                  <a:moveTo>
                    <a:pt x="1335786" y="98298"/>
                  </a:moveTo>
                  <a:lnTo>
                    <a:pt x="1334262" y="98298"/>
                  </a:lnTo>
                  <a:lnTo>
                    <a:pt x="1334262" y="121920"/>
                  </a:lnTo>
                  <a:lnTo>
                    <a:pt x="1335786" y="121920"/>
                  </a:lnTo>
                  <a:lnTo>
                    <a:pt x="1335786" y="98298"/>
                  </a:lnTo>
                  <a:close/>
                </a:path>
                <a:path w="1774190" h="122554">
                  <a:moveTo>
                    <a:pt x="1773936" y="1524"/>
                  </a:moveTo>
                  <a:lnTo>
                    <a:pt x="1772412" y="1524"/>
                  </a:lnTo>
                  <a:lnTo>
                    <a:pt x="1772412" y="2540"/>
                  </a:lnTo>
                  <a:lnTo>
                    <a:pt x="1772412" y="3048"/>
                  </a:lnTo>
                  <a:lnTo>
                    <a:pt x="1772412" y="121920"/>
                  </a:lnTo>
                  <a:lnTo>
                    <a:pt x="1773936" y="121920"/>
                  </a:lnTo>
                  <a:lnTo>
                    <a:pt x="1773936" y="3048"/>
                  </a:lnTo>
                  <a:lnTo>
                    <a:pt x="1773936" y="2540"/>
                  </a:lnTo>
                  <a:lnTo>
                    <a:pt x="1773936" y="1524"/>
                  </a:lnTo>
                  <a:close/>
                </a:path>
                <a:path w="1774190" h="122554">
                  <a:moveTo>
                    <a:pt x="1773936" y="0"/>
                  </a:moveTo>
                  <a:lnTo>
                    <a:pt x="1334262" y="0"/>
                  </a:lnTo>
                  <a:lnTo>
                    <a:pt x="1334262" y="1270"/>
                  </a:lnTo>
                  <a:lnTo>
                    <a:pt x="1335786" y="1270"/>
                  </a:lnTo>
                  <a:lnTo>
                    <a:pt x="1335786" y="2540"/>
                  </a:lnTo>
                  <a:lnTo>
                    <a:pt x="1336929" y="2540"/>
                  </a:lnTo>
                  <a:lnTo>
                    <a:pt x="1336929" y="1270"/>
                  </a:lnTo>
                  <a:lnTo>
                    <a:pt x="1770888" y="1270"/>
                  </a:lnTo>
                  <a:lnTo>
                    <a:pt x="1770888" y="1524"/>
                  </a:lnTo>
                  <a:lnTo>
                    <a:pt x="1771269" y="1524"/>
                  </a:lnTo>
                  <a:lnTo>
                    <a:pt x="1771269" y="1270"/>
                  </a:lnTo>
                  <a:lnTo>
                    <a:pt x="1773936" y="1270"/>
                  </a:lnTo>
                  <a:lnTo>
                    <a:pt x="1773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817108" y="5219695"/>
            <a:ext cx="136525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"/>
              </a:lnSpc>
            </a:pPr>
            <a:r>
              <a:rPr sz="550" spc="-25" dirty="0">
                <a:latin typeface="Arial MT"/>
                <a:cs typeface="Arial MT"/>
              </a:rPr>
              <a:t>SP1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739384" y="5151882"/>
            <a:ext cx="802640" cy="679450"/>
            <a:chOff x="5739384" y="5151882"/>
            <a:chExt cx="802640" cy="679450"/>
          </a:xfrm>
        </p:grpSpPr>
        <p:sp>
          <p:nvSpPr>
            <p:cNvPr id="71" name="object 71"/>
            <p:cNvSpPr/>
            <p:nvPr/>
          </p:nvSpPr>
          <p:spPr>
            <a:xfrm>
              <a:off x="6102096" y="5223509"/>
              <a:ext cx="440055" cy="122555"/>
            </a:xfrm>
            <a:custGeom>
              <a:avLst/>
              <a:gdLst/>
              <a:ahLst/>
              <a:cxnLst/>
              <a:rect l="l" t="t" r="r" b="b"/>
              <a:pathLst>
                <a:path w="440054" h="122554">
                  <a:moveTo>
                    <a:pt x="439674" y="0"/>
                  </a:moveTo>
                  <a:lnTo>
                    <a:pt x="436626" y="0"/>
                  </a:lnTo>
                  <a:lnTo>
                    <a:pt x="436626" y="1270"/>
                  </a:lnTo>
                  <a:lnTo>
                    <a:pt x="436626" y="1524"/>
                  </a:lnTo>
                  <a:lnTo>
                    <a:pt x="436626" y="3048"/>
                  </a:lnTo>
                  <a:lnTo>
                    <a:pt x="436626" y="121158"/>
                  </a:lnTo>
                  <a:lnTo>
                    <a:pt x="3048" y="121158"/>
                  </a:lnTo>
                  <a:lnTo>
                    <a:pt x="3048" y="3048"/>
                  </a:lnTo>
                  <a:lnTo>
                    <a:pt x="436626" y="3048"/>
                  </a:lnTo>
                  <a:lnTo>
                    <a:pt x="436626" y="1524"/>
                  </a:lnTo>
                  <a:lnTo>
                    <a:pt x="3048" y="1524"/>
                  </a:lnTo>
                  <a:lnTo>
                    <a:pt x="2667" y="1905"/>
                  </a:lnTo>
                  <a:lnTo>
                    <a:pt x="2667" y="1270"/>
                  </a:lnTo>
                  <a:lnTo>
                    <a:pt x="436626" y="1270"/>
                  </a:lnTo>
                  <a:lnTo>
                    <a:pt x="43662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524" y="1270"/>
                  </a:lnTo>
                  <a:lnTo>
                    <a:pt x="1524" y="2540"/>
                  </a:lnTo>
                  <a:lnTo>
                    <a:pt x="0" y="2540"/>
                  </a:lnTo>
                  <a:lnTo>
                    <a:pt x="0" y="121158"/>
                  </a:lnTo>
                  <a:lnTo>
                    <a:pt x="0" y="121920"/>
                  </a:lnTo>
                  <a:lnTo>
                    <a:pt x="439674" y="121932"/>
                  </a:lnTo>
                  <a:lnTo>
                    <a:pt x="439674" y="121158"/>
                  </a:lnTo>
                  <a:lnTo>
                    <a:pt x="439674" y="3048"/>
                  </a:lnTo>
                  <a:lnTo>
                    <a:pt x="439674" y="2540"/>
                  </a:lnTo>
                  <a:lnTo>
                    <a:pt x="439674" y="1524"/>
                  </a:lnTo>
                  <a:lnTo>
                    <a:pt x="437642" y="1524"/>
                  </a:lnTo>
                  <a:lnTo>
                    <a:pt x="437642" y="2540"/>
                  </a:lnTo>
                  <a:lnTo>
                    <a:pt x="437007" y="2540"/>
                  </a:lnTo>
                  <a:lnTo>
                    <a:pt x="437007" y="1905"/>
                  </a:lnTo>
                  <a:lnTo>
                    <a:pt x="437642" y="2540"/>
                  </a:lnTo>
                  <a:lnTo>
                    <a:pt x="437642" y="1524"/>
                  </a:lnTo>
                  <a:lnTo>
                    <a:pt x="437007" y="1524"/>
                  </a:lnTo>
                  <a:lnTo>
                    <a:pt x="437007" y="1270"/>
                  </a:lnTo>
                  <a:lnTo>
                    <a:pt x="439674" y="1270"/>
                  </a:lnTo>
                  <a:lnTo>
                    <a:pt x="4396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39384" y="5151882"/>
              <a:ext cx="364490" cy="170180"/>
            </a:xfrm>
            <a:custGeom>
              <a:avLst/>
              <a:gdLst/>
              <a:ahLst/>
              <a:cxnLst/>
              <a:rect l="l" t="t" r="r" b="b"/>
              <a:pathLst>
                <a:path w="364489" h="170179">
                  <a:moveTo>
                    <a:pt x="364236" y="0"/>
                  </a:moveTo>
                  <a:lnTo>
                    <a:pt x="0" y="0"/>
                  </a:lnTo>
                  <a:lnTo>
                    <a:pt x="0" y="169925"/>
                  </a:lnTo>
                  <a:lnTo>
                    <a:pt x="364236" y="169925"/>
                  </a:lnTo>
                  <a:lnTo>
                    <a:pt x="364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02096" y="5345429"/>
              <a:ext cx="440055" cy="485775"/>
            </a:xfrm>
            <a:custGeom>
              <a:avLst/>
              <a:gdLst/>
              <a:ahLst/>
              <a:cxnLst/>
              <a:rect l="l" t="t" r="r" b="b"/>
              <a:pathLst>
                <a:path w="440054" h="485775">
                  <a:moveTo>
                    <a:pt x="3035" y="0"/>
                  </a:moveTo>
                  <a:lnTo>
                    <a:pt x="0" y="0"/>
                  </a:lnTo>
                  <a:lnTo>
                    <a:pt x="0" y="485394"/>
                  </a:lnTo>
                  <a:lnTo>
                    <a:pt x="3035" y="485394"/>
                  </a:lnTo>
                  <a:lnTo>
                    <a:pt x="3035" y="0"/>
                  </a:lnTo>
                  <a:close/>
                </a:path>
                <a:path w="440054" h="485775">
                  <a:moveTo>
                    <a:pt x="439661" y="0"/>
                  </a:moveTo>
                  <a:lnTo>
                    <a:pt x="436626" y="0"/>
                  </a:lnTo>
                  <a:lnTo>
                    <a:pt x="436626" y="485394"/>
                  </a:lnTo>
                  <a:lnTo>
                    <a:pt x="439661" y="485394"/>
                  </a:lnTo>
                  <a:lnTo>
                    <a:pt x="439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211061" y="5830312"/>
            <a:ext cx="240029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stack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259579" y="5344667"/>
            <a:ext cx="2280920" cy="487680"/>
            <a:chOff x="4259579" y="5344667"/>
            <a:chExt cx="2280920" cy="487680"/>
          </a:xfrm>
        </p:grpSpPr>
        <p:sp>
          <p:nvSpPr>
            <p:cNvPr id="76" name="object 76"/>
            <p:cNvSpPr/>
            <p:nvPr/>
          </p:nvSpPr>
          <p:spPr>
            <a:xfrm>
              <a:off x="4259580" y="5406389"/>
              <a:ext cx="1407795" cy="315595"/>
            </a:xfrm>
            <a:custGeom>
              <a:avLst/>
              <a:gdLst/>
              <a:ahLst/>
              <a:cxnLst/>
              <a:rect l="l" t="t" r="r" b="b"/>
              <a:pathLst>
                <a:path w="1407795" h="315595">
                  <a:moveTo>
                    <a:pt x="1407414" y="303276"/>
                  </a:moveTo>
                  <a:lnTo>
                    <a:pt x="1404366" y="301752"/>
                  </a:lnTo>
                  <a:lnTo>
                    <a:pt x="1383030" y="291084"/>
                  </a:lnTo>
                  <a:lnTo>
                    <a:pt x="1383030" y="301752"/>
                  </a:lnTo>
                  <a:lnTo>
                    <a:pt x="0" y="301752"/>
                  </a:lnTo>
                  <a:lnTo>
                    <a:pt x="0" y="305562"/>
                  </a:lnTo>
                  <a:lnTo>
                    <a:pt x="1383030" y="305562"/>
                  </a:lnTo>
                  <a:lnTo>
                    <a:pt x="1383030" y="315468"/>
                  </a:lnTo>
                  <a:lnTo>
                    <a:pt x="1402842" y="305562"/>
                  </a:lnTo>
                  <a:lnTo>
                    <a:pt x="1407414" y="303276"/>
                  </a:lnTo>
                  <a:close/>
                </a:path>
                <a:path w="1407795" h="315595">
                  <a:moveTo>
                    <a:pt x="1407414" y="12192"/>
                  </a:moveTo>
                  <a:lnTo>
                    <a:pt x="1404366" y="10668"/>
                  </a:lnTo>
                  <a:lnTo>
                    <a:pt x="1383030" y="0"/>
                  </a:lnTo>
                  <a:lnTo>
                    <a:pt x="1383030" y="10668"/>
                  </a:lnTo>
                  <a:lnTo>
                    <a:pt x="0" y="10668"/>
                  </a:lnTo>
                  <a:lnTo>
                    <a:pt x="0" y="14490"/>
                  </a:lnTo>
                  <a:lnTo>
                    <a:pt x="1383030" y="14490"/>
                  </a:lnTo>
                  <a:lnTo>
                    <a:pt x="1383030" y="24384"/>
                  </a:lnTo>
                  <a:lnTo>
                    <a:pt x="1402829" y="14490"/>
                  </a:lnTo>
                  <a:lnTo>
                    <a:pt x="140741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08347" y="5637275"/>
              <a:ext cx="170180" cy="72390"/>
            </a:xfrm>
            <a:custGeom>
              <a:avLst/>
              <a:gdLst/>
              <a:ahLst/>
              <a:cxnLst/>
              <a:rect l="l" t="t" r="r" b="b"/>
              <a:pathLst>
                <a:path w="170179" h="72389">
                  <a:moveTo>
                    <a:pt x="169925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925" y="7238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06823" y="5635751"/>
              <a:ext cx="173355" cy="75565"/>
            </a:xfrm>
            <a:custGeom>
              <a:avLst/>
              <a:gdLst/>
              <a:ahLst/>
              <a:cxnLst/>
              <a:rect l="l" t="t" r="r" b="b"/>
              <a:pathLst>
                <a:path w="173354" h="75564">
                  <a:moveTo>
                    <a:pt x="172974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72974" y="75437"/>
                  </a:lnTo>
                  <a:lnTo>
                    <a:pt x="172974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72974" y="1524"/>
                  </a:lnTo>
                  <a:lnTo>
                    <a:pt x="172974" y="0"/>
                  </a:lnTo>
                  <a:close/>
                </a:path>
                <a:path w="173354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73354" h="75564">
                  <a:moveTo>
                    <a:pt x="169925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69925" y="73913"/>
                  </a:lnTo>
                  <a:lnTo>
                    <a:pt x="169925" y="72389"/>
                  </a:lnTo>
                  <a:close/>
                </a:path>
                <a:path w="173354" h="75564">
                  <a:moveTo>
                    <a:pt x="169925" y="1524"/>
                  </a:moveTo>
                  <a:lnTo>
                    <a:pt x="169925" y="73913"/>
                  </a:lnTo>
                  <a:lnTo>
                    <a:pt x="171450" y="72389"/>
                  </a:lnTo>
                  <a:lnTo>
                    <a:pt x="172974" y="72389"/>
                  </a:lnTo>
                  <a:lnTo>
                    <a:pt x="172974" y="3048"/>
                  </a:lnTo>
                  <a:lnTo>
                    <a:pt x="171450" y="3048"/>
                  </a:lnTo>
                  <a:lnTo>
                    <a:pt x="169925" y="1524"/>
                  </a:lnTo>
                  <a:close/>
                </a:path>
                <a:path w="173354" h="75564">
                  <a:moveTo>
                    <a:pt x="172974" y="72389"/>
                  </a:moveTo>
                  <a:lnTo>
                    <a:pt x="171450" y="72389"/>
                  </a:lnTo>
                  <a:lnTo>
                    <a:pt x="169925" y="73913"/>
                  </a:lnTo>
                  <a:lnTo>
                    <a:pt x="172974" y="73913"/>
                  </a:lnTo>
                  <a:lnTo>
                    <a:pt x="172974" y="72389"/>
                  </a:lnTo>
                  <a:close/>
                </a:path>
                <a:path w="173354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73354" h="75564">
                  <a:moveTo>
                    <a:pt x="16992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9925" y="3048"/>
                  </a:lnTo>
                  <a:lnTo>
                    <a:pt x="169925" y="1524"/>
                  </a:lnTo>
                  <a:close/>
                </a:path>
                <a:path w="173354" h="75564">
                  <a:moveTo>
                    <a:pt x="172974" y="1524"/>
                  </a:moveTo>
                  <a:lnTo>
                    <a:pt x="169925" y="1524"/>
                  </a:lnTo>
                  <a:lnTo>
                    <a:pt x="171450" y="3048"/>
                  </a:lnTo>
                  <a:lnTo>
                    <a:pt x="172974" y="3048"/>
                  </a:lnTo>
                  <a:lnTo>
                    <a:pt x="17297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96156" y="5345429"/>
              <a:ext cx="306705" cy="364490"/>
            </a:xfrm>
            <a:custGeom>
              <a:avLst/>
              <a:gdLst/>
              <a:ahLst/>
              <a:cxnLst/>
              <a:rect l="l" t="t" r="r" b="b"/>
              <a:pathLst>
                <a:path w="306704" h="364489">
                  <a:moveTo>
                    <a:pt x="24384" y="234696"/>
                  </a:moveTo>
                  <a:lnTo>
                    <a:pt x="23228" y="230886"/>
                  </a:lnTo>
                  <a:lnTo>
                    <a:pt x="12192" y="194310"/>
                  </a:lnTo>
                  <a:lnTo>
                    <a:pt x="0" y="234696"/>
                  </a:lnTo>
                  <a:lnTo>
                    <a:pt x="9131" y="234696"/>
                  </a:lnTo>
                  <a:lnTo>
                    <a:pt x="9131" y="364236"/>
                  </a:lnTo>
                  <a:lnTo>
                    <a:pt x="15240" y="364236"/>
                  </a:lnTo>
                  <a:lnTo>
                    <a:pt x="15240" y="234696"/>
                  </a:lnTo>
                  <a:lnTo>
                    <a:pt x="24384" y="234696"/>
                  </a:lnTo>
                  <a:close/>
                </a:path>
                <a:path w="306704" h="364489">
                  <a:moveTo>
                    <a:pt x="306324" y="0"/>
                  </a:moveTo>
                  <a:lnTo>
                    <a:pt x="300228" y="0"/>
                  </a:lnTo>
                  <a:lnTo>
                    <a:pt x="300228" y="73152"/>
                  </a:lnTo>
                  <a:lnTo>
                    <a:pt x="306324" y="73152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78273" y="5637275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89">
                  <a:moveTo>
                    <a:pt x="29108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91084" y="72389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476750" y="5417057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39">
                  <a:moveTo>
                    <a:pt x="124206" y="286512"/>
                  </a:moveTo>
                  <a:lnTo>
                    <a:pt x="122682" y="284988"/>
                  </a:lnTo>
                  <a:lnTo>
                    <a:pt x="121158" y="286512"/>
                  </a:lnTo>
                  <a:lnTo>
                    <a:pt x="122682" y="288036"/>
                  </a:lnTo>
                  <a:lnTo>
                    <a:pt x="124206" y="286512"/>
                  </a:lnTo>
                  <a:close/>
                </a:path>
                <a:path w="294639" h="294639">
                  <a:moveTo>
                    <a:pt x="124206" y="280416"/>
                  </a:moveTo>
                  <a:lnTo>
                    <a:pt x="122682" y="278892"/>
                  </a:lnTo>
                  <a:lnTo>
                    <a:pt x="121158" y="280416"/>
                  </a:lnTo>
                  <a:lnTo>
                    <a:pt x="122682" y="281940"/>
                  </a:lnTo>
                  <a:lnTo>
                    <a:pt x="124206" y="280416"/>
                  </a:lnTo>
                  <a:close/>
                </a:path>
                <a:path w="294639" h="294639">
                  <a:moveTo>
                    <a:pt x="124206" y="275082"/>
                  </a:moveTo>
                  <a:lnTo>
                    <a:pt x="122682" y="273558"/>
                  </a:lnTo>
                  <a:lnTo>
                    <a:pt x="121158" y="275082"/>
                  </a:lnTo>
                  <a:lnTo>
                    <a:pt x="122682" y="276606"/>
                  </a:lnTo>
                  <a:lnTo>
                    <a:pt x="124206" y="275082"/>
                  </a:lnTo>
                  <a:close/>
                </a:path>
                <a:path w="294639" h="294639">
                  <a:moveTo>
                    <a:pt x="124206" y="268986"/>
                  </a:moveTo>
                  <a:lnTo>
                    <a:pt x="122682" y="267462"/>
                  </a:lnTo>
                  <a:lnTo>
                    <a:pt x="121158" y="268986"/>
                  </a:lnTo>
                  <a:lnTo>
                    <a:pt x="122682" y="270510"/>
                  </a:lnTo>
                  <a:lnTo>
                    <a:pt x="124206" y="268986"/>
                  </a:lnTo>
                  <a:close/>
                </a:path>
                <a:path w="294639" h="294639">
                  <a:moveTo>
                    <a:pt x="124206" y="262890"/>
                  </a:moveTo>
                  <a:lnTo>
                    <a:pt x="122682" y="261366"/>
                  </a:lnTo>
                  <a:lnTo>
                    <a:pt x="121158" y="262890"/>
                  </a:lnTo>
                  <a:lnTo>
                    <a:pt x="122682" y="264414"/>
                  </a:lnTo>
                  <a:lnTo>
                    <a:pt x="124206" y="262890"/>
                  </a:lnTo>
                  <a:close/>
                </a:path>
                <a:path w="294639" h="294639">
                  <a:moveTo>
                    <a:pt x="124206" y="256794"/>
                  </a:moveTo>
                  <a:lnTo>
                    <a:pt x="122682" y="255270"/>
                  </a:lnTo>
                  <a:lnTo>
                    <a:pt x="121158" y="256794"/>
                  </a:lnTo>
                  <a:lnTo>
                    <a:pt x="122682" y="258318"/>
                  </a:lnTo>
                  <a:lnTo>
                    <a:pt x="124206" y="256794"/>
                  </a:lnTo>
                  <a:close/>
                </a:path>
                <a:path w="294639" h="294639">
                  <a:moveTo>
                    <a:pt x="124206" y="250698"/>
                  </a:moveTo>
                  <a:lnTo>
                    <a:pt x="122682" y="249174"/>
                  </a:lnTo>
                  <a:lnTo>
                    <a:pt x="121158" y="250698"/>
                  </a:lnTo>
                  <a:lnTo>
                    <a:pt x="122682" y="252222"/>
                  </a:lnTo>
                  <a:lnTo>
                    <a:pt x="124206" y="250698"/>
                  </a:lnTo>
                  <a:close/>
                </a:path>
                <a:path w="294639" h="294639">
                  <a:moveTo>
                    <a:pt x="124206" y="244602"/>
                  </a:moveTo>
                  <a:lnTo>
                    <a:pt x="122682" y="243078"/>
                  </a:lnTo>
                  <a:lnTo>
                    <a:pt x="121158" y="244602"/>
                  </a:lnTo>
                  <a:lnTo>
                    <a:pt x="122682" y="246126"/>
                  </a:lnTo>
                  <a:lnTo>
                    <a:pt x="124206" y="244602"/>
                  </a:lnTo>
                  <a:close/>
                </a:path>
                <a:path w="294639" h="294639">
                  <a:moveTo>
                    <a:pt x="124206" y="238506"/>
                  </a:moveTo>
                  <a:lnTo>
                    <a:pt x="122682" y="236982"/>
                  </a:lnTo>
                  <a:lnTo>
                    <a:pt x="121158" y="238506"/>
                  </a:lnTo>
                  <a:lnTo>
                    <a:pt x="122682" y="240030"/>
                  </a:lnTo>
                  <a:lnTo>
                    <a:pt x="124206" y="238506"/>
                  </a:lnTo>
                  <a:close/>
                </a:path>
                <a:path w="294639" h="294639">
                  <a:moveTo>
                    <a:pt x="124206" y="232410"/>
                  </a:moveTo>
                  <a:lnTo>
                    <a:pt x="122682" y="230886"/>
                  </a:lnTo>
                  <a:lnTo>
                    <a:pt x="121158" y="232410"/>
                  </a:lnTo>
                  <a:lnTo>
                    <a:pt x="122682" y="233934"/>
                  </a:lnTo>
                  <a:lnTo>
                    <a:pt x="124206" y="232410"/>
                  </a:lnTo>
                  <a:close/>
                </a:path>
                <a:path w="294639" h="294639">
                  <a:moveTo>
                    <a:pt x="124206" y="226314"/>
                  </a:moveTo>
                  <a:lnTo>
                    <a:pt x="122682" y="224790"/>
                  </a:lnTo>
                  <a:lnTo>
                    <a:pt x="121158" y="226314"/>
                  </a:lnTo>
                  <a:lnTo>
                    <a:pt x="122682" y="227838"/>
                  </a:lnTo>
                  <a:lnTo>
                    <a:pt x="124206" y="226314"/>
                  </a:lnTo>
                  <a:close/>
                </a:path>
                <a:path w="294639" h="294639">
                  <a:moveTo>
                    <a:pt x="124206" y="214122"/>
                  </a:moveTo>
                  <a:lnTo>
                    <a:pt x="122682" y="212598"/>
                  </a:lnTo>
                  <a:lnTo>
                    <a:pt x="121158" y="214122"/>
                  </a:lnTo>
                  <a:lnTo>
                    <a:pt x="122682" y="215646"/>
                  </a:lnTo>
                  <a:lnTo>
                    <a:pt x="124206" y="214122"/>
                  </a:lnTo>
                  <a:close/>
                </a:path>
                <a:path w="294639" h="294639">
                  <a:moveTo>
                    <a:pt x="124206" y="208026"/>
                  </a:moveTo>
                  <a:lnTo>
                    <a:pt x="122682" y="206502"/>
                  </a:lnTo>
                  <a:lnTo>
                    <a:pt x="121158" y="208026"/>
                  </a:lnTo>
                  <a:lnTo>
                    <a:pt x="122682" y="209550"/>
                  </a:lnTo>
                  <a:lnTo>
                    <a:pt x="124206" y="208026"/>
                  </a:lnTo>
                  <a:close/>
                </a:path>
                <a:path w="294639" h="294639">
                  <a:moveTo>
                    <a:pt x="124206" y="201930"/>
                  </a:moveTo>
                  <a:lnTo>
                    <a:pt x="122682" y="200406"/>
                  </a:lnTo>
                  <a:lnTo>
                    <a:pt x="121158" y="201930"/>
                  </a:lnTo>
                  <a:lnTo>
                    <a:pt x="122682" y="203454"/>
                  </a:lnTo>
                  <a:lnTo>
                    <a:pt x="124206" y="201930"/>
                  </a:lnTo>
                  <a:close/>
                </a:path>
                <a:path w="294639" h="294639">
                  <a:moveTo>
                    <a:pt x="124206" y="195834"/>
                  </a:moveTo>
                  <a:lnTo>
                    <a:pt x="122682" y="194310"/>
                  </a:lnTo>
                  <a:lnTo>
                    <a:pt x="121158" y="195834"/>
                  </a:lnTo>
                  <a:lnTo>
                    <a:pt x="122682" y="197358"/>
                  </a:lnTo>
                  <a:lnTo>
                    <a:pt x="124206" y="195834"/>
                  </a:lnTo>
                  <a:close/>
                </a:path>
                <a:path w="294639" h="294639">
                  <a:moveTo>
                    <a:pt x="124206" y="189738"/>
                  </a:moveTo>
                  <a:lnTo>
                    <a:pt x="122682" y="188214"/>
                  </a:lnTo>
                  <a:lnTo>
                    <a:pt x="121158" y="189738"/>
                  </a:lnTo>
                  <a:lnTo>
                    <a:pt x="122682" y="191262"/>
                  </a:lnTo>
                  <a:lnTo>
                    <a:pt x="124206" y="189738"/>
                  </a:lnTo>
                  <a:close/>
                </a:path>
                <a:path w="294639" h="294639">
                  <a:moveTo>
                    <a:pt x="124206" y="183642"/>
                  </a:moveTo>
                  <a:lnTo>
                    <a:pt x="122682" y="182118"/>
                  </a:lnTo>
                  <a:lnTo>
                    <a:pt x="121158" y="183642"/>
                  </a:lnTo>
                  <a:lnTo>
                    <a:pt x="122682" y="185166"/>
                  </a:lnTo>
                  <a:lnTo>
                    <a:pt x="124206" y="183642"/>
                  </a:lnTo>
                  <a:close/>
                </a:path>
                <a:path w="294639" h="294639">
                  <a:moveTo>
                    <a:pt x="124206" y="177546"/>
                  </a:moveTo>
                  <a:lnTo>
                    <a:pt x="122682" y="176022"/>
                  </a:lnTo>
                  <a:lnTo>
                    <a:pt x="121158" y="177546"/>
                  </a:lnTo>
                  <a:lnTo>
                    <a:pt x="122682" y="179070"/>
                  </a:lnTo>
                  <a:lnTo>
                    <a:pt x="124206" y="177546"/>
                  </a:lnTo>
                  <a:close/>
                </a:path>
                <a:path w="294639" h="294639">
                  <a:moveTo>
                    <a:pt x="124206" y="171450"/>
                  </a:moveTo>
                  <a:lnTo>
                    <a:pt x="122682" y="169926"/>
                  </a:lnTo>
                  <a:lnTo>
                    <a:pt x="121158" y="171450"/>
                  </a:lnTo>
                  <a:lnTo>
                    <a:pt x="122682" y="172974"/>
                  </a:lnTo>
                  <a:lnTo>
                    <a:pt x="124206" y="171450"/>
                  </a:lnTo>
                  <a:close/>
                </a:path>
                <a:path w="294639" h="294639">
                  <a:moveTo>
                    <a:pt x="124206" y="165354"/>
                  </a:moveTo>
                  <a:lnTo>
                    <a:pt x="122682" y="163830"/>
                  </a:lnTo>
                  <a:lnTo>
                    <a:pt x="121158" y="165354"/>
                  </a:lnTo>
                  <a:lnTo>
                    <a:pt x="122682" y="166878"/>
                  </a:lnTo>
                  <a:lnTo>
                    <a:pt x="124206" y="165354"/>
                  </a:lnTo>
                  <a:close/>
                </a:path>
                <a:path w="294639" h="294639">
                  <a:moveTo>
                    <a:pt x="124206" y="159258"/>
                  </a:moveTo>
                  <a:lnTo>
                    <a:pt x="122682" y="157734"/>
                  </a:lnTo>
                  <a:lnTo>
                    <a:pt x="121158" y="159258"/>
                  </a:lnTo>
                  <a:lnTo>
                    <a:pt x="122682" y="160782"/>
                  </a:lnTo>
                  <a:lnTo>
                    <a:pt x="124206" y="159258"/>
                  </a:lnTo>
                  <a:close/>
                </a:path>
                <a:path w="294639" h="294639">
                  <a:moveTo>
                    <a:pt x="124206" y="153162"/>
                  </a:moveTo>
                  <a:lnTo>
                    <a:pt x="122682" y="151638"/>
                  </a:lnTo>
                  <a:lnTo>
                    <a:pt x="121158" y="153162"/>
                  </a:lnTo>
                  <a:lnTo>
                    <a:pt x="122682" y="154686"/>
                  </a:lnTo>
                  <a:lnTo>
                    <a:pt x="124206" y="153162"/>
                  </a:lnTo>
                  <a:close/>
                </a:path>
                <a:path w="294639" h="294639">
                  <a:moveTo>
                    <a:pt x="124206" y="147066"/>
                  </a:moveTo>
                  <a:lnTo>
                    <a:pt x="122682" y="145542"/>
                  </a:lnTo>
                  <a:lnTo>
                    <a:pt x="121158" y="147066"/>
                  </a:lnTo>
                  <a:lnTo>
                    <a:pt x="122682" y="148590"/>
                  </a:lnTo>
                  <a:lnTo>
                    <a:pt x="124206" y="147066"/>
                  </a:lnTo>
                  <a:close/>
                </a:path>
                <a:path w="294639" h="294639">
                  <a:moveTo>
                    <a:pt x="124206" y="140970"/>
                  </a:moveTo>
                  <a:lnTo>
                    <a:pt x="122682" y="139446"/>
                  </a:lnTo>
                  <a:lnTo>
                    <a:pt x="121158" y="140970"/>
                  </a:lnTo>
                  <a:lnTo>
                    <a:pt x="122682" y="142494"/>
                  </a:lnTo>
                  <a:lnTo>
                    <a:pt x="124206" y="140970"/>
                  </a:lnTo>
                  <a:close/>
                </a:path>
                <a:path w="294639" h="294639">
                  <a:moveTo>
                    <a:pt x="124206" y="134874"/>
                  </a:moveTo>
                  <a:lnTo>
                    <a:pt x="122682" y="133350"/>
                  </a:lnTo>
                  <a:lnTo>
                    <a:pt x="121158" y="134874"/>
                  </a:lnTo>
                  <a:lnTo>
                    <a:pt x="122682" y="136398"/>
                  </a:lnTo>
                  <a:lnTo>
                    <a:pt x="124206" y="134874"/>
                  </a:lnTo>
                  <a:close/>
                </a:path>
                <a:path w="294639" h="294639">
                  <a:moveTo>
                    <a:pt x="124206" y="128778"/>
                  </a:moveTo>
                  <a:lnTo>
                    <a:pt x="122682" y="127254"/>
                  </a:lnTo>
                  <a:lnTo>
                    <a:pt x="121158" y="128778"/>
                  </a:lnTo>
                  <a:lnTo>
                    <a:pt x="122682" y="130302"/>
                  </a:lnTo>
                  <a:lnTo>
                    <a:pt x="124206" y="128778"/>
                  </a:lnTo>
                  <a:close/>
                </a:path>
                <a:path w="294639" h="294639">
                  <a:moveTo>
                    <a:pt x="124206" y="122682"/>
                  </a:moveTo>
                  <a:lnTo>
                    <a:pt x="122682" y="121920"/>
                  </a:lnTo>
                  <a:lnTo>
                    <a:pt x="121158" y="122682"/>
                  </a:lnTo>
                  <a:lnTo>
                    <a:pt x="122682" y="124206"/>
                  </a:lnTo>
                  <a:lnTo>
                    <a:pt x="124206" y="122682"/>
                  </a:lnTo>
                  <a:close/>
                </a:path>
                <a:path w="294639" h="294639">
                  <a:moveTo>
                    <a:pt x="124206" y="117348"/>
                  </a:moveTo>
                  <a:lnTo>
                    <a:pt x="122682" y="115824"/>
                  </a:lnTo>
                  <a:lnTo>
                    <a:pt x="121158" y="117348"/>
                  </a:lnTo>
                  <a:lnTo>
                    <a:pt x="122682" y="118872"/>
                  </a:lnTo>
                  <a:lnTo>
                    <a:pt x="124206" y="117348"/>
                  </a:lnTo>
                  <a:close/>
                </a:path>
                <a:path w="294639" h="294639">
                  <a:moveTo>
                    <a:pt x="124206" y="111252"/>
                  </a:moveTo>
                  <a:lnTo>
                    <a:pt x="122682" y="109728"/>
                  </a:lnTo>
                  <a:lnTo>
                    <a:pt x="121158" y="111252"/>
                  </a:lnTo>
                  <a:lnTo>
                    <a:pt x="122682" y="112776"/>
                  </a:lnTo>
                  <a:lnTo>
                    <a:pt x="124206" y="111252"/>
                  </a:lnTo>
                  <a:close/>
                </a:path>
                <a:path w="294639" h="294639">
                  <a:moveTo>
                    <a:pt x="124206" y="105156"/>
                  </a:moveTo>
                  <a:lnTo>
                    <a:pt x="122682" y="103632"/>
                  </a:lnTo>
                  <a:lnTo>
                    <a:pt x="121158" y="105156"/>
                  </a:lnTo>
                  <a:lnTo>
                    <a:pt x="122682" y="106680"/>
                  </a:lnTo>
                  <a:lnTo>
                    <a:pt x="124206" y="105156"/>
                  </a:lnTo>
                  <a:close/>
                </a:path>
                <a:path w="294639" h="294639">
                  <a:moveTo>
                    <a:pt x="124206" y="99060"/>
                  </a:moveTo>
                  <a:lnTo>
                    <a:pt x="122682" y="97536"/>
                  </a:lnTo>
                  <a:lnTo>
                    <a:pt x="121158" y="99060"/>
                  </a:lnTo>
                  <a:lnTo>
                    <a:pt x="122682" y="100584"/>
                  </a:lnTo>
                  <a:lnTo>
                    <a:pt x="124206" y="99060"/>
                  </a:lnTo>
                  <a:close/>
                </a:path>
                <a:path w="294639" h="294639">
                  <a:moveTo>
                    <a:pt x="124206" y="92964"/>
                  </a:moveTo>
                  <a:lnTo>
                    <a:pt x="122682" y="91440"/>
                  </a:lnTo>
                  <a:lnTo>
                    <a:pt x="121158" y="92964"/>
                  </a:lnTo>
                  <a:lnTo>
                    <a:pt x="122682" y="94488"/>
                  </a:lnTo>
                  <a:lnTo>
                    <a:pt x="124206" y="92964"/>
                  </a:lnTo>
                  <a:close/>
                </a:path>
                <a:path w="294639" h="294639">
                  <a:moveTo>
                    <a:pt x="124206" y="86868"/>
                  </a:moveTo>
                  <a:lnTo>
                    <a:pt x="122682" y="85344"/>
                  </a:lnTo>
                  <a:lnTo>
                    <a:pt x="121158" y="86868"/>
                  </a:lnTo>
                  <a:lnTo>
                    <a:pt x="122682" y="88392"/>
                  </a:lnTo>
                  <a:lnTo>
                    <a:pt x="124206" y="86868"/>
                  </a:lnTo>
                  <a:close/>
                </a:path>
                <a:path w="294639" h="294639">
                  <a:moveTo>
                    <a:pt x="124206" y="80772"/>
                  </a:moveTo>
                  <a:lnTo>
                    <a:pt x="122682" y="79248"/>
                  </a:lnTo>
                  <a:lnTo>
                    <a:pt x="121158" y="80772"/>
                  </a:lnTo>
                  <a:lnTo>
                    <a:pt x="122682" y="82296"/>
                  </a:lnTo>
                  <a:lnTo>
                    <a:pt x="124206" y="80772"/>
                  </a:lnTo>
                  <a:close/>
                </a:path>
                <a:path w="294639" h="294639">
                  <a:moveTo>
                    <a:pt x="124206" y="74676"/>
                  </a:moveTo>
                  <a:lnTo>
                    <a:pt x="122682" y="73152"/>
                  </a:lnTo>
                  <a:lnTo>
                    <a:pt x="121158" y="74676"/>
                  </a:lnTo>
                  <a:lnTo>
                    <a:pt x="122682" y="76200"/>
                  </a:lnTo>
                  <a:lnTo>
                    <a:pt x="124206" y="74676"/>
                  </a:lnTo>
                  <a:close/>
                </a:path>
                <a:path w="294639" h="294639">
                  <a:moveTo>
                    <a:pt x="124206" y="68580"/>
                  </a:moveTo>
                  <a:lnTo>
                    <a:pt x="122682" y="67056"/>
                  </a:lnTo>
                  <a:lnTo>
                    <a:pt x="121158" y="68580"/>
                  </a:lnTo>
                  <a:lnTo>
                    <a:pt x="122682" y="70104"/>
                  </a:lnTo>
                  <a:lnTo>
                    <a:pt x="124206" y="68580"/>
                  </a:lnTo>
                  <a:close/>
                </a:path>
                <a:path w="294639" h="294639">
                  <a:moveTo>
                    <a:pt x="124206" y="62484"/>
                  </a:moveTo>
                  <a:lnTo>
                    <a:pt x="122682" y="60960"/>
                  </a:lnTo>
                  <a:lnTo>
                    <a:pt x="121158" y="62484"/>
                  </a:lnTo>
                  <a:lnTo>
                    <a:pt x="122682" y="64008"/>
                  </a:lnTo>
                  <a:lnTo>
                    <a:pt x="124206" y="62484"/>
                  </a:lnTo>
                  <a:close/>
                </a:path>
                <a:path w="294639" h="294639">
                  <a:moveTo>
                    <a:pt x="124206" y="56388"/>
                  </a:moveTo>
                  <a:lnTo>
                    <a:pt x="122682" y="54864"/>
                  </a:lnTo>
                  <a:lnTo>
                    <a:pt x="121158" y="56388"/>
                  </a:lnTo>
                  <a:lnTo>
                    <a:pt x="122682" y="57912"/>
                  </a:lnTo>
                  <a:lnTo>
                    <a:pt x="124206" y="56388"/>
                  </a:lnTo>
                  <a:close/>
                </a:path>
                <a:path w="294639" h="294639">
                  <a:moveTo>
                    <a:pt x="124206" y="50292"/>
                  </a:moveTo>
                  <a:lnTo>
                    <a:pt x="122682" y="48768"/>
                  </a:lnTo>
                  <a:lnTo>
                    <a:pt x="121158" y="50292"/>
                  </a:lnTo>
                  <a:lnTo>
                    <a:pt x="122682" y="51816"/>
                  </a:lnTo>
                  <a:lnTo>
                    <a:pt x="124206" y="50292"/>
                  </a:lnTo>
                  <a:close/>
                </a:path>
                <a:path w="294639" h="294639">
                  <a:moveTo>
                    <a:pt x="124206" y="44196"/>
                  </a:moveTo>
                  <a:lnTo>
                    <a:pt x="122682" y="42672"/>
                  </a:lnTo>
                  <a:lnTo>
                    <a:pt x="121158" y="44196"/>
                  </a:lnTo>
                  <a:lnTo>
                    <a:pt x="122682" y="45720"/>
                  </a:lnTo>
                  <a:lnTo>
                    <a:pt x="124206" y="44196"/>
                  </a:lnTo>
                  <a:close/>
                </a:path>
                <a:path w="294639" h="294639">
                  <a:moveTo>
                    <a:pt x="124206" y="38100"/>
                  </a:moveTo>
                  <a:lnTo>
                    <a:pt x="122682" y="36576"/>
                  </a:lnTo>
                  <a:lnTo>
                    <a:pt x="121158" y="38100"/>
                  </a:lnTo>
                  <a:lnTo>
                    <a:pt x="122682" y="39624"/>
                  </a:lnTo>
                  <a:lnTo>
                    <a:pt x="124206" y="38100"/>
                  </a:lnTo>
                  <a:close/>
                </a:path>
                <a:path w="294639" h="294639">
                  <a:moveTo>
                    <a:pt x="124206" y="32004"/>
                  </a:moveTo>
                  <a:lnTo>
                    <a:pt x="122682" y="30480"/>
                  </a:lnTo>
                  <a:lnTo>
                    <a:pt x="121158" y="32004"/>
                  </a:lnTo>
                  <a:lnTo>
                    <a:pt x="122682" y="33528"/>
                  </a:lnTo>
                  <a:lnTo>
                    <a:pt x="124206" y="32004"/>
                  </a:lnTo>
                  <a:close/>
                </a:path>
                <a:path w="294639" h="294639">
                  <a:moveTo>
                    <a:pt x="124206" y="25908"/>
                  </a:moveTo>
                  <a:lnTo>
                    <a:pt x="122682" y="24384"/>
                  </a:lnTo>
                  <a:lnTo>
                    <a:pt x="121158" y="25908"/>
                  </a:lnTo>
                  <a:lnTo>
                    <a:pt x="122682" y="27432"/>
                  </a:lnTo>
                  <a:lnTo>
                    <a:pt x="124206" y="25908"/>
                  </a:lnTo>
                  <a:close/>
                </a:path>
                <a:path w="294639" h="294639">
                  <a:moveTo>
                    <a:pt x="124206" y="19812"/>
                  </a:moveTo>
                  <a:lnTo>
                    <a:pt x="122682" y="18288"/>
                  </a:lnTo>
                  <a:lnTo>
                    <a:pt x="121158" y="19812"/>
                  </a:lnTo>
                  <a:lnTo>
                    <a:pt x="122682" y="21336"/>
                  </a:lnTo>
                  <a:lnTo>
                    <a:pt x="124206" y="19812"/>
                  </a:lnTo>
                  <a:close/>
                </a:path>
                <a:path w="294639" h="294639">
                  <a:moveTo>
                    <a:pt x="124206" y="13716"/>
                  </a:moveTo>
                  <a:lnTo>
                    <a:pt x="122682" y="12192"/>
                  </a:lnTo>
                  <a:lnTo>
                    <a:pt x="121158" y="13716"/>
                  </a:lnTo>
                  <a:lnTo>
                    <a:pt x="122682" y="15240"/>
                  </a:lnTo>
                  <a:lnTo>
                    <a:pt x="124206" y="13716"/>
                  </a:lnTo>
                  <a:close/>
                </a:path>
                <a:path w="294639" h="294639">
                  <a:moveTo>
                    <a:pt x="124206" y="7620"/>
                  </a:moveTo>
                  <a:lnTo>
                    <a:pt x="122682" y="6096"/>
                  </a:lnTo>
                  <a:lnTo>
                    <a:pt x="121158" y="7620"/>
                  </a:lnTo>
                  <a:lnTo>
                    <a:pt x="122682" y="9144"/>
                  </a:lnTo>
                  <a:lnTo>
                    <a:pt x="124206" y="7620"/>
                  </a:lnTo>
                  <a:close/>
                </a:path>
                <a:path w="294639" h="294639">
                  <a:moveTo>
                    <a:pt x="124206" y="1524"/>
                  </a:moveTo>
                  <a:lnTo>
                    <a:pt x="122682" y="0"/>
                  </a:lnTo>
                  <a:lnTo>
                    <a:pt x="121158" y="1524"/>
                  </a:lnTo>
                  <a:lnTo>
                    <a:pt x="122682" y="3048"/>
                  </a:lnTo>
                  <a:lnTo>
                    <a:pt x="124206" y="1524"/>
                  </a:lnTo>
                  <a:close/>
                </a:path>
                <a:path w="294639" h="294639">
                  <a:moveTo>
                    <a:pt x="294132" y="218694"/>
                  </a:moveTo>
                  <a:lnTo>
                    <a:pt x="291084" y="218694"/>
                  </a:lnTo>
                  <a:lnTo>
                    <a:pt x="291084" y="221742"/>
                  </a:lnTo>
                  <a:lnTo>
                    <a:pt x="291084" y="291084"/>
                  </a:lnTo>
                  <a:lnTo>
                    <a:pt x="3048" y="291084"/>
                  </a:lnTo>
                  <a:lnTo>
                    <a:pt x="3048" y="221742"/>
                  </a:lnTo>
                  <a:lnTo>
                    <a:pt x="122682" y="221742"/>
                  </a:lnTo>
                  <a:lnTo>
                    <a:pt x="291084" y="221742"/>
                  </a:lnTo>
                  <a:lnTo>
                    <a:pt x="291084" y="218694"/>
                  </a:lnTo>
                  <a:lnTo>
                    <a:pt x="122682" y="218694"/>
                  </a:lnTo>
                  <a:lnTo>
                    <a:pt x="0" y="218694"/>
                  </a:lnTo>
                  <a:lnTo>
                    <a:pt x="0" y="294132"/>
                  </a:lnTo>
                  <a:lnTo>
                    <a:pt x="294132" y="294132"/>
                  </a:lnTo>
                  <a:lnTo>
                    <a:pt x="294132" y="292608"/>
                  </a:lnTo>
                  <a:lnTo>
                    <a:pt x="294132" y="291084"/>
                  </a:lnTo>
                  <a:lnTo>
                    <a:pt x="294132" y="221742"/>
                  </a:lnTo>
                  <a:lnTo>
                    <a:pt x="294132" y="220218"/>
                  </a:lnTo>
                  <a:lnTo>
                    <a:pt x="294132" y="218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14950" y="5345429"/>
              <a:ext cx="194310" cy="364490"/>
            </a:xfrm>
            <a:custGeom>
              <a:avLst/>
              <a:gdLst/>
              <a:ahLst/>
              <a:cxnLst/>
              <a:rect l="l" t="t" r="r" b="b"/>
              <a:pathLst>
                <a:path w="194310" h="364489">
                  <a:moveTo>
                    <a:pt x="24384" y="32766"/>
                  </a:moveTo>
                  <a:lnTo>
                    <a:pt x="15240" y="32766"/>
                  </a:lnTo>
                  <a:lnTo>
                    <a:pt x="15240" y="0"/>
                  </a:lnTo>
                  <a:lnTo>
                    <a:pt x="9144" y="0"/>
                  </a:lnTo>
                  <a:lnTo>
                    <a:pt x="9144" y="32766"/>
                  </a:lnTo>
                  <a:lnTo>
                    <a:pt x="0" y="32766"/>
                  </a:lnTo>
                  <a:lnTo>
                    <a:pt x="12192" y="73152"/>
                  </a:lnTo>
                  <a:lnTo>
                    <a:pt x="22999" y="37338"/>
                  </a:lnTo>
                  <a:lnTo>
                    <a:pt x="24384" y="32766"/>
                  </a:lnTo>
                  <a:close/>
                </a:path>
                <a:path w="194310" h="364489">
                  <a:moveTo>
                    <a:pt x="194310" y="323850"/>
                  </a:moveTo>
                  <a:lnTo>
                    <a:pt x="185166" y="323850"/>
                  </a:lnTo>
                  <a:lnTo>
                    <a:pt x="185166" y="194310"/>
                  </a:lnTo>
                  <a:lnTo>
                    <a:pt x="179070" y="194310"/>
                  </a:lnTo>
                  <a:lnTo>
                    <a:pt x="179070" y="323850"/>
                  </a:lnTo>
                  <a:lnTo>
                    <a:pt x="170497" y="323850"/>
                  </a:lnTo>
                  <a:lnTo>
                    <a:pt x="170497" y="327660"/>
                  </a:lnTo>
                  <a:lnTo>
                    <a:pt x="176631" y="327660"/>
                  </a:lnTo>
                  <a:lnTo>
                    <a:pt x="176631" y="364490"/>
                  </a:lnTo>
                  <a:lnTo>
                    <a:pt x="187591" y="364490"/>
                  </a:lnTo>
                  <a:lnTo>
                    <a:pt x="187591" y="327660"/>
                  </a:lnTo>
                  <a:lnTo>
                    <a:pt x="193154" y="327660"/>
                  </a:lnTo>
                  <a:lnTo>
                    <a:pt x="194310" y="3238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69357" y="5346191"/>
              <a:ext cx="170180" cy="72390"/>
            </a:xfrm>
            <a:custGeom>
              <a:avLst/>
              <a:gdLst/>
              <a:ahLst/>
              <a:cxnLst/>
              <a:rect l="l" t="t" r="r" b="b"/>
              <a:pathLst>
                <a:path w="170179" h="72389">
                  <a:moveTo>
                    <a:pt x="169925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925" y="7238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67834" y="5344667"/>
              <a:ext cx="173355" cy="360680"/>
            </a:xfrm>
            <a:custGeom>
              <a:avLst/>
              <a:gdLst/>
              <a:ahLst/>
              <a:cxnLst/>
              <a:rect l="l" t="t" r="r" b="b"/>
              <a:pathLst>
                <a:path w="173354" h="360679">
                  <a:moveTo>
                    <a:pt x="3048" y="358902"/>
                  </a:moveTo>
                  <a:lnTo>
                    <a:pt x="1524" y="357378"/>
                  </a:lnTo>
                  <a:lnTo>
                    <a:pt x="0" y="358902"/>
                  </a:lnTo>
                  <a:lnTo>
                    <a:pt x="1524" y="360426"/>
                  </a:lnTo>
                  <a:lnTo>
                    <a:pt x="3048" y="358902"/>
                  </a:lnTo>
                  <a:close/>
                </a:path>
                <a:path w="173354" h="360679">
                  <a:moveTo>
                    <a:pt x="3048" y="352806"/>
                  </a:moveTo>
                  <a:lnTo>
                    <a:pt x="1524" y="351282"/>
                  </a:lnTo>
                  <a:lnTo>
                    <a:pt x="0" y="352806"/>
                  </a:lnTo>
                  <a:lnTo>
                    <a:pt x="1524" y="354330"/>
                  </a:lnTo>
                  <a:lnTo>
                    <a:pt x="3048" y="352806"/>
                  </a:lnTo>
                  <a:close/>
                </a:path>
                <a:path w="173354" h="360679">
                  <a:moveTo>
                    <a:pt x="3048" y="347472"/>
                  </a:moveTo>
                  <a:lnTo>
                    <a:pt x="1524" y="345948"/>
                  </a:lnTo>
                  <a:lnTo>
                    <a:pt x="0" y="347472"/>
                  </a:lnTo>
                  <a:lnTo>
                    <a:pt x="1524" y="348996"/>
                  </a:lnTo>
                  <a:lnTo>
                    <a:pt x="3048" y="347472"/>
                  </a:lnTo>
                  <a:close/>
                </a:path>
                <a:path w="173354" h="360679">
                  <a:moveTo>
                    <a:pt x="3048" y="341376"/>
                  </a:moveTo>
                  <a:lnTo>
                    <a:pt x="1524" y="339852"/>
                  </a:lnTo>
                  <a:lnTo>
                    <a:pt x="0" y="341376"/>
                  </a:lnTo>
                  <a:lnTo>
                    <a:pt x="1524" y="342900"/>
                  </a:lnTo>
                  <a:lnTo>
                    <a:pt x="3048" y="341376"/>
                  </a:lnTo>
                  <a:close/>
                </a:path>
                <a:path w="173354" h="360679">
                  <a:moveTo>
                    <a:pt x="3048" y="335280"/>
                  </a:moveTo>
                  <a:lnTo>
                    <a:pt x="1524" y="333756"/>
                  </a:lnTo>
                  <a:lnTo>
                    <a:pt x="0" y="335280"/>
                  </a:lnTo>
                  <a:lnTo>
                    <a:pt x="1524" y="336804"/>
                  </a:lnTo>
                  <a:lnTo>
                    <a:pt x="3048" y="335280"/>
                  </a:lnTo>
                  <a:close/>
                </a:path>
                <a:path w="173354" h="360679">
                  <a:moveTo>
                    <a:pt x="3048" y="329184"/>
                  </a:moveTo>
                  <a:lnTo>
                    <a:pt x="1524" y="327660"/>
                  </a:lnTo>
                  <a:lnTo>
                    <a:pt x="0" y="329184"/>
                  </a:lnTo>
                  <a:lnTo>
                    <a:pt x="1524" y="330708"/>
                  </a:lnTo>
                  <a:lnTo>
                    <a:pt x="3048" y="329184"/>
                  </a:lnTo>
                  <a:close/>
                </a:path>
                <a:path w="173354" h="360679">
                  <a:moveTo>
                    <a:pt x="3048" y="323088"/>
                  </a:moveTo>
                  <a:lnTo>
                    <a:pt x="1524" y="321564"/>
                  </a:lnTo>
                  <a:lnTo>
                    <a:pt x="0" y="323088"/>
                  </a:lnTo>
                  <a:lnTo>
                    <a:pt x="1524" y="324612"/>
                  </a:lnTo>
                  <a:lnTo>
                    <a:pt x="3048" y="323088"/>
                  </a:lnTo>
                  <a:close/>
                </a:path>
                <a:path w="173354" h="360679">
                  <a:moveTo>
                    <a:pt x="3048" y="316992"/>
                  </a:moveTo>
                  <a:lnTo>
                    <a:pt x="1524" y="315468"/>
                  </a:lnTo>
                  <a:lnTo>
                    <a:pt x="0" y="316992"/>
                  </a:lnTo>
                  <a:lnTo>
                    <a:pt x="1524" y="318516"/>
                  </a:lnTo>
                  <a:lnTo>
                    <a:pt x="3048" y="316992"/>
                  </a:lnTo>
                  <a:close/>
                </a:path>
                <a:path w="173354" h="360679">
                  <a:moveTo>
                    <a:pt x="3048" y="310896"/>
                  </a:moveTo>
                  <a:lnTo>
                    <a:pt x="1524" y="309372"/>
                  </a:lnTo>
                  <a:lnTo>
                    <a:pt x="0" y="310896"/>
                  </a:lnTo>
                  <a:lnTo>
                    <a:pt x="1524" y="312420"/>
                  </a:lnTo>
                  <a:lnTo>
                    <a:pt x="3048" y="310896"/>
                  </a:lnTo>
                  <a:close/>
                </a:path>
                <a:path w="173354" h="360679">
                  <a:moveTo>
                    <a:pt x="3048" y="304800"/>
                  </a:moveTo>
                  <a:lnTo>
                    <a:pt x="1524" y="303276"/>
                  </a:lnTo>
                  <a:lnTo>
                    <a:pt x="0" y="304800"/>
                  </a:lnTo>
                  <a:lnTo>
                    <a:pt x="1524" y="306324"/>
                  </a:lnTo>
                  <a:lnTo>
                    <a:pt x="3048" y="304800"/>
                  </a:lnTo>
                  <a:close/>
                </a:path>
                <a:path w="173354" h="360679">
                  <a:moveTo>
                    <a:pt x="3048" y="298704"/>
                  </a:moveTo>
                  <a:lnTo>
                    <a:pt x="1524" y="297180"/>
                  </a:lnTo>
                  <a:lnTo>
                    <a:pt x="0" y="298704"/>
                  </a:lnTo>
                  <a:lnTo>
                    <a:pt x="1524" y="300228"/>
                  </a:lnTo>
                  <a:lnTo>
                    <a:pt x="3048" y="298704"/>
                  </a:lnTo>
                  <a:close/>
                </a:path>
                <a:path w="173354" h="360679">
                  <a:moveTo>
                    <a:pt x="3048" y="292608"/>
                  </a:moveTo>
                  <a:lnTo>
                    <a:pt x="1524" y="291084"/>
                  </a:lnTo>
                  <a:lnTo>
                    <a:pt x="0" y="292608"/>
                  </a:lnTo>
                  <a:lnTo>
                    <a:pt x="1524" y="294132"/>
                  </a:lnTo>
                  <a:lnTo>
                    <a:pt x="3048" y="292608"/>
                  </a:lnTo>
                  <a:close/>
                </a:path>
                <a:path w="173354" h="360679">
                  <a:moveTo>
                    <a:pt x="3048" y="286512"/>
                  </a:moveTo>
                  <a:lnTo>
                    <a:pt x="1524" y="284988"/>
                  </a:lnTo>
                  <a:lnTo>
                    <a:pt x="0" y="286512"/>
                  </a:lnTo>
                  <a:lnTo>
                    <a:pt x="1524" y="288036"/>
                  </a:lnTo>
                  <a:lnTo>
                    <a:pt x="3048" y="286512"/>
                  </a:lnTo>
                  <a:close/>
                </a:path>
                <a:path w="173354" h="360679">
                  <a:moveTo>
                    <a:pt x="3048" y="280416"/>
                  </a:moveTo>
                  <a:lnTo>
                    <a:pt x="1524" y="278892"/>
                  </a:lnTo>
                  <a:lnTo>
                    <a:pt x="0" y="280416"/>
                  </a:lnTo>
                  <a:lnTo>
                    <a:pt x="1524" y="281940"/>
                  </a:lnTo>
                  <a:lnTo>
                    <a:pt x="3048" y="280416"/>
                  </a:lnTo>
                  <a:close/>
                </a:path>
                <a:path w="173354" h="360679">
                  <a:moveTo>
                    <a:pt x="3048" y="274320"/>
                  </a:moveTo>
                  <a:lnTo>
                    <a:pt x="1524" y="272796"/>
                  </a:lnTo>
                  <a:lnTo>
                    <a:pt x="0" y="274320"/>
                  </a:lnTo>
                  <a:lnTo>
                    <a:pt x="1524" y="275844"/>
                  </a:lnTo>
                  <a:lnTo>
                    <a:pt x="3048" y="274320"/>
                  </a:lnTo>
                  <a:close/>
                </a:path>
                <a:path w="173354" h="360679">
                  <a:moveTo>
                    <a:pt x="3048" y="268224"/>
                  </a:moveTo>
                  <a:lnTo>
                    <a:pt x="1524" y="266700"/>
                  </a:lnTo>
                  <a:lnTo>
                    <a:pt x="0" y="268224"/>
                  </a:lnTo>
                  <a:lnTo>
                    <a:pt x="1524" y="269748"/>
                  </a:lnTo>
                  <a:lnTo>
                    <a:pt x="3048" y="268224"/>
                  </a:lnTo>
                  <a:close/>
                </a:path>
                <a:path w="173354" h="360679">
                  <a:moveTo>
                    <a:pt x="3048" y="262128"/>
                  </a:moveTo>
                  <a:lnTo>
                    <a:pt x="1524" y="260604"/>
                  </a:lnTo>
                  <a:lnTo>
                    <a:pt x="0" y="262128"/>
                  </a:lnTo>
                  <a:lnTo>
                    <a:pt x="1524" y="263652"/>
                  </a:lnTo>
                  <a:lnTo>
                    <a:pt x="3048" y="262128"/>
                  </a:lnTo>
                  <a:close/>
                </a:path>
                <a:path w="173354" h="360679">
                  <a:moveTo>
                    <a:pt x="3048" y="256032"/>
                  </a:moveTo>
                  <a:lnTo>
                    <a:pt x="1524" y="254508"/>
                  </a:lnTo>
                  <a:lnTo>
                    <a:pt x="0" y="256032"/>
                  </a:lnTo>
                  <a:lnTo>
                    <a:pt x="1524" y="257556"/>
                  </a:lnTo>
                  <a:lnTo>
                    <a:pt x="3048" y="256032"/>
                  </a:lnTo>
                  <a:close/>
                </a:path>
                <a:path w="173354" h="360679">
                  <a:moveTo>
                    <a:pt x="3048" y="249936"/>
                  </a:moveTo>
                  <a:lnTo>
                    <a:pt x="1524" y="248412"/>
                  </a:lnTo>
                  <a:lnTo>
                    <a:pt x="0" y="249936"/>
                  </a:lnTo>
                  <a:lnTo>
                    <a:pt x="1524" y="251460"/>
                  </a:lnTo>
                  <a:lnTo>
                    <a:pt x="3048" y="249936"/>
                  </a:lnTo>
                  <a:close/>
                </a:path>
                <a:path w="173354" h="360679">
                  <a:moveTo>
                    <a:pt x="3048" y="243840"/>
                  </a:moveTo>
                  <a:lnTo>
                    <a:pt x="1524" y="242316"/>
                  </a:lnTo>
                  <a:lnTo>
                    <a:pt x="0" y="243840"/>
                  </a:lnTo>
                  <a:lnTo>
                    <a:pt x="1524" y="245364"/>
                  </a:lnTo>
                  <a:lnTo>
                    <a:pt x="3048" y="243840"/>
                  </a:lnTo>
                  <a:close/>
                </a:path>
                <a:path w="173354" h="360679">
                  <a:moveTo>
                    <a:pt x="3048" y="237744"/>
                  </a:moveTo>
                  <a:lnTo>
                    <a:pt x="1524" y="236220"/>
                  </a:lnTo>
                  <a:lnTo>
                    <a:pt x="0" y="237744"/>
                  </a:lnTo>
                  <a:lnTo>
                    <a:pt x="1524" y="239268"/>
                  </a:lnTo>
                  <a:lnTo>
                    <a:pt x="3048" y="237744"/>
                  </a:lnTo>
                  <a:close/>
                </a:path>
                <a:path w="173354" h="360679">
                  <a:moveTo>
                    <a:pt x="3048" y="231648"/>
                  </a:moveTo>
                  <a:lnTo>
                    <a:pt x="1524" y="230124"/>
                  </a:lnTo>
                  <a:lnTo>
                    <a:pt x="0" y="231648"/>
                  </a:lnTo>
                  <a:lnTo>
                    <a:pt x="1524" y="233172"/>
                  </a:lnTo>
                  <a:lnTo>
                    <a:pt x="3048" y="231648"/>
                  </a:lnTo>
                  <a:close/>
                </a:path>
                <a:path w="173354" h="360679">
                  <a:moveTo>
                    <a:pt x="3048" y="225552"/>
                  </a:moveTo>
                  <a:lnTo>
                    <a:pt x="1524" y="224028"/>
                  </a:lnTo>
                  <a:lnTo>
                    <a:pt x="0" y="225552"/>
                  </a:lnTo>
                  <a:lnTo>
                    <a:pt x="1524" y="227076"/>
                  </a:lnTo>
                  <a:lnTo>
                    <a:pt x="3048" y="225552"/>
                  </a:lnTo>
                  <a:close/>
                </a:path>
                <a:path w="173354" h="360679">
                  <a:moveTo>
                    <a:pt x="3048" y="219456"/>
                  </a:moveTo>
                  <a:lnTo>
                    <a:pt x="1524" y="217932"/>
                  </a:lnTo>
                  <a:lnTo>
                    <a:pt x="0" y="219456"/>
                  </a:lnTo>
                  <a:lnTo>
                    <a:pt x="1524" y="220980"/>
                  </a:lnTo>
                  <a:lnTo>
                    <a:pt x="3048" y="219456"/>
                  </a:lnTo>
                  <a:close/>
                </a:path>
                <a:path w="173354" h="360679">
                  <a:moveTo>
                    <a:pt x="3048" y="213360"/>
                  </a:moveTo>
                  <a:lnTo>
                    <a:pt x="1524" y="211836"/>
                  </a:ln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close/>
                </a:path>
                <a:path w="173354" h="360679">
                  <a:moveTo>
                    <a:pt x="3048" y="207264"/>
                  </a:moveTo>
                  <a:lnTo>
                    <a:pt x="1524" y="205740"/>
                  </a:lnTo>
                  <a:lnTo>
                    <a:pt x="0" y="207264"/>
                  </a:lnTo>
                  <a:lnTo>
                    <a:pt x="1524" y="208788"/>
                  </a:lnTo>
                  <a:lnTo>
                    <a:pt x="3048" y="207264"/>
                  </a:lnTo>
                  <a:close/>
                </a:path>
                <a:path w="173354" h="360679">
                  <a:moveTo>
                    <a:pt x="3048" y="201168"/>
                  </a:moveTo>
                  <a:lnTo>
                    <a:pt x="1524" y="199644"/>
                  </a:ln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close/>
                </a:path>
                <a:path w="173354" h="360679">
                  <a:moveTo>
                    <a:pt x="3048" y="195072"/>
                  </a:moveTo>
                  <a:lnTo>
                    <a:pt x="1524" y="194310"/>
                  </a:ln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close/>
                </a:path>
                <a:path w="173354" h="360679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73354" h="360679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73354" h="360679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73354" h="360679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73354" h="360679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73354" h="360679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73354" h="360679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73354" h="360679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73354" h="360679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173354" h="360679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173354" h="360679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173354" h="360679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173354" h="360679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173354" h="360679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173354" h="360679">
                  <a:moveTo>
                    <a:pt x="3048" y="104394"/>
                  </a:moveTo>
                  <a:lnTo>
                    <a:pt x="1524" y="102870"/>
                  </a:ln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close/>
                </a:path>
                <a:path w="173354" h="360679">
                  <a:moveTo>
                    <a:pt x="3048" y="98298"/>
                  </a:moveTo>
                  <a:lnTo>
                    <a:pt x="1524" y="96774"/>
                  </a:ln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close/>
                </a:path>
                <a:path w="173354" h="360679">
                  <a:moveTo>
                    <a:pt x="3048" y="92202"/>
                  </a:moveTo>
                  <a:lnTo>
                    <a:pt x="1524" y="90678"/>
                  </a:lnTo>
                  <a:lnTo>
                    <a:pt x="0" y="92202"/>
                  </a:lnTo>
                  <a:lnTo>
                    <a:pt x="1524" y="93726"/>
                  </a:lnTo>
                  <a:lnTo>
                    <a:pt x="3048" y="92202"/>
                  </a:lnTo>
                  <a:close/>
                </a:path>
                <a:path w="173354" h="360679">
                  <a:moveTo>
                    <a:pt x="3048" y="86106"/>
                  </a:moveTo>
                  <a:lnTo>
                    <a:pt x="1524" y="84582"/>
                  </a:ln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close/>
                </a:path>
                <a:path w="173354" h="360679">
                  <a:moveTo>
                    <a:pt x="3048" y="80010"/>
                  </a:moveTo>
                  <a:lnTo>
                    <a:pt x="1524" y="78486"/>
                  </a:ln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close/>
                </a:path>
                <a:path w="173354" h="360679">
                  <a:moveTo>
                    <a:pt x="172974" y="0"/>
                  </a:moveTo>
                  <a:lnTo>
                    <a:pt x="169926" y="0"/>
                  </a:lnTo>
                  <a:lnTo>
                    <a:pt x="169926" y="3048"/>
                  </a:lnTo>
                  <a:lnTo>
                    <a:pt x="169926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69926" y="3048"/>
                  </a:lnTo>
                  <a:lnTo>
                    <a:pt x="169926" y="0"/>
                  </a:lnTo>
                  <a:lnTo>
                    <a:pt x="0" y="0"/>
                  </a:lnTo>
                  <a:lnTo>
                    <a:pt x="0" y="73914"/>
                  </a:lnTo>
                  <a:lnTo>
                    <a:pt x="0" y="75438"/>
                  </a:lnTo>
                  <a:lnTo>
                    <a:pt x="1524" y="75438"/>
                  </a:lnTo>
                  <a:lnTo>
                    <a:pt x="172974" y="75438"/>
                  </a:lnTo>
                  <a:lnTo>
                    <a:pt x="172974" y="73914"/>
                  </a:lnTo>
                  <a:lnTo>
                    <a:pt x="172974" y="72390"/>
                  </a:lnTo>
                  <a:lnTo>
                    <a:pt x="172974" y="3048"/>
                  </a:lnTo>
                  <a:lnTo>
                    <a:pt x="172974" y="152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7759" y="5344667"/>
              <a:ext cx="294131" cy="7543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230367" y="5637275"/>
              <a:ext cx="170180" cy="72390"/>
            </a:xfrm>
            <a:custGeom>
              <a:avLst/>
              <a:gdLst/>
              <a:ahLst/>
              <a:cxnLst/>
              <a:rect l="l" t="t" r="r" b="b"/>
              <a:pathLst>
                <a:path w="170179" h="72389">
                  <a:moveTo>
                    <a:pt x="169925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69925" y="72389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28844" y="5417057"/>
              <a:ext cx="1311910" cy="415290"/>
            </a:xfrm>
            <a:custGeom>
              <a:avLst/>
              <a:gdLst/>
              <a:ahLst/>
              <a:cxnLst/>
              <a:rect l="l" t="t" r="r" b="b"/>
              <a:pathLst>
                <a:path w="1311909" h="415289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1311909" h="415289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1311909" h="415289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1311909" h="415289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1311909" h="415289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311909" h="415289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311909" h="415289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311909" h="415289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311909" h="415289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311909" h="415289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311909" h="415289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311909" h="415289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311909" h="415289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1311909" h="415289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1311909" h="415289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1311909" h="415289">
                  <a:moveTo>
                    <a:pt x="3048" y="122682"/>
                  </a:moveTo>
                  <a:lnTo>
                    <a:pt x="1524" y="121920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1311909" h="415289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311909" h="415289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311909" h="415289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311909" h="415289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311909" h="415289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311909" h="415289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311909" h="415289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311909" h="415289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311909" h="415289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311909" h="415289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311909" h="415289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311909" h="415289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311909" h="415289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311909" h="415289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311909" h="415289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311909" h="415289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311909" h="415289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311909" h="415289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311909" h="415289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311909" h="415289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311909" h="415289">
                  <a:moveTo>
                    <a:pt x="172974" y="218694"/>
                  </a:moveTo>
                  <a:lnTo>
                    <a:pt x="169926" y="218694"/>
                  </a:lnTo>
                  <a:lnTo>
                    <a:pt x="169926" y="221742"/>
                  </a:lnTo>
                  <a:lnTo>
                    <a:pt x="169926" y="291084"/>
                  </a:lnTo>
                  <a:lnTo>
                    <a:pt x="3048" y="291084"/>
                  </a:lnTo>
                  <a:lnTo>
                    <a:pt x="3048" y="286512"/>
                  </a:lnTo>
                  <a:lnTo>
                    <a:pt x="3048" y="280416"/>
                  </a:lnTo>
                  <a:lnTo>
                    <a:pt x="3048" y="221742"/>
                  </a:lnTo>
                  <a:lnTo>
                    <a:pt x="169926" y="221742"/>
                  </a:lnTo>
                  <a:lnTo>
                    <a:pt x="169926" y="218694"/>
                  </a:lnTo>
                  <a:lnTo>
                    <a:pt x="1524" y="218694"/>
                  </a:lnTo>
                  <a:lnTo>
                    <a:pt x="0" y="218694"/>
                  </a:lnTo>
                  <a:lnTo>
                    <a:pt x="0" y="294132"/>
                  </a:lnTo>
                  <a:lnTo>
                    <a:pt x="172974" y="294132"/>
                  </a:lnTo>
                  <a:lnTo>
                    <a:pt x="172974" y="292608"/>
                  </a:lnTo>
                  <a:lnTo>
                    <a:pt x="172974" y="291084"/>
                  </a:lnTo>
                  <a:lnTo>
                    <a:pt x="172974" y="221742"/>
                  </a:lnTo>
                  <a:lnTo>
                    <a:pt x="172974" y="220218"/>
                  </a:lnTo>
                  <a:lnTo>
                    <a:pt x="172974" y="218694"/>
                  </a:lnTo>
                  <a:close/>
                </a:path>
                <a:path w="1311909" h="415289">
                  <a:moveTo>
                    <a:pt x="1311402" y="413766"/>
                  </a:moveTo>
                  <a:lnTo>
                    <a:pt x="874776" y="413766"/>
                  </a:lnTo>
                  <a:lnTo>
                    <a:pt x="874776" y="415290"/>
                  </a:lnTo>
                  <a:lnTo>
                    <a:pt x="1311402" y="415290"/>
                  </a:lnTo>
                  <a:lnTo>
                    <a:pt x="1311402" y="413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092447" y="5272528"/>
            <a:ext cx="153035" cy="457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6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102096" y="5538215"/>
            <a:ext cx="440055" cy="294640"/>
            <a:chOff x="6102096" y="5538215"/>
            <a:chExt cx="440055" cy="294640"/>
          </a:xfrm>
        </p:grpSpPr>
        <p:sp>
          <p:nvSpPr>
            <p:cNvPr id="90" name="object 90"/>
            <p:cNvSpPr/>
            <p:nvPr/>
          </p:nvSpPr>
          <p:spPr>
            <a:xfrm>
              <a:off x="6103620" y="5539739"/>
              <a:ext cx="436880" cy="291465"/>
            </a:xfrm>
            <a:custGeom>
              <a:avLst/>
              <a:gdLst/>
              <a:ahLst/>
              <a:cxnLst/>
              <a:rect l="l" t="t" r="r" b="b"/>
              <a:pathLst>
                <a:path w="436879" h="291464">
                  <a:moveTo>
                    <a:pt x="436625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436625" y="291084"/>
                  </a:lnTo>
                  <a:lnTo>
                    <a:pt x="4366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02096" y="5538215"/>
              <a:ext cx="440055" cy="294640"/>
            </a:xfrm>
            <a:custGeom>
              <a:avLst/>
              <a:gdLst/>
              <a:ahLst/>
              <a:cxnLst/>
              <a:rect l="l" t="t" r="r" b="b"/>
              <a:pathLst>
                <a:path w="440054" h="294639">
                  <a:moveTo>
                    <a:pt x="439674" y="0"/>
                  </a:moveTo>
                  <a:lnTo>
                    <a:pt x="0" y="0"/>
                  </a:lnTo>
                  <a:lnTo>
                    <a:pt x="0" y="294132"/>
                  </a:lnTo>
                  <a:lnTo>
                    <a:pt x="439674" y="294132"/>
                  </a:lnTo>
                  <a:lnTo>
                    <a:pt x="439674" y="292608"/>
                  </a:lnTo>
                  <a:lnTo>
                    <a:pt x="3048" y="292608"/>
                  </a:lnTo>
                  <a:lnTo>
                    <a:pt x="1524" y="291084"/>
                  </a:lnTo>
                  <a:lnTo>
                    <a:pt x="3048" y="29108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39674" y="1524"/>
                  </a:lnTo>
                  <a:lnTo>
                    <a:pt x="439674" y="0"/>
                  </a:lnTo>
                  <a:close/>
                </a:path>
                <a:path w="440054" h="294639">
                  <a:moveTo>
                    <a:pt x="3048" y="291084"/>
                  </a:moveTo>
                  <a:lnTo>
                    <a:pt x="1524" y="291084"/>
                  </a:lnTo>
                  <a:lnTo>
                    <a:pt x="3048" y="292608"/>
                  </a:lnTo>
                  <a:lnTo>
                    <a:pt x="3048" y="291084"/>
                  </a:lnTo>
                  <a:close/>
                </a:path>
                <a:path w="440054" h="294639">
                  <a:moveTo>
                    <a:pt x="436625" y="291084"/>
                  </a:moveTo>
                  <a:lnTo>
                    <a:pt x="3048" y="291084"/>
                  </a:lnTo>
                  <a:lnTo>
                    <a:pt x="3048" y="292608"/>
                  </a:lnTo>
                  <a:lnTo>
                    <a:pt x="436625" y="292608"/>
                  </a:lnTo>
                  <a:lnTo>
                    <a:pt x="436625" y="291084"/>
                  </a:lnTo>
                  <a:close/>
                </a:path>
                <a:path w="440054" h="294639">
                  <a:moveTo>
                    <a:pt x="436625" y="1524"/>
                  </a:moveTo>
                  <a:lnTo>
                    <a:pt x="436625" y="292608"/>
                  </a:lnTo>
                  <a:lnTo>
                    <a:pt x="438150" y="291084"/>
                  </a:lnTo>
                  <a:lnTo>
                    <a:pt x="439674" y="291084"/>
                  </a:lnTo>
                  <a:lnTo>
                    <a:pt x="439674" y="3048"/>
                  </a:lnTo>
                  <a:lnTo>
                    <a:pt x="438150" y="3048"/>
                  </a:lnTo>
                  <a:lnTo>
                    <a:pt x="436625" y="1524"/>
                  </a:lnTo>
                  <a:close/>
                </a:path>
                <a:path w="440054" h="294639">
                  <a:moveTo>
                    <a:pt x="439674" y="291084"/>
                  </a:moveTo>
                  <a:lnTo>
                    <a:pt x="438150" y="291084"/>
                  </a:lnTo>
                  <a:lnTo>
                    <a:pt x="436625" y="292608"/>
                  </a:lnTo>
                  <a:lnTo>
                    <a:pt x="439674" y="292608"/>
                  </a:lnTo>
                  <a:lnTo>
                    <a:pt x="439674" y="291084"/>
                  </a:lnTo>
                  <a:close/>
                </a:path>
                <a:path w="440054" h="29463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40054" h="294639">
                  <a:moveTo>
                    <a:pt x="43662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36625" y="3048"/>
                  </a:lnTo>
                  <a:lnTo>
                    <a:pt x="436625" y="1524"/>
                  </a:lnTo>
                  <a:close/>
                </a:path>
                <a:path w="440054" h="294639">
                  <a:moveTo>
                    <a:pt x="439674" y="1524"/>
                  </a:moveTo>
                  <a:lnTo>
                    <a:pt x="436625" y="1524"/>
                  </a:lnTo>
                  <a:lnTo>
                    <a:pt x="438150" y="3048"/>
                  </a:lnTo>
                  <a:lnTo>
                    <a:pt x="439674" y="3048"/>
                  </a:lnTo>
                  <a:lnTo>
                    <a:pt x="43967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814821" y="5535163"/>
            <a:ext cx="136525" cy="8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25"/>
              </a:lnSpc>
            </a:pPr>
            <a:r>
              <a:rPr sz="550" spc="-25" dirty="0">
                <a:latin typeface="Arial MT"/>
                <a:cs typeface="Arial MT"/>
              </a:rPr>
              <a:t>SP2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982461" y="5344667"/>
            <a:ext cx="559435" cy="196850"/>
            <a:chOff x="5982461" y="5344667"/>
            <a:chExt cx="559435" cy="196850"/>
          </a:xfrm>
        </p:grpSpPr>
        <p:sp>
          <p:nvSpPr>
            <p:cNvPr id="94" name="object 94"/>
            <p:cNvSpPr/>
            <p:nvPr/>
          </p:nvSpPr>
          <p:spPr>
            <a:xfrm>
              <a:off x="6102096" y="5345429"/>
              <a:ext cx="440055" cy="195580"/>
            </a:xfrm>
            <a:custGeom>
              <a:avLst/>
              <a:gdLst/>
              <a:ahLst/>
              <a:cxnLst/>
              <a:rect l="l" t="t" r="r" b="b"/>
              <a:pathLst>
                <a:path w="440054" h="195579">
                  <a:moveTo>
                    <a:pt x="1524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524" y="146304"/>
                  </a:lnTo>
                  <a:lnTo>
                    <a:pt x="1524" y="0"/>
                  </a:lnTo>
                  <a:close/>
                </a:path>
                <a:path w="440054" h="195579">
                  <a:moveTo>
                    <a:pt x="439674" y="0"/>
                  </a:moveTo>
                  <a:lnTo>
                    <a:pt x="438150" y="0"/>
                  </a:lnTo>
                  <a:lnTo>
                    <a:pt x="438150" y="192786"/>
                  </a:lnTo>
                  <a:lnTo>
                    <a:pt x="438150" y="193040"/>
                  </a:lnTo>
                  <a:lnTo>
                    <a:pt x="438150" y="194310"/>
                  </a:lnTo>
                  <a:lnTo>
                    <a:pt x="0" y="194310"/>
                  </a:lnTo>
                  <a:lnTo>
                    <a:pt x="0" y="195580"/>
                  </a:lnTo>
                  <a:lnTo>
                    <a:pt x="439674" y="195580"/>
                  </a:lnTo>
                  <a:lnTo>
                    <a:pt x="439674" y="194310"/>
                  </a:lnTo>
                  <a:lnTo>
                    <a:pt x="439674" y="193040"/>
                  </a:lnTo>
                  <a:lnTo>
                    <a:pt x="439674" y="192786"/>
                  </a:lnTo>
                  <a:lnTo>
                    <a:pt x="4396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103619" y="5346191"/>
              <a:ext cx="436880" cy="193675"/>
            </a:xfrm>
            <a:custGeom>
              <a:avLst/>
              <a:gdLst/>
              <a:ahLst/>
              <a:cxnLst/>
              <a:rect l="l" t="t" r="r" b="b"/>
              <a:pathLst>
                <a:path w="436879" h="193675">
                  <a:moveTo>
                    <a:pt x="436625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436625" y="193548"/>
                  </a:lnTo>
                  <a:lnTo>
                    <a:pt x="43662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82462" y="5344667"/>
              <a:ext cx="559435" cy="196850"/>
            </a:xfrm>
            <a:custGeom>
              <a:avLst/>
              <a:gdLst/>
              <a:ahLst/>
              <a:cxnLst/>
              <a:rect l="l" t="t" r="r" b="b"/>
              <a:pathLst>
                <a:path w="559434" h="196850">
                  <a:moveTo>
                    <a:pt x="559308" y="0"/>
                  </a:moveTo>
                  <a:lnTo>
                    <a:pt x="556260" y="0"/>
                  </a:lnTo>
                  <a:lnTo>
                    <a:pt x="556260" y="3048"/>
                  </a:lnTo>
                  <a:lnTo>
                    <a:pt x="556260" y="193548"/>
                  </a:lnTo>
                  <a:lnTo>
                    <a:pt x="122682" y="193548"/>
                  </a:lnTo>
                  <a:lnTo>
                    <a:pt x="122682" y="3048"/>
                  </a:lnTo>
                  <a:lnTo>
                    <a:pt x="556260" y="3048"/>
                  </a:lnTo>
                  <a:lnTo>
                    <a:pt x="556260" y="0"/>
                  </a:lnTo>
                  <a:lnTo>
                    <a:pt x="119634" y="0"/>
                  </a:lnTo>
                  <a:lnTo>
                    <a:pt x="119634" y="29718"/>
                  </a:lnTo>
                  <a:lnTo>
                    <a:pt x="116586" y="28194"/>
                  </a:lnTo>
                  <a:lnTo>
                    <a:pt x="96774" y="18288"/>
                  </a:lnTo>
                  <a:lnTo>
                    <a:pt x="96774" y="28194"/>
                  </a:lnTo>
                  <a:lnTo>
                    <a:pt x="0" y="28194"/>
                  </a:lnTo>
                  <a:lnTo>
                    <a:pt x="0" y="32004"/>
                  </a:lnTo>
                  <a:lnTo>
                    <a:pt x="96774" y="32004"/>
                  </a:lnTo>
                  <a:lnTo>
                    <a:pt x="96774" y="41910"/>
                  </a:lnTo>
                  <a:lnTo>
                    <a:pt x="117906" y="32004"/>
                  </a:lnTo>
                  <a:lnTo>
                    <a:pt x="119634" y="31203"/>
                  </a:lnTo>
                  <a:lnTo>
                    <a:pt x="119634" y="196596"/>
                  </a:lnTo>
                  <a:lnTo>
                    <a:pt x="559308" y="196596"/>
                  </a:lnTo>
                  <a:lnTo>
                    <a:pt x="559308" y="195072"/>
                  </a:lnTo>
                  <a:lnTo>
                    <a:pt x="559308" y="193548"/>
                  </a:lnTo>
                  <a:lnTo>
                    <a:pt x="559308" y="3048"/>
                  </a:lnTo>
                  <a:lnTo>
                    <a:pt x="559308" y="1524"/>
                  </a:lnTo>
                  <a:lnTo>
                    <a:pt x="559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5814821" y="5326629"/>
            <a:ext cx="1492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 MT"/>
                <a:cs typeface="Arial MT"/>
              </a:rPr>
              <a:t>SP2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919346" y="4253865"/>
            <a:ext cx="2912110" cy="2183130"/>
            <a:chOff x="3919346" y="4253865"/>
            <a:chExt cx="2912110" cy="2183130"/>
          </a:xfrm>
        </p:grpSpPr>
        <p:sp>
          <p:nvSpPr>
            <p:cNvPr id="99" name="object 99"/>
            <p:cNvSpPr/>
            <p:nvPr/>
          </p:nvSpPr>
          <p:spPr>
            <a:xfrm>
              <a:off x="5788151" y="5491734"/>
              <a:ext cx="315595" cy="266700"/>
            </a:xfrm>
            <a:custGeom>
              <a:avLst/>
              <a:gdLst/>
              <a:ahLst/>
              <a:cxnLst/>
              <a:rect l="l" t="t" r="r" b="b"/>
              <a:pathLst>
                <a:path w="315595" h="266700">
                  <a:moveTo>
                    <a:pt x="315467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315467" y="266700"/>
                  </a:lnTo>
                  <a:lnTo>
                    <a:pt x="315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25823" y="4260342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1400175" y="7905750"/>
            <a:ext cx="1418590" cy="603250"/>
            <a:chOff x="1400175" y="7905750"/>
            <a:chExt cx="1418590" cy="603250"/>
          </a:xfrm>
        </p:grpSpPr>
        <p:sp>
          <p:nvSpPr>
            <p:cNvPr id="102" name="object 102"/>
            <p:cNvSpPr/>
            <p:nvPr/>
          </p:nvSpPr>
          <p:spPr>
            <a:xfrm>
              <a:off x="1411224" y="8029955"/>
              <a:ext cx="1407795" cy="182880"/>
            </a:xfrm>
            <a:custGeom>
              <a:avLst/>
              <a:gdLst/>
              <a:ahLst/>
              <a:cxnLst/>
              <a:rect l="l" t="t" r="r" b="b"/>
              <a:pathLst>
                <a:path w="1407795" h="182879">
                  <a:moveTo>
                    <a:pt x="1407414" y="171450"/>
                  </a:moveTo>
                  <a:lnTo>
                    <a:pt x="1402829" y="169164"/>
                  </a:lnTo>
                  <a:lnTo>
                    <a:pt x="1383030" y="159258"/>
                  </a:lnTo>
                  <a:lnTo>
                    <a:pt x="1383030" y="169164"/>
                  </a:lnTo>
                  <a:lnTo>
                    <a:pt x="0" y="169164"/>
                  </a:lnTo>
                  <a:lnTo>
                    <a:pt x="0" y="172974"/>
                  </a:lnTo>
                  <a:lnTo>
                    <a:pt x="1383030" y="172974"/>
                  </a:lnTo>
                  <a:lnTo>
                    <a:pt x="1383030" y="182880"/>
                  </a:lnTo>
                  <a:lnTo>
                    <a:pt x="1404162" y="172974"/>
                  </a:lnTo>
                  <a:lnTo>
                    <a:pt x="1407414" y="171450"/>
                  </a:lnTo>
                  <a:close/>
                </a:path>
                <a:path w="1407795" h="182879">
                  <a:moveTo>
                    <a:pt x="1407414" y="12192"/>
                  </a:moveTo>
                  <a:lnTo>
                    <a:pt x="1402829" y="9906"/>
                  </a:lnTo>
                  <a:lnTo>
                    <a:pt x="1383030" y="0"/>
                  </a:lnTo>
                  <a:lnTo>
                    <a:pt x="1383030" y="9906"/>
                  </a:lnTo>
                  <a:lnTo>
                    <a:pt x="0" y="9906"/>
                  </a:lnTo>
                  <a:lnTo>
                    <a:pt x="0" y="13716"/>
                  </a:lnTo>
                  <a:lnTo>
                    <a:pt x="1383030" y="13716"/>
                  </a:lnTo>
                  <a:lnTo>
                    <a:pt x="1383030" y="24384"/>
                  </a:lnTo>
                  <a:lnTo>
                    <a:pt x="1404366" y="13716"/>
                  </a:lnTo>
                  <a:lnTo>
                    <a:pt x="140741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459992" y="8132825"/>
              <a:ext cx="426084" cy="68580"/>
            </a:xfrm>
            <a:custGeom>
              <a:avLst/>
              <a:gdLst/>
              <a:ahLst/>
              <a:cxnLst/>
              <a:rect l="l" t="t" r="r" b="b"/>
              <a:pathLst>
                <a:path w="426085" h="68579">
                  <a:moveTo>
                    <a:pt x="425958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25958" y="68580"/>
                  </a:lnTo>
                  <a:lnTo>
                    <a:pt x="42595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458468" y="8131302"/>
              <a:ext cx="429259" cy="71755"/>
            </a:xfrm>
            <a:custGeom>
              <a:avLst/>
              <a:gdLst/>
              <a:ahLst/>
              <a:cxnLst/>
              <a:rect l="l" t="t" r="r" b="b"/>
              <a:pathLst>
                <a:path w="429260" h="71754">
                  <a:moveTo>
                    <a:pt x="429006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429006" y="71627"/>
                  </a:lnTo>
                  <a:lnTo>
                    <a:pt x="429006" y="70104"/>
                  </a:lnTo>
                  <a:lnTo>
                    <a:pt x="3047" y="70104"/>
                  </a:lnTo>
                  <a:lnTo>
                    <a:pt x="1523" y="68580"/>
                  </a:lnTo>
                  <a:lnTo>
                    <a:pt x="3047" y="6858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429006" y="1524"/>
                  </a:lnTo>
                  <a:lnTo>
                    <a:pt x="429006" y="0"/>
                  </a:lnTo>
                  <a:close/>
                </a:path>
                <a:path w="429260" h="71754">
                  <a:moveTo>
                    <a:pt x="3047" y="68580"/>
                  </a:moveTo>
                  <a:lnTo>
                    <a:pt x="1523" y="68580"/>
                  </a:lnTo>
                  <a:lnTo>
                    <a:pt x="3047" y="70104"/>
                  </a:lnTo>
                  <a:lnTo>
                    <a:pt x="3047" y="68580"/>
                  </a:lnTo>
                  <a:close/>
                </a:path>
                <a:path w="429260" h="71754">
                  <a:moveTo>
                    <a:pt x="425957" y="68580"/>
                  </a:moveTo>
                  <a:lnTo>
                    <a:pt x="3047" y="68580"/>
                  </a:lnTo>
                  <a:lnTo>
                    <a:pt x="3047" y="70104"/>
                  </a:lnTo>
                  <a:lnTo>
                    <a:pt x="425957" y="70104"/>
                  </a:lnTo>
                  <a:lnTo>
                    <a:pt x="425957" y="68580"/>
                  </a:lnTo>
                  <a:close/>
                </a:path>
                <a:path w="429260" h="71754">
                  <a:moveTo>
                    <a:pt x="425957" y="1524"/>
                  </a:moveTo>
                  <a:lnTo>
                    <a:pt x="425957" y="70104"/>
                  </a:lnTo>
                  <a:lnTo>
                    <a:pt x="427481" y="68580"/>
                  </a:lnTo>
                  <a:lnTo>
                    <a:pt x="429006" y="68580"/>
                  </a:lnTo>
                  <a:lnTo>
                    <a:pt x="429006" y="3048"/>
                  </a:lnTo>
                  <a:lnTo>
                    <a:pt x="427481" y="3048"/>
                  </a:lnTo>
                  <a:lnTo>
                    <a:pt x="425957" y="1524"/>
                  </a:lnTo>
                  <a:close/>
                </a:path>
                <a:path w="429260" h="71754">
                  <a:moveTo>
                    <a:pt x="429006" y="68580"/>
                  </a:moveTo>
                  <a:lnTo>
                    <a:pt x="427481" y="68580"/>
                  </a:lnTo>
                  <a:lnTo>
                    <a:pt x="425957" y="70104"/>
                  </a:lnTo>
                  <a:lnTo>
                    <a:pt x="429006" y="70104"/>
                  </a:lnTo>
                  <a:lnTo>
                    <a:pt x="429006" y="68580"/>
                  </a:lnTo>
                  <a:close/>
                </a:path>
                <a:path w="429260" h="7175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429260" h="71754">
                  <a:moveTo>
                    <a:pt x="42595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425957" y="3048"/>
                  </a:lnTo>
                  <a:lnTo>
                    <a:pt x="425957" y="1524"/>
                  </a:lnTo>
                  <a:close/>
                </a:path>
                <a:path w="429260" h="71754">
                  <a:moveTo>
                    <a:pt x="429006" y="1524"/>
                  </a:moveTo>
                  <a:lnTo>
                    <a:pt x="425957" y="1524"/>
                  </a:lnTo>
                  <a:lnTo>
                    <a:pt x="427481" y="3048"/>
                  </a:lnTo>
                  <a:lnTo>
                    <a:pt x="429006" y="3048"/>
                  </a:lnTo>
                  <a:lnTo>
                    <a:pt x="4290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878330" y="7905750"/>
              <a:ext cx="24765" cy="136525"/>
            </a:xfrm>
            <a:custGeom>
              <a:avLst/>
              <a:gdLst/>
              <a:ahLst/>
              <a:cxnLst/>
              <a:rect l="l" t="t" r="r" b="b"/>
              <a:pathLst>
                <a:path w="24764" h="136525">
                  <a:moveTo>
                    <a:pt x="15239" y="35814"/>
                  </a:moveTo>
                  <a:lnTo>
                    <a:pt x="9143" y="35814"/>
                  </a:lnTo>
                  <a:lnTo>
                    <a:pt x="9143" y="136398"/>
                  </a:lnTo>
                  <a:lnTo>
                    <a:pt x="15239" y="136398"/>
                  </a:lnTo>
                  <a:lnTo>
                    <a:pt x="15239" y="35814"/>
                  </a:lnTo>
                  <a:close/>
                </a:path>
                <a:path w="24764" h="136525">
                  <a:moveTo>
                    <a:pt x="12192" y="0"/>
                  </a:moveTo>
                  <a:lnTo>
                    <a:pt x="0" y="40386"/>
                  </a:lnTo>
                  <a:lnTo>
                    <a:pt x="9143" y="40386"/>
                  </a:lnTo>
                  <a:lnTo>
                    <a:pt x="9143" y="35814"/>
                  </a:lnTo>
                  <a:lnTo>
                    <a:pt x="23003" y="35814"/>
                  </a:lnTo>
                  <a:lnTo>
                    <a:pt x="12192" y="0"/>
                  </a:lnTo>
                  <a:close/>
                </a:path>
                <a:path w="24764" h="136525">
                  <a:moveTo>
                    <a:pt x="23003" y="35814"/>
                  </a:moveTo>
                  <a:lnTo>
                    <a:pt x="15239" y="35814"/>
                  </a:lnTo>
                  <a:lnTo>
                    <a:pt x="15239" y="40386"/>
                  </a:lnTo>
                  <a:lnTo>
                    <a:pt x="24383" y="40386"/>
                  </a:lnTo>
                  <a:lnTo>
                    <a:pt x="23003" y="3581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93441" y="8065007"/>
              <a:ext cx="23495" cy="137160"/>
            </a:xfrm>
            <a:custGeom>
              <a:avLst/>
              <a:gdLst/>
              <a:ahLst/>
              <a:cxnLst/>
              <a:rect l="l" t="t" r="r" b="b"/>
              <a:pathLst>
                <a:path w="23494" h="137159">
                  <a:moveTo>
                    <a:pt x="23088" y="96012"/>
                  </a:moveTo>
                  <a:lnTo>
                    <a:pt x="13944" y="96012"/>
                  </a:lnTo>
                  <a:lnTo>
                    <a:pt x="13944" y="0"/>
                  </a:lnTo>
                  <a:lnTo>
                    <a:pt x="7848" y="0"/>
                  </a:lnTo>
                  <a:lnTo>
                    <a:pt x="7848" y="96012"/>
                  </a:lnTo>
                  <a:lnTo>
                    <a:pt x="0" y="96012"/>
                  </a:lnTo>
                  <a:lnTo>
                    <a:pt x="0" y="99822"/>
                  </a:lnTo>
                  <a:lnTo>
                    <a:pt x="5753" y="99822"/>
                  </a:lnTo>
                  <a:lnTo>
                    <a:pt x="5753" y="136652"/>
                  </a:lnTo>
                  <a:lnTo>
                    <a:pt x="16370" y="136652"/>
                  </a:lnTo>
                  <a:lnTo>
                    <a:pt x="16370" y="99822"/>
                  </a:lnTo>
                  <a:lnTo>
                    <a:pt x="21932" y="99822"/>
                  </a:lnTo>
                  <a:lnTo>
                    <a:pt x="23088" y="960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90522" y="7973568"/>
              <a:ext cx="268605" cy="68580"/>
            </a:xfrm>
            <a:custGeom>
              <a:avLst/>
              <a:gdLst/>
              <a:ahLst/>
              <a:cxnLst/>
              <a:rect l="l" t="t" r="r" b="b"/>
              <a:pathLst>
                <a:path w="268605" h="68579">
                  <a:moveTo>
                    <a:pt x="268224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68224" y="68579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884426" y="7972043"/>
              <a:ext cx="276225" cy="338455"/>
            </a:xfrm>
            <a:custGeom>
              <a:avLst/>
              <a:gdLst/>
              <a:ahLst/>
              <a:cxnLst/>
              <a:rect l="l" t="t" r="r" b="b"/>
              <a:pathLst>
                <a:path w="276225" h="338454">
                  <a:moveTo>
                    <a:pt x="3048" y="336804"/>
                  </a:moveTo>
                  <a:lnTo>
                    <a:pt x="1524" y="335280"/>
                  </a:lnTo>
                  <a:lnTo>
                    <a:pt x="0" y="336804"/>
                  </a:lnTo>
                  <a:lnTo>
                    <a:pt x="1524" y="338328"/>
                  </a:lnTo>
                  <a:lnTo>
                    <a:pt x="3048" y="336804"/>
                  </a:lnTo>
                  <a:close/>
                </a:path>
                <a:path w="276225" h="338454">
                  <a:moveTo>
                    <a:pt x="3048" y="330708"/>
                  </a:moveTo>
                  <a:lnTo>
                    <a:pt x="1524" y="329184"/>
                  </a:lnTo>
                  <a:lnTo>
                    <a:pt x="0" y="330708"/>
                  </a:lnTo>
                  <a:lnTo>
                    <a:pt x="1524" y="332232"/>
                  </a:lnTo>
                  <a:lnTo>
                    <a:pt x="3048" y="330708"/>
                  </a:lnTo>
                  <a:close/>
                </a:path>
                <a:path w="276225" h="338454">
                  <a:moveTo>
                    <a:pt x="3048" y="324612"/>
                  </a:moveTo>
                  <a:lnTo>
                    <a:pt x="1524" y="323088"/>
                  </a:lnTo>
                  <a:lnTo>
                    <a:pt x="0" y="324612"/>
                  </a:lnTo>
                  <a:lnTo>
                    <a:pt x="1524" y="326136"/>
                  </a:lnTo>
                  <a:lnTo>
                    <a:pt x="3048" y="324612"/>
                  </a:lnTo>
                  <a:close/>
                </a:path>
                <a:path w="276225" h="338454">
                  <a:moveTo>
                    <a:pt x="3048" y="318516"/>
                  </a:moveTo>
                  <a:lnTo>
                    <a:pt x="1524" y="316992"/>
                  </a:lnTo>
                  <a:lnTo>
                    <a:pt x="0" y="318516"/>
                  </a:lnTo>
                  <a:lnTo>
                    <a:pt x="1524" y="320040"/>
                  </a:lnTo>
                  <a:lnTo>
                    <a:pt x="3048" y="318516"/>
                  </a:lnTo>
                  <a:close/>
                </a:path>
                <a:path w="276225" h="338454">
                  <a:moveTo>
                    <a:pt x="3048" y="312420"/>
                  </a:moveTo>
                  <a:lnTo>
                    <a:pt x="1524" y="310896"/>
                  </a:lnTo>
                  <a:lnTo>
                    <a:pt x="0" y="312420"/>
                  </a:lnTo>
                  <a:lnTo>
                    <a:pt x="1524" y="313944"/>
                  </a:lnTo>
                  <a:lnTo>
                    <a:pt x="3048" y="312420"/>
                  </a:lnTo>
                  <a:close/>
                </a:path>
                <a:path w="276225" h="338454">
                  <a:moveTo>
                    <a:pt x="3048" y="306324"/>
                  </a:moveTo>
                  <a:lnTo>
                    <a:pt x="1524" y="304800"/>
                  </a:lnTo>
                  <a:lnTo>
                    <a:pt x="0" y="306324"/>
                  </a:lnTo>
                  <a:lnTo>
                    <a:pt x="1524" y="307848"/>
                  </a:lnTo>
                  <a:lnTo>
                    <a:pt x="3048" y="306324"/>
                  </a:lnTo>
                  <a:close/>
                </a:path>
                <a:path w="276225" h="338454">
                  <a:moveTo>
                    <a:pt x="3048" y="300228"/>
                  </a:moveTo>
                  <a:lnTo>
                    <a:pt x="1524" y="298704"/>
                  </a:lnTo>
                  <a:lnTo>
                    <a:pt x="0" y="300228"/>
                  </a:lnTo>
                  <a:lnTo>
                    <a:pt x="1524" y="301752"/>
                  </a:lnTo>
                  <a:lnTo>
                    <a:pt x="3048" y="300228"/>
                  </a:lnTo>
                  <a:close/>
                </a:path>
                <a:path w="276225" h="338454">
                  <a:moveTo>
                    <a:pt x="3048" y="294132"/>
                  </a:moveTo>
                  <a:lnTo>
                    <a:pt x="1524" y="292608"/>
                  </a:lnTo>
                  <a:lnTo>
                    <a:pt x="0" y="294132"/>
                  </a:lnTo>
                  <a:lnTo>
                    <a:pt x="1524" y="295656"/>
                  </a:lnTo>
                  <a:lnTo>
                    <a:pt x="3048" y="294132"/>
                  </a:lnTo>
                  <a:close/>
                </a:path>
                <a:path w="276225" h="338454">
                  <a:moveTo>
                    <a:pt x="3048" y="288036"/>
                  </a:moveTo>
                  <a:lnTo>
                    <a:pt x="1524" y="286512"/>
                  </a:lnTo>
                  <a:lnTo>
                    <a:pt x="0" y="288036"/>
                  </a:lnTo>
                  <a:lnTo>
                    <a:pt x="1524" y="289560"/>
                  </a:lnTo>
                  <a:lnTo>
                    <a:pt x="3048" y="288036"/>
                  </a:lnTo>
                  <a:close/>
                </a:path>
                <a:path w="276225" h="338454">
                  <a:moveTo>
                    <a:pt x="3048" y="281940"/>
                  </a:moveTo>
                  <a:lnTo>
                    <a:pt x="1524" y="280416"/>
                  </a:lnTo>
                  <a:lnTo>
                    <a:pt x="0" y="281940"/>
                  </a:lnTo>
                  <a:lnTo>
                    <a:pt x="1524" y="283464"/>
                  </a:lnTo>
                  <a:lnTo>
                    <a:pt x="3048" y="281940"/>
                  </a:lnTo>
                  <a:close/>
                </a:path>
                <a:path w="276225" h="338454">
                  <a:moveTo>
                    <a:pt x="3048" y="275844"/>
                  </a:moveTo>
                  <a:lnTo>
                    <a:pt x="1524" y="274320"/>
                  </a:lnTo>
                  <a:lnTo>
                    <a:pt x="0" y="275844"/>
                  </a:lnTo>
                  <a:lnTo>
                    <a:pt x="1524" y="277368"/>
                  </a:lnTo>
                  <a:lnTo>
                    <a:pt x="3048" y="275844"/>
                  </a:lnTo>
                  <a:close/>
                </a:path>
                <a:path w="276225" h="338454">
                  <a:moveTo>
                    <a:pt x="3048" y="269748"/>
                  </a:moveTo>
                  <a:lnTo>
                    <a:pt x="1524" y="268224"/>
                  </a:lnTo>
                  <a:lnTo>
                    <a:pt x="0" y="269748"/>
                  </a:lnTo>
                  <a:lnTo>
                    <a:pt x="1524" y="271272"/>
                  </a:lnTo>
                  <a:lnTo>
                    <a:pt x="3048" y="269748"/>
                  </a:lnTo>
                  <a:close/>
                </a:path>
                <a:path w="276225" h="338454">
                  <a:moveTo>
                    <a:pt x="3048" y="263652"/>
                  </a:moveTo>
                  <a:lnTo>
                    <a:pt x="1524" y="262128"/>
                  </a:lnTo>
                  <a:lnTo>
                    <a:pt x="0" y="263652"/>
                  </a:lnTo>
                  <a:lnTo>
                    <a:pt x="1524" y="265176"/>
                  </a:lnTo>
                  <a:lnTo>
                    <a:pt x="3048" y="263652"/>
                  </a:lnTo>
                  <a:close/>
                </a:path>
                <a:path w="276225" h="338454">
                  <a:moveTo>
                    <a:pt x="3048" y="258318"/>
                  </a:moveTo>
                  <a:lnTo>
                    <a:pt x="1524" y="256794"/>
                  </a:lnTo>
                  <a:lnTo>
                    <a:pt x="0" y="258318"/>
                  </a:lnTo>
                  <a:lnTo>
                    <a:pt x="1524" y="259080"/>
                  </a:lnTo>
                  <a:lnTo>
                    <a:pt x="3048" y="258318"/>
                  </a:lnTo>
                  <a:close/>
                </a:path>
                <a:path w="276225" h="338454">
                  <a:moveTo>
                    <a:pt x="3048" y="252222"/>
                  </a:moveTo>
                  <a:lnTo>
                    <a:pt x="1524" y="250698"/>
                  </a:lnTo>
                  <a:lnTo>
                    <a:pt x="0" y="252222"/>
                  </a:lnTo>
                  <a:lnTo>
                    <a:pt x="1524" y="253746"/>
                  </a:lnTo>
                  <a:lnTo>
                    <a:pt x="3048" y="252222"/>
                  </a:lnTo>
                  <a:close/>
                </a:path>
                <a:path w="276225" h="338454">
                  <a:moveTo>
                    <a:pt x="3048" y="246126"/>
                  </a:moveTo>
                  <a:lnTo>
                    <a:pt x="1524" y="244602"/>
                  </a:lnTo>
                  <a:lnTo>
                    <a:pt x="0" y="246126"/>
                  </a:lnTo>
                  <a:lnTo>
                    <a:pt x="1524" y="247650"/>
                  </a:lnTo>
                  <a:lnTo>
                    <a:pt x="3048" y="246126"/>
                  </a:lnTo>
                  <a:close/>
                </a:path>
                <a:path w="276225" h="338454">
                  <a:moveTo>
                    <a:pt x="3048" y="240030"/>
                  </a:moveTo>
                  <a:lnTo>
                    <a:pt x="1524" y="238506"/>
                  </a:lnTo>
                  <a:lnTo>
                    <a:pt x="0" y="240030"/>
                  </a:lnTo>
                  <a:lnTo>
                    <a:pt x="1524" y="241554"/>
                  </a:lnTo>
                  <a:lnTo>
                    <a:pt x="3048" y="240030"/>
                  </a:lnTo>
                  <a:close/>
                </a:path>
                <a:path w="276225" h="338454">
                  <a:moveTo>
                    <a:pt x="3048" y="233934"/>
                  </a:moveTo>
                  <a:lnTo>
                    <a:pt x="1524" y="232410"/>
                  </a:lnTo>
                  <a:lnTo>
                    <a:pt x="0" y="233934"/>
                  </a:lnTo>
                  <a:lnTo>
                    <a:pt x="1524" y="235458"/>
                  </a:lnTo>
                  <a:lnTo>
                    <a:pt x="3048" y="233934"/>
                  </a:lnTo>
                  <a:close/>
                </a:path>
                <a:path w="276225" h="338454">
                  <a:moveTo>
                    <a:pt x="3048" y="227838"/>
                  </a:moveTo>
                  <a:lnTo>
                    <a:pt x="1524" y="226314"/>
                  </a:lnTo>
                  <a:lnTo>
                    <a:pt x="0" y="227838"/>
                  </a:lnTo>
                  <a:lnTo>
                    <a:pt x="1524" y="229362"/>
                  </a:lnTo>
                  <a:lnTo>
                    <a:pt x="3048" y="227838"/>
                  </a:lnTo>
                  <a:close/>
                </a:path>
                <a:path w="276225" h="338454">
                  <a:moveTo>
                    <a:pt x="3048" y="221742"/>
                  </a:moveTo>
                  <a:lnTo>
                    <a:pt x="1524" y="220218"/>
                  </a:lnTo>
                  <a:lnTo>
                    <a:pt x="0" y="221742"/>
                  </a:lnTo>
                  <a:lnTo>
                    <a:pt x="1524" y="223266"/>
                  </a:lnTo>
                  <a:lnTo>
                    <a:pt x="3048" y="221742"/>
                  </a:lnTo>
                  <a:close/>
                </a:path>
                <a:path w="276225" h="338454">
                  <a:moveTo>
                    <a:pt x="3048" y="215646"/>
                  </a:moveTo>
                  <a:lnTo>
                    <a:pt x="1524" y="214122"/>
                  </a:lnTo>
                  <a:lnTo>
                    <a:pt x="0" y="215646"/>
                  </a:lnTo>
                  <a:lnTo>
                    <a:pt x="1524" y="217170"/>
                  </a:lnTo>
                  <a:lnTo>
                    <a:pt x="3048" y="215646"/>
                  </a:lnTo>
                  <a:close/>
                </a:path>
                <a:path w="276225" h="338454">
                  <a:moveTo>
                    <a:pt x="3048" y="209550"/>
                  </a:moveTo>
                  <a:lnTo>
                    <a:pt x="1524" y="208026"/>
                  </a:lnTo>
                  <a:lnTo>
                    <a:pt x="0" y="209550"/>
                  </a:lnTo>
                  <a:lnTo>
                    <a:pt x="1524" y="211074"/>
                  </a:lnTo>
                  <a:lnTo>
                    <a:pt x="3048" y="209550"/>
                  </a:lnTo>
                  <a:close/>
                </a:path>
                <a:path w="276225" h="338454">
                  <a:moveTo>
                    <a:pt x="3048" y="203454"/>
                  </a:moveTo>
                  <a:lnTo>
                    <a:pt x="1524" y="201930"/>
                  </a:lnTo>
                  <a:lnTo>
                    <a:pt x="0" y="203454"/>
                  </a:lnTo>
                  <a:lnTo>
                    <a:pt x="1524" y="204978"/>
                  </a:lnTo>
                  <a:lnTo>
                    <a:pt x="3048" y="203454"/>
                  </a:lnTo>
                  <a:close/>
                </a:path>
                <a:path w="276225" h="338454">
                  <a:moveTo>
                    <a:pt x="3048" y="197358"/>
                  </a:moveTo>
                  <a:lnTo>
                    <a:pt x="1524" y="195834"/>
                  </a:lnTo>
                  <a:lnTo>
                    <a:pt x="0" y="197358"/>
                  </a:lnTo>
                  <a:lnTo>
                    <a:pt x="1524" y="198882"/>
                  </a:lnTo>
                  <a:lnTo>
                    <a:pt x="3048" y="197358"/>
                  </a:lnTo>
                  <a:close/>
                </a:path>
                <a:path w="276225" h="338454">
                  <a:moveTo>
                    <a:pt x="3048" y="191262"/>
                  </a:moveTo>
                  <a:lnTo>
                    <a:pt x="1524" y="189738"/>
                  </a:lnTo>
                  <a:lnTo>
                    <a:pt x="0" y="191262"/>
                  </a:lnTo>
                  <a:lnTo>
                    <a:pt x="1524" y="192786"/>
                  </a:lnTo>
                  <a:lnTo>
                    <a:pt x="3048" y="191262"/>
                  </a:lnTo>
                  <a:close/>
                </a:path>
                <a:path w="276225" h="338454">
                  <a:moveTo>
                    <a:pt x="3048" y="185166"/>
                  </a:moveTo>
                  <a:lnTo>
                    <a:pt x="1524" y="183642"/>
                  </a:lnTo>
                  <a:lnTo>
                    <a:pt x="0" y="185166"/>
                  </a:lnTo>
                  <a:lnTo>
                    <a:pt x="1524" y="186690"/>
                  </a:lnTo>
                  <a:lnTo>
                    <a:pt x="3048" y="185166"/>
                  </a:lnTo>
                  <a:close/>
                </a:path>
                <a:path w="276225" h="338454">
                  <a:moveTo>
                    <a:pt x="3048" y="179070"/>
                  </a:moveTo>
                  <a:lnTo>
                    <a:pt x="1524" y="177546"/>
                  </a:lnTo>
                  <a:lnTo>
                    <a:pt x="0" y="179070"/>
                  </a:lnTo>
                  <a:lnTo>
                    <a:pt x="1524" y="180594"/>
                  </a:lnTo>
                  <a:lnTo>
                    <a:pt x="3048" y="179070"/>
                  </a:lnTo>
                  <a:close/>
                </a:path>
                <a:path w="276225" h="338454">
                  <a:moveTo>
                    <a:pt x="3048" y="172974"/>
                  </a:moveTo>
                  <a:lnTo>
                    <a:pt x="1524" y="171450"/>
                  </a:lnTo>
                  <a:lnTo>
                    <a:pt x="0" y="172974"/>
                  </a:lnTo>
                  <a:lnTo>
                    <a:pt x="1524" y="174498"/>
                  </a:lnTo>
                  <a:lnTo>
                    <a:pt x="3048" y="172974"/>
                  </a:lnTo>
                  <a:close/>
                </a:path>
                <a:path w="276225" h="338454">
                  <a:moveTo>
                    <a:pt x="3048" y="166878"/>
                  </a:moveTo>
                  <a:lnTo>
                    <a:pt x="1524" y="165354"/>
                  </a:lnTo>
                  <a:lnTo>
                    <a:pt x="0" y="166878"/>
                  </a:lnTo>
                  <a:lnTo>
                    <a:pt x="1524" y="168402"/>
                  </a:lnTo>
                  <a:lnTo>
                    <a:pt x="3048" y="166878"/>
                  </a:lnTo>
                  <a:close/>
                </a:path>
                <a:path w="276225" h="338454">
                  <a:moveTo>
                    <a:pt x="3048" y="160782"/>
                  </a:moveTo>
                  <a:lnTo>
                    <a:pt x="1524" y="159258"/>
                  </a:lnTo>
                  <a:lnTo>
                    <a:pt x="0" y="160782"/>
                  </a:lnTo>
                  <a:lnTo>
                    <a:pt x="1524" y="162306"/>
                  </a:lnTo>
                  <a:lnTo>
                    <a:pt x="3048" y="160782"/>
                  </a:lnTo>
                  <a:close/>
                </a:path>
                <a:path w="276225" h="338454">
                  <a:moveTo>
                    <a:pt x="3048" y="154686"/>
                  </a:moveTo>
                  <a:lnTo>
                    <a:pt x="1524" y="153162"/>
                  </a:lnTo>
                  <a:lnTo>
                    <a:pt x="0" y="154686"/>
                  </a:lnTo>
                  <a:lnTo>
                    <a:pt x="1524" y="156210"/>
                  </a:lnTo>
                  <a:lnTo>
                    <a:pt x="3048" y="154686"/>
                  </a:lnTo>
                  <a:close/>
                </a:path>
                <a:path w="276225" h="338454">
                  <a:moveTo>
                    <a:pt x="3048" y="148590"/>
                  </a:moveTo>
                  <a:lnTo>
                    <a:pt x="1524" y="147066"/>
                  </a:lnTo>
                  <a:lnTo>
                    <a:pt x="0" y="148590"/>
                  </a:lnTo>
                  <a:lnTo>
                    <a:pt x="1524" y="150114"/>
                  </a:lnTo>
                  <a:lnTo>
                    <a:pt x="3048" y="148590"/>
                  </a:lnTo>
                  <a:close/>
                </a:path>
                <a:path w="276225" h="338454">
                  <a:moveTo>
                    <a:pt x="3048" y="142494"/>
                  </a:moveTo>
                  <a:lnTo>
                    <a:pt x="1524" y="140970"/>
                  </a:lnTo>
                  <a:lnTo>
                    <a:pt x="0" y="142494"/>
                  </a:lnTo>
                  <a:lnTo>
                    <a:pt x="1524" y="144018"/>
                  </a:lnTo>
                  <a:lnTo>
                    <a:pt x="3048" y="142494"/>
                  </a:lnTo>
                  <a:close/>
                </a:path>
                <a:path w="276225" h="338454">
                  <a:moveTo>
                    <a:pt x="3048" y="136398"/>
                  </a:moveTo>
                  <a:lnTo>
                    <a:pt x="1524" y="134874"/>
                  </a:lnTo>
                  <a:lnTo>
                    <a:pt x="0" y="136398"/>
                  </a:lnTo>
                  <a:lnTo>
                    <a:pt x="1524" y="137922"/>
                  </a:lnTo>
                  <a:lnTo>
                    <a:pt x="3048" y="136398"/>
                  </a:lnTo>
                  <a:close/>
                </a:path>
                <a:path w="276225" h="338454">
                  <a:moveTo>
                    <a:pt x="3048" y="130302"/>
                  </a:moveTo>
                  <a:lnTo>
                    <a:pt x="1524" y="128778"/>
                  </a:lnTo>
                  <a:lnTo>
                    <a:pt x="0" y="130302"/>
                  </a:lnTo>
                  <a:lnTo>
                    <a:pt x="1524" y="131826"/>
                  </a:lnTo>
                  <a:lnTo>
                    <a:pt x="3048" y="130302"/>
                  </a:lnTo>
                  <a:close/>
                </a:path>
                <a:path w="276225" h="338454">
                  <a:moveTo>
                    <a:pt x="3048" y="124206"/>
                  </a:moveTo>
                  <a:lnTo>
                    <a:pt x="1524" y="122682"/>
                  </a:lnTo>
                  <a:lnTo>
                    <a:pt x="0" y="124206"/>
                  </a:lnTo>
                  <a:lnTo>
                    <a:pt x="1524" y="125730"/>
                  </a:lnTo>
                  <a:lnTo>
                    <a:pt x="3048" y="124206"/>
                  </a:lnTo>
                  <a:close/>
                </a:path>
                <a:path w="276225" h="338454">
                  <a:moveTo>
                    <a:pt x="3048" y="118110"/>
                  </a:moveTo>
                  <a:lnTo>
                    <a:pt x="1524" y="116586"/>
                  </a:lnTo>
                  <a:lnTo>
                    <a:pt x="0" y="118110"/>
                  </a:lnTo>
                  <a:lnTo>
                    <a:pt x="1524" y="119634"/>
                  </a:lnTo>
                  <a:lnTo>
                    <a:pt x="3048" y="118110"/>
                  </a:lnTo>
                  <a:close/>
                </a:path>
                <a:path w="276225" h="338454">
                  <a:moveTo>
                    <a:pt x="3048" y="112014"/>
                  </a:moveTo>
                  <a:lnTo>
                    <a:pt x="1524" y="110490"/>
                  </a:lnTo>
                  <a:lnTo>
                    <a:pt x="0" y="112014"/>
                  </a:lnTo>
                  <a:lnTo>
                    <a:pt x="1524" y="113538"/>
                  </a:lnTo>
                  <a:lnTo>
                    <a:pt x="3048" y="112014"/>
                  </a:lnTo>
                  <a:close/>
                </a:path>
                <a:path w="276225" h="338454">
                  <a:moveTo>
                    <a:pt x="3048" y="105918"/>
                  </a:moveTo>
                  <a:lnTo>
                    <a:pt x="1524" y="104394"/>
                  </a:lnTo>
                  <a:lnTo>
                    <a:pt x="0" y="105918"/>
                  </a:lnTo>
                  <a:lnTo>
                    <a:pt x="1524" y="107442"/>
                  </a:lnTo>
                  <a:lnTo>
                    <a:pt x="3048" y="105918"/>
                  </a:lnTo>
                  <a:close/>
                </a:path>
                <a:path w="276225" h="338454">
                  <a:moveTo>
                    <a:pt x="3048" y="100584"/>
                  </a:moveTo>
                  <a:lnTo>
                    <a:pt x="1524" y="99060"/>
                  </a:lnTo>
                  <a:lnTo>
                    <a:pt x="0" y="100584"/>
                  </a:lnTo>
                  <a:lnTo>
                    <a:pt x="1524" y="102108"/>
                  </a:lnTo>
                  <a:lnTo>
                    <a:pt x="3048" y="100584"/>
                  </a:lnTo>
                  <a:close/>
                </a:path>
                <a:path w="276225" h="338454">
                  <a:moveTo>
                    <a:pt x="3048" y="94488"/>
                  </a:moveTo>
                  <a:lnTo>
                    <a:pt x="1524" y="92964"/>
                  </a:lnTo>
                  <a:lnTo>
                    <a:pt x="0" y="94488"/>
                  </a:lnTo>
                  <a:lnTo>
                    <a:pt x="1524" y="96012"/>
                  </a:lnTo>
                  <a:lnTo>
                    <a:pt x="3048" y="94488"/>
                  </a:lnTo>
                  <a:close/>
                </a:path>
                <a:path w="276225" h="338454">
                  <a:moveTo>
                    <a:pt x="3048" y="88392"/>
                  </a:moveTo>
                  <a:lnTo>
                    <a:pt x="1524" y="86868"/>
                  </a:lnTo>
                  <a:lnTo>
                    <a:pt x="0" y="88392"/>
                  </a:lnTo>
                  <a:lnTo>
                    <a:pt x="1524" y="89916"/>
                  </a:lnTo>
                  <a:lnTo>
                    <a:pt x="3048" y="88392"/>
                  </a:lnTo>
                  <a:close/>
                </a:path>
                <a:path w="276225" h="338454">
                  <a:moveTo>
                    <a:pt x="3048" y="82296"/>
                  </a:moveTo>
                  <a:lnTo>
                    <a:pt x="1524" y="80772"/>
                  </a:lnTo>
                  <a:lnTo>
                    <a:pt x="0" y="82296"/>
                  </a:lnTo>
                  <a:lnTo>
                    <a:pt x="1524" y="83820"/>
                  </a:lnTo>
                  <a:lnTo>
                    <a:pt x="3048" y="82296"/>
                  </a:lnTo>
                  <a:close/>
                </a:path>
                <a:path w="276225" h="338454">
                  <a:moveTo>
                    <a:pt x="3048" y="76200"/>
                  </a:moveTo>
                  <a:lnTo>
                    <a:pt x="1524" y="74676"/>
                  </a:lnTo>
                  <a:lnTo>
                    <a:pt x="0" y="76200"/>
                  </a:lnTo>
                  <a:lnTo>
                    <a:pt x="1524" y="77724"/>
                  </a:lnTo>
                  <a:lnTo>
                    <a:pt x="3048" y="76200"/>
                  </a:lnTo>
                  <a:close/>
                </a:path>
                <a:path w="276225" h="338454">
                  <a:moveTo>
                    <a:pt x="3048" y="70104"/>
                  </a:moveTo>
                  <a:lnTo>
                    <a:pt x="1524" y="68580"/>
                  </a:lnTo>
                  <a:lnTo>
                    <a:pt x="0" y="70104"/>
                  </a:lnTo>
                  <a:lnTo>
                    <a:pt x="1524" y="71628"/>
                  </a:lnTo>
                  <a:lnTo>
                    <a:pt x="3048" y="70104"/>
                  </a:lnTo>
                  <a:close/>
                </a:path>
                <a:path w="276225" h="338454">
                  <a:moveTo>
                    <a:pt x="275844" y="0"/>
                  </a:moveTo>
                  <a:lnTo>
                    <a:pt x="272796" y="0"/>
                  </a:lnTo>
                  <a:lnTo>
                    <a:pt x="272796" y="3048"/>
                  </a:lnTo>
                  <a:lnTo>
                    <a:pt x="272796" y="68580"/>
                  </a:lnTo>
                  <a:lnTo>
                    <a:pt x="7620" y="68580"/>
                  </a:lnTo>
                  <a:lnTo>
                    <a:pt x="7620" y="3048"/>
                  </a:lnTo>
                  <a:lnTo>
                    <a:pt x="272796" y="3048"/>
                  </a:lnTo>
                  <a:lnTo>
                    <a:pt x="272796" y="0"/>
                  </a:lnTo>
                  <a:lnTo>
                    <a:pt x="4572" y="0"/>
                  </a:lnTo>
                  <a:lnTo>
                    <a:pt x="4572" y="71628"/>
                  </a:lnTo>
                  <a:lnTo>
                    <a:pt x="275844" y="71628"/>
                  </a:lnTo>
                  <a:lnTo>
                    <a:pt x="275844" y="70104"/>
                  </a:lnTo>
                  <a:lnTo>
                    <a:pt x="275844" y="68580"/>
                  </a:lnTo>
                  <a:lnTo>
                    <a:pt x="275844" y="3048"/>
                  </a:lnTo>
                  <a:lnTo>
                    <a:pt x="275844" y="1524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511514" y="7905749"/>
              <a:ext cx="24130" cy="135890"/>
            </a:xfrm>
            <a:custGeom>
              <a:avLst/>
              <a:gdLst/>
              <a:ahLst/>
              <a:cxnLst/>
              <a:rect l="l" t="t" r="r" b="b"/>
              <a:pathLst>
                <a:path w="24130" h="135890">
                  <a:moveTo>
                    <a:pt x="23660" y="96012"/>
                  </a:moveTo>
                  <a:lnTo>
                    <a:pt x="14516" y="96012"/>
                  </a:lnTo>
                  <a:lnTo>
                    <a:pt x="14516" y="0"/>
                  </a:lnTo>
                  <a:lnTo>
                    <a:pt x="8420" y="0"/>
                  </a:lnTo>
                  <a:lnTo>
                    <a:pt x="8420" y="96520"/>
                  </a:lnTo>
                  <a:lnTo>
                    <a:pt x="0" y="96520"/>
                  </a:lnTo>
                  <a:lnTo>
                    <a:pt x="0" y="100330"/>
                  </a:lnTo>
                  <a:lnTo>
                    <a:pt x="5943" y="100330"/>
                  </a:lnTo>
                  <a:lnTo>
                    <a:pt x="5943" y="135890"/>
                  </a:lnTo>
                  <a:lnTo>
                    <a:pt x="16979" y="135890"/>
                  </a:lnTo>
                  <a:lnTo>
                    <a:pt x="16979" y="100330"/>
                  </a:lnTo>
                  <a:lnTo>
                    <a:pt x="8420" y="100330"/>
                  </a:lnTo>
                  <a:lnTo>
                    <a:pt x="8420" y="99822"/>
                  </a:lnTo>
                  <a:lnTo>
                    <a:pt x="14516" y="99822"/>
                  </a:lnTo>
                  <a:lnTo>
                    <a:pt x="22504" y="99822"/>
                  </a:lnTo>
                  <a:lnTo>
                    <a:pt x="23660" y="960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446276" y="8065007"/>
              <a:ext cx="24765" cy="136525"/>
            </a:xfrm>
            <a:custGeom>
              <a:avLst/>
              <a:gdLst/>
              <a:ahLst/>
              <a:cxnLst/>
              <a:rect l="l" t="t" r="r" b="b"/>
              <a:pathLst>
                <a:path w="24765" h="136525">
                  <a:moveTo>
                    <a:pt x="15240" y="35814"/>
                  </a:moveTo>
                  <a:lnTo>
                    <a:pt x="9143" y="35814"/>
                  </a:lnTo>
                  <a:lnTo>
                    <a:pt x="9143" y="136398"/>
                  </a:lnTo>
                  <a:lnTo>
                    <a:pt x="15240" y="136398"/>
                  </a:lnTo>
                  <a:lnTo>
                    <a:pt x="15240" y="35814"/>
                  </a:lnTo>
                  <a:close/>
                </a:path>
                <a:path w="24765" h="136525">
                  <a:moveTo>
                    <a:pt x="12192" y="0"/>
                  </a:moveTo>
                  <a:lnTo>
                    <a:pt x="0" y="40386"/>
                  </a:lnTo>
                  <a:lnTo>
                    <a:pt x="9143" y="40386"/>
                  </a:lnTo>
                  <a:lnTo>
                    <a:pt x="9143" y="35814"/>
                  </a:lnTo>
                  <a:lnTo>
                    <a:pt x="23003" y="35814"/>
                  </a:lnTo>
                  <a:lnTo>
                    <a:pt x="12192" y="0"/>
                  </a:lnTo>
                  <a:close/>
                </a:path>
                <a:path w="24765" h="136525">
                  <a:moveTo>
                    <a:pt x="23003" y="35814"/>
                  </a:moveTo>
                  <a:lnTo>
                    <a:pt x="15240" y="35814"/>
                  </a:lnTo>
                  <a:lnTo>
                    <a:pt x="15240" y="40386"/>
                  </a:lnTo>
                  <a:lnTo>
                    <a:pt x="24384" y="40386"/>
                  </a:lnTo>
                  <a:lnTo>
                    <a:pt x="23003" y="3581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158745" y="8132825"/>
              <a:ext cx="273050" cy="68580"/>
            </a:xfrm>
            <a:custGeom>
              <a:avLst/>
              <a:gdLst/>
              <a:ahLst/>
              <a:cxnLst/>
              <a:rect l="l" t="t" r="r" b="b"/>
              <a:pathLst>
                <a:path w="273050" h="68579">
                  <a:moveTo>
                    <a:pt x="272795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272795" y="68580"/>
                  </a:lnTo>
                  <a:lnTo>
                    <a:pt x="27279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400162" y="8040623"/>
              <a:ext cx="1033144" cy="273685"/>
            </a:xfrm>
            <a:custGeom>
              <a:avLst/>
              <a:gdLst/>
              <a:ahLst/>
              <a:cxnLst/>
              <a:rect l="l" t="t" r="r" b="b"/>
              <a:pathLst>
                <a:path w="1033144" h="273684">
                  <a:moveTo>
                    <a:pt x="22110" y="273570"/>
                  </a:moveTo>
                  <a:lnTo>
                    <a:pt x="20967" y="271284"/>
                  </a:lnTo>
                  <a:lnTo>
                    <a:pt x="11061" y="251460"/>
                  </a:lnTo>
                  <a:lnTo>
                    <a:pt x="0" y="273570"/>
                  </a:lnTo>
                  <a:lnTo>
                    <a:pt x="8775" y="273570"/>
                  </a:lnTo>
                  <a:lnTo>
                    <a:pt x="13347" y="273570"/>
                  </a:lnTo>
                  <a:lnTo>
                    <a:pt x="22110" y="273570"/>
                  </a:lnTo>
                  <a:close/>
                </a:path>
                <a:path w="1033144" h="273684">
                  <a:moveTo>
                    <a:pt x="760107" y="268224"/>
                  </a:moveTo>
                  <a:lnTo>
                    <a:pt x="758583" y="266700"/>
                  </a:lnTo>
                  <a:lnTo>
                    <a:pt x="757059" y="268224"/>
                  </a:lnTo>
                  <a:lnTo>
                    <a:pt x="758583" y="269748"/>
                  </a:lnTo>
                  <a:lnTo>
                    <a:pt x="760107" y="268224"/>
                  </a:lnTo>
                  <a:close/>
                </a:path>
                <a:path w="1033144" h="273684">
                  <a:moveTo>
                    <a:pt x="760107" y="262128"/>
                  </a:moveTo>
                  <a:lnTo>
                    <a:pt x="758583" y="260604"/>
                  </a:lnTo>
                  <a:lnTo>
                    <a:pt x="757059" y="262128"/>
                  </a:lnTo>
                  <a:lnTo>
                    <a:pt x="758583" y="263652"/>
                  </a:lnTo>
                  <a:lnTo>
                    <a:pt x="760107" y="262128"/>
                  </a:lnTo>
                  <a:close/>
                </a:path>
                <a:path w="1033144" h="273684">
                  <a:moveTo>
                    <a:pt x="760107" y="256032"/>
                  </a:moveTo>
                  <a:lnTo>
                    <a:pt x="758583" y="254508"/>
                  </a:lnTo>
                  <a:lnTo>
                    <a:pt x="757059" y="256032"/>
                  </a:lnTo>
                  <a:lnTo>
                    <a:pt x="758583" y="257556"/>
                  </a:lnTo>
                  <a:lnTo>
                    <a:pt x="760107" y="256032"/>
                  </a:lnTo>
                  <a:close/>
                </a:path>
                <a:path w="1033144" h="273684">
                  <a:moveTo>
                    <a:pt x="760107" y="249936"/>
                  </a:moveTo>
                  <a:lnTo>
                    <a:pt x="758583" y="248412"/>
                  </a:lnTo>
                  <a:lnTo>
                    <a:pt x="757059" y="249936"/>
                  </a:lnTo>
                  <a:lnTo>
                    <a:pt x="758583" y="251460"/>
                  </a:lnTo>
                  <a:lnTo>
                    <a:pt x="760107" y="249936"/>
                  </a:lnTo>
                  <a:close/>
                </a:path>
                <a:path w="1033144" h="273684">
                  <a:moveTo>
                    <a:pt x="760107" y="243840"/>
                  </a:moveTo>
                  <a:lnTo>
                    <a:pt x="758583" y="242316"/>
                  </a:lnTo>
                  <a:lnTo>
                    <a:pt x="757059" y="243840"/>
                  </a:lnTo>
                  <a:lnTo>
                    <a:pt x="758583" y="245364"/>
                  </a:lnTo>
                  <a:lnTo>
                    <a:pt x="760107" y="243840"/>
                  </a:lnTo>
                  <a:close/>
                </a:path>
                <a:path w="1033144" h="273684">
                  <a:moveTo>
                    <a:pt x="760107" y="237744"/>
                  </a:moveTo>
                  <a:lnTo>
                    <a:pt x="758583" y="236220"/>
                  </a:lnTo>
                  <a:lnTo>
                    <a:pt x="757059" y="237744"/>
                  </a:lnTo>
                  <a:lnTo>
                    <a:pt x="758583" y="239268"/>
                  </a:lnTo>
                  <a:lnTo>
                    <a:pt x="760107" y="237744"/>
                  </a:lnTo>
                  <a:close/>
                </a:path>
                <a:path w="1033144" h="273684">
                  <a:moveTo>
                    <a:pt x="760107" y="231648"/>
                  </a:moveTo>
                  <a:lnTo>
                    <a:pt x="758583" y="230124"/>
                  </a:lnTo>
                  <a:lnTo>
                    <a:pt x="757059" y="231648"/>
                  </a:lnTo>
                  <a:lnTo>
                    <a:pt x="758583" y="233172"/>
                  </a:lnTo>
                  <a:lnTo>
                    <a:pt x="760107" y="231648"/>
                  </a:lnTo>
                  <a:close/>
                </a:path>
                <a:path w="1033144" h="273684">
                  <a:moveTo>
                    <a:pt x="760107" y="225552"/>
                  </a:moveTo>
                  <a:lnTo>
                    <a:pt x="758583" y="224028"/>
                  </a:lnTo>
                  <a:lnTo>
                    <a:pt x="757059" y="225552"/>
                  </a:lnTo>
                  <a:lnTo>
                    <a:pt x="758583" y="227076"/>
                  </a:lnTo>
                  <a:lnTo>
                    <a:pt x="760107" y="225552"/>
                  </a:lnTo>
                  <a:close/>
                </a:path>
                <a:path w="1033144" h="273684">
                  <a:moveTo>
                    <a:pt x="760107" y="219456"/>
                  </a:moveTo>
                  <a:lnTo>
                    <a:pt x="758583" y="217932"/>
                  </a:lnTo>
                  <a:lnTo>
                    <a:pt x="757059" y="219456"/>
                  </a:lnTo>
                  <a:lnTo>
                    <a:pt x="758583" y="220980"/>
                  </a:lnTo>
                  <a:lnTo>
                    <a:pt x="760107" y="219456"/>
                  </a:lnTo>
                  <a:close/>
                </a:path>
                <a:path w="1033144" h="273684">
                  <a:moveTo>
                    <a:pt x="760107" y="213360"/>
                  </a:moveTo>
                  <a:lnTo>
                    <a:pt x="758583" y="211836"/>
                  </a:lnTo>
                  <a:lnTo>
                    <a:pt x="757059" y="213360"/>
                  </a:lnTo>
                  <a:lnTo>
                    <a:pt x="758583" y="214884"/>
                  </a:lnTo>
                  <a:lnTo>
                    <a:pt x="760107" y="213360"/>
                  </a:lnTo>
                  <a:close/>
                </a:path>
                <a:path w="1033144" h="273684">
                  <a:moveTo>
                    <a:pt x="760107" y="207264"/>
                  </a:moveTo>
                  <a:lnTo>
                    <a:pt x="758583" y="205740"/>
                  </a:lnTo>
                  <a:lnTo>
                    <a:pt x="757059" y="207264"/>
                  </a:lnTo>
                  <a:lnTo>
                    <a:pt x="758583" y="208788"/>
                  </a:lnTo>
                  <a:lnTo>
                    <a:pt x="760107" y="207264"/>
                  </a:lnTo>
                  <a:close/>
                </a:path>
                <a:path w="1033144" h="273684">
                  <a:moveTo>
                    <a:pt x="760107" y="201168"/>
                  </a:moveTo>
                  <a:lnTo>
                    <a:pt x="758583" y="199644"/>
                  </a:lnTo>
                  <a:lnTo>
                    <a:pt x="757059" y="201168"/>
                  </a:lnTo>
                  <a:lnTo>
                    <a:pt x="758583" y="202692"/>
                  </a:lnTo>
                  <a:lnTo>
                    <a:pt x="760107" y="201168"/>
                  </a:lnTo>
                  <a:close/>
                </a:path>
                <a:path w="1033144" h="273684">
                  <a:moveTo>
                    <a:pt x="760107" y="195072"/>
                  </a:moveTo>
                  <a:lnTo>
                    <a:pt x="758583" y="193548"/>
                  </a:lnTo>
                  <a:lnTo>
                    <a:pt x="757059" y="195072"/>
                  </a:lnTo>
                  <a:lnTo>
                    <a:pt x="758583" y="196596"/>
                  </a:lnTo>
                  <a:lnTo>
                    <a:pt x="760107" y="195072"/>
                  </a:lnTo>
                  <a:close/>
                </a:path>
                <a:path w="1033144" h="273684">
                  <a:moveTo>
                    <a:pt x="760107" y="189738"/>
                  </a:moveTo>
                  <a:lnTo>
                    <a:pt x="758583" y="188214"/>
                  </a:lnTo>
                  <a:lnTo>
                    <a:pt x="757059" y="189738"/>
                  </a:lnTo>
                  <a:lnTo>
                    <a:pt x="758583" y="190500"/>
                  </a:lnTo>
                  <a:lnTo>
                    <a:pt x="760107" y="189738"/>
                  </a:lnTo>
                  <a:close/>
                </a:path>
                <a:path w="1033144" h="273684">
                  <a:moveTo>
                    <a:pt x="760107" y="183642"/>
                  </a:moveTo>
                  <a:lnTo>
                    <a:pt x="758583" y="182118"/>
                  </a:lnTo>
                  <a:lnTo>
                    <a:pt x="757059" y="183642"/>
                  </a:lnTo>
                  <a:lnTo>
                    <a:pt x="758583" y="185166"/>
                  </a:lnTo>
                  <a:lnTo>
                    <a:pt x="760107" y="183642"/>
                  </a:lnTo>
                  <a:close/>
                </a:path>
                <a:path w="1033144" h="273684">
                  <a:moveTo>
                    <a:pt x="760107" y="177546"/>
                  </a:moveTo>
                  <a:lnTo>
                    <a:pt x="758583" y="176022"/>
                  </a:lnTo>
                  <a:lnTo>
                    <a:pt x="757059" y="177546"/>
                  </a:lnTo>
                  <a:lnTo>
                    <a:pt x="758583" y="179070"/>
                  </a:lnTo>
                  <a:lnTo>
                    <a:pt x="760107" y="177546"/>
                  </a:lnTo>
                  <a:close/>
                </a:path>
                <a:path w="1033144" h="273684">
                  <a:moveTo>
                    <a:pt x="760107" y="171450"/>
                  </a:moveTo>
                  <a:lnTo>
                    <a:pt x="758583" y="169926"/>
                  </a:lnTo>
                  <a:lnTo>
                    <a:pt x="757059" y="171450"/>
                  </a:lnTo>
                  <a:lnTo>
                    <a:pt x="758583" y="172974"/>
                  </a:lnTo>
                  <a:lnTo>
                    <a:pt x="760107" y="171450"/>
                  </a:lnTo>
                  <a:close/>
                </a:path>
                <a:path w="1033144" h="273684">
                  <a:moveTo>
                    <a:pt x="760107" y="165354"/>
                  </a:moveTo>
                  <a:lnTo>
                    <a:pt x="758583" y="163830"/>
                  </a:lnTo>
                  <a:lnTo>
                    <a:pt x="757059" y="165354"/>
                  </a:lnTo>
                  <a:lnTo>
                    <a:pt x="758583" y="166878"/>
                  </a:lnTo>
                  <a:lnTo>
                    <a:pt x="760107" y="165354"/>
                  </a:lnTo>
                  <a:close/>
                </a:path>
                <a:path w="1033144" h="273684">
                  <a:moveTo>
                    <a:pt x="760107" y="86106"/>
                  </a:moveTo>
                  <a:lnTo>
                    <a:pt x="758583" y="84582"/>
                  </a:lnTo>
                  <a:lnTo>
                    <a:pt x="757059" y="86106"/>
                  </a:lnTo>
                  <a:lnTo>
                    <a:pt x="758583" y="87630"/>
                  </a:lnTo>
                  <a:lnTo>
                    <a:pt x="760107" y="86106"/>
                  </a:lnTo>
                  <a:close/>
                </a:path>
                <a:path w="1033144" h="273684">
                  <a:moveTo>
                    <a:pt x="760107" y="80010"/>
                  </a:moveTo>
                  <a:lnTo>
                    <a:pt x="758583" y="78486"/>
                  </a:lnTo>
                  <a:lnTo>
                    <a:pt x="757059" y="80010"/>
                  </a:lnTo>
                  <a:lnTo>
                    <a:pt x="758583" y="81534"/>
                  </a:lnTo>
                  <a:lnTo>
                    <a:pt x="760107" y="80010"/>
                  </a:lnTo>
                  <a:close/>
                </a:path>
                <a:path w="1033144" h="273684">
                  <a:moveTo>
                    <a:pt x="760107" y="73914"/>
                  </a:moveTo>
                  <a:lnTo>
                    <a:pt x="758583" y="72390"/>
                  </a:lnTo>
                  <a:lnTo>
                    <a:pt x="757059" y="73914"/>
                  </a:lnTo>
                  <a:lnTo>
                    <a:pt x="758583" y="75438"/>
                  </a:lnTo>
                  <a:lnTo>
                    <a:pt x="760107" y="73914"/>
                  </a:lnTo>
                  <a:close/>
                </a:path>
                <a:path w="1033144" h="273684">
                  <a:moveTo>
                    <a:pt x="760107" y="67818"/>
                  </a:moveTo>
                  <a:lnTo>
                    <a:pt x="758583" y="66294"/>
                  </a:lnTo>
                  <a:lnTo>
                    <a:pt x="757059" y="67818"/>
                  </a:lnTo>
                  <a:lnTo>
                    <a:pt x="758583" y="69342"/>
                  </a:lnTo>
                  <a:lnTo>
                    <a:pt x="760107" y="67818"/>
                  </a:lnTo>
                  <a:close/>
                </a:path>
                <a:path w="1033144" h="273684">
                  <a:moveTo>
                    <a:pt x="760107" y="61722"/>
                  </a:moveTo>
                  <a:lnTo>
                    <a:pt x="758583" y="60198"/>
                  </a:lnTo>
                  <a:lnTo>
                    <a:pt x="757059" y="61722"/>
                  </a:lnTo>
                  <a:lnTo>
                    <a:pt x="758583" y="63246"/>
                  </a:lnTo>
                  <a:lnTo>
                    <a:pt x="760107" y="61722"/>
                  </a:lnTo>
                  <a:close/>
                </a:path>
                <a:path w="1033144" h="273684">
                  <a:moveTo>
                    <a:pt x="760107" y="55626"/>
                  </a:moveTo>
                  <a:lnTo>
                    <a:pt x="758583" y="54102"/>
                  </a:lnTo>
                  <a:lnTo>
                    <a:pt x="757059" y="55626"/>
                  </a:lnTo>
                  <a:lnTo>
                    <a:pt x="758583" y="57150"/>
                  </a:lnTo>
                  <a:lnTo>
                    <a:pt x="760107" y="55626"/>
                  </a:lnTo>
                  <a:close/>
                </a:path>
                <a:path w="1033144" h="273684">
                  <a:moveTo>
                    <a:pt x="760107" y="49530"/>
                  </a:moveTo>
                  <a:lnTo>
                    <a:pt x="758583" y="48006"/>
                  </a:lnTo>
                  <a:lnTo>
                    <a:pt x="757059" y="49530"/>
                  </a:lnTo>
                  <a:lnTo>
                    <a:pt x="758583" y="51054"/>
                  </a:lnTo>
                  <a:lnTo>
                    <a:pt x="760107" y="49530"/>
                  </a:lnTo>
                  <a:close/>
                </a:path>
                <a:path w="1033144" h="273684">
                  <a:moveTo>
                    <a:pt x="760107" y="43434"/>
                  </a:moveTo>
                  <a:lnTo>
                    <a:pt x="758583" y="41910"/>
                  </a:lnTo>
                  <a:lnTo>
                    <a:pt x="757059" y="43434"/>
                  </a:lnTo>
                  <a:lnTo>
                    <a:pt x="758583" y="44958"/>
                  </a:lnTo>
                  <a:lnTo>
                    <a:pt x="760107" y="43434"/>
                  </a:lnTo>
                  <a:close/>
                </a:path>
                <a:path w="1033144" h="273684">
                  <a:moveTo>
                    <a:pt x="760107" y="37338"/>
                  </a:moveTo>
                  <a:lnTo>
                    <a:pt x="758583" y="35814"/>
                  </a:lnTo>
                  <a:lnTo>
                    <a:pt x="757059" y="37338"/>
                  </a:lnTo>
                  <a:lnTo>
                    <a:pt x="758583" y="38862"/>
                  </a:lnTo>
                  <a:lnTo>
                    <a:pt x="760107" y="37338"/>
                  </a:lnTo>
                  <a:close/>
                </a:path>
                <a:path w="1033144" h="273684">
                  <a:moveTo>
                    <a:pt x="760107" y="32004"/>
                  </a:moveTo>
                  <a:lnTo>
                    <a:pt x="758583" y="30480"/>
                  </a:lnTo>
                  <a:lnTo>
                    <a:pt x="757059" y="32004"/>
                  </a:lnTo>
                  <a:lnTo>
                    <a:pt x="758583" y="33528"/>
                  </a:lnTo>
                  <a:lnTo>
                    <a:pt x="760107" y="32004"/>
                  </a:lnTo>
                  <a:close/>
                </a:path>
                <a:path w="1033144" h="273684">
                  <a:moveTo>
                    <a:pt x="760107" y="25908"/>
                  </a:moveTo>
                  <a:lnTo>
                    <a:pt x="758583" y="24384"/>
                  </a:lnTo>
                  <a:lnTo>
                    <a:pt x="757059" y="25908"/>
                  </a:lnTo>
                  <a:lnTo>
                    <a:pt x="758583" y="27432"/>
                  </a:lnTo>
                  <a:lnTo>
                    <a:pt x="760107" y="25908"/>
                  </a:lnTo>
                  <a:close/>
                </a:path>
                <a:path w="1033144" h="273684">
                  <a:moveTo>
                    <a:pt x="760107" y="19812"/>
                  </a:moveTo>
                  <a:lnTo>
                    <a:pt x="758583" y="18288"/>
                  </a:lnTo>
                  <a:lnTo>
                    <a:pt x="757059" y="19812"/>
                  </a:lnTo>
                  <a:lnTo>
                    <a:pt x="758583" y="21336"/>
                  </a:lnTo>
                  <a:lnTo>
                    <a:pt x="760107" y="19812"/>
                  </a:lnTo>
                  <a:close/>
                </a:path>
                <a:path w="1033144" h="273684">
                  <a:moveTo>
                    <a:pt x="760107" y="13716"/>
                  </a:moveTo>
                  <a:lnTo>
                    <a:pt x="758583" y="12192"/>
                  </a:lnTo>
                  <a:lnTo>
                    <a:pt x="757059" y="13716"/>
                  </a:lnTo>
                  <a:lnTo>
                    <a:pt x="758583" y="15240"/>
                  </a:lnTo>
                  <a:lnTo>
                    <a:pt x="760107" y="13716"/>
                  </a:lnTo>
                  <a:close/>
                </a:path>
                <a:path w="1033144" h="273684">
                  <a:moveTo>
                    <a:pt x="760107" y="7620"/>
                  </a:moveTo>
                  <a:lnTo>
                    <a:pt x="758583" y="6096"/>
                  </a:lnTo>
                  <a:lnTo>
                    <a:pt x="757059" y="7620"/>
                  </a:lnTo>
                  <a:lnTo>
                    <a:pt x="758583" y="9144"/>
                  </a:lnTo>
                  <a:lnTo>
                    <a:pt x="760107" y="7620"/>
                  </a:lnTo>
                  <a:close/>
                </a:path>
                <a:path w="1033144" h="273684">
                  <a:moveTo>
                    <a:pt x="760107" y="1524"/>
                  </a:moveTo>
                  <a:lnTo>
                    <a:pt x="758583" y="0"/>
                  </a:lnTo>
                  <a:lnTo>
                    <a:pt x="757059" y="1524"/>
                  </a:lnTo>
                  <a:lnTo>
                    <a:pt x="758583" y="3048"/>
                  </a:lnTo>
                  <a:lnTo>
                    <a:pt x="760107" y="1524"/>
                  </a:lnTo>
                  <a:close/>
                </a:path>
                <a:path w="1033144" h="273684">
                  <a:moveTo>
                    <a:pt x="1032903" y="90678"/>
                  </a:moveTo>
                  <a:lnTo>
                    <a:pt x="1029855" y="90678"/>
                  </a:lnTo>
                  <a:lnTo>
                    <a:pt x="1029855" y="93726"/>
                  </a:lnTo>
                  <a:lnTo>
                    <a:pt x="1029855" y="159258"/>
                  </a:lnTo>
                  <a:lnTo>
                    <a:pt x="760107" y="159258"/>
                  </a:lnTo>
                  <a:lnTo>
                    <a:pt x="760107" y="153162"/>
                  </a:lnTo>
                  <a:lnTo>
                    <a:pt x="760107" y="147066"/>
                  </a:lnTo>
                  <a:lnTo>
                    <a:pt x="760107" y="93726"/>
                  </a:lnTo>
                  <a:lnTo>
                    <a:pt x="1029855" y="93726"/>
                  </a:lnTo>
                  <a:lnTo>
                    <a:pt x="1029855" y="90678"/>
                  </a:lnTo>
                  <a:lnTo>
                    <a:pt x="758583" y="90678"/>
                  </a:lnTo>
                  <a:lnTo>
                    <a:pt x="757059" y="90678"/>
                  </a:lnTo>
                  <a:lnTo>
                    <a:pt x="757059" y="162306"/>
                  </a:lnTo>
                  <a:lnTo>
                    <a:pt x="1032903" y="162306"/>
                  </a:lnTo>
                  <a:lnTo>
                    <a:pt x="1032903" y="160782"/>
                  </a:lnTo>
                  <a:lnTo>
                    <a:pt x="1032903" y="159258"/>
                  </a:lnTo>
                  <a:lnTo>
                    <a:pt x="1032903" y="93726"/>
                  </a:lnTo>
                  <a:lnTo>
                    <a:pt x="1032903" y="92202"/>
                  </a:lnTo>
                  <a:lnTo>
                    <a:pt x="1032903" y="90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983105" y="8308847"/>
              <a:ext cx="149225" cy="5715"/>
            </a:xfrm>
            <a:custGeom>
              <a:avLst/>
              <a:gdLst/>
              <a:ahLst/>
              <a:cxnLst/>
              <a:rect l="l" t="t" r="r" b="b"/>
              <a:pathLst>
                <a:path w="149225" h="5715">
                  <a:moveTo>
                    <a:pt x="146685" y="0"/>
                  </a:moveTo>
                  <a:lnTo>
                    <a:pt x="4191" y="0"/>
                  </a:lnTo>
                  <a:lnTo>
                    <a:pt x="0" y="5334"/>
                  </a:lnTo>
                  <a:lnTo>
                    <a:pt x="148774" y="5334"/>
                  </a:lnTo>
                  <a:lnTo>
                    <a:pt x="14668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408176" y="8199881"/>
              <a:ext cx="1407795" cy="308610"/>
            </a:xfrm>
            <a:custGeom>
              <a:avLst/>
              <a:gdLst/>
              <a:ahLst/>
              <a:cxnLst/>
              <a:rect l="l" t="t" r="r" b="b"/>
              <a:pathLst>
                <a:path w="1407795" h="308609">
                  <a:moveTo>
                    <a:pt x="479298" y="182118"/>
                  </a:moveTo>
                  <a:lnTo>
                    <a:pt x="477774" y="180594"/>
                  </a:lnTo>
                  <a:lnTo>
                    <a:pt x="476250" y="182118"/>
                  </a:lnTo>
                  <a:lnTo>
                    <a:pt x="477774" y="183642"/>
                  </a:lnTo>
                  <a:lnTo>
                    <a:pt x="479298" y="182118"/>
                  </a:lnTo>
                  <a:close/>
                </a:path>
                <a:path w="1407795" h="308609">
                  <a:moveTo>
                    <a:pt x="479298" y="176022"/>
                  </a:moveTo>
                  <a:lnTo>
                    <a:pt x="477774" y="174498"/>
                  </a:lnTo>
                  <a:lnTo>
                    <a:pt x="476250" y="176022"/>
                  </a:lnTo>
                  <a:lnTo>
                    <a:pt x="477774" y="177546"/>
                  </a:lnTo>
                  <a:lnTo>
                    <a:pt x="479298" y="176022"/>
                  </a:lnTo>
                  <a:close/>
                </a:path>
                <a:path w="1407795" h="308609">
                  <a:moveTo>
                    <a:pt x="479298" y="169926"/>
                  </a:moveTo>
                  <a:lnTo>
                    <a:pt x="477774" y="168402"/>
                  </a:lnTo>
                  <a:lnTo>
                    <a:pt x="476250" y="169926"/>
                  </a:lnTo>
                  <a:lnTo>
                    <a:pt x="477774" y="171450"/>
                  </a:lnTo>
                  <a:lnTo>
                    <a:pt x="479298" y="169926"/>
                  </a:lnTo>
                  <a:close/>
                </a:path>
                <a:path w="1407795" h="308609">
                  <a:moveTo>
                    <a:pt x="479298" y="163830"/>
                  </a:moveTo>
                  <a:lnTo>
                    <a:pt x="477774" y="162306"/>
                  </a:lnTo>
                  <a:lnTo>
                    <a:pt x="476250" y="163830"/>
                  </a:lnTo>
                  <a:lnTo>
                    <a:pt x="477774" y="165354"/>
                  </a:lnTo>
                  <a:lnTo>
                    <a:pt x="479298" y="163830"/>
                  </a:lnTo>
                  <a:close/>
                </a:path>
                <a:path w="1407795" h="308609">
                  <a:moveTo>
                    <a:pt x="479298" y="157734"/>
                  </a:moveTo>
                  <a:lnTo>
                    <a:pt x="477774" y="156210"/>
                  </a:lnTo>
                  <a:lnTo>
                    <a:pt x="476250" y="157734"/>
                  </a:lnTo>
                  <a:lnTo>
                    <a:pt x="477774" y="159258"/>
                  </a:lnTo>
                  <a:lnTo>
                    <a:pt x="479298" y="157734"/>
                  </a:lnTo>
                  <a:close/>
                </a:path>
                <a:path w="1407795" h="308609">
                  <a:moveTo>
                    <a:pt x="479298" y="151638"/>
                  </a:moveTo>
                  <a:lnTo>
                    <a:pt x="477774" y="150114"/>
                  </a:lnTo>
                  <a:lnTo>
                    <a:pt x="476250" y="151638"/>
                  </a:lnTo>
                  <a:lnTo>
                    <a:pt x="477774" y="153162"/>
                  </a:lnTo>
                  <a:lnTo>
                    <a:pt x="479298" y="151638"/>
                  </a:lnTo>
                  <a:close/>
                </a:path>
                <a:path w="1407795" h="308609">
                  <a:moveTo>
                    <a:pt x="479298" y="145542"/>
                  </a:moveTo>
                  <a:lnTo>
                    <a:pt x="477774" y="144018"/>
                  </a:lnTo>
                  <a:lnTo>
                    <a:pt x="476250" y="145542"/>
                  </a:lnTo>
                  <a:lnTo>
                    <a:pt x="477774" y="147066"/>
                  </a:lnTo>
                  <a:lnTo>
                    <a:pt x="479298" y="145542"/>
                  </a:lnTo>
                  <a:close/>
                </a:path>
                <a:path w="1407795" h="308609">
                  <a:moveTo>
                    <a:pt x="479298" y="139446"/>
                  </a:moveTo>
                  <a:lnTo>
                    <a:pt x="477774" y="137922"/>
                  </a:lnTo>
                  <a:lnTo>
                    <a:pt x="476250" y="139446"/>
                  </a:lnTo>
                  <a:lnTo>
                    <a:pt x="477774" y="140970"/>
                  </a:lnTo>
                  <a:lnTo>
                    <a:pt x="479298" y="139446"/>
                  </a:lnTo>
                  <a:close/>
                </a:path>
                <a:path w="1407795" h="308609">
                  <a:moveTo>
                    <a:pt x="479298" y="133350"/>
                  </a:moveTo>
                  <a:lnTo>
                    <a:pt x="477774" y="131826"/>
                  </a:lnTo>
                  <a:lnTo>
                    <a:pt x="476250" y="133350"/>
                  </a:lnTo>
                  <a:lnTo>
                    <a:pt x="477774" y="134874"/>
                  </a:lnTo>
                  <a:lnTo>
                    <a:pt x="479298" y="133350"/>
                  </a:lnTo>
                  <a:close/>
                </a:path>
                <a:path w="1407795" h="308609">
                  <a:moveTo>
                    <a:pt x="479298" y="127254"/>
                  </a:moveTo>
                  <a:lnTo>
                    <a:pt x="477774" y="125730"/>
                  </a:lnTo>
                  <a:lnTo>
                    <a:pt x="476250" y="127254"/>
                  </a:lnTo>
                  <a:lnTo>
                    <a:pt x="477774" y="128778"/>
                  </a:lnTo>
                  <a:lnTo>
                    <a:pt x="479298" y="127254"/>
                  </a:lnTo>
                  <a:close/>
                </a:path>
                <a:path w="1407795" h="308609">
                  <a:moveTo>
                    <a:pt x="479298" y="121158"/>
                  </a:moveTo>
                  <a:lnTo>
                    <a:pt x="477774" y="119634"/>
                  </a:lnTo>
                  <a:lnTo>
                    <a:pt x="476250" y="121158"/>
                  </a:lnTo>
                  <a:lnTo>
                    <a:pt x="477774" y="122682"/>
                  </a:lnTo>
                  <a:lnTo>
                    <a:pt x="479298" y="121158"/>
                  </a:lnTo>
                  <a:close/>
                </a:path>
                <a:path w="1407795" h="308609">
                  <a:moveTo>
                    <a:pt x="479298" y="115062"/>
                  </a:moveTo>
                  <a:lnTo>
                    <a:pt x="478536" y="114300"/>
                  </a:lnTo>
                  <a:lnTo>
                    <a:pt x="477012" y="114300"/>
                  </a:lnTo>
                  <a:lnTo>
                    <a:pt x="476250" y="115062"/>
                  </a:lnTo>
                  <a:lnTo>
                    <a:pt x="477774" y="116586"/>
                  </a:lnTo>
                  <a:lnTo>
                    <a:pt x="479298" y="115062"/>
                  </a:lnTo>
                  <a:close/>
                </a:path>
                <a:path w="1407795" h="308609">
                  <a:moveTo>
                    <a:pt x="724954" y="110998"/>
                  </a:moveTo>
                  <a:lnTo>
                    <a:pt x="721347" y="110998"/>
                  </a:lnTo>
                  <a:lnTo>
                    <a:pt x="721347" y="110363"/>
                  </a:lnTo>
                  <a:lnTo>
                    <a:pt x="721614" y="110490"/>
                  </a:lnTo>
                  <a:lnTo>
                    <a:pt x="724014" y="110490"/>
                  </a:lnTo>
                  <a:lnTo>
                    <a:pt x="723722" y="109728"/>
                  </a:lnTo>
                  <a:lnTo>
                    <a:pt x="723480" y="109728"/>
                  </a:lnTo>
                  <a:lnTo>
                    <a:pt x="723480" y="108458"/>
                  </a:lnTo>
                  <a:lnTo>
                    <a:pt x="722363" y="108458"/>
                  </a:lnTo>
                  <a:lnTo>
                    <a:pt x="722363" y="107188"/>
                  </a:lnTo>
                  <a:lnTo>
                    <a:pt x="720331" y="107188"/>
                  </a:lnTo>
                  <a:lnTo>
                    <a:pt x="720331" y="109855"/>
                  </a:lnTo>
                  <a:lnTo>
                    <a:pt x="720331" y="110363"/>
                  </a:lnTo>
                  <a:lnTo>
                    <a:pt x="720090" y="109728"/>
                  </a:lnTo>
                  <a:lnTo>
                    <a:pt x="720331" y="109855"/>
                  </a:lnTo>
                  <a:lnTo>
                    <a:pt x="720331" y="107188"/>
                  </a:lnTo>
                  <a:lnTo>
                    <a:pt x="580644" y="107188"/>
                  </a:lnTo>
                  <a:lnTo>
                    <a:pt x="580644" y="109728"/>
                  </a:lnTo>
                  <a:lnTo>
                    <a:pt x="579374" y="110363"/>
                  </a:lnTo>
                  <a:lnTo>
                    <a:pt x="579374" y="109728"/>
                  </a:lnTo>
                  <a:lnTo>
                    <a:pt x="580644" y="109728"/>
                  </a:lnTo>
                  <a:lnTo>
                    <a:pt x="580644" y="107188"/>
                  </a:lnTo>
                  <a:lnTo>
                    <a:pt x="578739" y="107188"/>
                  </a:lnTo>
                  <a:lnTo>
                    <a:pt x="578739" y="108458"/>
                  </a:lnTo>
                  <a:lnTo>
                    <a:pt x="577646" y="108458"/>
                  </a:lnTo>
                  <a:lnTo>
                    <a:pt x="577646" y="109728"/>
                  </a:lnTo>
                  <a:lnTo>
                    <a:pt x="576630" y="109728"/>
                  </a:lnTo>
                  <a:lnTo>
                    <a:pt x="576630" y="110998"/>
                  </a:lnTo>
                  <a:lnTo>
                    <a:pt x="574598" y="110998"/>
                  </a:lnTo>
                  <a:lnTo>
                    <a:pt x="574598" y="114808"/>
                  </a:lnTo>
                  <a:lnTo>
                    <a:pt x="578142" y="114808"/>
                  </a:lnTo>
                  <a:lnTo>
                    <a:pt x="578142" y="110998"/>
                  </a:lnTo>
                  <a:lnTo>
                    <a:pt x="579374" y="110998"/>
                  </a:lnTo>
                  <a:lnTo>
                    <a:pt x="579374" y="110490"/>
                  </a:lnTo>
                  <a:lnTo>
                    <a:pt x="580034" y="110490"/>
                  </a:lnTo>
                  <a:lnTo>
                    <a:pt x="720331" y="110490"/>
                  </a:lnTo>
                  <a:lnTo>
                    <a:pt x="720331" y="110998"/>
                  </a:lnTo>
                  <a:lnTo>
                    <a:pt x="721321" y="110998"/>
                  </a:lnTo>
                  <a:lnTo>
                    <a:pt x="721321" y="114808"/>
                  </a:lnTo>
                  <a:lnTo>
                    <a:pt x="724954" y="114808"/>
                  </a:lnTo>
                  <a:lnTo>
                    <a:pt x="724954" y="110998"/>
                  </a:lnTo>
                  <a:close/>
                </a:path>
                <a:path w="1407795" h="308609">
                  <a:moveTo>
                    <a:pt x="752094" y="182118"/>
                  </a:moveTo>
                  <a:lnTo>
                    <a:pt x="750570" y="180594"/>
                  </a:lnTo>
                  <a:lnTo>
                    <a:pt x="749046" y="182118"/>
                  </a:lnTo>
                  <a:lnTo>
                    <a:pt x="750570" y="183642"/>
                  </a:lnTo>
                  <a:lnTo>
                    <a:pt x="752094" y="182118"/>
                  </a:lnTo>
                  <a:close/>
                </a:path>
                <a:path w="1407795" h="308609">
                  <a:moveTo>
                    <a:pt x="752094" y="176022"/>
                  </a:moveTo>
                  <a:lnTo>
                    <a:pt x="750570" y="174498"/>
                  </a:lnTo>
                  <a:lnTo>
                    <a:pt x="749046" y="176022"/>
                  </a:lnTo>
                  <a:lnTo>
                    <a:pt x="750570" y="177546"/>
                  </a:lnTo>
                  <a:lnTo>
                    <a:pt x="752094" y="176022"/>
                  </a:lnTo>
                  <a:close/>
                </a:path>
                <a:path w="1407795" h="308609">
                  <a:moveTo>
                    <a:pt x="752094" y="169926"/>
                  </a:moveTo>
                  <a:lnTo>
                    <a:pt x="750570" y="168402"/>
                  </a:lnTo>
                  <a:lnTo>
                    <a:pt x="749046" y="169926"/>
                  </a:lnTo>
                  <a:lnTo>
                    <a:pt x="750570" y="171450"/>
                  </a:lnTo>
                  <a:lnTo>
                    <a:pt x="752094" y="169926"/>
                  </a:lnTo>
                  <a:close/>
                </a:path>
                <a:path w="1407795" h="308609">
                  <a:moveTo>
                    <a:pt x="752094" y="163830"/>
                  </a:moveTo>
                  <a:lnTo>
                    <a:pt x="750570" y="162306"/>
                  </a:lnTo>
                  <a:lnTo>
                    <a:pt x="749046" y="163830"/>
                  </a:lnTo>
                  <a:lnTo>
                    <a:pt x="750570" y="165354"/>
                  </a:lnTo>
                  <a:lnTo>
                    <a:pt x="752094" y="163830"/>
                  </a:lnTo>
                  <a:close/>
                </a:path>
                <a:path w="1407795" h="308609">
                  <a:moveTo>
                    <a:pt x="752094" y="157734"/>
                  </a:moveTo>
                  <a:lnTo>
                    <a:pt x="750570" y="156210"/>
                  </a:lnTo>
                  <a:lnTo>
                    <a:pt x="749046" y="157734"/>
                  </a:lnTo>
                  <a:lnTo>
                    <a:pt x="750570" y="159258"/>
                  </a:lnTo>
                  <a:lnTo>
                    <a:pt x="752094" y="157734"/>
                  </a:lnTo>
                  <a:close/>
                </a:path>
                <a:path w="1407795" h="308609">
                  <a:moveTo>
                    <a:pt x="752094" y="151638"/>
                  </a:moveTo>
                  <a:lnTo>
                    <a:pt x="750570" y="150114"/>
                  </a:lnTo>
                  <a:lnTo>
                    <a:pt x="749046" y="151638"/>
                  </a:lnTo>
                  <a:lnTo>
                    <a:pt x="750570" y="153162"/>
                  </a:lnTo>
                  <a:lnTo>
                    <a:pt x="752094" y="151638"/>
                  </a:lnTo>
                  <a:close/>
                </a:path>
                <a:path w="1407795" h="308609">
                  <a:moveTo>
                    <a:pt x="752094" y="145542"/>
                  </a:moveTo>
                  <a:lnTo>
                    <a:pt x="750570" y="144018"/>
                  </a:lnTo>
                  <a:lnTo>
                    <a:pt x="749046" y="145542"/>
                  </a:lnTo>
                  <a:lnTo>
                    <a:pt x="750570" y="147066"/>
                  </a:lnTo>
                  <a:lnTo>
                    <a:pt x="752094" y="145542"/>
                  </a:lnTo>
                  <a:close/>
                </a:path>
                <a:path w="1407795" h="308609">
                  <a:moveTo>
                    <a:pt x="752094" y="139446"/>
                  </a:moveTo>
                  <a:lnTo>
                    <a:pt x="750570" y="137922"/>
                  </a:lnTo>
                  <a:lnTo>
                    <a:pt x="749046" y="139446"/>
                  </a:lnTo>
                  <a:lnTo>
                    <a:pt x="750570" y="140970"/>
                  </a:lnTo>
                  <a:lnTo>
                    <a:pt x="752094" y="139446"/>
                  </a:lnTo>
                  <a:close/>
                </a:path>
                <a:path w="1407795" h="308609">
                  <a:moveTo>
                    <a:pt x="752094" y="133350"/>
                  </a:moveTo>
                  <a:lnTo>
                    <a:pt x="750570" y="131826"/>
                  </a:lnTo>
                  <a:lnTo>
                    <a:pt x="749046" y="133350"/>
                  </a:lnTo>
                  <a:lnTo>
                    <a:pt x="750570" y="134874"/>
                  </a:lnTo>
                  <a:lnTo>
                    <a:pt x="752094" y="133350"/>
                  </a:lnTo>
                  <a:close/>
                </a:path>
                <a:path w="1407795" h="308609">
                  <a:moveTo>
                    <a:pt x="752094" y="127254"/>
                  </a:moveTo>
                  <a:lnTo>
                    <a:pt x="750570" y="125730"/>
                  </a:lnTo>
                  <a:lnTo>
                    <a:pt x="749046" y="127254"/>
                  </a:lnTo>
                  <a:lnTo>
                    <a:pt x="750570" y="128778"/>
                  </a:lnTo>
                  <a:lnTo>
                    <a:pt x="752094" y="127254"/>
                  </a:lnTo>
                  <a:close/>
                </a:path>
                <a:path w="1407795" h="308609">
                  <a:moveTo>
                    <a:pt x="752094" y="121158"/>
                  </a:moveTo>
                  <a:lnTo>
                    <a:pt x="750570" y="119634"/>
                  </a:lnTo>
                  <a:lnTo>
                    <a:pt x="749046" y="121158"/>
                  </a:lnTo>
                  <a:lnTo>
                    <a:pt x="750570" y="122682"/>
                  </a:lnTo>
                  <a:lnTo>
                    <a:pt x="752094" y="121158"/>
                  </a:lnTo>
                  <a:close/>
                </a:path>
                <a:path w="1407795" h="308609">
                  <a:moveTo>
                    <a:pt x="752094" y="115062"/>
                  </a:moveTo>
                  <a:lnTo>
                    <a:pt x="751332" y="114300"/>
                  </a:lnTo>
                  <a:lnTo>
                    <a:pt x="749808" y="114300"/>
                  </a:lnTo>
                  <a:lnTo>
                    <a:pt x="749046" y="115062"/>
                  </a:lnTo>
                  <a:lnTo>
                    <a:pt x="750570" y="116586"/>
                  </a:lnTo>
                  <a:lnTo>
                    <a:pt x="752094" y="115062"/>
                  </a:lnTo>
                  <a:close/>
                </a:path>
                <a:path w="1407795" h="308609">
                  <a:moveTo>
                    <a:pt x="1024890" y="110490"/>
                  </a:moveTo>
                  <a:lnTo>
                    <a:pt x="1023366" y="108966"/>
                  </a:lnTo>
                  <a:lnTo>
                    <a:pt x="1021842" y="110490"/>
                  </a:lnTo>
                  <a:lnTo>
                    <a:pt x="1023366" y="112014"/>
                  </a:lnTo>
                  <a:lnTo>
                    <a:pt x="1024890" y="110490"/>
                  </a:lnTo>
                  <a:close/>
                </a:path>
                <a:path w="1407795" h="308609">
                  <a:moveTo>
                    <a:pt x="1024890" y="104394"/>
                  </a:moveTo>
                  <a:lnTo>
                    <a:pt x="1023366" y="102870"/>
                  </a:lnTo>
                  <a:lnTo>
                    <a:pt x="1021842" y="104394"/>
                  </a:lnTo>
                  <a:lnTo>
                    <a:pt x="1023366" y="105918"/>
                  </a:lnTo>
                  <a:lnTo>
                    <a:pt x="1024890" y="104394"/>
                  </a:lnTo>
                  <a:close/>
                </a:path>
                <a:path w="1407795" h="308609">
                  <a:moveTo>
                    <a:pt x="1024890" y="98298"/>
                  </a:moveTo>
                  <a:lnTo>
                    <a:pt x="1023366" y="96774"/>
                  </a:lnTo>
                  <a:lnTo>
                    <a:pt x="1021842" y="98298"/>
                  </a:lnTo>
                  <a:lnTo>
                    <a:pt x="1023366" y="99822"/>
                  </a:lnTo>
                  <a:lnTo>
                    <a:pt x="1024890" y="98298"/>
                  </a:lnTo>
                  <a:close/>
                </a:path>
                <a:path w="1407795" h="308609">
                  <a:moveTo>
                    <a:pt x="1024890" y="92202"/>
                  </a:moveTo>
                  <a:lnTo>
                    <a:pt x="1023366" y="90678"/>
                  </a:lnTo>
                  <a:lnTo>
                    <a:pt x="1021842" y="92202"/>
                  </a:lnTo>
                  <a:lnTo>
                    <a:pt x="1023366" y="93726"/>
                  </a:lnTo>
                  <a:lnTo>
                    <a:pt x="1024890" y="92202"/>
                  </a:lnTo>
                  <a:close/>
                </a:path>
                <a:path w="1407795" h="308609">
                  <a:moveTo>
                    <a:pt x="1024890" y="86106"/>
                  </a:moveTo>
                  <a:lnTo>
                    <a:pt x="1023366" y="84582"/>
                  </a:lnTo>
                  <a:lnTo>
                    <a:pt x="1021842" y="86106"/>
                  </a:lnTo>
                  <a:lnTo>
                    <a:pt x="1023366" y="87630"/>
                  </a:lnTo>
                  <a:lnTo>
                    <a:pt x="1024890" y="86106"/>
                  </a:lnTo>
                  <a:close/>
                </a:path>
                <a:path w="1407795" h="308609">
                  <a:moveTo>
                    <a:pt x="1024890" y="80010"/>
                  </a:moveTo>
                  <a:lnTo>
                    <a:pt x="1023366" y="78486"/>
                  </a:lnTo>
                  <a:lnTo>
                    <a:pt x="1021842" y="80010"/>
                  </a:lnTo>
                  <a:lnTo>
                    <a:pt x="1023366" y="81534"/>
                  </a:lnTo>
                  <a:lnTo>
                    <a:pt x="1024890" y="80010"/>
                  </a:lnTo>
                  <a:close/>
                </a:path>
                <a:path w="1407795" h="308609">
                  <a:moveTo>
                    <a:pt x="1024890" y="73914"/>
                  </a:moveTo>
                  <a:lnTo>
                    <a:pt x="1023366" y="72390"/>
                  </a:lnTo>
                  <a:lnTo>
                    <a:pt x="1021842" y="73914"/>
                  </a:lnTo>
                  <a:lnTo>
                    <a:pt x="1023366" y="75438"/>
                  </a:lnTo>
                  <a:lnTo>
                    <a:pt x="1024890" y="73914"/>
                  </a:lnTo>
                  <a:close/>
                </a:path>
                <a:path w="1407795" h="308609">
                  <a:moveTo>
                    <a:pt x="1024890" y="67818"/>
                  </a:moveTo>
                  <a:lnTo>
                    <a:pt x="1023366" y="66294"/>
                  </a:lnTo>
                  <a:lnTo>
                    <a:pt x="1021842" y="67818"/>
                  </a:lnTo>
                  <a:lnTo>
                    <a:pt x="1023366" y="69342"/>
                  </a:lnTo>
                  <a:lnTo>
                    <a:pt x="1024890" y="67818"/>
                  </a:lnTo>
                  <a:close/>
                </a:path>
                <a:path w="1407795" h="308609">
                  <a:moveTo>
                    <a:pt x="1024890" y="61722"/>
                  </a:moveTo>
                  <a:lnTo>
                    <a:pt x="1023366" y="60198"/>
                  </a:lnTo>
                  <a:lnTo>
                    <a:pt x="1021842" y="61722"/>
                  </a:lnTo>
                  <a:lnTo>
                    <a:pt x="1023366" y="63246"/>
                  </a:lnTo>
                  <a:lnTo>
                    <a:pt x="1024890" y="61722"/>
                  </a:lnTo>
                  <a:close/>
                </a:path>
                <a:path w="1407795" h="308609">
                  <a:moveTo>
                    <a:pt x="1024890" y="55626"/>
                  </a:moveTo>
                  <a:lnTo>
                    <a:pt x="1023366" y="54102"/>
                  </a:lnTo>
                  <a:lnTo>
                    <a:pt x="1021842" y="55626"/>
                  </a:lnTo>
                  <a:lnTo>
                    <a:pt x="1023366" y="57150"/>
                  </a:lnTo>
                  <a:lnTo>
                    <a:pt x="1024890" y="55626"/>
                  </a:lnTo>
                  <a:close/>
                </a:path>
                <a:path w="1407795" h="308609">
                  <a:moveTo>
                    <a:pt x="1024890" y="49530"/>
                  </a:moveTo>
                  <a:lnTo>
                    <a:pt x="1023366" y="48006"/>
                  </a:lnTo>
                  <a:lnTo>
                    <a:pt x="1021842" y="49530"/>
                  </a:lnTo>
                  <a:lnTo>
                    <a:pt x="1023366" y="51054"/>
                  </a:lnTo>
                  <a:lnTo>
                    <a:pt x="1024890" y="49530"/>
                  </a:lnTo>
                  <a:close/>
                </a:path>
                <a:path w="1407795" h="308609">
                  <a:moveTo>
                    <a:pt x="1024890" y="43434"/>
                  </a:moveTo>
                  <a:lnTo>
                    <a:pt x="1023366" y="41910"/>
                  </a:lnTo>
                  <a:lnTo>
                    <a:pt x="1021842" y="43434"/>
                  </a:lnTo>
                  <a:lnTo>
                    <a:pt x="1023366" y="44958"/>
                  </a:lnTo>
                  <a:lnTo>
                    <a:pt x="1024890" y="43434"/>
                  </a:lnTo>
                  <a:close/>
                </a:path>
                <a:path w="1407795" h="308609">
                  <a:moveTo>
                    <a:pt x="1024890" y="37338"/>
                  </a:moveTo>
                  <a:lnTo>
                    <a:pt x="1023366" y="35814"/>
                  </a:lnTo>
                  <a:lnTo>
                    <a:pt x="1021842" y="37338"/>
                  </a:lnTo>
                  <a:lnTo>
                    <a:pt x="1023366" y="38862"/>
                  </a:lnTo>
                  <a:lnTo>
                    <a:pt x="1024890" y="37338"/>
                  </a:lnTo>
                  <a:close/>
                </a:path>
                <a:path w="1407795" h="308609">
                  <a:moveTo>
                    <a:pt x="1024890" y="31242"/>
                  </a:moveTo>
                  <a:lnTo>
                    <a:pt x="1023366" y="29718"/>
                  </a:lnTo>
                  <a:lnTo>
                    <a:pt x="1021842" y="31242"/>
                  </a:lnTo>
                  <a:lnTo>
                    <a:pt x="1023366" y="32766"/>
                  </a:lnTo>
                  <a:lnTo>
                    <a:pt x="1024890" y="31242"/>
                  </a:lnTo>
                  <a:close/>
                </a:path>
                <a:path w="1407795" h="308609">
                  <a:moveTo>
                    <a:pt x="1024890" y="25146"/>
                  </a:moveTo>
                  <a:lnTo>
                    <a:pt x="1023366" y="23622"/>
                  </a:lnTo>
                  <a:lnTo>
                    <a:pt x="1021842" y="25146"/>
                  </a:lnTo>
                  <a:lnTo>
                    <a:pt x="1023366" y="26670"/>
                  </a:lnTo>
                  <a:lnTo>
                    <a:pt x="1024890" y="25146"/>
                  </a:lnTo>
                  <a:close/>
                </a:path>
                <a:path w="1407795" h="308609">
                  <a:moveTo>
                    <a:pt x="1024890" y="19050"/>
                  </a:moveTo>
                  <a:lnTo>
                    <a:pt x="1023366" y="17526"/>
                  </a:lnTo>
                  <a:lnTo>
                    <a:pt x="1021842" y="19050"/>
                  </a:lnTo>
                  <a:lnTo>
                    <a:pt x="1023366" y="20574"/>
                  </a:lnTo>
                  <a:lnTo>
                    <a:pt x="1024890" y="19050"/>
                  </a:lnTo>
                  <a:close/>
                </a:path>
                <a:path w="1407795" h="308609">
                  <a:moveTo>
                    <a:pt x="1024890" y="13716"/>
                  </a:moveTo>
                  <a:lnTo>
                    <a:pt x="1023366" y="12192"/>
                  </a:lnTo>
                  <a:lnTo>
                    <a:pt x="1021842" y="13716"/>
                  </a:lnTo>
                  <a:lnTo>
                    <a:pt x="1023366" y="14478"/>
                  </a:lnTo>
                  <a:lnTo>
                    <a:pt x="1024890" y="13716"/>
                  </a:lnTo>
                  <a:close/>
                </a:path>
                <a:path w="1407795" h="308609">
                  <a:moveTo>
                    <a:pt x="1024890" y="7620"/>
                  </a:moveTo>
                  <a:lnTo>
                    <a:pt x="1023366" y="6096"/>
                  </a:lnTo>
                  <a:lnTo>
                    <a:pt x="1021842" y="7620"/>
                  </a:lnTo>
                  <a:lnTo>
                    <a:pt x="1023366" y="9144"/>
                  </a:lnTo>
                  <a:lnTo>
                    <a:pt x="1024890" y="7620"/>
                  </a:lnTo>
                  <a:close/>
                </a:path>
                <a:path w="1407795" h="308609">
                  <a:moveTo>
                    <a:pt x="1024890" y="1524"/>
                  </a:moveTo>
                  <a:lnTo>
                    <a:pt x="1023366" y="0"/>
                  </a:lnTo>
                  <a:lnTo>
                    <a:pt x="1021842" y="1524"/>
                  </a:lnTo>
                  <a:lnTo>
                    <a:pt x="1023366" y="3048"/>
                  </a:lnTo>
                  <a:lnTo>
                    <a:pt x="1024890" y="1524"/>
                  </a:lnTo>
                  <a:close/>
                </a:path>
                <a:path w="1407795" h="308609">
                  <a:moveTo>
                    <a:pt x="1407414" y="296418"/>
                  </a:moveTo>
                  <a:lnTo>
                    <a:pt x="1404162" y="294894"/>
                  </a:lnTo>
                  <a:lnTo>
                    <a:pt x="1383030" y="284988"/>
                  </a:lnTo>
                  <a:lnTo>
                    <a:pt x="1383030" y="294894"/>
                  </a:lnTo>
                  <a:lnTo>
                    <a:pt x="0" y="294894"/>
                  </a:lnTo>
                  <a:lnTo>
                    <a:pt x="0" y="298704"/>
                  </a:lnTo>
                  <a:lnTo>
                    <a:pt x="1383030" y="298704"/>
                  </a:lnTo>
                  <a:lnTo>
                    <a:pt x="1383030" y="308610"/>
                  </a:lnTo>
                  <a:lnTo>
                    <a:pt x="1402829" y="298704"/>
                  </a:lnTo>
                  <a:lnTo>
                    <a:pt x="1407414" y="296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453896" y="8382762"/>
              <a:ext cx="977900" cy="113664"/>
            </a:xfrm>
            <a:custGeom>
              <a:avLst/>
              <a:gdLst/>
              <a:ahLst/>
              <a:cxnLst/>
              <a:rect l="l" t="t" r="r" b="b"/>
              <a:pathLst>
                <a:path w="977900" h="113665">
                  <a:moveTo>
                    <a:pt x="741426" y="0"/>
                  </a:moveTo>
                  <a:lnTo>
                    <a:pt x="413766" y="0"/>
                  </a:lnTo>
                  <a:lnTo>
                    <a:pt x="337566" y="35052"/>
                  </a:lnTo>
                  <a:lnTo>
                    <a:pt x="171450" y="35052"/>
                  </a:lnTo>
                  <a:lnTo>
                    <a:pt x="124206" y="65532"/>
                  </a:lnTo>
                  <a:lnTo>
                    <a:pt x="29717" y="65532"/>
                  </a:lnTo>
                  <a:lnTo>
                    <a:pt x="0" y="113538"/>
                  </a:lnTo>
                  <a:lnTo>
                    <a:pt x="24384" y="112776"/>
                  </a:lnTo>
                  <a:lnTo>
                    <a:pt x="977646" y="113538"/>
                  </a:lnTo>
                  <a:lnTo>
                    <a:pt x="954785" y="91440"/>
                  </a:lnTo>
                  <a:lnTo>
                    <a:pt x="909828" y="91440"/>
                  </a:lnTo>
                  <a:lnTo>
                    <a:pt x="886967" y="68580"/>
                  </a:lnTo>
                  <a:lnTo>
                    <a:pt x="773429" y="68580"/>
                  </a:lnTo>
                  <a:lnTo>
                    <a:pt x="741426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52372" y="8381237"/>
              <a:ext cx="981075" cy="116839"/>
            </a:xfrm>
            <a:custGeom>
              <a:avLst/>
              <a:gdLst/>
              <a:ahLst/>
              <a:cxnLst/>
              <a:rect l="l" t="t" r="r" b="b"/>
              <a:pathLst>
                <a:path w="981075" h="116840">
                  <a:moveTo>
                    <a:pt x="742950" y="0"/>
                  </a:moveTo>
                  <a:lnTo>
                    <a:pt x="414528" y="0"/>
                  </a:lnTo>
                  <a:lnTo>
                    <a:pt x="339090" y="35051"/>
                  </a:lnTo>
                  <a:lnTo>
                    <a:pt x="172212" y="35051"/>
                  </a:lnTo>
                  <a:lnTo>
                    <a:pt x="124968" y="65531"/>
                  </a:lnTo>
                  <a:lnTo>
                    <a:pt x="31241" y="65531"/>
                  </a:lnTo>
                  <a:lnTo>
                    <a:pt x="29718" y="66293"/>
                  </a:lnTo>
                  <a:lnTo>
                    <a:pt x="0" y="114299"/>
                  </a:lnTo>
                  <a:lnTo>
                    <a:pt x="0" y="115823"/>
                  </a:lnTo>
                  <a:lnTo>
                    <a:pt x="1524" y="116585"/>
                  </a:lnTo>
                  <a:lnTo>
                    <a:pt x="2286" y="116585"/>
                  </a:lnTo>
                  <a:lnTo>
                    <a:pt x="1524" y="114299"/>
                  </a:lnTo>
                  <a:lnTo>
                    <a:pt x="3679" y="114299"/>
                  </a:lnTo>
                  <a:lnTo>
                    <a:pt x="31539" y="68579"/>
                  </a:lnTo>
                  <a:lnTo>
                    <a:pt x="31241" y="68579"/>
                  </a:lnTo>
                  <a:lnTo>
                    <a:pt x="32003" y="67817"/>
                  </a:lnTo>
                  <a:lnTo>
                    <a:pt x="126491" y="67817"/>
                  </a:lnTo>
                  <a:lnTo>
                    <a:pt x="174497" y="38099"/>
                  </a:lnTo>
                  <a:lnTo>
                    <a:pt x="339852" y="38099"/>
                  </a:lnTo>
                  <a:lnTo>
                    <a:pt x="416052" y="3047"/>
                  </a:lnTo>
                  <a:lnTo>
                    <a:pt x="741781" y="3047"/>
                  </a:lnTo>
                  <a:lnTo>
                    <a:pt x="741426" y="2285"/>
                  </a:lnTo>
                  <a:lnTo>
                    <a:pt x="745168" y="2285"/>
                  </a:lnTo>
                  <a:lnTo>
                    <a:pt x="744473" y="761"/>
                  </a:lnTo>
                  <a:lnTo>
                    <a:pt x="742950" y="0"/>
                  </a:lnTo>
                  <a:close/>
                </a:path>
                <a:path w="981075" h="116840">
                  <a:moveTo>
                    <a:pt x="25908" y="113537"/>
                  </a:moveTo>
                  <a:lnTo>
                    <a:pt x="1524" y="114299"/>
                  </a:lnTo>
                  <a:lnTo>
                    <a:pt x="2286" y="116585"/>
                  </a:lnTo>
                  <a:lnTo>
                    <a:pt x="3679" y="114299"/>
                  </a:lnTo>
                  <a:lnTo>
                    <a:pt x="25908" y="114299"/>
                  </a:lnTo>
                  <a:lnTo>
                    <a:pt x="25908" y="113537"/>
                  </a:lnTo>
                  <a:close/>
                </a:path>
                <a:path w="981075" h="116840">
                  <a:moveTo>
                    <a:pt x="25908" y="114299"/>
                  </a:moveTo>
                  <a:lnTo>
                    <a:pt x="3679" y="114299"/>
                  </a:lnTo>
                  <a:lnTo>
                    <a:pt x="2286" y="116585"/>
                  </a:lnTo>
                  <a:lnTo>
                    <a:pt x="25908" y="116585"/>
                  </a:lnTo>
                  <a:lnTo>
                    <a:pt x="25908" y="114299"/>
                  </a:lnTo>
                  <a:close/>
                </a:path>
                <a:path w="981075" h="116840">
                  <a:moveTo>
                    <a:pt x="960120" y="93725"/>
                  </a:moveTo>
                  <a:lnTo>
                    <a:pt x="955547" y="93725"/>
                  </a:lnTo>
                  <a:lnTo>
                    <a:pt x="978408" y="116585"/>
                  </a:lnTo>
                  <a:lnTo>
                    <a:pt x="980694" y="114299"/>
                  </a:lnTo>
                  <a:lnTo>
                    <a:pt x="960120" y="93725"/>
                  </a:lnTo>
                  <a:close/>
                </a:path>
                <a:path w="981075" h="116840">
                  <a:moveTo>
                    <a:pt x="886967" y="70865"/>
                  </a:moveTo>
                  <a:lnTo>
                    <a:pt x="909828" y="93725"/>
                  </a:lnTo>
                  <a:lnTo>
                    <a:pt x="911352" y="94487"/>
                  </a:lnTo>
                  <a:lnTo>
                    <a:pt x="956310" y="94487"/>
                  </a:lnTo>
                  <a:lnTo>
                    <a:pt x="955547" y="93725"/>
                  </a:lnTo>
                  <a:lnTo>
                    <a:pt x="960120" y="93725"/>
                  </a:lnTo>
                  <a:lnTo>
                    <a:pt x="957834" y="91439"/>
                  </a:lnTo>
                  <a:lnTo>
                    <a:pt x="912114" y="91439"/>
                  </a:lnTo>
                  <a:lnTo>
                    <a:pt x="892302" y="71627"/>
                  </a:lnTo>
                  <a:lnTo>
                    <a:pt x="888491" y="71627"/>
                  </a:lnTo>
                  <a:lnTo>
                    <a:pt x="886967" y="70865"/>
                  </a:lnTo>
                  <a:close/>
                </a:path>
                <a:path w="981075" h="116840">
                  <a:moveTo>
                    <a:pt x="741426" y="2285"/>
                  </a:moveTo>
                  <a:lnTo>
                    <a:pt x="773429" y="70865"/>
                  </a:lnTo>
                  <a:lnTo>
                    <a:pt x="774954" y="71627"/>
                  </a:lnTo>
                  <a:lnTo>
                    <a:pt x="887729" y="71627"/>
                  </a:lnTo>
                  <a:lnTo>
                    <a:pt x="886967" y="70865"/>
                  </a:lnTo>
                  <a:lnTo>
                    <a:pt x="891540" y="70865"/>
                  </a:lnTo>
                  <a:lnTo>
                    <a:pt x="890016" y="69341"/>
                  </a:lnTo>
                  <a:lnTo>
                    <a:pt x="775716" y="69341"/>
                  </a:lnTo>
                  <a:lnTo>
                    <a:pt x="774954" y="68579"/>
                  </a:lnTo>
                  <a:lnTo>
                    <a:pt x="775368" y="68579"/>
                  </a:lnTo>
                  <a:lnTo>
                    <a:pt x="745515" y="3047"/>
                  </a:lnTo>
                  <a:lnTo>
                    <a:pt x="742950" y="3047"/>
                  </a:lnTo>
                  <a:lnTo>
                    <a:pt x="741426" y="2285"/>
                  </a:lnTo>
                  <a:close/>
                </a:path>
                <a:path w="981075" h="116840">
                  <a:moveTo>
                    <a:pt x="891540" y="70865"/>
                  </a:moveTo>
                  <a:lnTo>
                    <a:pt x="886967" y="70865"/>
                  </a:lnTo>
                  <a:lnTo>
                    <a:pt x="888491" y="71627"/>
                  </a:lnTo>
                  <a:lnTo>
                    <a:pt x="892302" y="71627"/>
                  </a:lnTo>
                  <a:lnTo>
                    <a:pt x="891540" y="70865"/>
                  </a:lnTo>
                  <a:close/>
                </a:path>
                <a:path w="981075" h="116840">
                  <a:moveTo>
                    <a:pt x="775368" y="68579"/>
                  </a:moveTo>
                  <a:lnTo>
                    <a:pt x="774954" y="68579"/>
                  </a:lnTo>
                  <a:lnTo>
                    <a:pt x="775716" y="69341"/>
                  </a:lnTo>
                  <a:lnTo>
                    <a:pt x="775368" y="68579"/>
                  </a:lnTo>
                  <a:close/>
                </a:path>
                <a:path w="981075" h="116840">
                  <a:moveTo>
                    <a:pt x="889254" y="68579"/>
                  </a:moveTo>
                  <a:lnTo>
                    <a:pt x="775368" y="68579"/>
                  </a:lnTo>
                  <a:lnTo>
                    <a:pt x="775716" y="69341"/>
                  </a:lnTo>
                  <a:lnTo>
                    <a:pt x="890016" y="69341"/>
                  </a:lnTo>
                  <a:lnTo>
                    <a:pt x="889254" y="68579"/>
                  </a:lnTo>
                  <a:close/>
                </a:path>
                <a:path w="981075" h="116840">
                  <a:moveTo>
                    <a:pt x="32003" y="67817"/>
                  </a:moveTo>
                  <a:lnTo>
                    <a:pt x="31241" y="68579"/>
                  </a:lnTo>
                  <a:lnTo>
                    <a:pt x="31539" y="68579"/>
                  </a:lnTo>
                  <a:lnTo>
                    <a:pt x="32003" y="67817"/>
                  </a:lnTo>
                  <a:close/>
                </a:path>
                <a:path w="981075" h="116840">
                  <a:moveTo>
                    <a:pt x="126491" y="67817"/>
                  </a:moveTo>
                  <a:lnTo>
                    <a:pt x="32003" y="67817"/>
                  </a:lnTo>
                  <a:lnTo>
                    <a:pt x="31539" y="68579"/>
                  </a:lnTo>
                  <a:lnTo>
                    <a:pt x="125730" y="68579"/>
                  </a:lnTo>
                  <a:lnTo>
                    <a:pt x="126491" y="67817"/>
                  </a:lnTo>
                  <a:close/>
                </a:path>
                <a:path w="981075" h="116840">
                  <a:moveTo>
                    <a:pt x="745168" y="2285"/>
                  </a:moveTo>
                  <a:lnTo>
                    <a:pt x="741426" y="2285"/>
                  </a:lnTo>
                  <a:lnTo>
                    <a:pt x="742950" y="3047"/>
                  </a:lnTo>
                  <a:lnTo>
                    <a:pt x="745515" y="3047"/>
                  </a:lnTo>
                  <a:lnTo>
                    <a:pt x="745168" y="22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820419" y="7190578"/>
            <a:ext cx="2685415" cy="11868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73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Saving</a:t>
            </a:r>
            <a:r>
              <a:rPr sz="125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sz="125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1250">
              <a:latin typeface="Arial"/>
              <a:cs typeface="Arial"/>
            </a:endParaRPr>
          </a:p>
          <a:p>
            <a:pPr marL="25400" marR="30480">
              <a:lnSpc>
                <a:spcPct val="100000"/>
              </a:lnSpc>
              <a:spcBef>
                <a:spcPts val="430"/>
              </a:spcBef>
            </a:pPr>
            <a:r>
              <a:rPr sz="900" spc="-55" dirty="0">
                <a:latin typeface="Arial MT"/>
                <a:cs typeface="Arial MT"/>
              </a:rPr>
              <a:t>To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save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stack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size,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should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reduce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preemption</a:t>
            </a:r>
            <a:r>
              <a:rPr sz="900" spc="-25" dirty="0">
                <a:latin typeface="Arial MT"/>
                <a:cs typeface="Arial MT"/>
              </a:rPr>
              <a:t> as </a:t>
            </a:r>
            <a:r>
              <a:rPr sz="900" dirty="0">
                <a:latin typeface="Arial MT"/>
                <a:cs typeface="Arial MT"/>
              </a:rPr>
              <a:t>much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possible:</a:t>
            </a:r>
            <a:endParaRPr sz="900">
              <a:latin typeface="Arial MT"/>
              <a:cs typeface="Arial MT"/>
            </a:endParaRPr>
          </a:p>
          <a:p>
            <a:pPr marL="457200">
              <a:lnSpc>
                <a:spcPct val="100000"/>
              </a:lnSpc>
              <a:spcBef>
                <a:spcPts val="715"/>
              </a:spcBef>
            </a:pP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175"/>
              </a:spcBef>
            </a:pP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645"/>
              </a:spcBef>
            </a:pPr>
            <a:r>
              <a:rPr sz="600" spc="-10" dirty="0">
                <a:latin typeface="Arial MT"/>
                <a:cs typeface="Arial MT"/>
              </a:rPr>
              <a:t>stack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1395983" y="8314181"/>
            <a:ext cx="1423035" cy="967740"/>
            <a:chOff x="1395983" y="8314181"/>
            <a:chExt cx="1423035" cy="967740"/>
          </a:xfrm>
        </p:grpSpPr>
        <p:sp>
          <p:nvSpPr>
            <p:cNvPr id="119" name="object 119"/>
            <p:cNvSpPr/>
            <p:nvPr/>
          </p:nvSpPr>
          <p:spPr>
            <a:xfrm>
              <a:off x="1399032" y="8314181"/>
              <a:ext cx="24765" cy="185420"/>
            </a:xfrm>
            <a:custGeom>
              <a:avLst/>
              <a:gdLst/>
              <a:ahLst/>
              <a:cxnLst/>
              <a:rect l="l" t="t" r="r" b="b"/>
              <a:pathLst>
                <a:path w="24765" h="185420">
                  <a:moveTo>
                    <a:pt x="24384" y="2286"/>
                  </a:moveTo>
                  <a:lnTo>
                    <a:pt x="23241" y="0"/>
                  </a:lnTo>
                  <a:lnTo>
                    <a:pt x="14478" y="0"/>
                  </a:lnTo>
                  <a:lnTo>
                    <a:pt x="9906" y="0"/>
                  </a:lnTo>
                  <a:lnTo>
                    <a:pt x="1143" y="0"/>
                  </a:lnTo>
                  <a:lnTo>
                    <a:pt x="0" y="2286"/>
                  </a:lnTo>
                  <a:lnTo>
                    <a:pt x="9906" y="2286"/>
                  </a:lnTo>
                  <a:lnTo>
                    <a:pt x="9906" y="185166"/>
                  </a:lnTo>
                  <a:lnTo>
                    <a:pt x="14478" y="185166"/>
                  </a:lnTo>
                  <a:lnTo>
                    <a:pt x="14478" y="2286"/>
                  </a:lnTo>
                  <a:lnTo>
                    <a:pt x="24384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885950" y="8314181"/>
              <a:ext cx="273050" cy="68580"/>
            </a:xfrm>
            <a:custGeom>
              <a:avLst/>
              <a:gdLst/>
              <a:ahLst/>
              <a:cxnLst/>
              <a:rect l="l" t="t" r="r" b="b"/>
              <a:pathLst>
                <a:path w="273050" h="68579">
                  <a:moveTo>
                    <a:pt x="245929" y="0"/>
                  </a:moveTo>
                  <a:lnTo>
                    <a:pt x="97155" y="0"/>
                  </a:lnTo>
                  <a:lnTo>
                    <a:pt x="67818" y="37338"/>
                  </a:lnTo>
                  <a:lnTo>
                    <a:pt x="22860" y="37338"/>
                  </a:lnTo>
                  <a:lnTo>
                    <a:pt x="0" y="68580"/>
                  </a:lnTo>
                  <a:lnTo>
                    <a:pt x="272795" y="68580"/>
                  </a:lnTo>
                  <a:lnTo>
                    <a:pt x="24592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84425" y="8314181"/>
              <a:ext cx="276225" cy="69850"/>
            </a:xfrm>
            <a:custGeom>
              <a:avLst/>
              <a:gdLst/>
              <a:ahLst/>
              <a:cxnLst/>
              <a:rect l="l" t="t" r="r" b="b"/>
              <a:pathLst>
                <a:path w="276225" h="69850">
                  <a:moveTo>
                    <a:pt x="100801" y="0"/>
                  </a:moveTo>
                  <a:lnTo>
                    <a:pt x="97231" y="0"/>
                  </a:lnTo>
                  <a:lnTo>
                    <a:pt x="68580" y="35814"/>
                  </a:lnTo>
                  <a:lnTo>
                    <a:pt x="22860" y="35814"/>
                  </a:lnTo>
                  <a:lnTo>
                    <a:pt x="0" y="67818"/>
                  </a:lnTo>
                  <a:lnTo>
                    <a:pt x="2286" y="69342"/>
                  </a:lnTo>
                  <a:lnTo>
                    <a:pt x="24588" y="38862"/>
                  </a:lnTo>
                  <a:lnTo>
                    <a:pt x="24384" y="38862"/>
                  </a:lnTo>
                  <a:lnTo>
                    <a:pt x="25146" y="38100"/>
                  </a:lnTo>
                  <a:lnTo>
                    <a:pt x="70866" y="38100"/>
                  </a:lnTo>
                  <a:lnTo>
                    <a:pt x="100801" y="0"/>
                  </a:lnTo>
                  <a:close/>
                </a:path>
                <a:path w="276225" h="69850">
                  <a:moveTo>
                    <a:pt x="70866" y="38100"/>
                  </a:moveTo>
                  <a:lnTo>
                    <a:pt x="25146" y="38100"/>
                  </a:lnTo>
                  <a:lnTo>
                    <a:pt x="24588" y="38862"/>
                  </a:lnTo>
                  <a:lnTo>
                    <a:pt x="69342" y="38862"/>
                  </a:lnTo>
                  <a:lnTo>
                    <a:pt x="70866" y="38100"/>
                  </a:lnTo>
                  <a:close/>
                </a:path>
                <a:path w="276225" h="69850">
                  <a:moveTo>
                    <a:pt x="249251" y="0"/>
                  </a:moveTo>
                  <a:lnTo>
                    <a:pt x="245631" y="0"/>
                  </a:lnTo>
                  <a:lnTo>
                    <a:pt x="272796" y="69342"/>
                  </a:lnTo>
                  <a:lnTo>
                    <a:pt x="275844" y="68580"/>
                  </a:lnTo>
                  <a:lnTo>
                    <a:pt x="249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5983" y="8675369"/>
              <a:ext cx="1422654" cy="606552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430017" y="8314943"/>
              <a:ext cx="3175" cy="179070"/>
            </a:xfrm>
            <a:custGeom>
              <a:avLst/>
              <a:gdLst/>
              <a:ahLst/>
              <a:cxnLst/>
              <a:rect l="l" t="t" r="r" b="b"/>
              <a:pathLst>
                <a:path w="3175" h="179070">
                  <a:moveTo>
                    <a:pt x="1524" y="0"/>
                  </a:moveTo>
                  <a:lnTo>
                    <a:pt x="0" y="1523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524" y="0"/>
                  </a:lnTo>
                  <a:close/>
                </a:path>
                <a:path w="3175" h="179070">
                  <a:moveTo>
                    <a:pt x="1524" y="6095"/>
                  </a:moveTo>
                  <a:lnTo>
                    <a:pt x="0" y="7619"/>
                  </a:lnTo>
                  <a:lnTo>
                    <a:pt x="1524" y="9143"/>
                  </a:lnTo>
                  <a:lnTo>
                    <a:pt x="3048" y="7619"/>
                  </a:lnTo>
                  <a:lnTo>
                    <a:pt x="1524" y="6095"/>
                  </a:lnTo>
                  <a:close/>
                </a:path>
                <a:path w="3175" h="179070">
                  <a:moveTo>
                    <a:pt x="1524" y="12191"/>
                  </a:moveTo>
                  <a:lnTo>
                    <a:pt x="0" y="13715"/>
                  </a:lnTo>
                  <a:lnTo>
                    <a:pt x="1524" y="15239"/>
                  </a:lnTo>
                  <a:lnTo>
                    <a:pt x="3048" y="13715"/>
                  </a:lnTo>
                  <a:lnTo>
                    <a:pt x="1524" y="12191"/>
                  </a:lnTo>
                  <a:close/>
                </a:path>
                <a:path w="3175" h="179070">
                  <a:moveTo>
                    <a:pt x="1524" y="18287"/>
                  </a:moveTo>
                  <a:lnTo>
                    <a:pt x="0" y="19811"/>
                  </a:lnTo>
                  <a:lnTo>
                    <a:pt x="1524" y="21335"/>
                  </a:lnTo>
                  <a:lnTo>
                    <a:pt x="3048" y="19811"/>
                  </a:lnTo>
                  <a:lnTo>
                    <a:pt x="1524" y="18287"/>
                  </a:lnTo>
                  <a:close/>
                </a:path>
                <a:path w="3175" h="179070">
                  <a:moveTo>
                    <a:pt x="1524" y="24383"/>
                  </a:moveTo>
                  <a:lnTo>
                    <a:pt x="0" y="25907"/>
                  </a:lnTo>
                  <a:lnTo>
                    <a:pt x="1524" y="27431"/>
                  </a:lnTo>
                  <a:lnTo>
                    <a:pt x="3048" y="25907"/>
                  </a:lnTo>
                  <a:lnTo>
                    <a:pt x="1524" y="24383"/>
                  </a:lnTo>
                  <a:close/>
                </a:path>
                <a:path w="3175" h="179070">
                  <a:moveTo>
                    <a:pt x="1524" y="30479"/>
                  </a:moveTo>
                  <a:lnTo>
                    <a:pt x="0" y="32003"/>
                  </a:lnTo>
                  <a:lnTo>
                    <a:pt x="1524" y="33527"/>
                  </a:lnTo>
                  <a:lnTo>
                    <a:pt x="3048" y="32003"/>
                  </a:lnTo>
                  <a:lnTo>
                    <a:pt x="1524" y="30479"/>
                  </a:lnTo>
                  <a:close/>
                </a:path>
                <a:path w="3175" h="179070">
                  <a:moveTo>
                    <a:pt x="1524" y="36575"/>
                  </a:moveTo>
                  <a:lnTo>
                    <a:pt x="0" y="38099"/>
                  </a:lnTo>
                  <a:lnTo>
                    <a:pt x="1524" y="39623"/>
                  </a:lnTo>
                  <a:lnTo>
                    <a:pt x="3048" y="38099"/>
                  </a:lnTo>
                  <a:lnTo>
                    <a:pt x="1524" y="36575"/>
                  </a:lnTo>
                  <a:close/>
                </a:path>
                <a:path w="3175" h="179070">
                  <a:moveTo>
                    <a:pt x="1524" y="42671"/>
                  </a:moveTo>
                  <a:lnTo>
                    <a:pt x="0" y="44195"/>
                  </a:lnTo>
                  <a:lnTo>
                    <a:pt x="1524" y="45719"/>
                  </a:lnTo>
                  <a:lnTo>
                    <a:pt x="3048" y="44195"/>
                  </a:lnTo>
                  <a:lnTo>
                    <a:pt x="1524" y="42671"/>
                  </a:lnTo>
                  <a:close/>
                </a:path>
                <a:path w="3175" h="179070">
                  <a:moveTo>
                    <a:pt x="1524" y="48767"/>
                  </a:moveTo>
                  <a:lnTo>
                    <a:pt x="0" y="50291"/>
                  </a:lnTo>
                  <a:lnTo>
                    <a:pt x="1524" y="51815"/>
                  </a:lnTo>
                  <a:lnTo>
                    <a:pt x="3048" y="50291"/>
                  </a:lnTo>
                  <a:lnTo>
                    <a:pt x="1524" y="48767"/>
                  </a:lnTo>
                  <a:close/>
                </a:path>
                <a:path w="3175" h="179070">
                  <a:moveTo>
                    <a:pt x="1524" y="54863"/>
                  </a:moveTo>
                  <a:lnTo>
                    <a:pt x="0" y="55625"/>
                  </a:lnTo>
                  <a:lnTo>
                    <a:pt x="1524" y="57149"/>
                  </a:lnTo>
                  <a:lnTo>
                    <a:pt x="3048" y="55625"/>
                  </a:lnTo>
                  <a:lnTo>
                    <a:pt x="1524" y="54863"/>
                  </a:lnTo>
                  <a:close/>
                </a:path>
                <a:path w="3175" h="179070">
                  <a:moveTo>
                    <a:pt x="1524" y="60197"/>
                  </a:moveTo>
                  <a:lnTo>
                    <a:pt x="0" y="61721"/>
                  </a:lnTo>
                  <a:lnTo>
                    <a:pt x="1524" y="63245"/>
                  </a:lnTo>
                  <a:lnTo>
                    <a:pt x="3048" y="61721"/>
                  </a:lnTo>
                  <a:lnTo>
                    <a:pt x="1524" y="60197"/>
                  </a:lnTo>
                  <a:close/>
                </a:path>
                <a:path w="3175" h="179070">
                  <a:moveTo>
                    <a:pt x="1524" y="66293"/>
                  </a:moveTo>
                  <a:lnTo>
                    <a:pt x="0" y="67817"/>
                  </a:lnTo>
                  <a:lnTo>
                    <a:pt x="1524" y="69341"/>
                  </a:lnTo>
                  <a:lnTo>
                    <a:pt x="3048" y="67817"/>
                  </a:lnTo>
                  <a:lnTo>
                    <a:pt x="1524" y="66293"/>
                  </a:lnTo>
                  <a:close/>
                </a:path>
                <a:path w="3175" h="179070">
                  <a:moveTo>
                    <a:pt x="1524" y="72389"/>
                  </a:moveTo>
                  <a:lnTo>
                    <a:pt x="0" y="73913"/>
                  </a:lnTo>
                  <a:lnTo>
                    <a:pt x="1524" y="75437"/>
                  </a:lnTo>
                  <a:lnTo>
                    <a:pt x="3048" y="73913"/>
                  </a:lnTo>
                  <a:lnTo>
                    <a:pt x="1524" y="72389"/>
                  </a:lnTo>
                  <a:close/>
                </a:path>
                <a:path w="3175" h="179070">
                  <a:moveTo>
                    <a:pt x="1524" y="78485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8" y="80009"/>
                  </a:lnTo>
                  <a:lnTo>
                    <a:pt x="1524" y="78485"/>
                  </a:lnTo>
                  <a:close/>
                </a:path>
                <a:path w="3175" h="179070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8" y="86105"/>
                  </a:lnTo>
                  <a:lnTo>
                    <a:pt x="1524" y="84581"/>
                  </a:lnTo>
                  <a:close/>
                </a:path>
                <a:path w="3175" h="179070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8" y="92201"/>
                  </a:lnTo>
                  <a:lnTo>
                    <a:pt x="1524" y="90677"/>
                  </a:lnTo>
                  <a:close/>
                </a:path>
                <a:path w="3175" h="179070">
                  <a:moveTo>
                    <a:pt x="1524" y="96773"/>
                  </a:moveTo>
                  <a:lnTo>
                    <a:pt x="0" y="98297"/>
                  </a:lnTo>
                  <a:lnTo>
                    <a:pt x="1524" y="99821"/>
                  </a:lnTo>
                  <a:lnTo>
                    <a:pt x="3048" y="98297"/>
                  </a:lnTo>
                  <a:lnTo>
                    <a:pt x="1524" y="96773"/>
                  </a:lnTo>
                  <a:close/>
                </a:path>
                <a:path w="3175" h="179070">
                  <a:moveTo>
                    <a:pt x="1524" y="102869"/>
                  </a:moveTo>
                  <a:lnTo>
                    <a:pt x="0" y="104393"/>
                  </a:lnTo>
                  <a:lnTo>
                    <a:pt x="1524" y="105917"/>
                  </a:lnTo>
                  <a:lnTo>
                    <a:pt x="3048" y="104393"/>
                  </a:lnTo>
                  <a:lnTo>
                    <a:pt x="1524" y="102869"/>
                  </a:lnTo>
                  <a:close/>
                </a:path>
                <a:path w="3175" h="179070">
                  <a:moveTo>
                    <a:pt x="1524" y="108965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8" y="110489"/>
                  </a:lnTo>
                  <a:lnTo>
                    <a:pt x="1524" y="108965"/>
                  </a:lnTo>
                  <a:close/>
                </a:path>
                <a:path w="3175" h="179070">
                  <a:moveTo>
                    <a:pt x="1524" y="115061"/>
                  </a:moveTo>
                  <a:lnTo>
                    <a:pt x="0" y="116585"/>
                  </a:lnTo>
                  <a:lnTo>
                    <a:pt x="1524" y="118109"/>
                  </a:lnTo>
                  <a:lnTo>
                    <a:pt x="3048" y="116585"/>
                  </a:lnTo>
                  <a:lnTo>
                    <a:pt x="1524" y="115061"/>
                  </a:lnTo>
                  <a:close/>
                </a:path>
                <a:path w="3175" h="179070">
                  <a:moveTo>
                    <a:pt x="1524" y="121157"/>
                  </a:moveTo>
                  <a:lnTo>
                    <a:pt x="0" y="122681"/>
                  </a:lnTo>
                  <a:lnTo>
                    <a:pt x="1524" y="124205"/>
                  </a:lnTo>
                  <a:lnTo>
                    <a:pt x="3048" y="122681"/>
                  </a:lnTo>
                  <a:lnTo>
                    <a:pt x="1524" y="121157"/>
                  </a:lnTo>
                  <a:close/>
                </a:path>
                <a:path w="3175" h="179070">
                  <a:moveTo>
                    <a:pt x="1524" y="127253"/>
                  </a:moveTo>
                  <a:lnTo>
                    <a:pt x="0" y="128777"/>
                  </a:lnTo>
                  <a:lnTo>
                    <a:pt x="1524" y="130301"/>
                  </a:lnTo>
                  <a:lnTo>
                    <a:pt x="3048" y="128777"/>
                  </a:lnTo>
                  <a:lnTo>
                    <a:pt x="1524" y="127253"/>
                  </a:lnTo>
                  <a:close/>
                </a:path>
                <a:path w="3175" h="179070">
                  <a:moveTo>
                    <a:pt x="1524" y="133349"/>
                  </a:moveTo>
                  <a:lnTo>
                    <a:pt x="0" y="134873"/>
                  </a:lnTo>
                  <a:lnTo>
                    <a:pt x="1524" y="136397"/>
                  </a:lnTo>
                  <a:lnTo>
                    <a:pt x="3048" y="134873"/>
                  </a:lnTo>
                  <a:lnTo>
                    <a:pt x="1524" y="133349"/>
                  </a:lnTo>
                  <a:close/>
                </a:path>
                <a:path w="3175" h="179070">
                  <a:moveTo>
                    <a:pt x="1524" y="139445"/>
                  </a:moveTo>
                  <a:lnTo>
                    <a:pt x="0" y="140969"/>
                  </a:lnTo>
                  <a:lnTo>
                    <a:pt x="1524" y="142493"/>
                  </a:lnTo>
                  <a:lnTo>
                    <a:pt x="3048" y="140969"/>
                  </a:lnTo>
                  <a:lnTo>
                    <a:pt x="1524" y="139445"/>
                  </a:lnTo>
                  <a:close/>
                </a:path>
                <a:path w="3175" h="179070">
                  <a:moveTo>
                    <a:pt x="1524" y="145541"/>
                  </a:moveTo>
                  <a:lnTo>
                    <a:pt x="0" y="147065"/>
                  </a:lnTo>
                  <a:lnTo>
                    <a:pt x="1524" y="148589"/>
                  </a:lnTo>
                  <a:lnTo>
                    <a:pt x="3048" y="147065"/>
                  </a:lnTo>
                  <a:lnTo>
                    <a:pt x="1524" y="145541"/>
                  </a:lnTo>
                  <a:close/>
                </a:path>
                <a:path w="3175" h="179070">
                  <a:moveTo>
                    <a:pt x="1524" y="151637"/>
                  </a:moveTo>
                  <a:lnTo>
                    <a:pt x="0" y="153161"/>
                  </a:lnTo>
                  <a:lnTo>
                    <a:pt x="1524" y="154685"/>
                  </a:lnTo>
                  <a:lnTo>
                    <a:pt x="3048" y="153161"/>
                  </a:lnTo>
                  <a:lnTo>
                    <a:pt x="1524" y="151637"/>
                  </a:lnTo>
                  <a:close/>
                </a:path>
                <a:path w="3175" h="179070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8" y="159257"/>
                  </a:lnTo>
                  <a:lnTo>
                    <a:pt x="1524" y="157733"/>
                  </a:lnTo>
                  <a:close/>
                </a:path>
                <a:path w="3175" h="179070">
                  <a:moveTo>
                    <a:pt x="1524" y="163829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8" y="165353"/>
                  </a:lnTo>
                  <a:lnTo>
                    <a:pt x="1524" y="163829"/>
                  </a:lnTo>
                  <a:close/>
                </a:path>
                <a:path w="3175" h="179070">
                  <a:moveTo>
                    <a:pt x="1524" y="169925"/>
                  </a:moveTo>
                  <a:lnTo>
                    <a:pt x="0" y="171449"/>
                  </a:lnTo>
                  <a:lnTo>
                    <a:pt x="1524" y="172973"/>
                  </a:lnTo>
                  <a:lnTo>
                    <a:pt x="3048" y="171449"/>
                  </a:lnTo>
                  <a:lnTo>
                    <a:pt x="1524" y="169925"/>
                  </a:lnTo>
                  <a:close/>
                </a:path>
                <a:path w="3175" h="179070">
                  <a:moveTo>
                    <a:pt x="1524" y="176021"/>
                  </a:moveTo>
                  <a:lnTo>
                    <a:pt x="0" y="177545"/>
                  </a:lnTo>
                  <a:lnTo>
                    <a:pt x="1524" y="179069"/>
                  </a:lnTo>
                  <a:lnTo>
                    <a:pt x="3048" y="177545"/>
                  </a:lnTo>
                  <a:lnTo>
                    <a:pt x="1524" y="176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1162558" y="8625937"/>
            <a:ext cx="252095" cy="5473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275"/>
              </a:spcBef>
            </a:pP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1</a:t>
            </a:r>
            <a:endParaRPr sz="900" baseline="-18518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  <a:spcBef>
                <a:spcPts val="175"/>
              </a:spcBef>
            </a:pPr>
            <a:r>
              <a:rPr sz="900" spc="-25" dirty="0">
                <a:latin typeface="Symbol"/>
                <a:cs typeface="Symbol"/>
              </a:rPr>
              <a:t></a:t>
            </a:r>
            <a:r>
              <a:rPr sz="900" spc="-37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600" spc="-10" dirty="0">
                <a:latin typeface="Arial MT"/>
                <a:cs typeface="Arial MT"/>
              </a:rPr>
              <a:t>stack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870454" y="8303002"/>
            <a:ext cx="4806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S</a:t>
            </a:r>
            <a:r>
              <a:rPr sz="750" spc="18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= S</a:t>
            </a:r>
            <a:r>
              <a:rPr sz="750" spc="8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+S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935223" y="8358628"/>
            <a:ext cx="45212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45745" algn="l"/>
              </a:tabLst>
            </a:pPr>
            <a:r>
              <a:rPr sz="500" spc="-25" dirty="0">
                <a:latin typeface="Arial MT"/>
                <a:cs typeface="Arial MT"/>
              </a:rPr>
              <a:t>tot</a:t>
            </a:r>
            <a:r>
              <a:rPr sz="500" dirty="0">
                <a:latin typeface="Arial MT"/>
                <a:cs typeface="Arial MT"/>
              </a:rPr>
              <a:t>	1</a:t>
            </a:r>
            <a:r>
              <a:rPr sz="500" spc="335" dirty="0">
                <a:latin typeface="Arial MT"/>
                <a:cs typeface="Arial MT"/>
              </a:rPr>
              <a:t>  </a:t>
            </a:r>
            <a:r>
              <a:rPr sz="500" spc="-50" dirty="0"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741422" y="9076432"/>
            <a:ext cx="78422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S</a:t>
            </a:r>
            <a:r>
              <a:rPr sz="750" baseline="-22222" dirty="0">
                <a:latin typeface="Arial MT"/>
                <a:cs typeface="Arial MT"/>
              </a:rPr>
              <a:t>tot</a:t>
            </a:r>
            <a:r>
              <a:rPr sz="750" spc="112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max(S</a:t>
            </a:r>
            <a:r>
              <a:rPr sz="750" spc="-15" baseline="-22222" dirty="0">
                <a:latin typeface="Arial MT"/>
                <a:cs typeface="Arial MT"/>
              </a:rPr>
              <a:t>1</a:t>
            </a:r>
            <a:r>
              <a:rPr sz="750" spc="-10" dirty="0">
                <a:latin typeface="Arial MT"/>
                <a:cs typeface="Arial MT"/>
              </a:rPr>
              <a:t>,S</a:t>
            </a:r>
            <a:r>
              <a:rPr sz="750" spc="-15" baseline="-22222" dirty="0">
                <a:latin typeface="Arial MT"/>
                <a:cs typeface="Arial MT"/>
              </a:rPr>
              <a:t>2</a:t>
            </a:r>
            <a:r>
              <a:rPr sz="750" spc="-10" dirty="0">
                <a:latin typeface="Arial MT"/>
                <a:cs typeface="Arial MT"/>
              </a:rPr>
              <a:t>)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4215384" y="7326879"/>
            <a:ext cx="2150745" cy="851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Tasks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grouping</a:t>
            </a:r>
            <a:endParaRPr sz="125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085"/>
              </a:spcBef>
            </a:pPr>
            <a:r>
              <a:rPr sz="900" spc="-55" dirty="0">
                <a:latin typeface="Arial MT"/>
                <a:cs typeface="Arial MT"/>
              </a:rPr>
              <a:t>To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reduce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preemption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merge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tasks </a:t>
            </a:r>
            <a:r>
              <a:rPr sz="900" dirty="0">
                <a:latin typeface="Arial MT"/>
                <a:cs typeface="Arial MT"/>
              </a:rPr>
              <a:t>into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groups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same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level:</a:t>
            </a:r>
            <a:endParaRPr sz="900">
              <a:latin typeface="Arial MT"/>
              <a:cs typeface="Arial MT"/>
            </a:endParaRPr>
          </a:p>
          <a:p>
            <a:pPr marL="28575">
              <a:lnSpc>
                <a:spcPct val="100000"/>
              </a:lnSpc>
              <a:spcBef>
                <a:spcPts val="830"/>
              </a:spcBef>
            </a:pPr>
            <a:r>
              <a:rPr sz="750" dirty="0">
                <a:latin typeface="Arial MT"/>
                <a:cs typeface="Arial MT"/>
              </a:rPr>
              <a:t>Consider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100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tasks,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each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with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10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Kb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stack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244340" y="8714482"/>
            <a:ext cx="719455" cy="258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10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groups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Arial MT"/>
                <a:cs typeface="Arial MT"/>
              </a:rPr>
              <a:t>of 10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tasks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each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131" name="object 1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87873" y="8820911"/>
            <a:ext cx="222503" cy="78486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5463540" y="8774679"/>
            <a:ext cx="8566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stack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size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100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Kb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5442203" y="8977883"/>
            <a:ext cx="941069" cy="180340"/>
            <a:chOff x="5442203" y="8977883"/>
            <a:chExt cx="941069" cy="180340"/>
          </a:xfrm>
        </p:grpSpPr>
        <p:pic>
          <p:nvPicPr>
            <p:cNvPr id="134" name="object 1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3727" y="8979407"/>
              <a:ext cx="938022" cy="176784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5442203" y="8977883"/>
              <a:ext cx="941069" cy="180340"/>
            </a:xfrm>
            <a:custGeom>
              <a:avLst/>
              <a:gdLst/>
              <a:ahLst/>
              <a:cxnLst/>
              <a:rect l="l" t="t" r="r" b="b"/>
              <a:pathLst>
                <a:path w="941070" h="180340">
                  <a:moveTo>
                    <a:pt x="941070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941070" y="179832"/>
                  </a:lnTo>
                  <a:lnTo>
                    <a:pt x="941070" y="178308"/>
                  </a:lnTo>
                  <a:lnTo>
                    <a:pt x="3048" y="178308"/>
                  </a:lnTo>
                  <a:lnTo>
                    <a:pt x="1524" y="176784"/>
                  </a:lnTo>
                  <a:lnTo>
                    <a:pt x="3048" y="17678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41070" y="1524"/>
                  </a:lnTo>
                  <a:lnTo>
                    <a:pt x="941070" y="0"/>
                  </a:lnTo>
                  <a:close/>
                </a:path>
                <a:path w="941070" h="180340">
                  <a:moveTo>
                    <a:pt x="3048" y="176784"/>
                  </a:moveTo>
                  <a:lnTo>
                    <a:pt x="1524" y="176784"/>
                  </a:lnTo>
                  <a:lnTo>
                    <a:pt x="3048" y="178308"/>
                  </a:lnTo>
                  <a:lnTo>
                    <a:pt x="3048" y="176784"/>
                  </a:lnTo>
                  <a:close/>
                </a:path>
                <a:path w="941070" h="180340">
                  <a:moveTo>
                    <a:pt x="938022" y="176784"/>
                  </a:moveTo>
                  <a:lnTo>
                    <a:pt x="3048" y="176784"/>
                  </a:lnTo>
                  <a:lnTo>
                    <a:pt x="3048" y="178308"/>
                  </a:lnTo>
                  <a:lnTo>
                    <a:pt x="938022" y="178308"/>
                  </a:lnTo>
                  <a:lnTo>
                    <a:pt x="938022" y="176784"/>
                  </a:lnTo>
                  <a:close/>
                </a:path>
                <a:path w="941070" h="180340">
                  <a:moveTo>
                    <a:pt x="938022" y="1524"/>
                  </a:moveTo>
                  <a:lnTo>
                    <a:pt x="938022" y="178308"/>
                  </a:lnTo>
                  <a:lnTo>
                    <a:pt x="939546" y="176784"/>
                  </a:lnTo>
                  <a:lnTo>
                    <a:pt x="941070" y="176784"/>
                  </a:lnTo>
                  <a:lnTo>
                    <a:pt x="941070" y="3048"/>
                  </a:lnTo>
                  <a:lnTo>
                    <a:pt x="939546" y="3048"/>
                  </a:lnTo>
                  <a:lnTo>
                    <a:pt x="938022" y="1524"/>
                  </a:lnTo>
                  <a:close/>
                </a:path>
                <a:path w="941070" h="180340">
                  <a:moveTo>
                    <a:pt x="941070" y="176784"/>
                  </a:moveTo>
                  <a:lnTo>
                    <a:pt x="939546" y="176784"/>
                  </a:lnTo>
                  <a:lnTo>
                    <a:pt x="938022" y="178308"/>
                  </a:lnTo>
                  <a:lnTo>
                    <a:pt x="941070" y="178308"/>
                  </a:lnTo>
                  <a:lnTo>
                    <a:pt x="941070" y="176784"/>
                  </a:lnTo>
                  <a:close/>
                </a:path>
                <a:path w="941070" h="18034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941070" h="180340">
                  <a:moveTo>
                    <a:pt x="93802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38022" y="3048"/>
                  </a:lnTo>
                  <a:lnTo>
                    <a:pt x="938022" y="1524"/>
                  </a:lnTo>
                  <a:close/>
                </a:path>
                <a:path w="941070" h="180340">
                  <a:moveTo>
                    <a:pt x="941070" y="1524"/>
                  </a:moveTo>
                  <a:lnTo>
                    <a:pt x="938022" y="1524"/>
                  </a:lnTo>
                  <a:lnTo>
                    <a:pt x="939546" y="3048"/>
                  </a:lnTo>
                  <a:lnTo>
                    <a:pt x="941070" y="3048"/>
                  </a:lnTo>
                  <a:lnTo>
                    <a:pt x="94107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5478017" y="8987278"/>
            <a:ext cx="877569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stack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saving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90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%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244342" y="8376915"/>
            <a:ext cx="5670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100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priorities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138" name="object 1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87873" y="8431530"/>
            <a:ext cx="222503" cy="77724"/>
          </a:xfrm>
          <a:prstGeom prst="rect">
            <a:avLst/>
          </a:prstGeom>
        </p:spPr>
      </p:pic>
      <p:sp>
        <p:nvSpPr>
          <p:cNvPr id="139" name="object 139"/>
          <p:cNvSpPr txBox="1"/>
          <p:nvPr/>
        </p:nvSpPr>
        <p:spPr>
          <a:xfrm>
            <a:off x="5472684" y="8376915"/>
            <a:ext cx="7645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stack size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1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Mb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519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500">
              <a:latin typeface="Times New Roman"/>
              <a:cs typeface="Times New Roman"/>
            </a:endParaRPr>
          </a:p>
          <a:p>
            <a:pPr marL="935355" marR="707390" indent="-221615">
              <a:lnSpc>
                <a:spcPct val="101699"/>
              </a:lnSpc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15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preemptive scheduling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700"/>
              </a:spcBef>
            </a:pP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Advantages</a:t>
            </a:r>
            <a:r>
              <a:rPr sz="11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15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11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150">
              <a:latin typeface="Arial"/>
              <a:cs typeface="Arial"/>
            </a:endParaRPr>
          </a:p>
          <a:p>
            <a:pPr marL="256540" indent="-108585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Font typeface="Symbol"/>
              <a:buChar char=""/>
              <a:tabLst>
                <a:tab pos="256540" algn="l"/>
              </a:tabLst>
            </a:pPr>
            <a:r>
              <a:rPr sz="900" dirty="0">
                <a:latin typeface="Arial MT"/>
                <a:cs typeface="Arial MT"/>
              </a:rPr>
              <a:t>It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reduces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context-</a:t>
            </a:r>
            <a:r>
              <a:rPr sz="900" dirty="0">
                <a:latin typeface="Arial MT"/>
                <a:cs typeface="Arial MT"/>
              </a:rPr>
              <a:t>switch</a:t>
            </a:r>
            <a:r>
              <a:rPr sz="900" spc="-10" dirty="0">
                <a:latin typeface="Arial MT"/>
                <a:cs typeface="Arial MT"/>
              </a:rPr>
              <a:t> overhead:</a:t>
            </a:r>
            <a:endParaRPr sz="900">
              <a:latin typeface="Arial MT"/>
              <a:cs typeface="Arial MT"/>
            </a:endParaRPr>
          </a:p>
          <a:p>
            <a:pPr marL="455295" lvl="1" indent="-108585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455295" algn="l"/>
              </a:tabLst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making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WCETs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smaller</a:t>
            </a:r>
            <a:r>
              <a:rPr sz="75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75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75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predictable</a:t>
            </a:r>
            <a:r>
              <a:rPr sz="750" spc="-10" dirty="0">
                <a:latin typeface="Arial MT"/>
                <a:cs typeface="Arial MT"/>
              </a:rPr>
              <a:t>.</a:t>
            </a:r>
            <a:endParaRPr sz="750">
              <a:latin typeface="Arial MT"/>
              <a:cs typeface="Arial MT"/>
            </a:endParaRPr>
          </a:p>
          <a:p>
            <a:pPr marL="256540" indent="-108585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Font typeface="Symbol"/>
              <a:buChar char=""/>
              <a:tabLst>
                <a:tab pos="256540" algn="l"/>
              </a:tabLst>
            </a:pPr>
            <a:r>
              <a:rPr sz="900" dirty="0">
                <a:latin typeface="Arial MT"/>
                <a:cs typeface="Arial MT"/>
              </a:rPr>
              <a:t>It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simplifies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access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shared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resources:</a:t>
            </a:r>
            <a:endParaRPr sz="900">
              <a:latin typeface="Arial MT"/>
              <a:cs typeface="Arial MT"/>
            </a:endParaRPr>
          </a:p>
          <a:p>
            <a:pPr marL="455295" lvl="1" indent="-108585">
              <a:lnSpc>
                <a:spcPct val="100000"/>
              </a:lnSpc>
              <a:spcBef>
                <a:spcPts val="470"/>
              </a:spcBef>
              <a:buFont typeface="Wingdings"/>
              <a:buChar char=""/>
              <a:tabLst>
                <a:tab pos="455295" algn="l"/>
              </a:tabLst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semaphores</a:t>
            </a:r>
            <a:r>
              <a:rPr sz="7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75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needed</a:t>
            </a:r>
            <a:r>
              <a:rPr sz="7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critical</a:t>
            </a:r>
            <a:r>
              <a:rPr sz="750" spc="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sections</a:t>
            </a:r>
            <a:endParaRPr sz="750">
              <a:latin typeface="Arial MT"/>
              <a:cs typeface="Arial MT"/>
            </a:endParaRPr>
          </a:p>
          <a:p>
            <a:pPr marL="256540" indent="-108585">
              <a:lnSpc>
                <a:spcPct val="100000"/>
              </a:lnSpc>
              <a:spcBef>
                <a:spcPts val="740"/>
              </a:spcBef>
              <a:buClr>
                <a:srgbClr val="0000FF"/>
              </a:buClr>
              <a:buFont typeface="Symbol"/>
              <a:buChar char=""/>
              <a:tabLst>
                <a:tab pos="256540" algn="l"/>
              </a:tabLst>
            </a:pPr>
            <a:r>
              <a:rPr sz="900" dirty="0">
                <a:latin typeface="Arial MT"/>
                <a:cs typeface="Arial MT"/>
              </a:rPr>
              <a:t>It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reduces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stack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size:</a:t>
            </a:r>
            <a:endParaRPr sz="900">
              <a:latin typeface="Arial MT"/>
              <a:cs typeface="Arial MT"/>
            </a:endParaRPr>
          </a:p>
          <a:p>
            <a:pPr marL="455295" marR="165100" lvl="1" indent="-109220">
              <a:lnSpc>
                <a:spcPts val="830"/>
              </a:lnSpc>
              <a:spcBef>
                <a:spcPts val="560"/>
              </a:spcBef>
              <a:buFont typeface="Wingdings"/>
              <a:buChar char=""/>
              <a:tabLst>
                <a:tab pos="455295" algn="l"/>
              </a:tabLst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Task</a:t>
            </a:r>
            <a:r>
              <a:rPr sz="75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750" spc="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share</a:t>
            </a:r>
            <a:r>
              <a:rPr sz="75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750" spc="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same</a:t>
            </a:r>
            <a:r>
              <a:rPr sz="75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stack,</a:t>
            </a:r>
            <a:r>
              <a:rPr sz="750" spc="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since</a:t>
            </a:r>
            <a:r>
              <a:rPr sz="75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750" spc="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75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0000FF"/>
                </a:solidFill>
                <a:latin typeface="Arial MT"/>
                <a:cs typeface="Arial MT"/>
              </a:rPr>
              <a:t>than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 one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task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execution</a:t>
            </a:r>
            <a:endParaRPr sz="750">
              <a:latin typeface="Arial MT"/>
              <a:cs typeface="Arial MT"/>
            </a:endParaRPr>
          </a:p>
          <a:p>
            <a:pPr marL="256540" indent="-108585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Font typeface="Symbol"/>
              <a:buChar char=""/>
              <a:tabLst>
                <a:tab pos="256540" algn="l"/>
              </a:tabLst>
            </a:pPr>
            <a:r>
              <a:rPr sz="900" dirty="0">
                <a:latin typeface="Arial MT"/>
                <a:cs typeface="Arial MT"/>
              </a:rPr>
              <a:t>It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allows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achieving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zero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I/O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Jitter:</a:t>
            </a:r>
            <a:endParaRPr sz="900">
              <a:latin typeface="Arial MT"/>
              <a:cs typeface="Arial MT"/>
            </a:endParaRPr>
          </a:p>
          <a:p>
            <a:pPr marL="455295" lvl="1" indent="-108585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455295" algn="l"/>
              </a:tabLst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finishing_time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start_time</a:t>
            </a:r>
            <a:r>
              <a:rPr sz="750" spc="25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750" spc="2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750" baseline="-22222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750" spc="450" baseline="-2222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FF0000"/>
                </a:solidFill>
                <a:latin typeface="Arial MT"/>
                <a:cs typeface="Arial MT"/>
              </a:rPr>
              <a:t>(constant)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0891" y="4909565"/>
            <a:ext cx="2451100" cy="436245"/>
            <a:chOff x="1040891" y="4909565"/>
            <a:chExt cx="2451100" cy="436245"/>
          </a:xfrm>
        </p:grpSpPr>
        <p:sp>
          <p:nvSpPr>
            <p:cNvPr id="5" name="object 5"/>
            <p:cNvSpPr/>
            <p:nvPr/>
          </p:nvSpPr>
          <p:spPr>
            <a:xfrm>
              <a:off x="1133093" y="5030723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90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1570" y="5029199"/>
              <a:ext cx="615950" cy="316865"/>
            </a:xfrm>
            <a:custGeom>
              <a:avLst/>
              <a:gdLst/>
              <a:ahLst/>
              <a:cxnLst/>
              <a:rect l="l" t="t" r="r" b="b"/>
              <a:pathLst>
                <a:path w="615950" h="316864">
                  <a:moveTo>
                    <a:pt x="125730" y="0"/>
                  </a:moveTo>
                  <a:lnTo>
                    <a:pt x="122682" y="0"/>
                  </a:lnTo>
                  <a:lnTo>
                    <a:pt x="122682" y="3048"/>
                  </a:lnTo>
                  <a:lnTo>
                    <a:pt x="122682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22682" y="3048"/>
                  </a:lnTo>
                  <a:lnTo>
                    <a:pt x="122682" y="0"/>
                  </a:lnTo>
                  <a:lnTo>
                    <a:pt x="0" y="0"/>
                  </a:lnTo>
                  <a:lnTo>
                    <a:pt x="0" y="75438"/>
                  </a:lnTo>
                  <a:lnTo>
                    <a:pt x="125730" y="75438"/>
                  </a:lnTo>
                  <a:lnTo>
                    <a:pt x="125730" y="73914"/>
                  </a:lnTo>
                  <a:lnTo>
                    <a:pt x="125730" y="72390"/>
                  </a:lnTo>
                  <a:lnTo>
                    <a:pt x="125730" y="3048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615950" h="316864">
                  <a:moveTo>
                    <a:pt x="309372" y="315468"/>
                  </a:moveTo>
                  <a:lnTo>
                    <a:pt x="122682" y="315468"/>
                  </a:lnTo>
                  <a:lnTo>
                    <a:pt x="122682" y="316242"/>
                  </a:lnTo>
                  <a:lnTo>
                    <a:pt x="309372" y="316242"/>
                  </a:lnTo>
                  <a:lnTo>
                    <a:pt x="309372" y="315468"/>
                  </a:lnTo>
                  <a:close/>
                </a:path>
                <a:path w="615950" h="316864">
                  <a:moveTo>
                    <a:pt x="615696" y="315468"/>
                  </a:moveTo>
                  <a:lnTo>
                    <a:pt x="489966" y="315468"/>
                  </a:lnTo>
                  <a:lnTo>
                    <a:pt x="489966" y="316242"/>
                  </a:lnTo>
                  <a:lnTo>
                    <a:pt x="615696" y="316242"/>
                  </a:lnTo>
                  <a:lnTo>
                    <a:pt x="615696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8521" y="4909565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3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3" y="1935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0892" y="5091683"/>
              <a:ext cx="2451100" cy="36195"/>
            </a:xfrm>
            <a:custGeom>
              <a:avLst/>
              <a:gdLst/>
              <a:ahLst/>
              <a:cxnLst/>
              <a:rect l="l" t="t" r="r" b="b"/>
              <a:pathLst>
                <a:path w="2451100" h="36195">
                  <a:moveTo>
                    <a:pt x="2450592" y="11430"/>
                  </a:moveTo>
                  <a:lnTo>
                    <a:pt x="2447340" y="9906"/>
                  </a:lnTo>
                  <a:lnTo>
                    <a:pt x="2426208" y="0"/>
                  </a:lnTo>
                  <a:lnTo>
                    <a:pt x="2426208" y="9906"/>
                  </a:lnTo>
                  <a:lnTo>
                    <a:pt x="0" y="9906"/>
                  </a:lnTo>
                  <a:lnTo>
                    <a:pt x="0" y="13716"/>
                  </a:lnTo>
                  <a:lnTo>
                    <a:pt x="90678" y="13716"/>
                  </a:lnTo>
                  <a:lnTo>
                    <a:pt x="90678" y="35814"/>
                  </a:lnTo>
                  <a:lnTo>
                    <a:pt x="93726" y="35814"/>
                  </a:lnTo>
                  <a:lnTo>
                    <a:pt x="93726" y="13716"/>
                  </a:lnTo>
                  <a:lnTo>
                    <a:pt x="151638" y="13716"/>
                  </a:lnTo>
                  <a:lnTo>
                    <a:pt x="151638" y="35814"/>
                  </a:lnTo>
                  <a:lnTo>
                    <a:pt x="154686" y="35814"/>
                  </a:lnTo>
                  <a:lnTo>
                    <a:pt x="154686" y="13716"/>
                  </a:lnTo>
                  <a:lnTo>
                    <a:pt x="213360" y="13716"/>
                  </a:lnTo>
                  <a:lnTo>
                    <a:pt x="213360" y="35814"/>
                  </a:lnTo>
                  <a:lnTo>
                    <a:pt x="216408" y="35814"/>
                  </a:lnTo>
                  <a:lnTo>
                    <a:pt x="216408" y="13716"/>
                  </a:lnTo>
                  <a:lnTo>
                    <a:pt x="274320" y="13716"/>
                  </a:lnTo>
                  <a:lnTo>
                    <a:pt x="274320" y="35814"/>
                  </a:lnTo>
                  <a:lnTo>
                    <a:pt x="277368" y="35814"/>
                  </a:lnTo>
                  <a:lnTo>
                    <a:pt x="277368" y="13716"/>
                  </a:lnTo>
                  <a:lnTo>
                    <a:pt x="336042" y="13716"/>
                  </a:lnTo>
                  <a:lnTo>
                    <a:pt x="336042" y="35814"/>
                  </a:lnTo>
                  <a:lnTo>
                    <a:pt x="339090" y="35814"/>
                  </a:lnTo>
                  <a:lnTo>
                    <a:pt x="339090" y="13716"/>
                  </a:lnTo>
                  <a:lnTo>
                    <a:pt x="397002" y="13716"/>
                  </a:lnTo>
                  <a:lnTo>
                    <a:pt x="397002" y="35814"/>
                  </a:lnTo>
                  <a:lnTo>
                    <a:pt x="400037" y="35814"/>
                  </a:lnTo>
                  <a:lnTo>
                    <a:pt x="400037" y="13716"/>
                  </a:lnTo>
                  <a:lnTo>
                    <a:pt x="457962" y="13716"/>
                  </a:lnTo>
                  <a:lnTo>
                    <a:pt x="457962" y="35814"/>
                  </a:lnTo>
                  <a:lnTo>
                    <a:pt x="460997" y="35814"/>
                  </a:lnTo>
                  <a:lnTo>
                    <a:pt x="460997" y="13716"/>
                  </a:lnTo>
                  <a:lnTo>
                    <a:pt x="2426208" y="13716"/>
                  </a:lnTo>
                  <a:lnTo>
                    <a:pt x="2426208" y="23622"/>
                  </a:lnTo>
                  <a:lnTo>
                    <a:pt x="2446020" y="13716"/>
                  </a:lnTo>
                  <a:lnTo>
                    <a:pt x="2450592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522" y="4909565"/>
              <a:ext cx="1541145" cy="436245"/>
            </a:xfrm>
            <a:custGeom>
              <a:avLst/>
              <a:gdLst/>
              <a:ahLst/>
              <a:cxnLst/>
              <a:rect l="l" t="t" r="r" b="b"/>
              <a:pathLst>
                <a:path w="1541145" h="436245">
                  <a:moveTo>
                    <a:pt x="9144" y="315468"/>
                  </a:moveTo>
                  <a:lnTo>
                    <a:pt x="0" y="315468"/>
                  </a:lnTo>
                  <a:lnTo>
                    <a:pt x="0" y="435864"/>
                  </a:lnTo>
                  <a:lnTo>
                    <a:pt x="9144" y="435864"/>
                  </a:lnTo>
                  <a:lnTo>
                    <a:pt x="9144" y="315468"/>
                  </a:lnTo>
                  <a:close/>
                </a:path>
                <a:path w="1541145" h="436245">
                  <a:moveTo>
                    <a:pt x="315468" y="0"/>
                  </a:moveTo>
                  <a:lnTo>
                    <a:pt x="306324" y="0"/>
                  </a:lnTo>
                  <a:lnTo>
                    <a:pt x="306324" y="193548"/>
                  </a:lnTo>
                  <a:lnTo>
                    <a:pt x="315468" y="193548"/>
                  </a:lnTo>
                  <a:lnTo>
                    <a:pt x="315468" y="0"/>
                  </a:lnTo>
                  <a:close/>
                </a:path>
                <a:path w="1541145" h="436245">
                  <a:moveTo>
                    <a:pt x="621792" y="0"/>
                  </a:moveTo>
                  <a:lnTo>
                    <a:pt x="612648" y="0"/>
                  </a:lnTo>
                  <a:lnTo>
                    <a:pt x="612648" y="193548"/>
                  </a:lnTo>
                  <a:lnTo>
                    <a:pt x="621792" y="193548"/>
                  </a:lnTo>
                  <a:lnTo>
                    <a:pt x="621792" y="0"/>
                  </a:lnTo>
                  <a:close/>
                </a:path>
                <a:path w="1541145" h="436245">
                  <a:moveTo>
                    <a:pt x="1540764" y="0"/>
                  </a:moveTo>
                  <a:lnTo>
                    <a:pt x="1531620" y="0"/>
                  </a:lnTo>
                  <a:lnTo>
                    <a:pt x="1531620" y="193548"/>
                  </a:lnTo>
                  <a:lnTo>
                    <a:pt x="1540764" y="193548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9564" y="5103364"/>
            <a:ext cx="5334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3602" y="5103364"/>
            <a:ext cx="5334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 MT"/>
                <a:cs typeface="Arial MT"/>
              </a:rPr>
              <a:t>5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37894" y="4909565"/>
            <a:ext cx="1844039" cy="436245"/>
            <a:chOff x="1437894" y="4909565"/>
            <a:chExt cx="1844039" cy="436245"/>
          </a:xfrm>
        </p:grpSpPr>
        <p:sp>
          <p:nvSpPr>
            <p:cNvPr id="13" name="object 13"/>
            <p:cNvSpPr/>
            <p:nvPr/>
          </p:nvSpPr>
          <p:spPr>
            <a:xfrm>
              <a:off x="2353818" y="4909565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3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3" y="1935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0576" y="5103113"/>
              <a:ext cx="1656714" cy="24765"/>
            </a:xfrm>
            <a:custGeom>
              <a:avLst/>
              <a:gdLst/>
              <a:ahLst/>
              <a:cxnLst/>
              <a:rect l="l" t="t" r="r" b="b"/>
              <a:pathLst>
                <a:path w="1656714" h="24764">
                  <a:moveTo>
                    <a:pt x="3035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35" y="24384"/>
                  </a:lnTo>
                  <a:lnTo>
                    <a:pt x="3035" y="0"/>
                  </a:lnTo>
                  <a:close/>
                </a:path>
                <a:path w="1656714" h="24764">
                  <a:moveTo>
                    <a:pt x="64008" y="0"/>
                  </a:moveTo>
                  <a:lnTo>
                    <a:pt x="60960" y="0"/>
                  </a:lnTo>
                  <a:lnTo>
                    <a:pt x="60960" y="24384"/>
                  </a:lnTo>
                  <a:lnTo>
                    <a:pt x="64008" y="24384"/>
                  </a:lnTo>
                  <a:lnTo>
                    <a:pt x="64008" y="0"/>
                  </a:lnTo>
                  <a:close/>
                </a:path>
                <a:path w="1656714" h="24764">
                  <a:moveTo>
                    <a:pt x="125730" y="0"/>
                  </a:moveTo>
                  <a:lnTo>
                    <a:pt x="122682" y="0"/>
                  </a:lnTo>
                  <a:lnTo>
                    <a:pt x="122682" y="24384"/>
                  </a:lnTo>
                  <a:lnTo>
                    <a:pt x="125730" y="24384"/>
                  </a:lnTo>
                  <a:lnTo>
                    <a:pt x="125730" y="0"/>
                  </a:lnTo>
                  <a:close/>
                </a:path>
                <a:path w="1656714" h="24764">
                  <a:moveTo>
                    <a:pt x="186690" y="0"/>
                  </a:moveTo>
                  <a:lnTo>
                    <a:pt x="183642" y="0"/>
                  </a:lnTo>
                  <a:lnTo>
                    <a:pt x="183642" y="24384"/>
                  </a:lnTo>
                  <a:lnTo>
                    <a:pt x="186690" y="24384"/>
                  </a:lnTo>
                  <a:lnTo>
                    <a:pt x="186690" y="0"/>
                  </a:lnTo>
                  <a:close/>
                </a:path>
                <a:path w="1656714" h="24764">
                  <a:moveTo>
                    <a:pt x="247650" y="0"/>
                  </a:moveTo>
                  <a:lnTo>
                    <a:pt x="244602" y="0"/>
                  </a:lnTo>
                  <a:lnTo>
                    <a:pt x="244602" y="24384"/>
                  </a:lnTo>
                  <a:lnTo>
                    <a:pt x="247650" y="24384"/>
                  </a:lnTo>
                  <a:lnTo>
                    <a:pt x="247650" y="0"/>
                  </a:lnTo>
                  <a:close/>
                </a:path>
                <a:path w="1656714" h="24764">
                  <a:moveTo>
                    <a:pt x="309372" y="0"/>
                  </a:moveTo>
                  <a:lnTo>
                    <a:pt x="306324" y="0"/>
                  </a:lnTo>
                  <a:lnTo>
                    <a:pt x="306324" y="24384"/>
                  </a:lnTo>
                  <a:lnTo>
                    <a:pt x="309372" y="24384"/>
                  </a:lnTo>
                  <a:lnTo>
                    <a:pt x="309372" y="0"/>
                  </a:lnTo>
                  <a:close/>
                </a:path>
                <a:path w="1656714" h="24764">
                  <a:moveTo>
                    <a:pt x="370332" y="0"/>
                  </a:moveTo>
                  <a:lnTo>
                    <a:pt x="367284" y="0"/>
                  </a:lnTo>
                  <a:lnTo>
                    <a:pt x="367284" y="24384"/>
                  </a:lnTo>
                  <a:lnTo>
                    <a:pt x="370332" y="24384"/>
                  </a:lnTo>
                  <a:lnTo>
                    <a:pt x="370332" y="0"/>
                  </a:lnTo>
                  <a:close/>
                </a:path>
                <a:path w="1656714" h="24764">
                  <a:moveTo>
                    <a:pt x="432041" y="0"/>
                  </a:moveTo>
                  <a:lnTo>
                    <a:pt x="429006" y="0"/>
                  </a:lnTo>
                  <a:lnTo>
                    <a:pt x="429006" y="24384"/>
                  </a:lnTo>
                  <a:lnTo>
                    <a:pt x="432041" y="24384"/>
                  </a:lnTo>
                  <a:lnTo>
                    <a:pt x="432041" y="0"/>
                  </a:lnTo>
                  <a:close/>
                </a:path>
                <a:path w="1656714" h="24764">
                  <a:moveTo>
                    <a:pt x="493001" y="0"/>
                  </a:moveTo>
                  <a:lnTo>
                    <a:pt x="489966" y="0"/>
                  </a:lnTo>
                  <a:lnTo>
                    <a:pt x="489966" y="24384"/>
                  </a:lnTo>
                  <a:lnTo>
                    <a:pt x="493001" y="24384"/>
                  </a:lnTo>
                  <a:lnTo>
                    <a:pt x="493001" y="0"/>
                  </a:lnTo>
                  <a:close/>
                </a:path>
                <a:path w="1656714" h="24764">
                  <a:moveTo>
                    <a:pt x="553974" y="0"/>
                  </a:moveTo>
                  <a:lnTo>
                    <a:pt x="550926" y="0"/>
                  </a:lnTo>
                  <a:lnTo>
                    <a:pt x="550926" y="24384"/>
                  </a:lnTo>
                  <a:lnTo>
                    <a:pt x="553974" y="24384"/>
                  </a:lnTo>
                  <a:lnTo>
                    <a:pt x="553974" y="0"/>
                  </a:lnTo>
                  <a:close/>
                </a:path>
                <a:path w="1656714" h="24764">
                  <a:moveTo>
                    <a:pt x="615683" y="0"/>
                  </a:moveTo>
                  <a:lnTo>
                    <a:pt x="612648" y="0"/>
                  </a:lnTo>
                  <a:lnTo>
                    <a:pt x="612648" y="24384"/>
                  </a:lnTo>
                  <a:lnTo>
                    <a:pt x="615683" y="24384"/>
                  </a:lnTo>
                  <a:lnTo>
                    <a:pt x="615683" y="0"/>
                  </a:lnTo>
                  <a:close/>
                </a:path>
                <a:path w="1656714" h="24764">
                  <a:moveTo>
                    <a:pt x="676656" y="0"/>
                  </a:moveTo>
                  <a:lnTo>
                    <a:pt x="673608" y="0"/>
                  </a:lnTo>
                  <a:lnTo>
                    <a:pt x="673608" y="24384"/>
                  </a:lnTo>
                  <a:lnTo>
                    <a:pt x="676656" y="24384"/>
                  </a:lnTo>
                  <a:lnTo>
                    <a:pt x="676656" y="0"/>
                  </a:lnTo>
                  <a:close/>
                </a:path>
                <a:path w="1656714" h="24764">
                  <a:moveTo>
                    <a:pt x="738378" y="0"/>
                  </a:moveTo>
                  <a:lnTo>
                    <a:pt x="735330" y="0"/>
                  </a:lnTo>
                  <a:lnTo>
                    <a:pt x="735330" y="24384"/>
                  </a:lnTo>
                  <a:lnTo>
                    <a:pt x="738378" y="24384"/>
                  </a:lnTo>
                  <a:lnTo>
                    <a:pt x="738378" y="0"/>
                  </a:lnTo>
                  <a:close/>
                </a:path>
                <a:path w="1656714" h="24764">
                  <a:moveTo>
                    <a:pt x="799325" y="0"/>
                  </a:moveTo>
                  <a:lnTo>
                    <a:pt x="796290" y="0"/>
                  </a:lnTo>
                  <a:lnTo>
                    <a:pt x="796290" y="24384"/>
                  </a:lnTo>
                  <a:lnTo>
                    <a:pt x="799325" y="24384"/>
                  </a:lnTo>
                  <a:lnTo>
                    <a:pt x="799325" y="0"/>
                  </a:lnTo>
                  <a:close/>
                </a:path>
                <a:path w="1656714" h="24764">
                  <a:moveTo>
                    <a:pt x="860298" y="0"/>
                  </a:moveTo>
                  <a:lnTo>
                    <a:pt x="857250" y="0"/>
                  </a:lnTo>
                  <a:lnTo>
                    <a:pt x="857250" y="24384"/>
                  </a:lnTo>
                  <a:lnTo>
                    <a:pt x="860298" y="24384"/>
                  </a:lnTo>
                  <a:lnTo>
                    <a:pt x="860298" y="0"/>
                  </a:lnTo>
                  <a:close/>
                </a:path>
                <a:path w="1656714" h="24764">
                  <a:moveTo>
                    <a:pt x="922007" y="0"/>
                  </a:moveTo>
                  <a:lnTo>
                    <a:pt x="918972" y="0"/>
                  </a:lnTo>
                  <a:lnTo>
                    <a:pt x="918972" y="24384"/>
                  </a:lnTo>
                  <a:lnTo>
                    <a:pt x="922007" y="24384"/>
                  </a:lnTo>
                  <a:lnTo>
                    <a:pt x="922007" y="0"/>
                  </a:lnTo>
                  <a:close/>
                </a:path>
                <a:path w="1656714" h="24764">
                  <a:moveTo>
                    <a:pt x="982980" y="0"/>
                  </a:moveTo>
                  <a:lnTo>
                    <a:pt x="979932" y="0"/>
                  </a:lnTo>
                  <a:lnTo>
                    <a:pt x="979932" y="24384"/>
                  </a:lnTo>
                  <a:lnTo>
                    <a:pt x="982980" y="24384"/>
                  </a:lnTo>
                  <a:lnTo>
                    <a:pt x="982980" y="0"/>
                  </a:lnTo>
                  <a:close/>
                </a:path>
                <a:path w="1656714" h="24764">
                  <a:moveTo>
                    <a:pt x="1043927" y="0"/>
                  </a:moveTo>
                  <a:lnTo>
                    <a:pt x="1041654" y="0"/>
                  </a:lnTo>
                  <a:lnTo>
                    <a:pt x="1041654" y="24384"/>
                  </a:lnTo>
                  <a:lnTo>
                    <a:pt x="1043927" y="24384"/>
                  </a:lnTo>
                  <a:lnTo>
                    <a:pt x="1043927" y="0"/>
                  </a:lnTo>
                  <a:close/>
                </a:path>
                <a:path w="1656714" h="24764">
                  <a:moveTo>
                    <a:pt x="1105662" y="0"/>
                  </a:moveTo>
                  <a:lnTo>
                    <a:pt x="1102614" y="0"/>
                  </a:lnTo>
                  <a:lnTo>
                    <a:pt x="1102614" y="24384"/>
                  </a:lnTo>
                  <a:lnTo>
                    <a:pt x="1105662" y="24384"/>
                  </a:lnTo>
                  <a:lnTo>
                    <a:pt x="1105662" y="0"/>
                  </a:lnTo>
                  <a:close/>
                </a:path>
                <a:path w="1656714" h="24764">
                  <a:moveTo>
                    <a:pt x="1166622" y="0"/>
                  </a:moveTo>
                  <a:lnTo>
                    <a:pt x="1163574" y="0"/>
                  </a:lnTo>
                  <a:lnTo>
                    <a:pt x="1163574" y="24384"/>
                  </a:lnTo>
                  <a:lnTo>
                    <a:pt x="1166622" y="24384"/>
                  </a:lnTo>
                  <a:lnTo>
                    <a:pt x="1166622" y="0"/>
                  </a:lnTo>
                  <a:close/>
                </a:path>
                <a:path w="1656714" h="24764">
                  <a:moveTo>
                    <a:pt x="1228344" y="0"/>
                  </a:moveTo>
                  <a:lnTo>
                    <a:pt x="1225296" y="0"/>
                  </a:lnTo>
                  <a:lnTo>
                    <a:pt x="1225296" y="24384"/>
                  </a:lnTo>
                  <a:lnTo>
                    <a:pt x="1228344" y="24384"/>
                  </a:lnTo>
                  <a:lnTo>
                    <a:pt x="1228344" y="0"/>
                  </a:lnTo>
                  <a:close/>
                </a:path>
                <a:path w="1656714" h="24764">
                  <a:moveTo>
                    <a:pt x="1289304" y="0"/>
                  </a:moveTo>
                  <a:lnTo>
                    <a:pt x="1286256" y="0"/>
                  </a:lnTo>
                  <a:lnTo>
                    <a:pt x="1286256" y="24384"/>
                  </a:lnTo>
                  <a:lnTo>
                    <a:pt x="1289304" y="24384"/>
                  </a:lnTo>
                  <a:lnTo>
                    <a:pt x="1289304" y="0"/>
                  </a:lnTo>
                  <a:close/>
                </a:path>
                <a:path w="1656714" h="24764">
                  <a:moveTo>
                    <a:pt x="1350251" y="0"/>
                  </a:moveTo>
                  <a:lnTo>
                    <a:pt x="1347978" y="0"/>
                  </a:lnTo>
                  <a:lnTo>
                    <a:pt x="1347978" y="24384"/>
                  </a:lnTo>
                  <a:lnTo>
                    <a:pt x="1350251" y="24384"/>
                  </a:lnTo>
                  <a:lnTo>
                    <a:pt x="1350251" y="0"/>
                  </a:lnTo>
                  <a:close/>
                </a:path>
                <a:path w="1656714" h="24764">
                  <a:moveTo>
                    <a:pt x="1411986" y="0"/>
                  </a:moveTo>
                  <a:lnTo>
                    <a:pt x="1408938" y="0"/>
                  </a:lnTo>
                  <a:lnTo>
                    <a:pt x="1408938" y="24384"/>
                  </a:lnTo>
                  <a:lnTo>
                    <a:pt x="1411986" y="24384"/>
                  </a:lnTo>
                  <a:lnTo>
                    <a:pt x="1411986" y="0"/>
                  </a:lnTo>
                  <a:close/>
                </a:path>
                <a:path w="1656714" h="24764">
                  <a:moveTo>
                    <a:pt x="1472933" y="0"/>
                  </a:moveTo>
                  <a:lnTo>
                    <a:pt x="1469898" y="0"/>
                  </a:lnTo>
                  <a:lnTo>
                    <a:pt x="1469898" y="24384"/>
                  </a:lnTo>
                  <a:lnTo>
                    <a:pt x="1472933" y="24384"/>
                  </a:lnTo>
                  <a:lnTo>
                    <a:pt x="1472933" y="0"/>
                  </a:lnTo>
                  <a:close/>
                </a:path>
                <a:path w="1656714" h="24764">
                  <a:moveTo>
                    <a:pt x="1534668" y="0"/>
                  </a:moveTo>
                  <a:lnTo>
                    <a:pt x="1531620" y="0"/>
                  </a:lnTo>
                  <a:lnTo>
                    <a:pt x="1531620" y="24384"/>
                  </a:lnTo>
                  <a:lnTo>
                    <a:pt x="1534668" y="24384"/>
                  </a:lnTo>
                  <a:lnTo>
                    <a:pt x="1534668" y="0"/>
                  </a:lnTo>
                  <a:close/>
                </a:path>
                <a:path w="1656714" h="24764">
                  <a:moveTo>
                    <a:pt x="1595628" y="0"/>
                  </a:moveTo>
                  <a:lnTo>
                    <a:pt x="1592580" y="0"/>
                  </a:lnTo>
                  <a:lnTo>
                    <a:pt x="1592580" y="24384"/>
                  </a:lnTo>
                  <a:lnTo>
                    <a:pt x="1595628" y="24384"/>
                  </a:lnTo>
                  <a:lnTo>
                    <a:pt x="1595628" y="0"/>
                  </a:lnTo>
                  <a:close/>
                </a:path>
                <a:path w="1656714" h="24764">
                  <a:moveTo>
                    <a:pt x="1656588" y="0"/>
                  </a:moveTo>
                  <a:lnTo>
                    <a:pt x="1653540" y="0"/>
                  </a:lnTo>
                  <a:lnTo>
                    <a:pt x="1653540" y="24384"/>
                  </a:lnTo>
                  <a:lnTo>
                    <a:pt x="1656588" y="24384"/>
                  </a:lnTo>
                  <a:lnTo>
                    <a:pt x="1656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9418" y="5030723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90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7894" y="5029199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5730" h="75564">
                  <a:moveTo>
                    <a:pt x="122681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2681" y="73913"/>
                  </a:lnTo>
                  <a:lnTo>
                    <a:pt x="122681" y="72389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1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5742" y="5030723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4218" y="5029199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25730" h="75564">
                  <a:moveTo>
                    <a:pt x="122681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22681" y="73913"/>
                  </a:lnTo>
                  <a:lnTo>
                    <a:pt x="122681" y="72389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1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2066" y="5030723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0542" y="5029199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5730" h="75564">
                  <a:moveTo>
                    <a:pt x="122681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2681" y="73913"/>
                  </a:lnTo>
                  <a:lnTo>
                    <a:pt x="122681" y="72389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1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7494" y="4909565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3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3" y="1935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8390" y="5030723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56866" y="5029199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7" y="73913"/>
                  </a:lnTo>
                  <a:lnTo>
                    <a:pt x="1523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7" y="72389"/>
                  </a:moveTo>
                  <a:lnTo>
                    <a:pt x="1523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5730" h="75564">
                  <a:moveTo>
                    <a:pt x="122681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2681" y="73913"/>
                  </a:lnTo>
                  <a:lnTo>
                    <a:pt x="122681" y="72389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1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4713" y="5030723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3190" y="5029199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25730" h="75564">
                  <a:moveTo>
                    <a:pt x="122682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22682" y="73913"/>
                  </a:lnTo>
                  <a:lnTo>
                    <a:pt x="122682" y="72389"/>
                  </a:lnTo>
                  <a:close/>
                </a:path>
                <a:path w="125730" h="75564">
                  <a:moveTo>
                    <a:pt x="122682" y="1524"/>
                  </a:moveTo>
                  <a:lnTo>
                    <a:pt x="122682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2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2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730" h="75564">
                  <a:moveTo>
                    <a:pt x="1226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2682" y="3048"/>
                  </a:lnTo>
                  <a:lnTo>
                    <a:pt x="122682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2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1038" y="5030723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60576" y="5029199"/>
              <a:ext cx="1534795" cy="316865"/>
            </a:xfrm>
            <a:custGeom>
              <a:avLst/>
              <a:gdLst/>
              <a:ahLst/>
              <a:cxnLst/>
              <a:rect l="l" t="t" r="r" b="b"/>
              <a:pathLst>
                <a:path w="1534795" h="316864">
                  <a:moveTo>
                    <a:pt x="64008" y="315468"/>
                  </a:moveTo>
                  <a:lnTo>
                    <a:pt x="0" y="315468"/>
                  </a:lnTo>
                  <a:lnTo>
                    <a:pt x="0" y="316242"/>
                  </a:lnTo>
                  <a:lnTo>
                    <a:pt x="64008" y="316242"/>
                  </a:lnTo>
                  <a:lnTo>
                    <a:pt x="64008" y="315468"/>
                  </a:lnTo>
                  <a:close/>
                </a:path>
                <a:path w="1534795" h="316864">
                  <a:moveTo>
                    <a:pt x="1534668" y="0"/>
                  </a:moveTo>
                  <a:lnTo>
                    <a:pt x="1531620" y="0"/>
                  </a:lnTo>
                  <a:lnTo>
                    <a:pt x="1531620" y="3048"/>
                  </a:lnTo>
                  <a:lnTo>
                    <a:pt x="1531620" y="72390"/>
                  </a:lnTo>
                  <a:lnTo>
                    <a:pt x="1411986" y="72390"/>
                  </a:lnTo>
                  <a:lnTo>
                    <a:pt x="1411986" y="3048"/>
                  </a:lnTo>
                  <a:lnTo>
                    <a:pt x="1531620" y="3048"/>
                  </a:lnTo>
                  <a:lnTo>
                    <a:pt x="1531620" y="0"/>
                  </a:lnTo>
                  <a:lnTo>
                    <a:pt x="1408938" y="0"/>
                  </a:lnTo>
                  <a:lnTo>
                    <a:pt x="1408938" y="75438"/>
                  </a:lnTo>
                  <a:lnTo>
                    <a:pt x="1534668" y="75438"/>
                  </a:lnTo>
                  <a:lnTo>
                    <a:pt x="1534668" y="73914"/>
                  </a:lnTo>
                  <a:lnTo>
                    <a:pt x="1534668" y="72390"/>
                  </a:lnTo>
                  <a:lnTo>
                    <a:pt x="1534668" y="3048"/>
                  </a:lnTo>
                  <a:lnTo>
                    <a:pt x="1534668" y="1524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86534" y="5225033"/>
              <a:ext cx="9525" cy="120650"/>
            </a:xfrm>
            <a:custGeom>
              <a:avLst/>
              <a:gdLst/>
              <a:ahLst/>
              <a:cxnLst/>
              <a:rect l="l" t="t" r="r" b="b"/>
              <a:pathLst>
                <a:path w="9525" h="120650">
                  <a:moveTo>
                    <a:pt x="9143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143" y="120396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73224" y="5344667"/>
              <a:ext cx="493395" cy="1270"/>
            </a:xfrm>
            <a:custGeom>
              <a:avLst/>
              <a:gdLst/>
              <a:ahLst/>
              <a:cxnLst/>
              <a:rect l="l" t="t" r="r" b="b"/>
              <a:pathLst>
                <a:path w="493394" h="1270">
                  <a:moveTo>
                    <a:pt x="186690" y="0"/>
                  </a:moveTo>
                  <a:lnTo>
                    <a:pt x="0" y="0"/>
                  </a:lnTo>
                  <a:lnTo>
                    <a:pt x="0" y="774"/>
                  </a:lnTo>
                  <a:lnTo>
                    <a:pt x="186690" y="774"/>
                  </a:lnTo>
                  <a:lnTo>
                    <a:pt x="186690" y="0"/>
                  </a:lnTo>
                  <a:close/>
                </a:path>
                <a:path w="493394" h="1270">
                  <a:moveTo>
                    <a:pt x="493014" y="0"/>
                  </a:moveTo>
                  <a:lnTo>
                    <a:pt x="306324" y="0"/>
                  </a:lnTo>
                  <a:lnTo>
                    <a:pt x="306324" y="774"/>
                  </a:lnTo>
                  <a:lnTo>
                    <a:pt x="493014" y="774"/>
                  </a:lnTo>
                  <a:lnTo>
                    <a:pt x="4930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2789" y="5225033"/>
              <a:ext cx="9525" cy="120650"/>
            </a:xfrm>
            <a:custGeom>
              <a:avLst/>
              <a:gdLst/>
              <a:ahLst/>
              <a:cxnLst/>
              <a:rect l="l" t="t" r="r" b="b"/>
              <a:pathLst>
                <a:path w="9525" h="120650">
                  <a:moveTo>
                    <a:pt x="9144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144" y="12039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84527" y="5111746"/>
            <a:ext cx="167640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31470" algn="l"/>
                <a:tab pos="637540" algn="l"/>
                <a:tab pos="944244" algn="l"/>
                <a:tab pos="1226820" algn="l"/>
                <a:tab pos="1556385" algn="l"/>
              </a:tabLst>
            </a:pPr>
            <a:r>
              <a:rPr sz="825" spc="-37" baseline="5050" dirty="0">
                <a:latin typeface="Arial MT"/>
                <a:cs typeface="Arial MT"/>
              </a:rPr>
              <a:t>10</a:t>
            </a:r>
            <a:r>
              <a:rPr sz="825" baseline="50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15</a:t>
            </a:r>
            <a:r>
              <a:rPr sz="825" baseline="50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20</a:t>
            </a:r>
            <a:r>
              <a:rPr sz="825" baseline="5050" dirty="0">
                <a:latin typeface="Arial MT"/>
                <a:cs typeface="Arial MT"/>
              </a:rPr>
              <a:t>	</a:t>
            </a:r>
            <a:r>
              <a:rPr sz="550" spc="-25" dirty="0">
                <a:latin typeface="Arial MT"/>
                <a:cs typeface="Arial MT"/>
              </a:rPr>
              <a:t>25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25" dirty="0">
                <a:latin typeface="Arial MT"/>
                <a:cs typeface="Arial MT"/>
              </a:rPr>
              <a:t>30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25" dirty="0">
                <a:latin typeface="Arial MT"/>
                <a:cs typeface="Arial MT"/>
              </a:rPr>
              <a:t>35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57527" y="4909565"/>
            <a:ext cx="1724660" cy="436245"/>
            <a:chOff x="1557527" y="4909565"/>
            <a:chExt cx="1724660" cy="436245"/>
          </a:xfrm>
        </p:grpSpPr>
        <p:sp>
          <p:nvSpPr>
            <p:cNvPr id="33" name="object 33"/>
            <p:cNvSpPr/>
            <p:nvPr/>
          </p:nvSpPr>
          <p:spPr>
            <a:xfrm>
              <a:off x="2966466" y="4909565"/>
              <a:ext cx="315595" cy="193675"/>
            </a:xfrm>
            <a:custGeom>
              <a:avLst/>
              <a:gdLst/>
              <a:ahLst/>
              <a:cxnLst/>
              <a:rect l="l" t="t" r="r" b="b"/>
              <a:pathLst>
                <a:path w="315595" h="193675">
                  <a:moveTo>
                    <a:pt x="9144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4" y="193548"/>
                  </a:lnTo>
                  <a:lnTo>
                    <a:pt x="9144" y="0"/>
                  </a:lnTo>
                  <a:close/>
                </a:path>
                <a:path w="315595" h="193675">
                  <a:moveTo>
                    <a:pt x="315468" y="0"/>
                  </a:moveTo>
                  <a:lnTo>
                    <a:pt x="306324" y="0"/>
                  </a:lnTo>
                  <a:lnTo>
                    <a:pt x="306324" y="193548"/>
                  </a:lnTo>
                  <a:lnTo>
                    <a:pt x="315468" y="193548"/>
                  </a:lnTo>
                  <a:lnTo>
                    <a:pt x="3154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6900" y="5344667"/>
              <a:ext cx="186690" cy="1270"/>
            </a:xfrm>
            <a:custGeom>
              <a:avLst/>
              <a:gdLst/>
              <a:ahLst/>
              <a:cxnLst/>
              <a:rect l="l" t="t" r="r" b="b"/>
              <a:pathLst>
                <a:path w="186689" h="1270">
                  <a:moveTo>
                    <a:pt x="186690" y="0"/>
                  </a:moveTo>
                  <a:lnTo>
                    <a:pt x="125730" y="0"/>
                  </a:lnTo>
                  <a:lnTo>
                    <a:pt x="122682" y="0"/>
                  </a:lnTo>
                  <a:lnTo>
                    <a:pt x="0" y="0"/>
                  </a:lnTo>
                  <a:lnTo>
                    <a:pt x="0" y="774"/>
                  </a:lnTo>
                  <a:lnTo>
                    <a:pt x="122682" y="774"/>
                  </a:lnTo>
                  <a:lnTo>
                    <a:pt x="125730" y="774"/>
                  </a:lnTo>
                  <a:lnTo>
                    <a:pt x="186690" y="774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14777" y="5225033"/>
              <a:ext cx="9525" cy="120650"/>
            </a:xfrm>
            <a:custGeom>
              <a:avLst/>
              <a:gdLst/>
              <a:ahLst/>
              <a:cxnLst/>
              <a:rect l="l" t="t" r="r" b="b"/>
              <a:pathLst>
                <a:path w="9525" h="120650">
                  <a:moveTo>
                    <a:pt x="9143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143" y="120396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46832" y="5103113"/>
              <a:ext cx="432434" cy="242570"/>
            </a:xfrm>
            <a:custGeom>
              <a:avLst/>
              <a:gdLst/>
              <a:ahLst/>
              <a:cxnLst/>
              <a:rect l="l" t="t" r="r" b="b"/>
              <a:pathLst>
                <a:path w="432435" h="242570">
                  <a:moveTo>
                    <a:pt x="125730" y="241554"/>
                  </a:moveTo>
                  <a:lnTo>
                    <a:pt x="0" y="241554"/>
                  </a:lnTo>
                  <a:lnTo>
                    <a:pt x="0" y="242328"/>
                  </a:lnTo>
                  <a:lnTo>
                    <a:pt x="125730" y="242328"/>
                  </a:lnTo>
                  <a:lnTo>
                    <a:pt x="125730" y="241554"/>
                  </a:lnTo>
                  <a:close/>
                </a:path>
                <a:path w="432435" h="242570">
                  <a:moveTo>
                    <a:pt x="370332" y="241554"/>
                  </a:moveTo>
                  <a:lnTo>
                    <a:pt x="245364" y="241554"/>
                  </a:lnTo>
                  <a:lnTo>
                    <a:pt x="245364" y="242328"/>
                  </a:lnTo>
                  <a:lnTo>
                    <a:pt x="370332" y="242328"/>
                  </a:lnTo>
                  <a:lnTo>
                    <a:pt x="370332" y="241554"/>
                  </a:lnTo>
                  <a:close/>
                </a:path>
                <a:path w="432435" h="242570">
                  <a:moveTo>
                    <a:pt x="432041" y="0"/>
                  </a:moveTo>
                  <a:lnTo>
                    <a:pt x="429006" y="0"/>
                  </a:lnTo>
                  <a:lnTo>
                    <a:pt x="429006" y="24384"/>
                  </a:lnTo>
                  <a:lnTo>
                    <a:pt x="432041" y="24384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7527" y="5225033"/>
              <a:ext cx="9525" cy="120650"/>
            </a:xfrm>
            <a:custGeom>
              <a:avLst/>
              <a:gdLst/>
              <a:ahLst/>
              <a:cxnLst/>
              <a:rect l="l" t="t" r="r" b="b"/>
              <a:pathLst>
                <a:path w="9525" h="120650">
                  <a:moveTo>
                    <a:pt x="9143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143" y="120396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5872" y="5344667"/>
              <a:ext cx="64135" cy="1270"/>
            </a:xfrm>
            <a:custGeom>
              <a:avLst/>
              <a:gdLst/>
              <a:ahLst/>
              <a:cxnLst/>
              <a:rect l="l" t="t" r="r" b="b"/>
              <a:pathLst>
                <a:path w="64135" h="1270">
                  <a:moveTo>
                    <a:pt x="64007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64007" y="762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43783" y="5225033"/>
              <a:ext cx="9525" cy="120650"/>
            </a:xfrm>
            <a:custGeom>
              <a:avLst/>
              <a:gdLst/>
              <a:ahLst/>
              <a:cxnLst/>
              <a:rect l="l" t="t" r="r" b="b"/>
              <a:pathLst>
                <a:path w="9525" h="120650">
                  <a:moveTo>
                    <a:pt x="9143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143" y="120396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97636" y="4767351"/>
            <a:ext cx="198755" cy="3575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235"/>
              </a:spcBef>
            </a:pP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RM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41703" y="4820030"/>
            <a:ext cx="1556385" cy="525780"/>
            <a:chOff x="1441703" y="4820030"/>
            <a:chExt cx="1556385" cy="525780"/>
          </a:xfrm>
        </p:grpSpPr>
        <p:sp>
          <p:nvSpPr>
            <p:cNvPr id="42" name="object 42"/>
            <p:cNvSpPr/>
            <p:nvPr/>
          </p:nvSpPr>
          <p:spPr>
            <a:xfrm>
              <a:off x="1441704" y="5225033"/>
              <a:ext cx="1556385" cy="120650"/>
            </a:xfrm>
            <a:custGeom>
              <a:avLst/>
              <a:gdLst/>
              <a:ahLst/>
              <a:cxnLst/>
              <a:rect l="l" t="t" r="r" b="b"/>
              <a:pathLst>
                <a:path w="1556385" h="120650">
                  <a:moveTo>
                    <a:pt x="24384" y="35814"/>
                  </a:moveTo>
                  <a:lnTo>
                    <a:pt x="22301" y="29718"/>
                  </a:lnTo>
                  <a:lnTo>
                    <a:pt x="12192" y="0"/>
                  </a:lnTo>
                  <a:lnTo>
                    <a:pt x="0" y="35814"/>
                  </a:lnTo>
                  <a:lnTo>
                    <a:pt x="6096" y="35814"/>
                  </a:lnTo>
                  <a:lnTo>
                    <a:pt x="6096" y="120408"/>
                  </a:lnTo>
                  <a:lnTo>
                    <a:pt x="18288" y="120408"/>
                  </a:lnTo>
                  <a:lnTo>
                    <a:pt x="18288" y="35814"/>
                  </a:lnTo>
                  <a:lnTo>
                    <a:pt x="24384" y="35814"/>
                  </a:lnTo>
                  <a:close/>
                </a:path>
                <a:path w="1556385" h="120650">
                  <a:moveTo>
                    <a:pt x="330708" y="35814"/>
                  </a:moveTo>
                  <a:lnTo>
                    <a:pt x="328625" y="29718"/>
                  </a:lnTo>
                  <a:lnTo>
                    <a:pt x="318516" y="0"/>
                  </a:lnTo>
                  <a:lnTo>
                    <a:pt x="306324" y="35814"/>
                  </a:lnTo>
                  <a:lnTo>
                    <a:pt x="312407" y="35814"/>
                  </a:lnTo>
                  <a:lnTo>
                    <a:pt x="312407" y="120408"/>
                  </a:lnTo>
                  <a:lnTo>
                    <a:pt x="324612" y="120408"/>
                  </a:lnTo>
                  <a:lnTo>
                    <a:pt x="324612" y="35814"/>
                  </a:lnTo>
                  <a:lnTo>
                    <a:pt x="330708" y="35814"/>
                  </a:lnTo>
                  <a:close/>
                </a:path>
                <a:path w="1556385" h="120650">
                  <a:moveTo>
                    <a:pt x="637032" y="35814"/>
                  </a:moveTo>
                  <a:lnTo>
                    <a:pt x="634949" y="29718"/>
                  </a:lnTo>
                  <a:lnTo>
                    <a:pt x="624840" y="0"/>
                  </a:lnTo>
                  <a:lnTo>
                    <a:pt x="612648" y="35814"/>
                  </a:lnTo>
                  <a:lnTo>
                    <a:pt x="618744" y="35814"/>
                  </a:lnTo>
                  <a:lnTo>
                    <a:pt x="618744" y="120408"/>
                  </a:lnTo>
                  <a:lnTo>
                    <a:pt x="630936" y="120408"/>
                  </a:lnTo>
                  <a:lnTo>
                    <a:pt x="630936" y="35814"/>
                  </a:lnTo>
                  <a:lnTo>
                    <a:pt x="637032" y="35814"/>
                  </a:lnTo>
                  <a:close/>
                </a:path>
                <a:path w="1556385" h="120650">
                  <a:moveTo>
                    <a:pt x="1249680" y="35814"/>
                  </a:moveTo>
                  <a:lnTo>
                    <a:pt x="1247597" y="29718"/>
                  </a:lnTo>
                  <a:lnTo>
                    <a:pt x="1237488" y="0"/>
                  </a:lnTo>
                  <a:lnTo>
                    <a:pt x="1225296" y="35814"/>
                  </a:lnTo>
                  <a:lnTo>
                    <a:pt x="1231379" y="35814"/>
                  </a:lnTo>
                  <a:lnTo>
                    <a:pt x="1231379" y="120408"/>
                  </a:lnTo>
                  <a:lnTo>
                    <a:pt x="1243584" y="120408"/>
                  </a:lnTo>
                  <a:lnTo>
                    <a:pt x="1243584" y="35814"/>
                  </a:lnTo>
                  <a:lnTo>
                    <a:pt x="1249680" y="35814"/>
                  </a:lnTo>
                  <a:close/>
                </a:path>
                <a:path w="1556385" h="120650">
                  <a:moveTo>
                    <a:pt x="1556004" y="35814"/>
                  </a:moveTo>
                  <a:lnTo>
                    <a:pt x="1553921" y="29718"/>
                  </a:lnTo>
                  <a:lnTo>
                    <a:pt x="1543812" y="0"/>
                  </a:lnTo>
                  <a:lnTo>
                    <a:pt x="1531620" y="35814"/>
                  </a:lnTo>
                  <a:lnTo>
                    <a:pt x="1537703" y="35814"/>
                  </a:lnTo>
                  <a:lnTo>
                    <a:pt x="1537703" y="120408"/>
                  </a:lnTo>
                  <a:lnTo>
                    <a:pt x="1549908" y="120408"/>
                  </a:lnTo>
                  <a:lnTo>
                    <a:pt x="1549908" y="35814"/>
                  </a:lnTo>
                  <a:lnTo>
                    <a:pt x="1556004" y="358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59101" y="4821935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53340" y="0"/>
                  </a:lnTo>
                </a:path>
                <a:path w="180339">
                  <a:moveTo>
                    <a:pt x="125730" y="0"/>
                  </a:moveTo>
                  <a:lnTo>
                    <a:pt x="179831" y="0"/>
                  </a:lnTo>
                </a:path>
              </a:pathLst>
            </a:custGeom>
            <a:ln w="37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964434" y="4812063"/>
            <a:ext cx="18351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5</a:t>
            </a:r>
            <a:r>
              <a:rPr sz="700" spc="459" dirty="0">
                <a:latin typeface="Times New Roman"/>
                <a:cs typeface="Times New Roman"/>
              </a:rPr>
              <a:t> </a:t>
            </a:r>
            <a:r>
              <a:rPr sz="700" spc="-50" dirty="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25672" y="4742718"/>
            <a:ext cx="7556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Times New Roman"/>
                <a:cs typeface="Times New Roman"/>
              </a:rPr>
              <a:t>U</a:t>
            </a:r>
            <a:r>
              <a:rPr sz="700" i="1" spc="10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Symbol"/>
                <a:cs typeface="Symbol"/>
              </a:rPr>
              <a:t></a:t>
            </a:r>
            <a:r>
              <a:rPr sz="700" spc="330" dirty="0">
                <a:latin typeface="Times New Roman"/>
                <a:cs typeface="Times New Roman"/>
              </a:rPr>
              <a:t> </a:t>
            </a:r>
            <a:r>
              <a:rPr sz="1050" baseline="35714" dirty="0">
                <a:latin typeface="Times New Roman"/>
                <a:cs typeface="Times New Roman"/>
              </a:rPr>
              <a:t>2</a:t>
            </a:r>
            <a:r>
              <a:rPr sz="1050" spc="-22" baseline="35714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Symbol"/>
                <a:cs typeface="Symbol"/>
              </a:rPr>
              <a:t></a:t>
            </a:r>
            <a:r>
              <a:rPr sz="700" spc="-90" dirty="0">
                <a:latin typeface="Times New Roman"/>
                <a:cs typeface="Times New Roman"/>
              </a:rPr>
              <a:t> </a:t>
            </a:r>
            <a:r>
              <a:rPr sz="1050" baseline="35714" dirty="0">
                <a:latin typeface="Times New Roman"/>
                <a:cs typeface="Times New Roman"/>
              </a:rPr>
              <a:t>4</a:t>
            </a:r>
            <a:r>
              <a:rPr sz="1050" spc="270" baseline="35714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Symbol"/>
                <a:cs typeface="Symbol"/>
              </a:rPr>
              <a:t></a:t>
            </a:r>
            <a:r>
              <a:rPr sz="700" spc="275" dirty="0">
                <a:latin typeface="Times New Roman"/>
                <a:cs typeface="Times New Roman"/>
              </a:rPr>
              <a:t> </a:t>
            </a:r>
            <a:r>
              <a:rPr sz="700" spc="-20" dirty="0">
                <a:latin typeface="Times New Roman"/>
                <a:cs typeface="Times New Roman"/>
              </a:rPr>
              <a:t>0.97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42416" y="4248794"/>
            <a:ext cx="2303780" cy="4508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685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Advantages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750" dirty="0">
                <a:latin typeface="Arial MT"/>
                <a:cs typeface="Arial MT"/>
              </a:rPr>
              <a:t>In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fixed</a:t>
            </a:r>
            <a:r>
              <a:rPr sz="750" spc="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priority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systems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can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improve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schedulabiilty: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5423" y="5345429"/>
            <a:ext cx="2912110" cy="1092200"/>
            <a:chOff x="725423" y="5345429"/>
            <a:chExt cx="2912110" cy="1092200"/>
          </a:xfrm>
        </p:grpSpPr>
        <p:sp>
          <p:nvSpPr>
            <p:cNvPr id="48" name="object 48"/>
            <p:cNvSpPr/>
            <p:nvPr/>
          </p:nvSpPr>
          <p:spPr>
            <a:xfrm>
              <a:off x="725423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10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88820" y="6166865"/>
              <a:ext cx="245745" cy="73660"/>
            </a:xfrm>
            <a:custGeom>
              <a:avLst/>
              <a:gdLst/>
              <a:ahLst/>
              <a:cxnLst/>
              <a:rect l="l" t="t" r="r" b="b"/>
              <a:pathLst>
                <a:path w="245744" h="73660">
                  <a:moveTo>
                    <a:pt x="24536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5363" y="73151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87295" y="6165341"/>
              <a:ext cx="248920" cy="76200"/>
            </a:xfrm>
            <a:custGeom>
              <a:avLst/>
              <a:gdLst/>
              <a:ahLst/>
              <a:cxnLst/>
              <a:rect l="l" t="t" r="r" b="b"/>
              <a:pathLst>
                <a:path w="248919" h="76200">
                  <a:moveTo>
                    <a:pt x="24841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48412" y="76200"/>
                  </a:lnTo>
                  <a:lnTo>
                    <a:pt x="248412" y="74675"/>
                  </a:lnTo>
                  <a:lnTo>
                    <a:pt x="3048" y="74675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48412" y="1524"/>
                  </a:lnTo>
                  <a:lnTo>
                    <a:pt x="248412" y="0"/>
                  </a:lnTo>
                  <a:close/>
                </a:path>
                <a:path w="248919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5"/>
                  </a:lnTo>
                  <a:lnTo>
                    <a:pt x="3048" y="73152"/>
                  </a:lnTo>
                  <a:close/>
                </a:path>
                <a:path w="248919" h="76200">
                  <a:moveTo>
                    <a:pt x="245364" y="73152"/>
                  </a:moveTo>
                  <a:lnTo>
                    <a:pt x="3048" y="73152"/>
                  </a:lnTo>
                  <a:lnTo>
                    <a:pt x="3048" y="74675"/>
                  </a:lnTo>
                  <a:lnTo>
                    <a:pt x="245364" y="74675"/>
                  </a:lnTo>
                  <a:lnTo>
                    <a:pt x="245364" y="73152"/>
                  </a:lnTo>
                  <a:close/>
                </a:path>
                <a:path w="248919" h="76200">
                  <a:moveTo>
                    <a:pt x="245364" y="1524"/>
                  </a:moveTo>
                  <a:lnTo>
                    <a:pt x="245364" y="74675"/>
                  </a:lnTo>
                  <a:lnTo>
                    <a:pt x="246887" y="73152"/>
                  </a:lnTo>
                  <a:lnTo>
                    <a:pt x="248412" y="73152"/>
                  </a:lnTo>
                  <a:lnTo>
                    <a:pt x="248412" y="3048"/>
                  </a:lnTo>
                  <a:lnTo>
                    <a:pt x="246887" y="3048"/>
                  </a:lnTo>
                  <a:lnTo>
                    <a:pt x="245364" y="1524"/>
                  </a:lnTo>
                  <a:close/>
                </a:path>
                <a:path w="248919" h="76200">
                  <a:moveTo>
                    <a:pt x="248412" y="73152"/>
                  </a:moveTo>
                  <a:lnTo>
                    <a:pt x="246887" y="73152"/>
                  </a:lnTo>
                  <a:lnTo>
                    <a:pt x="245364" y="74675"/>
                  </a:lnTo>
                  <a:lnTo>
                    <a:pt x="248412" y="74675"/>
                  </a:lnTo>
                  <a:lnTo>
                    <a:pt x="248412" y="73152"/>
                  </a:lnTo>
                  <a:close/>
                </a:path>
                <a:path w="248919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48919" h="76200">
                  <a:moveTo>
                    <a:pt x="24536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45364" y="3048"/>
                  </a:lnTo>
                  <a:lnTo>
                    <a:pt x="245364" y="1524"/>
                  </a:lnTo>
                  <a:close/>
                </a:path>
                <a:path w="248919" h="76200">
                  <a:moveTo>
                    <a:pt x="248412" y="1524"/>
                  </a:moveTo>
                  <a:lnTo>
                    <a:pt x="245364" y="1524"/>
                  </a:lnTo>
                  <a:lnTo>
                    <a:pt x="246887" y="3048"/>
                  </a:lnTo>
                  <a:lnTo>
                    <a:pt x="248412" y="3048"/>
                  </a:lnTo>
                  <a:lnTo>
                    <a:pt x="24841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97636" y="5258246"/>
            <a:ext cx="11811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0891" y="5344667"/>
            <a:ext cx="2451100" cy="98425"/>
            <a:chOff x="1040891" y="5344667"/>
            <a:chExt cx="2451100" cy="98425"/>
          </a:xfrm>
        </p:grpSpPr>
        <p:sp>
          <p:nvSpPr>
            <p:cNvPr id="53" name="object 53"/>
            <p:cNvSpPr/>
            <p:nvPr/>
          </p:nvSpPr>
          <p:spPr>
            <a:xfrm>
              <a:off x="1255775" y="5346191"/>
              <a:ext cx="184150" cy="72390"/>
            </a:xfrm>
            <a:custGeom>
              <a:avLst/>
              <a:gdLst/>
              <a:ahLst/>
              <a:cxnLst/>
              <a:rect l="l" t="t" r="r" b="b"/>
              <a:pathLst>
                <a:path w="184150" h="72389">
                  <a:moveTo>
                    <a:pt x="183642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83642" y="72389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54251" y="5344667"/>
              <a:ext cx="186690" cy="75565"/>
            </a:xfrm>
            <a:custGeom>
              <a:avLst/>
              <a:gdLst/>
              <a:ahLst/>
              <a:cxnLst/>
              <a:rect l="l" t="t" r="r" b="b"/>
              <a:pathLst>
                <a:path w="186690" h="75564">
                  <a:moveTo>
                    <a:pt x="18669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86690" y="75437"/>
                  </a:lnTo>
                  <a:lnTo>
                    <a:pt x="186690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86690" y="1524"/>
                  </a:lnTo>
                  <a:lnTo>
                    <a:pt x="186690" y="0"/>
                  </a:lnTo>
                  <a:close/>
                </a:path>
                <a:path w="186690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86690" h="75564">
                  <a:moveTo>
                    <a:pt x="183641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83641" y="73914"/>
                  </a:lnTo>
                  <a:lnTo>
                    <a:pt x="183641" y="72390"/>
                  </a:lnTo>
                  <a:close/>
                </a:path>
                <a:path w="186690" h="75564">
                  <a:moveTo>
                    <a:pt x="183641" y="1524"/>
                  </a:moveTo>
                  <a:lnTo>
                    <a:pt x="183641" y="73914"/>
                  </a:lnTo>
                  <a:lnTo>
                    <a:pt x="185165" y="72390"/>
                  </a:lnTo>
                  <a:lnTo>
                    <a:pt x="186690" y="72390"/>
                  </a:lnTo>
                  <a:lnTo>
                    <a:pt x="186690" y="3048"/>
                  </a:lnTo>
                  <a:lnTo>
                    <a:pt x="185165" y="3048"/>
                  </a:lnTo>
                  <a:lnTo>
                    <a:pt x="183641" y="1524"/>
                  </a:lnTo>
                  <a:close/>
                </a:path>
                <a:path w="186690" h="75564">
                  <a:moveTo>
                    <a:pt x="186690" y="72390"/>
                  </a:moveTo>
                  <a:lnTo>
                    <a:pt x="185165" y="72390"/>
                  </a:lnTo>
                  <a:lnTo>
                    <a:pt x="183641" y="73914"/>
                  </a:lnTo>
                  <a:lnTo>
                    <a:pt x="186690" y="73914"/>
                  </a:lnTo>
                  <a:lnTo>
                    <a:pt x="186690" y="72390"/>
                  </a:lnTo>
                  <a:close/>
                </a:path>
                <a:path w="186690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86690" h="75564">
                  <a:moveTo>
                    <a:pt x="18364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83641" y="3048"/>
                  </a:lnTo>
                  <a:lnTo>
                    <a:pt x="183641" y="1524"/>
                  </a:lnTo>
                  <a:close/>
                </a:path>
                <a:path w="186690" h="75564">
                  <a:moveTo>
                    <a:pt x="186690" y="1524"/>
                  </a:moveTo>
                  <a:lnTo>
                    <a:pt x="183641" y="1524"/>
                  </a:lnTo>
                  <a:lnTo>
                    <a:pt x="185165" y="3048"/>
                  </a:lnTo>
                  <a:lnTo>
                    <a:pt x="186690" y="3048"/>
                  </a:lnTo>
                  <a:lnTo>
                    <a:pt x="18669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23059" y="5346191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2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2" y="72389"/>
                  </a:lnTo>
                  <a:lnTo>
                    <a:pt x="122682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21536" y="5344667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25730" h="75564">
                  <a:moveTo>
                    <a:pt x="122681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22681" y="73914"/>
                  </a:lnTo>
                  <a:lnTo>
                    <a:pt x="122681" y="72390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4"/>
                  </a:lnTo>
                  <a:lnTo>
                    <a:pt x="124206" y="72390"/>
                  </a:lnTo>
                  <a:lnTo>
                    <a:pt x="125730" y="72390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90"/>
                  </a:moveTo>
                  <a:lnTo>
                    <a:pt x="124206" y="72390"/>
                  </a:lnTo>
                  <a:lnTo>
                    <a:pt x="122681" y="73914"/>
                  </a:lnTo>
                  <a:lnTo>
                    <a:pt x="125730" y="73914"/>
                  </a:lnTo>
                  <a:lnTo>
                    <a:pt x="125730" y="72390"/>
                  </a:lnTo>
                  <a:close/>
                </a:path>
                <a:path w="125730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8521" y="5345429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914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143" y="7315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40892" y="5406389"/>
              <a:ext cx="2451100" cy="36830"/>
            </a:xfrm>
            <a:custGeom>
              <a:avLst/>
              <a:gdLst/>
              <a:ahLst/>
              <a:cxnLst/>
              <a:rect l="l" t="t" r="r" b="b"/>
              <a:pathLst>
                <a:path w="2451100" h="36829">
                  <a:moveTo>
                    <a:pt x="2450592" y="12192"/>
                  </a:moveTo>
                  <a:lnTo>
                    <a:pt x="2447544" y="10668"/>
                  </a:lnTo>
                  <a:lnTo>
                    <a:pt x="2426208" y="0"/>
                  </a:lnTo>
                  <a:lnTo>
                    <a:pt x="2426208" y="10668"/>
                  </a:lnTo>
                  <a:lnTo>
                    <a:pt x="0" y="10668"/>
                  </a:lnTo>
                  <a:lnTo>
                    <a:pt x="0" y="14490"/>
                  </a:lnTo>
                  <a:lnTo>
                    <a:pt x="90678" y="14490"/>
                  </a:lnTo>
                  <a:lnTo>
                    <a:pt x="90678" y="36576"/>
                  </a:lnTo>
                  <a:lnTo>
                    <a:pt x="93726" y="36576"/>
                  </a:lnTo>
                  <a:lnTo>
                    <a:pt x="93726" y="14490"/>
                  </a:lnTo>
                  <a:lnTo>
                    <a:pt x="2426208" y="14490"/>
                  </a:lnTo>
                  <a:lnTo>
                    <a:pt x="2426208" y="24384"/>
                  </a:lnTo>
                  <a:lnTo>
                    <a:pt x="2446007" y="14490"/>
                  </a:lnTo>
                  <a:lnTo>
                    <a:pt x="2450592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99566" y="5423403"/>
            <a:ext cx="5334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27810" y="5427211"/>
            <a:ext cx="5334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 MT"/>
                <a:cs typeface="Arial MT"/>
              </a:rPr>
              <a:t>7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192530" y="5344667"/>
            <a:ext cx="2086610" cy="98425"/>
            <a:chOff x="1192530" y="5344667"/>
            <a:chExt cx="2086610" cy="98425"/>
          </a:xfrm>
        </p:grpSpPr>
        <p:sp>
          <p:nvSpPr>
            <p:cNvPr id="62" name="object 62"/>
            <p:cNvSpPr/>
            <p:nvPr/>
          </p:nvSpPr>
          <p:spPr>
            <a:xfrm>
              <a:off x="1192530" y="5418581"/>
              <a:ext cx="2086610" cy="24765"/>
            </a:xfrm>
            <a:custGeom>
              <a:avLst/>
              <a:gdLst/>
              <a:ahLst/>
              <a:cxnLst/>
              <a:rect l="l" t="t" r="r" b="b"/>
              <a:pathLst>
                <a:path w="2086610" h="24764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  <a:path w="2086610" h="24764">
                  <a:moveTo>
                    <a:pt x="64770" y="0"/>
                  </a:moveTo>
                  <a:lnTo>
                    <a:pt x="61722" y="0"/>
                  </a:lnTo>
                  <a:lnTo>
                    <a:pt x="61722" y="24384"/>
                  </a:lnTo>
                  <a:lnTo>
                    <a:pt x="64770" y="24384"/>
                  </a:lnTo>
                  <a:lnTo>
                    <a:pt x="64770" y="0"/>
                  </a:lnTo>
                  <a:close/>
                </a:path>
                <a:path w="2086610" h="24764">
                  <a:moveTo>
                    <a:pt x="125730" y="0"/>
                  </a:moveTo>
                  <a:lnTo>
                    <a:pt x="122682" y="0"/>
                  </a:lnTo>
                  <a:lnTo>
                    <a:pt x="122682" y="24384"/>
                  </a:lnTo>
                  <a:lnTo>
                    <a:pt x="125730" y="24384"/>
                  </a:lnTo>
                  <a:lnTo>
                    <a:pt x="125730" y="0"/>
                  </a:lnTo>
                  <a:close/>
                </a:path>
                <a:path w="2086610" h="24764">
                  <a:moveTo>
                    <a:pt x="187452" y="0"/>
                  </a:moveTo>
                  <a:lnTo>
                    <a:pt x="184404" y="0"/>
                  </a:lnTo>
                  <a:lnTo>
                    <a:pt x="184404" y="24384"/>
                  </a:lnTo>
                  <a:lnTo>
                    <a:pt x="187452" y="24384"/>
                  </a:lnTo>
                  <a:lnTo>
                    <a:pt x="187452" y="0"/>
                  </a:lnTo>
                  <a:close/>
                </a:path>
                <a:path w="2086610" h="24764">
                  <a:moveTo>
                    <a:pt x="248399" y="0"/>
                  </a:moveTo>
                  <a:lnTo>
                    <a:pt x="245364" y="0"/>
                  </a:lnTo>
                  <a:lnTo>
                    <a:pt x="245364" y="24384"/>
                  </a:lnTo>
                  <a:lnTo>
                    <a:pt x="248399" y="24384"/>
                  </a:lnTo>
                  <a:lnTo>
                    <a:pt x="248399" y="0"/>
                  </a:lnTo>
                  <a:close/>
                </a:path>
                <a:path w="2086610" h="24764">
                  <a:moveTo>
                    <a:pt x="309359" y="0"/>
                  </a:moveTo>
                  <a:lnTo>
                    <a:pt x="306324" y="0"/>
                  </a:lnTo>
                  <a:lnTo>
                    <a:pt x="306324" y="24384"/>
                  </a:lnTo>
                  <a:lnTo>
                    <a:pt x="309359" y="24384"/>
                  </a:lnTo>
                  <a:lnTo>
                    <a:pt x="309359" y="0"/>
                  </a:lnTo>
                  <a:close/>
                </a:path>
                <a:path w="2086610" h="24764">
                  <a:moveTo>
                    <a:pt x="371081" y="0"/>
                  </a:moveTo>
                  <a:lnTo>
                    <a:pt x="368046" y="0"/>
                  </a:lnTo>
                  <a:lnTo>
                    <a:pt x="368046" y="24384"/>
                  </a:lnTo>
                  <a:lnTo>
                    <a:pt x="371081" y="24384"/>
                  </a:lnTo>
                  <a:lnTo>
                    <a:pt x="371081" y="0"/>
                  </a:lnTo>
                  <a:close/>
                </a:path>
                <a:path w="2086610" h="24764">
                  <a:moveTo>
                    <a:pt x="432054" y="0"/>
                  </a:moveTo>
                  <a:lnTo>
                    <a:pt x="429006" y="0"/>
                  </a:lnTo>
                  <a:lnTo>
                    <a:pt x="429006" y="24384"/>
                  </a:lnTo>
                  <a:lnTo>
                    <a:pt x="432054" y="24384"/>
                  </a:lnTo>
                  <a:lnTo>
                    <a:pt x="432054" y="0"/>
                  </a:lnTo>
                  <a:close/>
                </a:path>
                <a:path w="2086610" h="24764">
                  <a:moveTo>
                    <a:pt x="493776" y="0"/>
                  </a:moveTo>
                  <a:lnTo>
                    <a:pt x="490728" y="0"/>
                  </a:lnTo>
                  <a:lnTo>
                    <a:pt x="490728" y="24384"/>
                  </a:lnTo>
                  <a:lnTo>
                    <a:pt x="493776" y="24384"/>
                  </a:lnTo>
                  <a:lnTo>
                    <a:pt x="493776" y="0"/>
                  </a:lnTo>
                  <a:close/>
                </a:path>
                <a:path w="2086610" h="24764">
                  <a:moveTo>
                    <a:pt x="554736" y="0"/>
                  </a:moveTo>
                  <a:lnTo>
                    <a:pt x="551688" y="0"/>
                  </a:lnTo>
                  <a:lnTo>
                    <a:pt x="551688" y="24384"/>
                  </a:lnTo>
                  <a:lnTo>
                    <a:pt x="554736" y="24384"/>
                  </a:lnTo>
                  <a:lnTo>
                    <a:pt x="554736" y="0"/>
                  </a:lnTo>
                  <a:close/>
                </a:path>
                <a:path w="2086610" h="24764">
                  <a:moveTo>
                    <a:pt x="615696" y="0"/>
                  </a:moveTo>
                  <a:lnTo>
                    <a:pt x="612648" y="0"/>
                  </a:lnTo>
                  <a:lnTo>
                    <a:pt x="612648" y="24384"/>
                  </a:lnTo>
                  <a:lnTo>
                    <a:pt x="615696" y="24384"/>
                  </a:lnTo>
                  <a:lnTo>
                    <a:pt x="615696" y="0"/>
                  </a:lnTo>
                  <a:close/>
                </a:path>
                <a:path w="2086610" h="24764">
                  <a:moveTo>
                    <a:pt x="677418" y="0"/>
                  </a:moveTo>
                  <a:lnTo>
                    <a:pt x="674370" y="0"/>
                  </a:lnTo>
                  <a:lnTo>
                    <a:pt x="674370" y="24384"/>
                  </a:lnTo>
                  <a:lnTo>
                    <a:pt x="677418" y="24384"/>
                  </a:lnTo>
                  <a:lnTo>
                    <a:pt x="677418" y="0"/>
                  </a:lnTo>
                  <a:close/>
                </a:path>
                <a:path w="2086610" h="24764">
                  <a:moveTo>
                    <a:pt x="738378" y="0"/>
                  </a:moveTo>
                  <a:lnTo>
                    <a:pt x="735330" y="0"/>
                  </a:lnTo>
                  <a:lnTo>
                    <a:pt x="735330" y="24384"/>
                  </a:lnTo>
                  <a:lnTo>
                    <a:pt x="738378" y="24384"/>
                  </a:lnTo>
                  <a:lnTo>
                    <a:pt x="738378" y="0"/>
                  </a:lnTo>
                  <a:close/>
                </a:path>
                <a:path w="2086610" h="24764">
                  <a:moveTo>
                    <a:pt x="800087" y="0"/>
                  </a:moveTo>
                  <a:lnTo>
                    <a:pt x="797052" y="0"/>
                  </a:lnTo>
                  <a:lnTo>
                    <a:pt x="797052" y="24384"/>
                  </a:lnTo>
                  <a:lnTo>
                    <a:pt x="800087" y="24384"/>
                  </a:lnTo>
                  <a:lnTo>
                    <a:pt x="800087" y="0"/>
                  </a:lnTo>
                  <a:close/>
                </a:path>
                <a:path w="2086610" h="24764">
                  <a:moveTo>
                    <a:pt x="861047" y="0"/>
                  </a:moveTo>
                  <a:lnTo>
                    <a:pt x="858012" y="0"/>
                  </a:lnTo>
                  <a:lnTo>
                    <a:pt x="858012" y="24384"/>
                  </a:lnTo>
                  <a:lnTo>
                    <a:pt x="861047" y="24384"/>
                  </a:lnTo>
                  <a:lnTo>
                    <a:pt x="861047" y="0"/>
                  </a:lnTo>
                  <a:close/>
                </a:path>
                <a:path w="2086610" h="24764">
                  <a:moveTo>
                    <a:pt x="922020" y="0"/>
                  </a:moveTo>
                  <a:lnTo>
                    <a:pt x="918972" y="0"/>
                  </a:lnTo>
                  <a:lnTo>
                    <a:pt x="918972" y="24384"/>
                  </a:lnTo>
                  <a:lnTo>
                    <a:pt x="922020" y="24384"/>
                  </a:lnTo>
                  <a:lnTo>
                    <a:pt x="922020" y="0"/>
                  </a:lnTo>
                  <a:close/>
                </a:path>
                <a:path w="2086610" h="24764">
                  <a:moveTo>
                    <a:pt x="983729" y="0"/>
                  </a:moveTo>
                  <a:lnTo>
                    <a:pt x="980694" y="0"/>
                  </a:lnTo>
                  <a:lnTo>
                    <a:pt x="980694" y="24384"/>
                  </a:lnTo>
                  <a:lnTo>
                    <a:pt x="983729" y="24384"/>
                  </a:lnTo>
                  <a:lnTo>
                    <a:pt x="983729" y="0"/>
                  </a:lnTo>
                  <a:close/>
                </a:path>
                <a:path w="2086610" h="24764">
                  <a:moveTo>
                    <a:pt x="1044702" y="0"/>
                  </a:moveTo>
                  <a:lnTo>
                    <a:pt x="1041654" y="0"/>
                  </a:lnTo>
                  <a:lnTo>
                    <a:pt x="1041654" y="24384"/>
                  </a:lnTo>
                  <a:lnTo>
                    <a:pt x="1044702" y="24384"/>
                  </a:lnTo>
                  <a:lnTo>
                    <a:pt x="1044702" y="0"/>
                  </a:lnTo>
                  <a:close/>
                </a:path>
                <a:path w="2086610" h="24764">
                  <a:moveTo>
                    <a:pt x="1106424" y="0"/>
                  </a:moveTo>
                  <a:lnTo>
                    <a:pt x="1103376" y="0"/>
                  </a:lnTo>
                  <a:lnTo>
                    <a:pt x="1103376" y="24384"/>
                  </a:lnTo>
                  <a:lnTo>
                    <a:pt x="1106424" y="24384"/>
                  </a:lnTo>
                  <a:lnTo>
                    <a:pt x="1106424" y="0"/>
                  </a:lnTo>
                  <a:close/>
                </a:path>
                <a:path w="2086610" h="24764">
                  <a:moveTo>
                    <a:pt x="1167371" y="0"/>
                  </a:moveTo>
                  <a:lnTo>
                    <a:pt x="1164336" y="0"/>
                  </a:lnTo>
                  <a:lnTo>
                    <a:pt x="1164336" y="24384"/>
                  </a:lnTo>
                  <a:lnTo>
                    <a:pt x="1167371" y="24384"/>
                  </a:lnTo>
                  <a:lnTo>
                    <a:pt x="1167371" y="0"/>
                  </a:lnTo>
                  <a:close/>
                </a:path>
                <a:path w="2086610" h="24764">
                  <a:moveTo>
                    <a:pt x="1228344" y="0"/>
                  </a:moveTo>
                  <a:lnTo>
                    <a:pt x="1225296" y="0"/>
                  </a:lnTo>
                  <a:lnTo>
                    <a:pt x="1225296" y="24384"/>
                  </a:lnTo>
                  <a:lnTo>
                    <a:pt x="1228344" y="24384"/>
                  </a:lnTo>
                  <a:lnTo>
                    <a:pt x="1228344" y="0"/>
                  </a:lnTo>
                  <a:close/>
                </a:path>
                <a:path w="2086610" h="24764">
                  <a:moveTo>
                    <a:pt x="1290053" y="0"/>
                  </a:moveTo>
                  <a:lnTo>
                    <a:pt x="1287018" y="0"/>
                  </a:lnTo>
                  <a:lnTo>
                    <a:pt x="1287018" y="24384"/>
                  </a:lnTo>
                  <a:lnTo>
                    <a:pt x="1290053" y="24384"/>
                  </a:lnTo>
                  <a:lnTo>
                    <a:pt x="1290053" y="0"/>
                  </a:lnTo>
                  <a:close/>
                </a:path>
                <a:path w="2086610" h="24764">
                  <a:moveTo>
                    <a:pt x="1351026" y="0"/>
                  </a:moveTo>
                  <a:lnTo>
                    <a:pt x="1347978" y="0"/>
                  </a:lnTo>
                  <a:lnTo>
                    <a:pt x="1347978" y="24384"/>
                  </a:lnTo>
                  <a:lnTo>
                    <a:pt x="1351026" y="24384"/>
                  </a:lnTo>
                  <a:lnTo>
                    <a:pt x="1351026" y="0"/>
                  </a:lnTo>
                  <a:close/>
                </a:path>
                <a:path w="2086610" h="24764">
                  <a:moveTo>
                    <a:pt x="1411973" y="0"/>
                  </a:moveTo>
                  <a:lnTo>
                    <a:pt x="1409700" y="0"/>
                  </a:lnTo>
                  <a:lnTo>
                    <a:pt x="1409700" y="24384"/>
                  </a:lnTo>
                  <a:lnTo>
                    <a:pt x="1411973" y="24384"/>
                  </a:lnTo>
                  <a:lnTo>
                    <a:pt x="1411973" y="0"/>
                  </a:lnTo>
                  <a:close/>
                </a:path>
                <a:path w="2086610" h="24764">
                  <a:moveTo>
                    <a:pt x="1473708" y="0"/>
                  </a:moveTo>
                  <a:lnTo>
                    <a:pt x="1470660" y="0"/>
                  </a:lnTo>
                  <a:lnTo>
                    <a:pt x="1470660" y="24384"/>
                  </a:lnTo>
                  <a:lnTo>
                    <a:pt x="1473708" y="24384"/>
                  </a:lnTo>
                  <a:lnTo>
                    <a:pt x="1473708" y="0"/>
                  </a:lnTo>
                  <a:close/>
                </a:path>
                <a:path w="2086610" h="24764">
                  <a:moveTo>
                    <a:pt x="1534668" y="0"/>
                  </a:moveTo>
                  <a:lnTo>
                    <a:pt x="1531620" y="0"/>
                  </a:lnTo>
                  <a:lnTo>
                    <a:pt x="1531620" y="24384"/>
                  </a:lnTo>
                  <a:lnTo>
                    <a:pt x="1534668" y="24384"/>
                  </a:lnTo>
                  <a:lnTo>
                    <a:pt x="1534668" y="0"/>
                  </a:lnTo>
                  <a:close/>
                </a:path>
                <a:path w="2086610" h="24764">
                  <a:moveTo>
                    <a:pt x="1596390" y="0"/>
                  </a:moveTo>
                  <a:lnTo>
                    <a:pt x="1593342" y="0"/>
                  </a:lnTo>
                  <a:lnTo>
                    <a:pt x="1593342" y="24384"/>
                  </a:lnTo>
                  <a:lnTo>
                    <a:pt x="1596390" y="24384"/>
                  </a:lnTo>
                  <a:lnTo>
                    <a:pt x="1596390" y="0"/>
                  </a:lnTo>
                  <a:close/>
                </a:path>
                <a:path w="2086610" h="24764">
                  <a:moveTo>
                    <a:pt x="1657350" y="0"/>
                  </a:moveTo>
                  <a:lnTo>
                    <a:pt x="1654302" y="0"/>
                  </a:lnTo>
                  <a:lnTo>
                    <a:pt x="1654302" y="24384"/>
                  </a:lnTo>
                  <a:lnTo>
                    <a:pt x="1657350" y="24384"/>
                  </a:lnTo>
                  <a:lnTo>
                    <a:pt x="1657350" y="0"/>
                  </a:lnTo>
                  <a:close/>
                </a:path>
                <a:path w="2086610" h="24764">
                  <a:moveTo>
                    <a:pt x="1718297" y="0"/>
                  </a:moveTo>
                  <a:lnTo>
                    <a:pt x="1716024" y="0"/>
                  </a:lnTo>
                  <a:lnTo>
                    <a:pt x="1716024" y="24384"/>
                  </a:lnTo>
                  <a:lnTo>
                    <a:pt x="1718297" y="24384"/>
                  </a:lnTo>
                  <a:lnTo>
                    <a:pt x="1718297" y="0"/>
                  </a:lnTo>
                  <a:close/>
                </a:path>
                <a:path w="2086610" h="24764">
                  <a:moveTo>
                    <a:pt x="1780032" y="0"/>
                  </a:moveTo>
                  <a:lnTo>
                    <a:pt x="1776984" y="0"/>
                  </a:lnTo>
                  <a:lnTo>
                    <a:pt x="1776984" y="24384"/>
                  </a:lnTo>
                  <a:lnTo>
                    <a:pt x="1780032" y="24384"/>
                  </a:lnTo>
                  <a:lnTo>
                    <a:pt x="1780032" y="0"/>
                  </a:lnTo>
                  <a:close/>
                </a:path>
                <a:path w="2086610" h="24764">
                  <a:moveTo>
                    <a:pt x="1840979" y="0"/>
                  </a:moveTo>
                  <a:lnTo>
                    <a:pt x="1837944" y="0"/>
                  </a:lnTo>
                  <a:lnTo>
                    <a:pt x="1837944" y="24384"/>
                  </a:lnTo>
                  <a:lnTo>
                    <a:pt x="1840979" y="24384"/>
                  </a:lnTo>
                  <a:lnTo>
                    <a:pt x="1840979" y="0"/>
                  </a:lnTo>
                  <a:close/>
                </a:path>
                <a:path w="2086610" h="24764">
                  <a:moveTo>
                    <a:pt x="1902714" y="0"/>
                  </a:moveTo>
                  <a:lnTo>
                    <a:pt x="1899666" y="0"/>
                  </a:lnTo>
                  <a:lnTo>
                    <a:pt x="1899666" y="24384"/>
                  </a:lnTo>
                  <a:lnTo>
                    <a:pt x="1902714" y="24384"/>
                  </a:lnTo>
                  <a:lnTo>
                    <a:pt x="1902714" y="0"/>
                  </a:lnTo>
                  <a:close/>
                </a:path>
                <a:path w="2086610" h="24764">
                  <a:moveTo>
                    <a:pt x="1963674" y="0"/>
                  </a:moveTo>
                  <a:lnTo>
                    <a:pt x="1960626" y="0"/>
                  </a:lnTo>
                  <a:lnTo>
                    <a:pt x="1960626" y="24384"/>
                  </a:lnTo>
                  <a:lnTo>
                    <a:pt x="1963674" y="24384"/>
                  </a:lnTo>
                  <a:lnTo>
                    <a:pt x="1963674" y="0"/>
                  </a:lnTo>
                  <a:close/>
                </a:path>
                <a:path w="2086610" h="24764">
                  <a:moveTo>
                    <a:pt x="2024634" y="0"/>
                  </a:moveTo>
                  <a:lnTo>
                    <a:pt x="2021586" y="0"/>
                  </a:lnTo>
                  <a:lnTo>
                    <a:pt x="2021586" y="24384"/>
                  </a:lnTo>
                  <a:lnTo>
                    <a:pt x="2024634" y="24384"/>
                  </a:lnTo>
                  <a:lnTo>
                    <a:pt x="2024634" y="0"/>
                  </a:lnTo>
                  <a:close/>
                </a:path>
                <a:path w="2086610" h="24764">
                  <a:moveTo>
                    <a:pt x="2086343" y="0"/>
                  </a:moveTo>
                  <a:lnTo>
                    <a:pt x="2083308" y="0"/>
                  </a:lnTo>
                  <a:lnTo>
                    <a:pt x="2083308" y="24384"/>
                  </a:lnTo>
                  <a:lnTo>
                    <a:pt x="2086343" y="24384"/>
                  </a:lnTo>
                  <a:lnTo>
                    <a:pt x="2086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62100" y="5346191"/>
              <a:ext cx="60960" cy="72390"/>
            </a:xfrm>
            <a:custGeom>
              <a:avLst/>
              <a:gdLst/>
              <a:ahLst/>
              <a:cxnLst/>
              <a:rect l="l" t="t" r="r" b="b"/>
              <a:pathLst>
                <a:path w="60959" h="72389">
                  <a:moveTo>
                    <a:pt x="60959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60959" y="7238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60576" y="5344667"/>
              <a:ext cx="64135" cy="75565"/>
            </a:xfrm>
            <a:custGeom>
              <a:avLst/>
              <a:gdLst/>
              <a:ahLst/>
              <a:cxnLst/>
              <a:rect l="l" t="t" r="r" b="b"/>
              <a:pathLst>
                <a:path w="64134" h="75564">
                  <a:moveTo>
                    <a:pt x="64008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64008" y="75437"/>
                  </a:lnTo>
                  <a:lnTo>
                    <a:pt x="64008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4008" y="1524"/>
                  </a:lnTo>
                  <a:lnTo>
                    <a:pt x="64008" y="0"/>
                  </a:lnTo>
                  <a:close/>
                </a:path>
                <a:path w="64134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64134" h="75564">
                  <a:moveTo>
                    <a:pt x="6096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60960" y="73914"/>
                  </a:lnTo>
                  <a:lnTo>
                    <a:pt x="60960" y="72390"/>
                  </a:lnTo>
                  <a:close/>
                </a:path>
                <a:path w="64134" h="75564">
                  <a:moveTo>
                    <a:pt x="60960" y="1524"/>
                  </a:moveTo>
                  <a:lnTo>
                    <a:pt x="60960" y="73914"/>
                  </a:lnTo>
                  <a:lnTo>
                    <a:pt x="62484" y="72390"/>
                  </a:lnTo>
                  <a:lnTo>
                    <a:pt x="64008" y="72390"/>
                  </a:lnTo>
                  <a:lnTo>
                    <a:pt x="64008" y="3048"/>
                  </a:lnTo>
                  <a:lnTo>
                    <a:pt x="62484" y="3048"/>
                  </a:lnTo>
                  <a:lnTo>
                    <a:pt x="60960" y="1524"/>
                  </a:lnTo>
                  <a:close/>
                </a:path>
                <a:path w="64134" h="75564">
                  <a:moveTo>
                    <a:pt x="64008" y="72390"/>
                  </a:moveTo>
                  <a:lnTo>
                    <a:pt x="62484" y="72390"/>
                  </a:lnTo>
                  <a:lnTo>
                    <a:pt x="60960" y="73914"/>
                  </a:lnTo>
                  <a:lnTo>
                    <a:pt x="64008" y="73914"/>
                  </a:lnTo>
                  <a:lnTo>
                    <a:pt x="64008" y="72390"/>
                  </a:lnTo>
                  <a:close/>
                </a:path>
                <a:path w="64134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4134" h="75564">
                  <a:moveTo>
                    <a:pt x="6096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0960" y="3048"/>
                  </a:lnTo>
                  <a:lnTo>
                    <a:pt x="60960" y="1524"/>
                  </a:lnTo>
                  <a:close/>
                </a:path>
                <a:path w="64134" h="75564">
                  <a:moveTo>
                    <a:pt x="64008" y="1524"/>
                  </a:moveTo>
                  <a:lnTo>
                    <a:pt x="60960" y="1524"/>
                  </a:lnTo>
                  <a:lnTo>
                    <a:pt x="62484" y="3048"/>
                  </a:lnTo>
                  <a:lnTo>
                    <a:pt x="64008" y="3048"/>
                  </a:lnTo>
                  <a:lnTo>
                    <a:pt x="6400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86534" y="5345429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914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143" y="7315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74747" y="5346191"/>
              <a:ext cx="184150" cy="72390"/>
            </a:xfrm>
            <a:custGeom>
              <a:avLst/>
              <a:gdLst/>
              <a:ahLst/>
              <a:cxnLst/>
              <a:rect l="l" t="t" r="r" b="b"/>
              <a:pathLst>
                <a:path w="184150" h="72389">
                  <a:moveTo>
                    <a:pt x="183642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83642" y="72389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73224" y="5344667"/>
              <a:ext cx="186690" cy="75565"/>
            </a:xfrm>
            <a:custGeom>
              <a:avLst/>
              <a:gdLst/>
              <a:ahLst/>
              <a:cxnLst/>
              <a:rect l="l" t="t" r="r" b="b"/>
              <a:pathLst>
                <a:path w="186689" h="75564">
                  <a:moveTo>
                    <a:pt x="186689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86689" y="75437"/>
                  </a:lnTo>
                  <a:lnTo>
                    <a:pt x="186689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6689" y="1524"/>
                  </a:lnTo>
                  <a:lnTo>
                    <a:pt x="186689" y="0"/>
                  </a:lnTo>
                  <a:close/>
                </a:path>
                <a:path w="186689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86689" h="75564">
                  <a:moveTo>
                    <a:pt x="183642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83642" y="73914"/>
                  </a:lnTo>
                  <a:lnTo>
                    <a:pt x="183642" y="72390"/>
                  </a:lnTo>
                  <a:close/>
                </a:path>
                <a:path w="186689" h="75564">
                  <a:moveTo>
                    <a:pt x="183642" y="1524"/>
                  </a:moveTo>
                  <a:lnTo>
                    <a:pt x="183642" y="73914"/>
                  </a:lnTo>
                  <a:lnTo>
                    <a:pt x="185165" y="72390"/>
                  </a:lnTo>
                  <a:lnTo>
                    <a:pt x="186689" y="72390"/>
                  </a:lnTo>
                  <a:lnTo>
                    <a:pt x="186689" y="3048"/>
                  </a:lnTo>
                  <a:lnTo>
                    <a:pt x="185165" y="3048"/>
                  </a:lnTo>
                  <a:lnTo>
                    <a:pt x="183642" y="1524"/>
                  </a:lnTo>
                  <a:close/>
                </a:path>
                <a:path w="186689" h="75564">
                  <a:moveTo>
                    <a:pt x="186689" y="72390"/>
                  </a:moveTo>
                  <a:lnTo>
                    <a:pt x="185165" y="72390"/>
                  </a:lnTo>
                  <a:lnTo>
                    <a:pt x="183642" y="73914"/>
                  </a:lnTo>
                  <a:lnTo>
                    <a:pt x="186689" y="73914"/>
                  </a:lnTo>
                  <a:lnTo>
                    <a:pt x="186689" y="72390"/>
                  </a:lnTo>
                  <a:close/>
                </a:path>
                <a:path w="186689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6689" h="75564">
                  <a:moveTo>
                    <a:pt x="18364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3642" y="3048"/>
                  </a:lnTo>
                  <a:lnTo>
                    <a:pt x="183642" y="1524"/>
                  </a:lnTo>
                  <a:close/>
                </a:path>
                <a:path w="186689" h="75564">
                  <a:moveTo>
                    <a:pt x="186689" y="1524"/>
                  </a:moveTo>
                  <a:lnTo>
                    <a:pt x="183642" y="1524"/>
                  </a:lnTo>
                  <a:lnTo>
                    <a:pt x="185165" y="3048"/>
                  </a:lnTo>
                  <a:lnTo>
                    <a:pt x="186689" y="3048"/>
                  </a:lnTo>
                  <a:lnTo>
                    <a:pt x="18668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81072" y="5346191"/>
              <a:ext cx="184150" cy="72390"/>
            </a:xfrm>
            <a:custGeom>
              <a:avLst/>
              <a:gdLst/>
              <a:ahLst/>
              <a:cxnLst/>
              <a:rect l="l" t="t" r="r" b="b"/>
              <a:pathLst>
                <a:path w="184150" h="72389">
                  <a:moveTo>
                    <a:pt x="183642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83642" y="72389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79547" y="5344667"/>
              <a:ext cx="186690" cy="75565"/>
            </a:xfrm>
            <a:custGeom>
              <a:avLst/>
              <a:gdLst/>
              <a:ahLst/>
              <a:cxnLst/>
              <a:rect l="l" t="t" r="r" b="b"/>
              <a:pathLst>
                <a:path w="186689" h="75564">
                  <a:moveTo>
                    <a:pt x="186689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86689" y="75437"/>
                  </a:lnTo>
                  <a:lnTo>
                    <a:pt x="186689" y="73914"/>
                  </a:lnTo>
                  <a:lnTo>
                    <a:pt x="3047" y="73914"/>
                  </a:lnTo>
                  <a:lnTo>
                    <a:pt x="1524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86689" y="1524"/>
                  </a:lnTo>
                  <a:lnTo>
                    <a:pt x="186689" y="0"/>
                  </a:lnTo>
                  <a:close/>
                </a:path>
                <a:path w="186689" h="75564">
                  <a:moveTo>
                    <a:pt x="3047" y="72390"/>
                  </a:moveTo>
                  <a:lnTo>
                    <a:pt x="1524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86689" h="75564">
                  <a:moveTo>
                    <a:pt x="183641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83641" y="73914"/>
                  </a:lnTo>
                  <a:lnTo>
                    <a:pt x="183641" y="72390"/>
                  </a:lnTo>
                  <a:close/>
                </a:path>
                <a:path w="186689" h="75564">
                  <a:moveTo>
                    <a:pt x="183641" y="1524"/>
                  </a:moveTo>
                  <a:lnTo>
                    <a:pt x="183641" y="73914"/>
                  </a:lnTo>
                  <a:lnTo>
                    <a:pt x="185165" y="72390"/>
                  </a:lnTo>
                  <a:lnTo>
                    <a:pt x="186689" y="72390"/>
                  </a:lnTo>
                  <a:lnTo>
                    <a:pt x="186689" y="3048"/>
                  </a:lnTo>
                  <a:lnTo>
                    <a:pt x="185165" y="3048"/>
                  </a:lnTo>
                  <a:lnTo>
                    <a:pt x="183641" y="1524"/>
                  </a:lnTo>
                  <a:close/>
                </a:path>
                <a:path w="186689" h="75564">
                  <a:moveTo>
                    <a:pt x="186689" y="72390"/>
                  </a:moveTo>
                  <a:lnTo>
                    <a:pt x="185165" y="72390"/>
                  </a:lnTo>
                  <a:lnTo>
                    <a:pt x="183641" y="73914"/>
                  </a:lnTo>
                  <a:lnTo>
                    <a:pt x="186689" y="73914"/>
                  </a:lnTo>
                  <a:lnTo>
                    <a:pt x="186689" y="72390"/>
                  </a:lnTo>
                  <a:close/>
                </a:path>
                <a:path w="18668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86689" h="75564">
                  <a:moveTo>
                    <a:pt x="18364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83641" y="3048"/>
                  </a:lnTo>
                  <a:lnTo>
                    <a:pt x="183641" y="1524"/>
                  </a:lnTo>
                  <a:close/>
                </a:path>
                <a:path w="186689" h="75564">
                  <a:moveTo>
                    <a:pt x="186689" y="1524"/>
                  </a:moveTo>
                  <a:lnTo>
                    <a:pt x="183641" y="1524"/>
                  </a:lnTo>
                  <a:lnTo>
                    <a:pt x="185165" y="3048"/>
                  </a:lnTo>
                  <a:lnTo>
                    <a:pt x="186689" y="3048"/>
                  </a:lnTo>
                  <a:lnTo>
                    <a:pt x="18668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782061" y="5427214"/>
            <a:ext cx="9398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 MT"/>
                <a:cs typeface="Arial MT"/>
              </a:rPr>
              <a:t>28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41521" y="5427214"/>
            <a:ext cx="9398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 MT"/>
                <a:cs typeface="Arial MT"/>
              </a:rPr>
              <a:t>35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040891" y="5344667"/>
            <a:ext cx="2451100" cy="919480"/>
            <a:chOff x="1040891" y="5344667"/>
            <a:chExt cx="2451100" cy="919480"/>
          </a:xfrm>
        </p:grpSpPr>
        <p:sp>
          <p:nvSpPr>
            <p:cNvPr id="73" name="object 73"/>
            <p:cNvSpPr/>
            <p:nvPr/>
          </p:nvSpPr>
          <p:spPr>
            <a:xfrm>
              <a:off x="3272790" y="5345429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914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144" y="73151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68424" y="5346191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66900" y="5344667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25730" h="75564">
                  <a:moveTo>
                    <a:pt x="122681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22681" y="73914"/>
                  </a:lnTo>
                  <a:lnTo>
                    <a:pt x="122681" y="72390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4"/>
                  </a:lnTo>
                  <a:lnTo>
                    <a:pt x="124206" y="72390"/>
                  </a:lnTo>
                  <a:lnTo>
                    <a:pt x="125730" y="72390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90"/>
                  </a:moveTo>
                  <a:lnTo>
                    <a:pt x="124206" y="72390"/>
                  </a:lnTo>
                  <a:lnTo>
                    <a:pt x="122681" y="73914"/>
                  </a:lnTo>
                  <a:lnTo>
                    <a:pt x="125730" y="73914"/>
                  </a:lnTo>
                  <a:lnTo>
                    <a:pt x="125730" y="72390"/>
                  </a:lnTo>
                  <a:close/>
                </a:path>
                <a:path w="1257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91105" y="5346191"/>
              <a:ext cx="60960" cy="72390"/>
            </a:xfrm>
            <a:custGeom>
              <a:avLst/>
              <a:gdLst/>
              <a:ahLst/>
              <a:cxnLst/>
              <a:rect l="l" t="t" r="r" b="b"/>
              <a:pathLst>
                <a:path w="60960" h="72389">
                  <a:moveTo>
                    <a:pt x="60960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60960" y="7238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89581" y="5344667"/>
              <a:ext cx="64135" cy="75565"/>
            </a:xfrm>
            <a:custGeom>
              <a:avLst/>
              <a:gdLst/>
              <a:ahLst/>
              <a:cxnLst/>
              <a:rect l="l" t="t" r="r" b="b"/>
              <a:pathLst>
                <a:path w="64135" h="75564">
                  <a:moveTo>
                    <a:pt x="64007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64007" y="75437"/>
                  </a:lnTo>
                  <a:lnTo>
                    <a:pt x="64007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4007" y="1524"/>
                  </a:lnTo>
                  <a:lnTo>
                    <a:pt x="64007" y="0"/>
                  </a:lnTo>
                  <a:close/>
                </a:path>
                <a:path w="64135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64135" h="75564">
                  <a:moveTo>
                    <a:pt x="6096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60960" y="73914"/>
                  </a:lnTo>
                  <a:lnTo>
                    <a:pt x="60960" y="72390"/>
                  </a:lnTo>
                  <a:close/>
                </a:path>
                <a:path w="64135" h="75564">
                  <a:moveTo>
                    <a:pt x="60960" y="1524"/>
                  </a:moveTo>
                  <a:lnTo>
                    <a:pt x="60960" y="73914"/>
                  </a:lnTo>
                  <a:lnTo>
                    <a:pt x="62484" y="72390"/>
                  </a:lnTo>
                  <a:lnTo>
                    <a:pt x="64007" y="72390"/>
                  </a:lnTo>
                  <a:lnTo>
                    <a:pt x="64007" y="3048"/>
                  </a:lnTo>
                  <a:lnTo>
                    <a:pt x="62484" y="3048"/>
                  </a:lnTo>
                  <a:lnTo>
                    <a:pt x="60960" y="1524"/>
                  </a:lnTo>
                  <a:close/>
                </a:path>
                <a:path w="64135" h="75564">
                  <a:moveTo>
                    <a:pt x="64007" y="72390"/>
                  </a:moveTo>
                  <a:lnTo>
                    <a:pt x="62484" y="72390"/>
                  </a:lnTo>
                  <a:lnTo>
                    <a:pt x="60960" y="73914"/>
                  </a:lnTo>
                  <a:lnTo>
                    <a:pt x="64007" y="73914"/>
                  </a:lnTo>
                  <a:lnTo>
                    <a:pt x="64007" y="72390"/>
                  </a:lnTo>
                  <a:close/>
                </a:path>
                <a:path w="6413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4135" h="75564">
                  <a:moveTo>
                    <a:pt x="6096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0960" y="3048"/>
                  </a:lnTo>
                  <a:lnTo>
                    <a:pt x="60960" y="1524"/>
                  </a:lnTo>
                  <a:close/>
                </a:path>
                <a:path w="64135" h="75564">
                  <a:moveTo>
                    <a:pt x="64007" y="1524"/>
                  </a:moveTo>
                  <a:lnTo>
                    <a:pt x="60960" y="1524"/>
                  </a:lnTo>
                  <a:lnTo>
                    <a:pt x="62484" y="3048"/>
                  </a:lnTo>
                  <a:lnTo>
                    <a:pt x="64007" y="3048"/>
                  </a:lnTo>
                  <a:lnTo>
                    <a:pt x="6400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14777" y="5345429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914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143" y="7315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48356" y="5346191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46831" y="5344667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25730" h="75564">
                  <a:moveTo>
                    <a:pt x="122681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22681" y="73914"/>
                  </a:lnTo>
                  <a:lnTo>
                    <a:pt x="122681" y="72390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4"/>
                  </a:lnTo>
                  <a:lnTo>
                    <a:pt x="124206" y="72390"/>
                  </a:lnTo>
                  <a:lnTo>
                    <a:pt x="125730" y="72390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90"/>
                  </a:moveTo>
                  <a:lnTo>
                    <a:pt x="124206" y="72390"/>
                  </a:lnTo>
                  <a:lnTo>
                    <a:pt x="122681" y="73914"/>
                  </a:lnTo>
                  <a:lnTo>
                    <a:pt x="125730" y="73914"/>
                  </a:lnTo>
                  <a:lnTo>
                    <a:pt x="125730" y="72390"/>
                  </a:lnTo>
                  <a:close/>
                </a:path>
                <a:path w="1257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93719" y="5346191"/>
              <a:ext cx="121920" cy="72390"/>
            </a:xfrm>
            <a:custGeom>
              <a:avLst/>
              <a:gdLst/>
              <a:ahLst/>
              <a:cxnLst/>
              <a:rect l="l" t="t" r="r" b="b"/>
              <a:pathLst>
                <a:path w="121919" h="72389">
                  <a:moveTo>
                    <a:pt x="121919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919" y="7238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92196" y="5344667"/>
              <a:ext cx="125095" cy="75565"/>
            </a:xfrm>
            <a:custGeom>
              <a:avLst/>
              <a:gdLst/>
              <a:ahLst/>
              <a:cxnLst/>
              <a:rect l="l" t="t" r="r" b="b"/>
              <a:pathLst>
                <a:path w="125094" h="75564">
                  <a:moveTo>
                    <a:pt x="124968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968" y="75437"/>
                  </a:lnTo>
                  <a:lnTo>
                    <a:pt x="124968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968" y="1524"/>
                  </a:lnTo>
                  <a:lnTo>
                    <a:pt x="124968" y="0"/>
                  </a:lnTo>
                  <a:close/>
                </a:path>
                <a:path w="125094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25094" h="75564">
                  <a:moveTo>
                    <a:pt x="12192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21920" y="73914"/>
                  </a:lnTo>
                  <a:lnTo>
                    <a:pt x="121920" y="72390"/>
                  </a:lnTo>
                  <a:close/>
                </a:path>
                <a:path w="125094" h="75564">
                  <a:moveTo>
                    <a:pt x="121920" y="1524"/>
                  </a:moveTo>
                  <a:lnTo>
                    <a:pt x="121920" y="73914"/>
                  </a:lnTo>
                  <a:lnTo>
                    <a:pt x="123443" y="72390"/>
                  </a:lnTo>
                  <a:lnTo>
                    <a:pt x="124968" y="72390"/>
                  </a:lnTo>
                  <a:lnTo>
                    <a:pt x="124968" y="3048"/>
                  </a:lnTo>
                  <a:lnTo>
                    <a:pt x="123443" y="3048"/>
                  </a:lnTo>
                  <a:lnTo>
                    <a:pt x="121920" y="1524"/>
                  </a:lnTo>
                  <a:close/>
                </a:path>
                <a:path w="125094" h="75564">
                  <a:moveTo>
                    <a:pt x="124968" y="72390"/>
                  </a:moveTo>
                  <a:lnTo>
                    <a:pt x="123443" y="72390"/>
                  </a:lnTo>
                  <a:lnTo>
                    <a:pt x="121920" y="73914"/>
                  </a:lnTo>
                  <a:lnTo>
                    <a:pt x="124968" y="73914"/>
                  </a:lnTo>
                  <a:lnTo>
                    <a:pt x="124968" y="72390"/>
                  </a:lnTo>
                  <a:close/>
                </a:path>
                <a:path w="125094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094" h="75564">
                  <a:moveTo>
                    <a:pt x="1219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1920" y="3048"/>
                  </a:lnTo>
                  <a:lnTo>
                    <a:pt x="121920" y="1524"/>
                  </a:lnTo>
                  <a:close/>
                </a:path>
                <a:path w="125094" h="75564">
                  <a:moveTo>
                    <a:pt x="124968" y="1524"/>
                  </a:moveTo>
                  <a:lnTo>
                    <a:pt x="121920" y="1524"/>
                  </a:lnTo>
                  <a:lnTo>
                    <a:pt x="123443" y="3048"/>
                  </a:lnTo>
                  <a:lnTo>
                    <a:pt x="124968" y="3048"/>
                  </a:lnTo>
                  <a:lnTo>
                    <a:pt x="12496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57527" y="5345429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914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143" y="7315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787396" y="5346191"/>
              <a:ext cx="60960" cy="72390"/>
            </a:xfrm>
            <a:custGeom>
              <a:avLst/>
              <a:gdLst/>
              <a:ahLst/>
              <a:cxnLst/>
              <a:rect l="l" t="t" r="r" b="b"/>
              <a:pathLst>
                <a:path w="60960" h="72389">
                  <a:moveTo>
                    <a:pt x="60960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60960" y="7238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785871" y="5344667"/>
              <a:ext cx="64135" cy="75565"/>
            </a:xfrm>
            <a:custGeom>
              <a:avLst/>
              <a:gdLst/>
              <a:ahLst/>
              <a:cxnLst/>
              <a:rect l="l" t="t" r="r" b="b"/>
              <a:pathLst>
                <a:path w="64135" h="75564">
                  <a:moveTo>
                    <a:pt x="64007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64007" y="75437"/>
                  </a:lnTo>
                  <a:lnTo>
                    <a:pt x="64007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64007" y="1524"/>
                  </a:lnTo>
                  <a:lnTo>
                    <a:pt x="64007" y="0"/>
                  </a:lnTo>
                  <a:close/>
                </a:path>
                <a:path w="64135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64135" h="75564">
                  <a:moveTo>
                    <a:pt x="6095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60959" y="73914"/>
                  </a:lnTo>
                  <a:lnTo>
                    <a:pt x="60959" y="72390"/>
                  </a:lnTo>
                  <a:close/>
                </a:path>
                <a:path w="64135" h="75564">
                  <a:moveTo>
                    <a:pt x="60959" y="1524"/>
                  </a:moveTo>
                  <a:lnTo>
                    <a:pt x="60959" y="73914"/>
                  </a:lnTo>
                  <a:lnTo>
                    <a:pt x="62483" y="72390"/>
                  </a:lnTo>
                  <a:lnTo>
                    <a:pt x="64007" y="72390"/>
                  </a:lnTo>
                  <a:lnTo>
                    <a:pt x="64007" y="3048"/>
                  </a:lnTo>
                  <a:lnTo>
                    <a:pt x="62483" y="3048"/>
                  </a:lnTo>
                  <a:lnTo>
                    <a:pt x="60959" y="1524"/>
                  </a:lnTo>
                  <a:close/>
                </a:path>
                <a:path w="64135" h="75564">
                  <a:moveTo>
                    <a:pt x="64007" y="72390"/>
                  </a:moveTo>
                  <a:lnTo>
                    <a:pt x="62483" y="72390"/>
                  </a:lnTo>
                  <a:lnTo>
                    <a:pt x="60959" y="73914"/>
                  </a:lnTo>
                  <a:lnTo>
                    <a:pt x="64007" y="73914"/>
                  </a:lnTo>
                  <a:lnTo>
                    <a:pt x="64007" y="72390"/>
                  </a:lnTo>
                  <a:close/>
                </a:path>
                <a:path w="64135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64135" h="75564">
                  <a:moveTo>
                    <a:pt x="6095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60959" y="3048"/>
                  </a:lnTo>
                  <a:lnTo>
                    <a:pt x="60959" y="1524"/>
                  </a:lnTo>
                  <a:close/>
                </a:path>
                <a:path w="64135" h="75564">
                  <a:moveTo>
                    <a:pt x="64007" y="1524"/>
                  </a:moveTo>
                  <a:lnTo>
                    <a:pt x="60959" y="1524"/>
                  </a:lnTo>
                  <a:lnTo>
                    <a:pt x="62483" y="3048"/>
                  </a:lnTo>
                  <a:lnTo>
                    <a:pt x="64007" y="3048"/>
                  </a:lnTo>
                  <a:lnTo>
                    <a:pt x="6400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43784" y="5345429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914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143" y="7315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33093" y="5851397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90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31569" y="5849873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25730" h="75564">
                  <a:moveTo>
                    <a:pt x="122682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22682" y="73913"/>
                  </a:lnTo>
                  <a:lnTo>
                    <a:pt x="122682" y="72389"/>
                  </a:lnTo>
                  <a:close/>
                </a:path>
                <a:path w="125730" h="75564">
                  <a:moveTo>
                    <a:pt x="122682" y="1524"/>
                  </a:moveTo>
                  <a:lnTo>
                    <a:pt x="122682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2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2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730" h="75564">
                  <a:moveTo>
                    <a:pt x="1226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2682" y="3048"/>
                  </a:lnTo>
                  <a:lnTo>
                    <a:pt x="122682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2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55775" y="6166865"/>
              <a:ext cx="245110" cy="72390"/>
            </a:xfrm>
            <a:custGeom>
              <a:avLst/>
              <a:gdLst/>
              <a:ahLst/>
              <a:cxnLst/>
              <a:rect l="l" t="t" r="r" b="b"/>
              <a:pathLst>
                <a:path w="245109" h="72389">
                  <a:moveTo>
                    <a:pt x="244602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4602" y="72389"/>
                  </a:lnTo>
                  <a:lnTo>
                    <a:pt x="24460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54251" y="6165341"/>
              <a:ext cx="247650" cy="75565"/>
            </a:xfrm>
            <a:custGeom>
              <a:avLst/>
              <a:gdLst/>
              <a:ahLst/>
              <a:cxnLst/>
              <a:rect l="l" t="t" r="r" b="b"/>
              <a:pathLst>
                <a:path w="247650" h="75564">
                  <a:moveTo>
                    <a:pt x="24765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47650" y="75437"/>
                  </a:lnTo>
                  <a:lnTo>
                    <a:pt x="247650" y="73913"/>
                  </a:lnTo>
                  <a:lnTo>
                    <a:pt x="3047" y="73913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47650" y="1524"/>
                  </a:lnTo>
                  <a:lnTo>
                    <a:pt x="247650" y="0"/>
                  </a:lnTo>
                  <a:close/>
                </a:path>
                <a:path w="247650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3"/>
                  </a:lnTo>
                  <a:lnTo>
                    <a:pt x="3047" y="72390"/>
                  </a:lnTo>
                  <a:close/>
                </a:path>
                <a:path w="247650" h="75564">
                  <a:moveTo>
                    <a:pt x="244601" y="72390"/>
                  </a:moveTo>
                  <a:lnTo>
                    <a:pt x="3047" y="72390"/>
                  </a:lnTo>
                  <a:lnTo>
                    <a:pt x="3047" y="73913"/>
                  </a:lnTo>
                  <a:lnTo>
                    <a:pt x="244601" y="73913"/>
                  </a:lnTo>
                  <a:lnTo>
                    <a:pt x="244601" y="72390"/>
                  </a:lnTo>
                  <a:close/>
                </a:path>
                <a:path w="247650" h="75564">
                  <a:moveTo>
                    <a:pt x="244601" y="1524"/>
                  </a:moveTo>
                  <a:lnTo>
                    <a:pt x="244601" y="73913"/>
                  </a:lnTo>
                  <a:lnTo>
                    <a:pt x="246125" y="72390"/>
                  </a:lnTo>
                  <a:lnTo>
                    <a:pt x="247650" y="72390"/>
                  </a:lnTo>
                  <a:lnTo>
                    <a:pt x="247650" y="3048"/>
                  </a:lnTo>
                  <a:lnTo>
                    <a:pt x="246125" y="3048"/>
                  </a:lnTo>
                  <a:lnTo>
                    <a:pt x="244601" y="1524"/>
                  </a:lnTo>
                  <a:close/>
                </a:path>
                <a:path w="247650" h="75564">
                  <a:moveTo>
                    <a:pt x="247650" y="72390"/>
                  </a:moveTo>
                  <a:lnTo>
                    <a:pt x="246125" y="72390"/>
                  </a:lnTo>
                  <a:lnTo>
                    <a:pt x="244601" y="73913"/>
                  </a:lnTo>
                  <a:lnTo>
                    <a:pt x="247650" y="73913"/>
                  </a:lnTo>
                  <a:lnTo>
                    <a:pt x="247650" y="72390"/>
                  </a:lnTo>
                  <a:close/>
                </a:path>
                <a:path w="247650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47650" h="75564">
                  <a:moveTo>
                    <a:pt x="24460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44601" y="3048"/>
                  </a:lnTo>
                  <a:lnTo>
                    <a:pt x="244601" y="1524"/>
                  </a:lnTo>
                  <a:close/>
                </a:path>
                <a:path w="247650" h="75564">
                  <a:moveTo>
                    <a:pt x="247650" y="1524"/>
                  </a:moveTo>
                  <a:lnTo>
                    <a:pt x="244601" y="1524"/>
                  </a:lnTo>
                  <a:lnTo>
                    <a:pt x="246125" y="3048"/>
                  </a:lnTo>
                  <a:lnTo>
                    <a:pt x="247650" y="3048"/>
                  </a:lnTo>
                  <a:lnTo>
                    <a:pt x="2476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23059" y="6166865"/>
              <a:ext cx="245745" cy="72390"/>
            </a:xfrm>
            <a:custGeom>
              <a:avLst/>
              <a:gdLst/>
              <a:ahLst/>
              <a:cxnLst/>
              <a:rect l="l" t="t" r="r" b="b"/>
              <a:pathLst>
                <a:path w="245744" h="72389">
                  <a:moveTo>
                    <a:pt x="24536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5364" y="72389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21536" y="6165341"/>
              <a:ext cx="248920" cy="75565"/>
            </a:xfrm>
            <a:custGeom>
              <a:avLst/>
              <a:gdLst/>
              <a:ahLst/>
              <a:cxnLst/>
              <a:rect l="l" t="t" r="r" b="b"/>
              <a:pathLst>
                <a:path w="248919" h="75564">
                  <a:moveTo>
                    <a:pt x="24841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48412" y="75437"/>
                  </a:lnTo>
                  <a:lnTo>
                    <a:pt x="248412" y="73913"/>
                  </a:lnTo>
                  <a:lnTo>
                    <a:pt x="3047" y="73913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48412" y="1524"/>
                  </a:lnTo>
                  <a:lnTo>
                    <a:pt x="248412" y="0"/>
                  </a:lnTo>
                  <a:close/>
                </a:path>
                <a:path w="248919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3"/>
                  </a:lnTo>
                  <a:lnTo>
                    <a:pt x="3047" y="72390"/>
                  </a:lnTo>
                  <a:close/>
                </a:path>
                <a:path w="248919" h="75564">
                  <a:moveTo>
                    <a:pt x="245363" y="72390"/>
                  </a:moveTo>
                  <a:lnTo>
                    <a:pt x="3047" y="72390"/>
                  </a:lnTo>
                  <a:lnTo>
                    <a:pt x="3047" y="73913"/>
                  </a:lnTo>
                  <a:lnTo>
                    <a:pt x="245363" y="73913"/>
                  </a:lnTo>
                  <a:lnTo>
                    <a:pt x="245363" y="72390"/>
                  </a:lnTo>
                  <a:close/>
                </a:path>
                <a:path w="248919" h="75564">
                  <a:moveTo>
                    <a:pt x="245363" y="1524"/>
                  </a:moveTo>
                  <a:lnTo>
                    <a:pt x="245363" y="73913"/>
                  </a:lnTo>
                  <a:lnTo>
                    <a:pt x="246887" y="72390"/>
                  </a:lnTo>
                  <a:lnTo>
                    <a:pt x="248412" y="72390"/>
                  </a:lnTo>
                  <a:lnTo>
                    <a:pt x="248412" y="3048"/>
                  </a:lnTo>
                  <a:lnTo>
                    <a:pt x="246887" y="3048"/>
                  </a:lnTo>
                  <a:lnTo>
                    <a:pt x="245363" y="1524"/>
                  </a:lnTo>
                  <a:close/>
                </a:path>
                <a:path w="248919" h="75564">
                  <a:moveTo>
                    <a:pt x="248412" y="72390"/>
                  </a:moveTo>
                  <a:lnTo>
                    <a:pt x="246887" y="72390"/>
                  </a:lnTo>
                  <a:lnTo>
                    <a:pt x="245363" y="73913"/>
                  </a:lnTo>
                  <a:lnTo>
                    <a:pt x="248412" y="73913"/>
                  </a:lnTo>
                  <a:lnTo>
                    <a:pt x="248412" y="72390"/>
                  </a:lnTo>
                  <a:close/>
                </a:path>
                <a:path w="248919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48919" h="75564">
                  <a:moveTo>
                    <a:pt x="24536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45363" y="3048"/>
                  </a:lnTo>
                  <a:lnTo>
                    <a:pt x="245363" y="1524"/>
                  </a:lnTo>
                  <a:close/>
                </a:path>
                <a:path w="248919" h="75564">
                  <a:moveTo>
                    <a:pt x="248412" y="1524"/>
                  </a:moveTo>
                  <a:lnTo>
                    <a:pt x="245363" y="1524"/>
                  </a:lnTo>
                  <a:lnTo>
                    <a:pt x="246887" y="3048"/>
                  </a:lnTo>
                  <a:lnTo>
                    <a:pt x="248412" y="3048"/>
                  </a:lnTo>
                  <a:lnTo>
                    <a:pt x="24841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28521" y="5730239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3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3" y="1935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40892" y="5911595"/>
              <a:ext cx="2451100" cy="36830"/>
            </a:xfrm>
            <a:custGeom>
              <a:avLst/>
              <a:gdLst/>
              <a:ahLst/>
              <a:cxnLst/>
              <a:rect l="l" t="t" r="r" b="b"/>
              <a:pathLst>
                <a:path w="2451100" h="36829">
                  <a:moveTo>
                    <a:pt x="2450592" y="12192"/>
                  </a:moveTo>
                  <a:lnTo>
                    <a:pt x="2447544" y="10668"/>
                  </a:lnTo>
                  <a:lnTo>
                    <a:pt x="2426208" y="0"/>
                  </a:lnTo>
                  <a:lnTo>
                    <a:pt x="2426208" y="10668"/>
                  </a:lnTo>
                  <a:lnTo>
                    <a:pt x="0" y="10668"/>
                  </a:lnTo>
                  <a:lnTo>
                    <a:pt x="0" y="14490"/>
                  </a:lnTo>
                  <a:lnTo>
                    <a:pt x="90678" y="14490"/>
                  </a:lnTo>
                  <a:lnTo>
                    <a:pt x="90678" y="36576"/>
                  </a:lnTo>
                  <a:lnTo>
                    <a:pt x="93726" y="36576"/>
                  </a:lnTo>
                  <a:lnTo>
                    <a:pt x="93726" y="14490"/>
                  </a:lnTo>
                  <a:lnTo>
                    <a:pt x="151638" y="14490"/>
                  </a:lnTo>
                  <a:lnTo>
                    <a:pt x="151638" y="36576"/>
                  </a:lnTo>
                  <a:lnTo>
                    <a:pt x="154686" y="36576"/>
                  </a:lnTo>
                  <a:lnTo>
                    <a:pt x="154686" y="14490"/>
                  </a:lnTo>
                  <a:lnTo>
                    <a:pt x="213360" y="14490"/>
                  </a:lnTo>
                  <a:lnTo>
                    <a:pt x="213360" y="36576"/>
                  </a:lnTo>
                  <a:lnTo>
                    <a:pt x="216408" y="36576"/>
                  </a:lnTo>
                  <a:lnTo>
                    <a:pt x="216408" y="14490"/>
                  </a:lnTo>
                  <a:lnTo>
                    <a:pt x="274320" y="14490"/>
                  </a:lnTo>
                  <a:lnTo>
                    <a:pt x="274320" y="36576"/>
                  </a:lnTo>
                  <a:lnTo>
                    <a:pt x="277368" y="36576"/>
                  </a:lnTo>
                  <a:lnTo>
                    <a:pt x="277368" y="14490"/>
                  </a:lnTo>
                  <a:lnTo>
                    <a:pt x="336042" y="14490"/>
                  </a:lnTo>
                  <a:lnTo>
                    <a:pt x="336042" y="36576"/>
                  </a:lnTo>
                  <a:lnTo>
                    <a:pt x="339090" y="36576"/>
                  </a:lnTo>
                  <a:lnTo>
                    <a:pt x="339090" y="14490"/>
                  </a:lnTo>
                  <a:lnTo>
                    <a:pt x="397002" y="14490"/>
                  </a:lnTo>
                  <a:lnTo>
                    <a:pt x="397002" y="36576"/>
                  </a:lnTo>
                  <a:lnTo>
                    <a:pt x="400037" y="36576"/>
                  </a:lnTo>
                  <a:lnTo>
                    <a:pt x="400037" y="14490"/>
                  </a:lnTo>
                  <a:lnTo>
                    <a:pt x="457962" y="14490"/>
                  </a:lnTo>
                  <a:lnTo>
                    <a:pt x="457962" y="36576"/>
                  </a:lnTo>
                  <a:lnTo>
                    <a:pt x="460997" y="36576"/>
                  </a:lnTo>
                  <a:lnTo>
                    <a:pt x="460997" y="14490"/>
                  </a:lnTo>
                  <a:lnTo>
                    <a:pt x="2426208" y="14490"/>
                  </a:lnTo>
                  <a:lnTo>
                    <a:pt x="2426208" y="24384"/>
                  </a:lnTo>
                  <a:lnTo>
                    <a:pt x="2446007" y="14490"/>
                  </a:lnTo>
                  <a:lnTo>
                    <a:pt x="2450592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28522" y="5730239"/>
              <a:ext cx="1541145" cy="509270"/>
            </a:xfrm>
            <a:custGeom>
              <a:avLst/>
              <a:gdLst/>
              <a:ahLst/>
              <a:cxnLst/>
              <a:rect l="l" t="t" r="r" b="b"/>
              <a:pathLst>
                <a:path w="1541145" h="509270">
                  <a:moveTo>
                    <a:pt x="9144" y="314706"/>
                  </a:moveTo>
                  <a:lnTo>
                    <a:pt x="0" y="314706"/>
                  </a:lnTo>
                  <a:lnTo>
                    <a:pt x="0" y="509016"/>
                  </a:lnTo>
                  <a:lnTo>
                    <a:pt x="9144" y="509016"/>
                  </a:lnTo>
                  <a:lnTo>
                    <a:pt x="9144" y="314706"/>
                  </a:lnTo>
                  <a:close/>
                </a:path>
                <a:path w="1541145" h="509270">
                  <a:moveTo>
                    <a:pt x="315468" y="0"/>
                  </a:moveTo>
                  <a:lnTo>
                    <a:pt x="306324" y="0"/>
                  </a:lnTo>
                  <a:lnTo>
                    <a:pt x="306324" y="193548"/>
                  </a:lnTo>
                  <a:lnTo>
                    <a:pt x="315468" y="193548"/>
                  </a:lnTo>
                  <a:lnTo>
                    <a:pt x="315468" y="0"/>
                  </a:lnTo>
                  <a:close/>
                </a:path>
                <a:path w="1541145" h="509270">
                  <a:moveTo>
                    <a:pt x="621792" y="0"/>
                  </a:moveTo>
                  <a:lnTo>
                    <a:pt x="612648" y="0"/>
                  </a:lnTo>
                  <a:lnTo>
                    <a:pt x="612648" y="193548"/>
                  </a:lnTo>
                  <a:lnTo>
                    <a:pt x="621792" y="193548"/>
                  </a:lnTo>
                  <a:lnTo>
                    <a:pt x="621792" y="0"/>
                  </a:lnTo>
                  <a:close/>
                </a:path>
                <a:path w="1541145" h="509270">
                  <a:moveTo>
                    <a:pt x="1540764" y="0"/>
                  </a:moveTo>
                  <a:lnTo>
                    <a:pt x="1531620" y="0"/>
                  </a:lnTo>
                  <a:lnTo>
                    <a:pt x="1531620" y="193548"/>
                  </a:lnTo>
                  <a:lnTo>
                    <a:pt x="1540764" y="193548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40892" y="6227063"/>
              <a:ext cx="2451100" cy="36830"/>
            </a:xfrm>
            <a:custGeom>
              <a:avLst/>
              <a:gdLst/>
              <a:ahLst/>
              <a:cxnLst/>
              <a:rect l="l" t="t" r="r" b="b"/>
              <a:pathLst>
                <a:path w="2451100" h="36829">
                  <a:moveTo>
                    <a:pt x="2450592" y="12192"/>
                  </a:moveTo>
                  <a:lnTo>
                    <a:pt x="2446020" y="9906"/>
                  </a:lnTo>
                  <a:lnTo>
                    <a:pt x="2426208" y="0"/>
                  </a:lnTo>
                  <a:lnTo>
                    <a:pt x="2426208" y="9906"/>
                  </a:lnTo>
                  <a:lnTo>
                    <a:pt x="0" y="9906"/>
                  </a:lnTo>
                  <a:lnTo>
                    <a:pt x="0" y="14490"/>
                  </a:lnTo>
                  <a:lnTo>
                    <a:pt x="90678" y="14490"/>
                  </a:lnTo>
                  <a:lnTo>
                    <a:pt x="90678" y="36576"/>
                  </a:lnTo>
                  <a:lnTo>
                    <a:pt x="93726" y="36576"/>
                  </a:lnTo>
                  <a:lnTo>
                    <a:pt x="93726" y="14490"/>
                  </a:lnTo>
                  <a:lnTo>
                    <a:pt x="2426208" y="14490"/>
                  </a:lnTo>
                  <a:lnTo>
                    <a:pt x="2426208" y="24384"/>
                  </a:lnTo>
                  <a:lnTo>
                    <a:pt x="2446007" y="14490"/>
                  </a:lnTo>
                  <a:lnTo>
                    <a:pt x="2450592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403603" y="5924033"/>
            <a:ext cx="5334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 MT"/>
                <a:cs typeface="Arial MT"/>
              </a:rPr>
              <a:t>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557528" y="5730239"/>
            <a:ext cx="805815" cy="509270"/>
          </a:xfrm>
          <a:custGeom>
            <a:avLst/>
            <a:gdLst/>
            <a:ahLst/>
            <a:cxnLst/>
            <a:rect l="l" t="t" r="r" b="b"/>
            <a:pathLst>
              <a:path w="805814" h="509270">
                <a:moveTo>
                  <a:pt x="9131" y="314706"/>
                </a:moveTo>
                <a:lnTo>
                  <a:pt x="0" y="314706"/>
                </a:lnTo>
                <a:lnTo>
                  <a:pt x="0" y="509016"/>
                </a:lnTo>
                <a:lnTo>
                  <a:pt x="9131" y="509016"/>
                </a:lnTo>
                <a:lnTo>
                  <a:pt x="9131" y="314706"/>
                </a:lnTo>
                <a:close/>
              </a:path>
              <a:path w="805814" h="509270">
                <a:moveTo>
                  <a:pt x="805434" y="0"/>
                </a:moveTo>
                <a:lnTo>
                  <a:pt x="796290" y="0"/>
                </a:lnTo>
                <a:lnTo>
                  <a:pt x="796290" y="193548"/>
                </a:lnTo>
                <a:lnTo>
                  <a:pt x="805434" y="193548"/>
                </a:lnTo>
                <a:lnTo>
                  <a:pt x="80543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378199" y="6247888"/>
            <a:ext cx="9398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 MT"/>
                <a:cs typeface="Arial MT"/>
              </a:rPr>
              <a:t>21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527804" y="6247888"/>
            <a:ext cx="5334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 MT"/>
                <a:cs typeface="Arial MT"/>
              </a:rPr>
              <a:t>7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41556" y="6247888"/>
            <a:ext cx="9334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 MT"/>
                <a:cs typeface="Arial MT"/>
              </a:rPr>
              <a:t>14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192530" y="5730240"/>
            <a:ext cx="2086610" cy="533400"/>
            <a:chOff x="1192530" y="5730240"/>
            <a:chExt cx="2086610" cy="533400"/>
          </a:xfrm>
        </p:grpSpPr>
        <p:sp>
          <p:nvSpPr>
            <p:cNvPr id="103" name="object 103"/>
            <p:cNvSpPr/>
            <p:nvPr/>
          </p:nvSpPr>
          <p:spPr>
            <a:xfrm>
              <a:off x="1560576" y="5923787"/>
              <a:ext cx="1657350" cy="24765"/>
            </a:xfrm>
            <a:custGeom>
              <a:avLst/>
              <a:gdLst/>
              <a:ahLst/>
              <a:cxnLst/>
              <a:rect l="l" t="t" r="r" b="b"/>
              <a:pathLst>
                <a:path w="1657350" h="24764">
                  <a:moveTo>
                    <a:pt x="3035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35" y="24384"/>
                  </a:lnTo>
                  <a:lnTo>
                    <a:pt x="3035" y="0"/>
                  </a:lnTo>
                  <a:close/>
                </a:path>
                <a:path w="1657350" h="24764">
                  <a:moveTo>
                    <a:pt x="64008" y="0"/>
                  </a:moveTo>
                  <a:lnTo>
                    <a:pt x="60960" y="0"/>
                  </a:lnTo>
                  <a:lnTo>
                    <a:pt x="60960" y="24384"/>
                  </a:lnTo>
                  <a:lnTo>
                    <a:pt x="64008" y="24384"/>
                  </a:lnTo>
                  <a:lnTo>
                    <a:pt x="64008" y="0"/>
                  </a:lnTo>
                  <a:close/>
                </a:path>
                <a:path w="1657350" h="24764">
                  <a:moveTo>
                    <a:pt x="125730" y="0"/>
                  </a:moveTo>
                  <a:lnTo>
                    <a:pt x="122682" y="0"/>
                  </a:lnTo>
                  <a:lnTo>
                    <a:pt x="122682" y="24384"/>
                  </a:lnTo>
                  <a:lnTo>
                    <a:pt x="125730" y="24384"/>
                  </a:lnTo>
                  <a:lnTo>
                    <a:pt x="125730" y="0"/>
                  </a:lnTo>
                  <a:close/>
                </a:path>
                <a:path w="1657350" h="24764">
                  <a:moveTo>
                    <a:pt x="186690" y="0"/>
                  </a:moveTo>
                  <a:lnTo>
                    <a:pt x="183642" y="0"/>
                  </a:lnTo>
                  <a:lnTo>
                    <a:pt x="183642" y="24384"/>
                  </a:lnTo>
                  <a:lnTo>
                    <a:pt x="186690" y="24384"/>
                  </a:lnTo>
                  <a:lnTo>
                    <a:pt x="186690" y="0"/>
                  </a:lnTo>
                  <a:close/>
                </a:path>
                <a:path w="1657350" h="24764">
                  <a:moveTo>
                    <a:pt x="247650" y="0"/>
                  </a:moveTo>
                  <a:lnTo>
                    <a:pt x="244602" y="0"/>
                  </a:lnTo>
                  <a:lnTo>
                    <a:pt x="244602" y="24384"/>
                  </a:lnTo>
                  <a:lnTo>
                    <a:pt x="247650" y="24384"/>
                  </a:lnTo>
                  <a:lnTo>
                    <a:pt x="247650" y="0"/>
                  </a:lnTo>
                  <a:close/>
                </a:path>
                <a:path w="1657350" h="24764">
                  <a:moveTo>
                    <a:pt x="309372" y="0"/>
                  </a:moveTo>
                  <a:lnTo>
                    <a:pt x="306324" y="0"/>
                  </a:lnTo>
                  <a:lnTo>
                    <a:pt x="306324" y="24384"/>
                  </a:lnTo>
                  <a:lnTo>
                    <a:pt x="309372" y="24384"/>
                  </a:lnTo>
                  <a:lnTo>
                    <a:pt x="309372" y="0"/>
                  </a:lnTo>
                  <a:close/>
                </a:path>
                <a:path w="1657350" h="24764">
                  <a:moveTo>
                    <a:pt x="370332" y="0"/>
                  </a:moveTo>
                  <a:lnTo>
                    <a:pt x="367284" y="0"/>
                  </a:lnTo>
                  <a:lnTo>
                    <a:pt x="367284" y="24384"/>
                  </a:lnTo>
                  <a:lnTo>
                    <a:pt x="370332" y="24384"/>
                  </a:lnTo>
                  <a:lnTo>
                    <a:pt x="370332" y="0"/>
                  </a:lnTo>
                  <a:close/>
                </a:path>
                <a:path w="1657350" h="24764">
                  <a:moveTo>
                    <a:pt x="432041" y="0"/>
                  </a:moveTo>
                  <a:lnTo>
                    <a:pt x="429006" y="0"/>
                  </a:lnTo>
                  <a:lnTo>
                    <a:pt x="429006" y="24384"/>
                  </a:lnTo>
                  <a:lnTo>
                    <a:pt x="432041" y="24384"/>
                  </a:lnTo>
                  <a:lnTo>
                    <a:pt x="432041" y="0"/>
                  </a:lnTo>
                  <a:close/>
                </a:path>
                <a:path w="1657350" h="24764">
                  <a:moveTo>
                    <a:pt x="493001" y="0"/>
                  </a:moveTo>
                  <a:lnTo>
                    <a:pt x="489966" y="0"/>
                  </a:lnTo>
                  <a:lnTo>
                    <a:pt x="489966" y="24384"/>
                  </a:lnTo>
                  <a:lnTo>
                    <a:pt x="493001" y="24384"/>
                  </a:lnTo>
                  <a:lnTo>
                    <a:pt x="493001" y="0"/>
                  </a:lnTo>
                  <a:close/>
                </a:path>
                <a:path w="1657350" h="24764">
                  <a:moveTo>
                    <a:pt x="553974" y="0"/>
                  </a:moveTo>
                  <a:lnTo>
                    <a:pt x="550926" y="0"/>
                  </a:lnTo>
                  <a:lnTo>
                    <a:pt x="550926" y="24384"/>
                  </a:lnTo>
                  <a:lnTo>
                    <a:pt x="553974" y="24384"/>
                  </a:lnTo>
                  <a:lnTo>
                    <a:pt x="553974" y="0"/>
                  </a:lnTo>
                  <a:close/>
                </a:path>
                <a:path w="1657350" h="24764">
                  <a:moveTo>
                    <a:pt x="615683" y="0"/>
                  </a:moveTo>
                  <a:lnTo>
                    <a:pt x="612648" y="0"/>
                  </a:lnTo>
                  <a:lnTo>
                    <a:pt x="612648" y="24384"/>
                  </a:lnTo>
                  <a:lnTo>
                    <a:pt x="615683" y="24384"/>
                  </a:lnTo>
                  <a:lnTo>
                    <a:pt x="615683" y="0"/>
                  </a:lnTo>
                  <a:close/>
                </a:path>
                <a:path w="1657350" h="24764">
                  <a:moveTo>
                    <a:pt x="676656" y="0"/>
                  </a:moveTo>
                  <a:lnTo>
                    <a:pt x="673608" y="0"/>
                  </a:lnTo>
                  <a:lnTo>
                    <a:pt x="673608" y="24384"/>
                  </a:lnTo>
                  <a:lnTo>
                    <a:pt x="676656" y="24384"/>
                  </a:lnTo>
                  <a:lnTo>
                    <a:pt x="676656" y="0"/>
                  </a:lnTo>
                  <a:close/>
                </a:path>
                <a:path w="1657350" h="24764">
                  <a:moveTo>
                    <a:pt x="738378" y="0"/>
                  </a:moveTo>
                  <a:lnTo>
                    <a:pt x="735330" y="0"/>
                  </a:lnTo>
                  <a:lnTo>
                    <a:pt x="735330" y="24384"/>
                  </a:lnTo>
                  <a:lnTo>
                    <a:pt x="738378" y="24384"/>
                  </a:lnTo>
                  <a:lnTo>
                    <a:pt x="738378" y="0"/>
                  </a:lnTo>
                  <a:close/>
                </a:path>
                <a:path w="1657350" h="24764">
                  <a:moveTo>
                    <a:pt x="799325" y="0"/>
                  </a:moveTo>
                  <a:lnTo>
                    <a:pt x="796290" y="0"/>
                  </a:lnTo>
                  <a:lnTo>
                    <a:pt x="796290" y="24384"/>
                  </a:lnTo>
                  <a:lnTo>
                    <a:pt x="799325" y="24384"/>
                  </a:lnTo>
                  <a:lnTo>
                    <a:pt x="799325" y="0"/>
                  </a:lnTo>
                  <a:close/>
                </a:path>
                <a:path w="1657350" h="24764">
                  <a:moveTo>
                    <a:pt x="860298" y="0"/>
                  </a:moveTo>
                  <a:lnTo>
                    <a:pt x="857250" y="0"/>
                  </a:lnTo>
                  <a:lnTo>
                    <a:pt x="857250" y="24384"/>
                  </a:lnTo>
                  <a:lnTo>
                    <a:pt x="860298" y="24384"/>
                  </a:lnTo>
                  <a:lnTo>
                    <a:pt x="860298" y="0"/>
                  </a:lnTo>
                  <a:close/>
                </a:path>
                <a:path w="1657350" h="24764">
                  <a:moveTo>
                    <a:pt x="922007" y="0"/>
                  </a:moveTo>
                  <a:lnTo>
                    <a:pt x="918972" y="0"/>
                  </a:lnTo>
                  <a:lnTo>
                    <a:pt x="918972" y="24384"/>
                  </a:lnTo>
                  <a:lnTo>
                    <a:pt x="922007" y="24384"/>
                  </a:lnTo>
                  <a:lnTo>
                    <a:pt x="922007" y="0"/>
                  </a:lnTo>
                  <a:close/>
                </a:path>
                <a:path w="1657350" h="24764">
                  <a:moveTo>
                    <a:pt x="982980" y="0"/>
                  </a:moveTo>
                  <a:lnTo>
                    <a:pt x="979932" y="0"/>
                  </a:lnTo>
                  <a:lnTo>
                    <a:pt x="979932" y="24384"/>
                  </a:lnTo>
                  <a:lnTo>
                    <a:pt x="982980" y="24384"/>
                  </a:lnTo>
                  <a:lnTo>
                    <a:pt x="982980" y="0"/>
                  </a:lnTo>
                  <a:close/>
                </a:path>
                <a:path w="1657350" h="24764">
                  <a:moveTo>
                    <a:pt x="1044689" y="0"/>
                  </a:moveTo>
                  <a:lnTo>
                    <a:pt x="1041654" y="0"/>
                  </a:lnTo>
                  <a:lnTo>
                    <a:pt x="1041654" y="24384"/>
                  </a:lnTo>
                  <a:lnTo>
                    <a:pt x="1044689" y="24384"/>
                  </a:lnTo>
                  <a:lnTo>
                    <a:pt x="1044689" y="0"/>
                  </a:lnTo>
                  <a:close/>
                </a:path>
                <a:path w="1657350" h="24764">
                  <a:moveTo>
                    <a:pt x="1105662" y="0"/>
                  </a:moveTo>
                  <a:lnTo>
                    <a:pt x="1102614" y="0"/>
                  </a:lnTo>
                  <a:lnTo>
                    <a:pt x="1102614" y="24384"/>
                  </a:lnTo>
                  <a:lnTo>
                    <a:pt x="1105662" y="24384"/>
                  </a:lnTo>
                  <a:lnTo>
                    <a:pt x="1105662" y="0"/>
                  </a:lnTo>
                  <a:close/>
                </a:path>
                <a:path w="1657350" h="24764">
                  <a:moveTo>
                    <a:pt x="1166622" y="0"/>
                  </a:moveTo>
                  <a:lnTo>
                    <a:pt x="1163574" y="0"/>
                  </a:lnTo>
                  <a:lnTo>
                    <a:pt x="1163574" y="24384"/>
                  </a:lnTo>
                  <a:lnTo>
                    <a:pt x="1166622" y="24384"/>
                  </a:lnTo>
                  <a:lnTo>
                    <a:pt x="1166622" y="0"/>
                  </a:lnTo>
                  <a:close/>
                </a:path>
                <a:path w="1657350" h="24764">
                  <a:moveTo>
                    <a:pt x="1228344" y="0"/>
                  </a:moveTo>
                  <a:lnTo>
                    <a:pt x="1225296" y="0"/>
                  </a:lnTo>
                  <a:lnTo>
                    <a:pt x="1225296" y="24384"/>
                  </a:lnTo>
                  <a:lnTo>
                    <a:pt x="1228344" y="24384"/>
                  </a:lnTo>
                  <a:lnTo>
                    <a:pt x="1228344" y="0"/>
                  </a:lnTo>
                  <a:close/>
                </a:path>
                <a:path w="1657350" h="24764">
                  <a:moveTo>
                    <a:pt x="1289304" y="0"/>
                  </a:moveTo>
                  <a:lnTo>
                    <a:pt x="1286256" y="0"/>
                  </a:lnTo>
                  <a:lnTo>
                    <a:pt x="1286256" y="24384"/>
                  </a:lnTo>
                  <a:lnTo>
                    <a:pt x="1289304" y="24384"/>
                  </a:lnTo>
                  <a:lnTo>
                    <a:pt x="1289304" y="0"/>
                  </a:lnTo>
                  <a:close/>
                </a:path>
                <a:path w="1657350" h="24764">
                  <a:moveTo>
                    <a:pt x="1351013" y="0"/>
                  </a:moveTo>
                  <a:lnTo>
                    <a:pt x="1347978" y="0"/>
                  </a:lnTo>
                  <a:lnTo>
                    <a:pt x="1347978" y="24384"/>
                  </a:lnTo>
                  <a:lnTo>
                    <a:pt x="1351013" y="24384"/>
                  </a:lnTo>
                  <a:lnTo>
                    <a:pt x="1351013" y="0"/>
                  </a:lnTo>
                  <a:close/>
                </a:path>
                <a:path w="1657350" h="24764">
                  <a:moveTo>
                    <a:pt x="1411986" y="0"/>
                  </a:moveTo>
                  <a:lnTo>
                    <a:pt x="1408938" y="0"/>
                  </a:lnTo>
                  <a:lnTo>
                    <a:pt x="1408938" y="24384"/>
                  </a:lnTo>
                  <a:lnTo>
                    <a:pt x="1411986" y="24384"/>
                  </a:lnTo>
                  <a:lnTo>
                    <a:pt x="1411986" y="0"/>
                  </a:lnTo>
                  <a:close/>
                </a:path>
                <a:path w="1657350" h="24764">
                  <a:moveTo>
                    <a:pt x="1472933" y="0"/>
                  </a:moveTo>
                  <a:lnTo>
                    <a:pt x="1469898" y="0"/>
                  </a:lnTo>
                  <a:lnTo>
                    <a:pt x="1469898" y="24384"/>
                  </a:lnTo>
                  <a:lnTo>
                    <a:pt x="1472933" y="24384"/>
                  </a:lnTo>
                  <a:lnTo>
                    <a:pt x="1472933" y="0"/>
                  </a:lnTo>
                  <a:close/>
                </a:path>
                <a:path w="1657350" h="24764">
                  <a:moveTo>
                    <a:pt x="1534668" y="0"/>
                  </a:moveTo>
                  <a:lnTo>
                    <a:pt x="1531620" y="0"/>
                  </a:lnTo>
                  <a:lnTo>
                    <a:pt x="1531620" y="24384"/>
                  </a:lnTo>
                  <a:lnTo>
                    <a:pt x="1534668" y="24384"/>
                  </a:lnTo>
                  <a:lnTo>
                    <a:pt x="1534668" y="0"/>
                  </a:lnTo>
                  <a:close/>
                </a:path>
                <a:path w="1657350" h="24764">
                  <a:moveTo>
                    <a:pt x="1595628" y="0"/>
                  </a:moveTo>
                  <a:lnTo>
                    <a:pt x="1592580" y="0"/>
                  </a:lnTo>
                  <a:lnTo>
                    <a:pt x="1592580" y="24384"/>
                  </a:lnTo>
                  <a:lnTo>
                    <a:pt x="1595628" y="24384"/>
                  </a:lnTo>
                  <a:lnTo>
                    <a:pt x="1595628" y="0"/>
                  </a:lnTo>
                  <a:close/>
                </a:path>
                <a:path w="1657350" h="24764">
                  <a:moveTo>
                    <a:pt x="1657337" y="0"/>
                  </a:moveTo>
                  <a:lnTo>
                    <a:pt x="1654302" y="0"/>
                  </a:lnTo>
                  <a:lnTo>
                    <a:pt x="1654302" y="24384"/>
                  </a:lnTo>
                  <a:lnTo>
                    <a:pt x="1657337" y="24384"/>
                  </a:lnTo>
                  <a:lnTo>
                    <a:pt x="1657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500378" y="5851398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90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98854" y="5849874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25730" h="75564">
                  <a:moveTo>
                    <a:pt x="122682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22682" y="73913"/>
                  </a:lnTo>
                  <a:lnTo>
                    <a:pt x="122682" y="72389"/>
                  </a:lnTo>
                  <a:close/>
                </a:path>
                <a:path w="125730" h="75564">
                  <a:moveTo>
                    <a:pt x="122682" y="1524"/>
                  </a:moveTo>
                  <a:lnTo>
                    <a:pt x="122682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2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2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730" h="75564">
                  <a:moveTo>
                    <a:pt x="1226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2682" y="3048"/>
                  </a:lnTo>
                  <a:lnTo>
                    <a:pt x="122682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2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868424" y="5851398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66900" y="5849874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25730" h="75564">
                  <a:moveTo>
                    <a:pt x="122681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22681" y="73913"/>
                  </a:lnTo>
                  <a:lnTo>
                    <a:pt x="122681" y="72389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1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233422" y="5851398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231897" y="5849874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5730" h="75564">
                  <a:moveTo>
                    <a:pt x="122681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2681" y="73913"/>
                  </a:lnTo>
                  <a:lnTo>
                    <a:pt x="122681" y="72389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1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047494" y="5730240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3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3" y="1935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358390" y="5851398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56866" y="5849874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7" y="73913"/>
                  </a:lnTo>
                  <a:lnTo>
                    <a:pt x="1523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7" y="72389"/>
                  </a:moveTo>
                  <a:lnTo>
                    <a:pt x="1523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5730" h="75564">
                  <a:moveTo>
                    <a:pt x="122681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2681" y="73913"/>
                  </a:lnTo>
                  <a:lnTo>
                    <a:pt x="122681" y="72389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1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25674" y="5851398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24150" y="5849874"/>
              <a:ext cx="125730" cy="75565"/>
            </a:xfrm>
            <a:custGeom>
              <a:avLst/>
              <a:gdLst/>
              <a:ahLst/>
              <a:cxnLst/>
              <a:rect l="l" t="t" r="r" b="b"/>
              <a:pathLst>
                <a:path w="125730" h="75564">
                  <a:moveTo>
                    <a:pt x="12573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5730" y="75437"/>
                  </a:lnTo>
                  <a:lnTo>
                    <a:pt x="125730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5730" y="1524"/>
                  </a:lnTo>
                  <a:lnTo>
                    <a:pt x="125730" y="0"/>
                  </a:lnTo>
                  <a:close/>
                </a:path>
                <a:path w="1257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25730" h="75564">
                  <a:moveTo>
                    <a:pt x="122681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22681" y="73913"/>
                  </a:lnTo>
                  <a:lnTo>
                    <a:pt x="122681" y="72389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122681" y="73913"/>
                  </a:lnTo>
                  <a:lnTo>
                    <a:pt x="124206" y="72389"/>
                  </a:lnTo>
                  <a:lnTo>
                    <a:pt x="125730" y="72389"/>
                  </a:lnTo>
                  <a:lnTo>
                    <a:pt x="125730" y="3048"/>
                  </a:lnTo>
                  <a:lnTo>
                    <a:pt x="124206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72389"/>
                  </a:moveTo>
                  <a:lnTo>
                    <a:pt x="124206" y="72389"/>
                  </a:lnTo>
                  <a:lnTo>
                    <a:pt x="122681" y="73913"/>
                  </a:lnTo>
                  <a:lnTo>
                    <a:pt x="125730" y="73913"/>
                  </a:lnTo>
                  <a:lnTo>
                    <a:pt x="125730" y="72389"/>
                  </a:lnTo>
                  <a:close/>
                </a:path>
                <a:path w="1257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730" h="75564">
                  <a:moveTo>
                    <a:pt x="12268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2681" y="3048"/>
                  </a:lnTo>
                  <a:lnTo>
                    <a:pt x="122681" y="1524"/>
                  </a:lnTo>
                  <a:close/>
                </a:path>
                <a:path w="125730" h="75564">
                  <a:moveTo>
                    <a:pt x="125730" y="1524"/>
                  </a:moveTo>
                  <a:lnTo>
                    <a:pt x="122681" y="1524"/>
                  </a:lnTo>
                  <a:lnTo>
                    <a:pt x="124206" y="3048"/>
                  </a:lnTo>
                  <a:lnTo>
                    <a:pt x="125730" y="3048"/>
                  </a:lnTo>
                  <a:lnTo>
                    <a:pt x="1257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093719" y="5851398"/>
              <a:ext cx="123189" cy="72390"/>
            </a:xfrm>
            <a:custGeom>
              <a:avLst/>
              <a:gdLst/>
              <a:ahLst/>
              <a:cxnLst/>
              <a:rect l="l" t="t" r="r" b="b"/>
              <a:pathLst>
                <a:path w="123189" h="72389">
                  <a:moveTo>
                    <a:pt x="12268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2681" y="72389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92530" y="5849873"/>
              <a:ext cx="2086610" cy="414020"/>
            </a:xfrm>
            <a:custGeom>
              <a:avLst/>
              <a:gdLst/>
              <a:ahLst/>
              <a:cxnLst/>
              <a:rect l="l" t="t" r="r" b="b"/>
              <a:pathLst>
                <a:path w="2086610" h="414020">
                  <a:moveTo>
                    <a:pt x="3048" y="389382"/>
                  </a:moveTo>
                  <a:lnTo>
                    <a:pt x="0" y="389382"/>
                  </a:lnTo>
                  <a:lnTo>
                    <a:pt x="0" y="413766"/>
                  </a:lnTo>
                  <a:lnTo>
                    <a:pt x="3048" y="413766"/>
                  </a:lnTo>
                  <a:lnTo>
                    <a:pt x="3048" y="389382"/>
                  </a:lnTo>
                  <a:close/>
                </a:path>
                <a:path w="2086610" h="414020">
                  <a:moveTo>
                    <a:pt x="64770" y="389382"/>
                  </a:moveTo>
                  <a:lnTo>
                    <a:pt x="61722" y="389382"/>
                  </a:lnTo>
                  <a:lnTo>
                    <a:pt x="61722" y="413766"/>
                  </a:lnTo>
                  <a:lnTo>
                    <a:pt x="64770" y="413766"/>
                  </a:lnTo>
                  <a:lnTo>
                    <a:pt x="64770" y="389382"/>
                  </a:lnTo>
                  <a:close/>
                </a:path>
                <a:path w="2086610" h="414020">
                  <a:moveTo>
                    <a:pt x="125730" y="389382"/>
                  </a:moveTo>
                  <a:lnTo>
                    <a:pt x="122682" y="389382"/>
                  </a:lnTo>
                  <a:lnTo>
                    <a:pt x="122682" y="413766"/>
                  </a:lnTo>
                  <a:lnTo>
                    <a:pt x="125730" y="413766"/>
                  </a:lnTo>
                  <a:lnTo>
                    <a:pt x="125730" y="389382"/>
                  </a:lnTo>
                  <a:close/>
                </a:path>
                <a:path w="2086610" h="414020">
                  <a:moveTo>
                    <a:pt x="187452" y="389382"/>
                  </a:moveTo>
                  <a:lnTo>
                    <a:pt x="184404" y="389382"/>
                  </a:lnTo>
                  <a:lnTo>
                    <a:pt x="184404" y="413766"/>
                  </a:lnTo>
                  <a:lnTo>
                    <a:pt x="187452" y="413766"/>
                  </a:lnTo>
                  <a:lnTo>
                    <a:pt x="187452" y="389382"/>
                  </a:lnTo>
                  <a:close/>
                </a:path>
                <a:path w="2086610" h="414020">
                  <a:moveTo>
                    <a:pt x="248399" y="389382"/>
                  </a:moveTo>
                  <a:lnTo>
                    <a:pt x="245364" y="389382"/>
                  </a:lnTo>
                  <a:lnTo>
                    <a:pt x="245364" y="413766"/>
                  </a:lnTo>
                  <a:lnTo>
                    <a:pt x="248399" y="413766"/>
                  </a:lnTo>
                  <a:lnTo>
                    <a:pt x="248399" y="389382"/>
                  </a:lnTo>
                  <a:close/>
                </a:path>
                <a:path w="2086610" h="414020">
                  <a:moveTo>
                    <a:pt x="309359" y="389382"/>
                  </a:moveTo>
                  <a:lnTo>
                    <a:pt x="306324" y="389382"/>
                  </a:lnTo>
                  <a:lnTo>
                    <a:pt x="306324" y="413766"/>
                  </a:lnTo>
                  <a:lnTo>
                    <a:pt x="309359" y="413766"/>
                  </a:lnTo>
                  <a:lnTo>
                    <a:pt x="309359" y="389382"/>
                  </a:lnTo>
                  <a:close/>
                </a:path>
                <a:path w="2086610" h="414020">
                  <a:moveTo>
                    <a:pt x="371081" y="389382"/>
                  </a:moveTo>
                  <a:lnTo>
                    <a:pt x="368046" y="389382"/>
                  </a:lnTo>
                  <a:lnTo>
                    <a:pt x="368046" y="413766"/>
                  </a:lnTo>
                  <a:lnTo>
                    <a:pt x="371081" y="413766"/>
                  </a:lnTo>
                  <a:lnTo>
                    <a:pt x="371081" y="389382"/>
                  </a:lnTo>
                  <a:close/>
                </a:path>
                <a:path w="2086610" h="414020">
                  <a:moveTo>
                    <a:pt x="432054" y="389382"/>
                  </a:moveTo>
                  <a:lnTo>
                    <a:pt x="429006" y="389382"/>
                  </a:lnTo>
                  <a:lnTo>
                    <a:pt x="429006" y="413766"/>
                  </a:lnTo>
                  <a:lnTo>
                    <a:pt x="432054" y="413766"/>
                  </a:lnTo>
                  <a:lnTo>
                    <a:pt x="432054" y="389382"/>
                  </a:lnTo>
                  <a:close/>
                </a:path>
                <a:path w="2086610" h="414020">
                  <a:moveTo>
                    <a:pt x="493776" y="389382"/>
                  </a:moveTo>
                  <a:lnTo>
                    <a:pt x="490728" y="389382"/>
                  </a:lnTo>
                  <a:lnTo>
                    <a:pt x="490728" y="413766"/>
                  </a:lnTo>
                  <a:lnTo>
                    <a:pt x="493776" y="413766"/>
                  </a:lnTo>
                  <a:lnTo>
                    <a:pt x="493776" y="389382"/>
                  </a:lnTo>
                  <a:close/>
                </a:path>
                <a:path w="2086610" h="414020">
                  <a:moveTo>
                    <a:pt x="554736" y="389382"/>
                  </a:moveTo>
                  <a:lnTo>
                    <a:pt x="551688" y="389382"/>
                  </a:lnTo>
                  <a:lnTo>
                    <a:pt x="551688" y="413766"/>
                  </a:lnTo>
                  <a:lnTo>
                    <a:pt x="554736" y="413766"/>
                  </a:lnTo>
                  <a:lnTo>
                    <a:pt x="554736" y="389382"/>
                  </a:lnTo>
                  <a:close/>
                </a:path>
                <a:path w="2086610" h="414020">
                  <a:moveTo>
                    <a:pt x="615696" y="389382"/>
                  </a:moveTo>
                  <a:lnTo>
                    <a:pt x="612648" y="389382"/>
                  </a:lnTo>
                  <a:lnTo>
                    <a:pt x="612648" y="413766"/>
                  </a:lnTo>
                  <a:lnTo>
                    <a:pt x="615696" y="413766"/>
                  </a:lnTo>
                  <a:lnTo>
                    <a:pt x="615696" y="389382"/>
                  </a:lnTo>
                  <a:close/>
                </a:path>
                <a:path w="2086610" h="414020">
                  <a:moveTo>
                    <a:pt x="677418" y="389382"/>
                  </a:moveTo>
                  <a:lnTo>
                    <a:pt x="674370" y="389382"/>
                  </a:lnTo>
                  <a:lnTo>
                    <a:pt x="674370" y="413766"/>
                  </a:lnTo>
                  <a:lnTo>
                    <a:pt x="677418" y="413766"/>
                  </a:lnTo>
                  <a:lnTo>
                    <a:pt x="677418" y="389382"/>
                  </a:lnTo>
                  <a:close/>
                </a:path>
                <a:path w="2086610" h="414020">
                  <a:moveTo>
                    <a:pt x="738378" y="389382"/>
                  </a:moveTo>
                  <a:lnTo>
                    <a:pt x="735330" y="389382"/>
                  </a:lnTo>
                  <a:lnTo>
                    <a:pt x="735330" y="413766"/>
                  </a:lnTo>
                  <a:lnTo>
                    <a:pt x="738378" y="413766"/>
                  </a:lnTo>
                  <a:lnTo>
                    <a:pt x="738378" y="389382"/>
                  </a:lnTo>
                  <a:close/>
                </a:path>
                <a:path w="2086610" h="414020">
                  <a:moveTo>
                    <a:pt x="800087" y="389382"/>
                  </a:moveTo>
                  <a:lnTo>
                    <a:pt x="797052" y="389382"/>
                  </a:lnTo>
                  <a:lnTo>
                    <a:pt x="797052" y="413766"/>
                  </a:lnTo>
                  <a:lnTo>
                    <a:pt x="800087" y="413766"/>
                  </a:lnTo>
                  <a:lnTo>
                    <a:pt x="800087" y="389382"/>
                  </a:lnTo>
                  <a:close/>
                </a:path>
                <a:path w="2086610" h="414020">
                  <a:moveTo>
                    <a:pt x="861047" y="389382"/>
                  </a:moveTo>
                  <a:lnTo>
                    <a:pt x="858012" y="389382"/>
                  </a:lnTo>
                  <a:lnTo>
                    <a:pt x="858012" y="413766"/>
                  </a:lnTo>
                  <a:lnTo>
                    <a:pt x="861047" y="413766"/>
                  </a:lnTo>
                  <a:lnTo>
                    <a:pt x="861047" y="389382"/>
                  </a:lnTo>
                  <a:close/>
                </a:path>
                <a:path w="2086610" h="414020">
                  <a:moveTo>
                    <a:pt x="922020" y="389382"/>
                  </a:moveTo>
                  <a:lnTo>
                    <a:pt x="918972" y="389382"/>
                  </a:lnTo>
                  <a:lnTo>
                    <a:pt x="918972" y="413766"/>
                  </a:lnTo>
                  <a:lnTo>
                    <a:pt x="922020" y="413766"/>
                  </a:lnTo>
                  <a:lnTo>
                    <a:pt x="922020" y="389382"/>
                  </a:lnTo>
                  <a:close/>
                </a:path>
                <a:path w="2086610" h="414020">
                  <a:moveTo>
                    <a:pt x="983729" y="389382"/>
                  </a:moveTo>
                  <a:lnTo>
                    <a:pt x="980694" y="389382"/>
                  </a:lnTo>
                  <a:lnTo>
                    <a:pt x="980694" y="413766"/>
                  </a:lnTo>
                  <a:lnTo>
                    <a:pt x="983729" y="413766"/>
                  </a:lnTo>
                  <a:lnTo>
                    <a:pt x="983729" y="389382"/>
                  </a:lnTo>
                  <a:close/>
                </a:path>
                <a:path w="2086610" h="414020">
                  <a:moveTo>
                    <a:pt x="1044702" y="389382"/>
                  </a:moveTo>
                  <a:lnTo>
                    <a:pt x="1041654" y="389382"/>
                  </a:lnTo>
                  <a:lnTo>
                    <a:pt x="1041654" y="413766"/>
                  </a:lnTo>
                  <a:lnTo>
                    <a:pt x="1044702" y="413766"/>
                  </a:lnTo>
                  <a:lnTo>
                    <a:pt x="1044702" y="389382"/>
                  </a:lnTo>
                  <a:close/>
                </a:path>
                <a:path w="2086610" h="414020">
                  <a:moveTo>
                    <a:pt x="1106424" y="389382"/>
                  </a:moveTo>
                  <a:lnTo>
                    <a:pt x="1103376" y="389382"/>
                  </a:lnTo>
                  <a:lnTo>
                    <a:pt x="1103376" y="413766"/>
                  </a:lnTo>
                  <a:lnTo>
                    <a:pt x="1106424" y="413766"/>
                  </a:lnTo>
                  <a:lnTo>
                    <a:pt x="1106424" y="389382"/>
                  </a:lnTo>
                  <a:close/>
                </a:path>
                <a:path w="2086610" h="414020">
                  <a:moveTo>
                    <a:pt x="1167371" y="389382"/>
                  </a:moveTo>
                  <a:lnTo>
                    <a:pt x="1164336" y="389382"/>
                  </a:lnTo>
                  <a:lnTo>
                    <a:pt x="1164336" y="413766"/>
                  </a:lnTo>
                  <a:lnTo>
                    <a:pt x="1167371" y="413766"/>
                  </a:lnTo>
                  <a:lnTo>
                    <a:pt x="1167371" y="389382"/>
                  </a:lnTo>
                  <a:close/>
                </a:path>
                <a:path w="2086610" h="414020">
                  <a:moveTo>
                    <a:pt x="1228344" y="389382"/>
                  </a:moveTo>
                  <a:lnTo>
                    <a:pt x="1225296" y="389382"/>
                  </a:lnTo>
                  <a:lnTo>
                    <a:pt x="1225296" y="413766"/>
                  </a:lnTo>
                  <a:lnTo>
                    <a:pt x="1228344" y="413766"/>
                  </a:lnTo>
                  <a:lnTo>
                    <a:pt x="1228344" y="389382"/>
                  </a:lnTo>
                  <a:close/>
                </a:path>
                <a:path w="2086610" h="414020">
                  <a:moveTo>
                    <a:pt x="1290053" y="389382"/>
                  </a:moveTo>
                  <a:lnTo>
                    <a:pt x="1287018" y="389382"/>
                  </a:lnTo>
                  <a:lnTo>
                    <a:pt x="1287018" y="413766"/>
                  </a:lnTo>
                  <a:lnTo>
                    <a:pt x="1290053" y="413766"/>
                  </a:lnTo>
                  <a:lnTo>
                    <a:pt x="1290053" y="389382"/>
                  </a:lnTo>
                  <a:close/>
                </a:path>
                <a:path w="2086610" h="414020">
                  <a:moveTo>
                    <a:pt x="1351026" y="389382"/>
                  </a:moveTo>
                  <a:lnTo>
                    <a:pt x="1347978" y="389382"/>
                  </a:lnTo>
                  <a:lnTo>
                    <a:pt x="1347978" y="413766"/>
                  </a:lnTo>
                  <a:lnTo>
                    <a:pt x="1351026" y="413766"/>
                  </a:lnTo>
                  <a:lnTo>
                    <a:pt x="1351026" y="389382"/>
                  </a:lnTo>
                  <a:close/>
                </a:path>
                <a:path w="2086610" h="414020">
                  <a:moveTo>
                    <a:pt x="1412735" y="389382"/>
                  </a:moveTo>
                  <a:lnTo>
                    <a:pt x="1409700" y="389382"/>
                  </a:lnTo>
                  <a:lnTo>
                    <a:pt x="1409700" y="413766"/>
                  </a:lnTo>
                  <a:lnTo>
                    <a:pt x="1412735" y="413766"/>
                  </a:lnTo>
                  <a:lnTo>
                    <a:pt x="1412735" y="389382"/>
                  </a:lnTo>
                  <a:close/>
                </a:path>
                <a:path w="2086610" h="414020">
                  <a:moveTo>
                    <a:pt x="1473708" y="389382"/>
                  </a:moveTo>
                  <a:lnTo>
                    <a:pt x="1470660" y="389382"/>
                  </a:lnTo>
                  <a:lnTo>
                    <a:pt x="1470660" y="413766"/>
                  </a:lnTo>
                  <a:lnTo>
                    <a:pt x="1473708" y="413766"/>
                  </a:lnTo>
                  <a:lnTo>
                    <a:pt x="1473708" y="389382"/>
                  </a:lnTo>
                  <a:close/>
                </a:path>
                <a:path w="2086610" h="414020">
                  <a:moveTo>
                    <a:pt x="1534668" y="389382"/>
                  </a:moveTo>
                  <a:lnTo>
                    <a:pt x="1531620" y="389382"/>
                  </a:lnTo>
                  <a:lnTo>
                    <a:pt x="1531620" y="413766"/>
                  </a:lnTo>
                  <a:lnTo>
                    <a:pt x="1534668" y="413766"/>
                  </a:lnTo>
                  <a:lnTo>
                    <a:pt x="1534668" y="389382"/>
                  </a:lnTo>
                  <a:close/>
                </a:path>
                <a:path w="2086610" h="414020">
                  <a:moveTo>
                    <a:pt x="1596390" y="389382"/>
                  </a:moveTo>
                  <a:lnTo>
                    <a:pt x="1593342" y="389382"/>
                  </a:lnTo>
                  <a:lnTo>
                    <a:pt x="1593342" y="413766"/>
                  </a:lnTo>
                  <a:lnTo>
                    <a:pt x="1596390" y="413766"/>
                  </a:lnTo>
                  <a:lnTo>
                    <a:pt x="1596390" y="389382"/>
                  </a:lnTo>
                  <a:close/>
                </a:path>
                <a:path w="2086610" h="414020">
                  <a:moveTo>
                    <a:pt x="1657350" y="389382"/>
                  </a:moveTo>
                  <a:lnTo>
                    <a:pt x="1654302" y="389382"/>
                  </a:lnTo>
                  <a:lnTo>
                    <a:pt x="1654302" y="413766"/>
                  </a:lnTo>
                  <a:lnTo>
                    <a:pt x="1657350" y="413766"/>
                  </a:lnTo>
                  <a:lnTo>
                    <a:pt x="1657350" y="389382"/>
                  </a:lnTo>
                  <a:close/>
                </a:path>
                <a:path w="2086610" h="414020">
                  <a:moveTo>
                    <a:pt x="1719059" y="389382"/>
                  </a:moveTo>
                  <a:lnTo>
                    <a:pt x="1716024" y="389382"/>
                  </a:lnTo>
                  <a:lnTo>
                    <a:pt x="1716024" y="413766"/>
                  </a:lnTo>
                  <a:lnTo>
                    <a:pt x="1719059" y="413766"/>
                  </a:lnTo>
                  <a:lnTo>
                    <a:pt x="1719059" y="389382"/>
                  </a:lnTo>
                  <a:close/>
                </a:path>
                <a:path w="2086610" h="414020">
                  <a:moveTo>
                    <a:pt x="1780032" y="389382"/>
                  </a:moveTo>
                  <a:lnTo>
                    <a:pt x="1776984" y="389382"/>
                  </a:lnTo>
                  <a:lnTo>
                    <a:pt x="1776984" y="413766"/>
                  </a:lnTo>
                  <a:lnTo>
                    <a:pt x="1780032" y="413766"/>
                  </a:lnTo>
                  <a:lnTo>
                    <a:pt x="1780032" y="389382"/>
                  </a:lnTo>
                  <a:close/>
                </a:path>
                <a:path w="2086610" h="414020">
                  <a:moveTo>
                    <a:pt x="1840979" y="389382"/>
                  </a:moveTo>
                  <a:lnTo>
                    <a:pt x="1837944" y="389382"/>
                  </a:lnTo>
                  <a:lnTo>
                    <a:pt x="1837944" y="413766"/>
                  </a:lnTo>
                  <a:lnTo>
                    <a:pt x="1840979" y="413766"/>
                  </a:lnTo>
                  <a:lnTo>
                    <a:pt x="1840979" y="389382"/>
                  </a:lnTo>
                  <a:close/>
                </a:path>
                <a:path w="2086610" h="414020">
                  <a:moveTo>
                    <a:pt x="1902714" y="389382"/>
                  </a:moveTo>
                  <a:lnTo>
                    <a:pt x="1899666" y="389382"/>
                  </a:lnTo>
                  <a:lnTo>
                    <a:pt x="1899666" y="413766"/>
                  </a:lnTo>
                  <a:lnTo>
                    <a:pt x="1902714" y="413766"/>
                  </a:lnTo>
                  <a:lnTo>
                    <a:pt x="1902714" y="389382"/>
                  </a:lnTo>
                  <a:close/>
                </a:path>
                <a:path w="2086610" h="414020">
                  <a:moveTo>
                    <a:pt x="1963674" y="389382"/>
                  </a:moveTo>
                  <a:lnTo>
                    <a:pt x="1960626" y="389382"/>
                  </a:lnTo>
                  <a:lnTo>
                    <a:pt x="1960626" y="413766"/>
                  </a:lnTo>
                  <a:lnTo>
                    <a:pt x="1963674" y="413766"/>
                  </a:lnTo>
                  <a:lnTo>
                    <a:pt x="1963674" y="389382"/>
                  </a:lnTo>
                  <a:close/>
                </a:path>
                <a:path w="2086610" h="414020">
                  <a:moveTo>
                    <a:pt x="2025383" y="389382"/>
                  </a:moveTo>
                  <a:lnTo>
                    <a:pt x="2022348" y="389382"/>
                  </a:lnTo>
                  <a:lnTo>
                    <a:pt x="2022348" y="413766"/>
                  </a:lnTo>
                  <a:lnTo>
                    <a:pt x="2025383" y="413766"/>
                  </a:lnTo>
                  <a:lnTo>
                    <a:pt x="2025383" y="389382"/>
                  </a:lnTo>
                  <a:close/>
                </a:path>
                <a:path w="2086610" h="414020">
                  <a:moveTo>
                    <a:pt x="2025396" y="0"/>
                  </a:moveTo>
                  <a:lnTo>
                    <a:pt x="2022348" y="0"/>
                  </a:lnTo>
                  <a:lnTo>
                    <a:pt x="2022348" y="3048"/>
                  </a:lnTo>
                  <a:lnTo>
                    <a:pt x="2022348" y="72390"/>
                  </a:lnTo>
                  <a:lnTo>
                    <a:pt x="1902714" y="72390"/>
                  </a:lnTo>
                  <a:lnTo>
                    <a:pt x="1902714" y="3048"/>
                  </a:lnTo>
                  <a:lnTo>
                    <a:pt x="2022348" y="3048"/>
                  </a:lnTo>
                  <a:lnTo>
                    <a:pt x="2022348" y="0"/>
                  </a:lnTo>
                  <a:lnTo>
                    <a:pt x="1899666" y="0"/>
                  </a:lnTo>
                  <a:lnTo>
                    <a:pt x="1899666" y="75438"/>
                  </a:lnTo>
                  <a:lnTo>
                    <a:pt x="2025396" y="75438"/>
                  </a:lnTo>
                  <a:lnTo>
                    <a:pt x="2025396" y="73914"/>
                  </a:lnTo>
                  <a:lnTo>
                    <a:pt x="2025396" y="72390"/>
                  </a:lnTo>
                  <a:lnTo>
                    <a:pt x="2025396" y="3048"/>
                  </a:lnTo>
                  <a:lnTo>
                    <a:pt x="2025396" y="1524"/>
                  </a:lnTo>
                  <a:lnTo>
                    <a:pt x="2025396" y="0"/>
                  </a:lnTo>
                  <a:close/>
                </a:path>
                <a:path w="2086610" h="414020">
                  <a:moveTo>
                    <a:pt x="2086343" y="389382"/>
                  </a:moveTo>
                  <a:lnTo>
                    <a:pt x="2083308" y="389382"/>
                  </a:lnTo>
                  <a:lnTo>
                    <a:pt x="2083308" y="413766"/>
                  </a:lnTo>
                  <a:lnTo>
                    <a:pt x="2086343" y="413766"/>
                  </a:lnTo>
                  <a:lnTo>
                    <a:pt x="2086343" y="389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986534" y="6044946"/>
              <a:ext cx="9525" cy="194310"/>
            </a:xfrm>
            <a:custGeom>
              <a:avLst/>
              <a:gdLst/>
              <a:ahLst/>
              <a:cxnLst/>
              <a:rect l="l" t="t" r="r" b="b"/>
              <a:pathLst>
                <a:path w="9525" h="194310">
                  <a:moveTo>
                    <a:pt x="9143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9143" y="19431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481072" y="6166866"/>
              <a:ext cx="245110" cy="72390"/>
            </a:xfrm>
            <a:custGeom>
              <a:avLst/>
              <a:gdLst/>
              <a:ahLst/>
              <a:cxnLst/>
              <a:rect l="l" t="t" r="r" b="b"/>
              <a:pathLst>
                <a:path w="245110" h="72389">
                  <a:moveTo>
                    <a:pt x="24460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4601" y="72389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479547" y="6165342"/>
              <a:ext cx="247650" cy="75565"/>
            </a:xfrm>
            <a:custGeom>
              <a:avLst/>
              <a:gdLst/>
              <a:ahLst/>
              <a:cxnLst/>
              <a:rect l="l" t="t" r="r" b="b"/>
              <a:pathLst>
                <a:path w="247650" h="75564">
                  <a:moveTo>
                    <a:pt x="247650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47650" y="75437"/>
                  </a:lnTo>
                  <a:lnTo>
                    <a:pt x="247650" y="73913"/>
                  </a:lnTo>
                  <a:lnTo>
                    <a:pt x="3047" y="73913"/>
                  </a:lnTo>
                  <a:lnTo>
                    <a:pt x="1524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47650" y="1524"/>
                  </a:lnTo>
                  <a:lnTo>
                    <a:pt x="247650" y="0"/>
                  </a:lnTo>
                  <a:close/>
                </a:path>
                <a:path w="247650" h="75564">
                  <a:moveTo>
                    <a:pt x="3047" y="72390"/>
                  </a:moveTo>
                  <a:lnTo>
                    <a:pt x="1524" y="72390"/>
                  </a:lnTo>
                  <a:lnTo>
                    <a:pt x="3047" y="73913"/>
                  </a:lnTo>
                  <a:lnTo>
                    <a:pt x="3047" y="72390"/>
                  </a:lnTo>
                  <a:close/>
                </a:path>
                <a:path w="247650" h="75564">
                  <a:moveTo>
                    <a:pt x="244601" y="72390"/>
                  </a:moveTo>
                  <a:lnTo>
                    <a:pt x="3047" y="72390"/>
                  </a:lnTo>
                  <a:lnTo>
                    <a:pt x="3047" y="73913"/>
                  </a:lnTo>
                  <a:lnTo>
                    <a:pt x="244601" y="73913"/>
                  </a:lnTo>
                  <a:lnTo>
                    <a:pt x="244601" y="72390"/>
                  </a:lnTo>
                  <a:close/>
                </a:path>
                <a:path w="247650" h="75564">
                  <a:moveTo>
                    <a:pt x="244601" y="1524"/>
                  </a:moveTo>
                  <a:lnTo>
                    <a:pt x="244601" y="73913"/>
                  </a:lnTo>
                  <a:lnTo>
                    <a:pt x="246125" y="72390"/>
                  </a:lnTo>
                  <a:lnTo>
                    <a:pt x="247650" y="72390"/>
                  </a:lnTo>
                  <a:lnTo>
                    <a:pt x="247650" y="3048"/>
                  </a:lnTo>
                  <a:lnTo>
                    <a:pt x="246125" y="3048"/>
                  </a:lnTo>
                  <a:lnTo>
                    <a:pt x="244601" y="1524"/>
                  </a:lnTo>
                  <a:close/>
                </a:path>
                <a:path w="247650" h="75564">
                  <a:moveTo>
                    <a:pt x="247650" y="72390"/>
                  </a:moveTo>
                  <a:lnTo>
                    <a:pt x="246125" y="72390"/>
                  </a:lnTo>
                  <a:lnTo>
                    <a:pt x="244601" y="73913"/>
                  </a:lnTo>
                  <a:lnTo>
                    <a:pt x="247650" y="73913"/>
                  </a:lnTo>
                  <a:lnTo>
                    <a:pt x="247650" y="72390"/>
                  </a:lnTo>
                  <a:close/>
                </a:path>
                <a:path w="247650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47650" h="75564">
                  <a:moveTo>
                    <a:pt x="24460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44601" y="3048"/>
                  </a:lnTo>
                  <a:lnTo>
                    <a:pt x="244601" y="1524"/>
                  </a:lnTo>
                  <a:close/>
                </a:path>
                <a:path w="247650" h="75564">
                  <a:moveTo>
                    <a:pt x="247650" y="1524"/>
                  </a:moveTo>
                  <a:lnTo>
                    <a:pt x="244601" y="1524"/>
                  </a:lnTo>
                  <a:lnTo>
                    <a:pt x="246125" y="3048"/>
                  </a:lnTo>
                  <a:lnTo>
                    <a:pt x="247650" y="3048"/>
                  </a:lnTo>
                  <a:lnTo>
                    <a:pt x="2476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2782061" y="6247888"/>
            <a:ext cx="9398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 MT"/>
                <a:cs typeface="Arial MT"/>
              </a:rPr>
              <a:t>28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241521" y="6247888"/>
            <a:ext cx="9398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 MT"/>
                <a:cs typeface="Arial MT"/>
              </a:rPr>
              <a:t>35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272790" y="6044946"/>
            <a:ext cx="9525" cy="194310"/>
          </a:xfrm>
          <a:custGeom>
            <a:avLst/>
            <a:gdLst/>
            <a:ahLst/>
            <a:cxnLst/>
            <a:rect l="l" t="t" r="r" b="b"/>
            <a:pathLst>
              <a:path w="9525" h="194310">
                <a:moveTo>
                  <a:pt x="9144" y="0"/>
                </a:moveTo>
                <a:lnTo>
                  <a:pt x="0" y="0"/>
                </a:lnTo>
                <a:lnTo>
                  <a:pt x="0" y="194310"/>
                </a:lnTo>
                <a:lnTo>
                  <a:pt x="9144" y="194310"/>
                </a:lnTo>
                <a:lnTo>
                  <a:pt x="914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1684529" y="5932420"/>
            <a:ext cx="167640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31470" algn="l"/>
                <a:tab pos="637540" algn="l"/>
                <a:tab pos="944244" algn="l"/>
                <a:tab pos="1226820" algn="l"/>
                <a:tab pos="1556385" algn="l"/>
              </a:tabLst>
            </a:pPr>
            <a:r>
              <a:rPr sz="825" spc="-37" baseline="5050" dirty="0">
                <a:latin typeface="Arial MT"/>
                <a:cs typeface="Arial MT"/>
              </a:rPr>
              <a:t>10</a:t>
            </a:r>
            <a:r>
              <a:rPr sz="825" baseline="50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15</a:t>
            </a:r>
            <a:r>
              <a:rPr sz="825" baseline="50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20</a:t>
            </a:r>
            <a:r>
              <a:rPr sz="825" baseline="5050" dirty="0">
                <a:latin typeface="Arial MT"/>
                <a:cs typeface="Arial MT"/>
              </a:rPr>
              <a:t>	</a:t>
            </a:r>
            <a:r>
              <a:rPr sz="550" spc="-25" dirty="0">
                <a:latin typeface="Arial MT"/>
                <a:cs typeface="Arial MT"/>
              </a:rPr>
              <a:t>25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25" dirty="0">
                <a:latin typeface="Arial MT"/>
                <a:cs typeface="Arial MT"/>
              </a:rPr>
              <a:t>30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25" dirty="0">
                <a:latin typeface="Arial MT"/>
                <a:cs typeface="Arial MT"/>
              </a:rPr>
              <a:t>35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2414777" y="5730240"/>
            <a:ext cx="867410" cy="510540"/>
            <a:chOff x="2414777" y="5730240"/>
            <a:chExt cx="867410" cy="510540"/>
          </a:xfrm>
        </p:grpSpPr>
        <p:sp>
          <p:nvSpPr>
            <p:cNvPr id="125" name="object 125"/>
            <p:cNvSpPr/>
            <p:nvPr/>
          </p:nvSpPr>
          <p:spPr>
            <a:xfrm>
              <a:off x="2414778" y="5730239"/>
              <a:ext cx="867410" cy="509270"/>
            </a:xfrm>
            <a:custGeom>
              <a:avLst/>
              <a:gdLst/>
              <a:ahLst/>
              <a:cxnLst/>
              <a:rect l="l" t="t" r="r" b="b"/>
              <a:pathLst>
                <a:path w="867410" h="509270">
                  <a:moveTo>
                    <a:pt x="9131" y="314706"/>
                  </a:moveTo>
                  <a:lnTo>
                    <a:pt x="0" y="314706"/>
                  </a:lnTo>
                  <a:lnTo>
                    <a:pt x="0" y="509016"/>
                  </a:lnTo>
                  <a:lnTo>
                    <a:pt x="9131" y="509016"/>
                  </a:lnTo>
                  <a:lnTo>
                    <a:pt x="9131" y="314706"/>
                  </a:lnTo>
                  <a:close/>
                </a:path>
                <a:path w="867410" h="509270">
                  <a:moveTo>
                    <a:pt x="560832" y="0"/>
                  </a:moveTo>
                  <a:lnTo>
                    <a:pt x="551688" y="0"/>
                  </a:lnTo>
                  <a:lnTo>
                    <a:pt x="551688" y="193548"/>
                  </a:lnTo>
                  <a:lnTo>
                    <a:pt x="560832" y="193548"/>
                  </a:lnTo>
                  <a:lnTo>
                    <a:pt x="560832" y="0"/>
                  </a:lnTo>
                  <a:close/>
                </a:path>
                <a:path w="867410" h="509270">
                  <a:moveTo>
                    <a:pt x="867156" y="0"/>
                  </a:moveTo>
                  <a:lnTo>
                    <a:pt x="858012" y="0"/>
                  </a:lnTo>
                  <a:lnTo>
                    <a:pt x="858012" y="193548"/>
                  </a:lnTo>
                  <a:lnTo>
                    <a:pt x="867156" y="193548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848355" y="6166866"/>
              <a:ext cx="245745" cy="72390"/>
            </a:xfrm>
            <a:custGeom>
              <a:avLst/>
              <a:gdLst/>
              <a:ahLst/>
              <a:cxnLst/>
              <a:rect l="l" t="t" r="r" b="b"/>
              <a:pathLst>
                <a:path w="245744" h="72389">
                  <a:moveTo>
                    <a:pt x="245363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5363" y="72389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846832" y="5923787"/>
              <a:ext cx="432434" cy="317500"/>
            </a:xfrm>
            <a:custGeom>
              <a:avLst/>
              <a:gdLst/>
              <a:ahLst/>
              <a:cxnLst/>
              <a:rect l="l" t="t" r="r" b="b"/>
              <a:pathLst>
                <a:path w="432435" h="317500">
                  <a:moveTo>
                    <a:pt x="248412" y="241554"/>
                  </a:moveTo>
                  <a:lnTo>
                    <a:pt x="245364" y="241554"/>
                  </a:lnTo>
                  <a:lnTo>
                    <a:pt x="245364" y="244602"/>
                  </a:lnTo>
                  <a:lnTo>
                    <a:pt x="245364" y="313944"/>
                  </a:lnTo>
                  <a:lnTo>
                    <a:pt x="3048" y="313944"/>
                  </a:lnTo>
                  <a:lnTo>
                    <a:pt x="3048" y="244602"/>
                  </a:lnTo>
                  <a:lnTo>
                    <a:pt x="245364" y="244602"/>
                  </a:lnTo>
                  <a:lnTo>
                    <a:pt x="245364" y="241554"/>
                  </a:lnTo>
                  <a:lnTo>
                    <a:pt x="0" y="241554"/>
                  </a:lnTo>
                  <a:lnTo>
                    <a:pt x="0" y="316992"/>
                  </a:lnTo>
                  <a:lnTo>
                    <a:pt x="248412" y="316992"/>
                  </a:lnTo>
                  <a:lnTo>
                    <a:pt x="248412" y="315468"/>
                  </a:lnTo>
                  <a:lnTo>
                    <a:pt x="248412" y="313944"/>
                  </a:lnTo>
                  <a:lnTo>
                    <a:pt x="248412" y="244602"/>
                  </a:lnTo>
                  <a:lnTo>
                    <a:pt x="248412" y="243078"/>
                  </a:lnTo>
                  <a:lnTo>
                    <a:pt x="248412" y="241554"/>
                  </a:lnTo>
                  <a:close/>
                </a:path>
                <a:path w="432435" h="317500">
                  <a:moveTo>
                    <a:pt x="432041" y="0"/>
                  </a:moveTo>
                  <a:lnTo>
                    <a:pt x="429006" y="0"/>
                  </a:lnTo>
                  <a:lnTo>
                    <a:pt x="429006" y="24384"/>
                  </a:lnTo>
                  <a:lnTo>
                    <a:pt x="432041" y="24384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843783" y="6044946"/>
              <a:ext cx="9525" cy="194310"/>
            </a:xfrm>
            <a:custGeom>
              <a:avLst/>
              <a:gdLst/>
              <a:ahLst/>
              <a:cxnLst/>
              <a:rect l="l" t="t" r="r" b="b"/>
              <a:pathLst>
                <a:path w="9525" h="194310">
                  <a:moveTo>
                    <a:pt x="9143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9143" y="19431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813816" y="5525238"/>
            <a:ext cx="386080" cy="83121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900" b="1" spc="-10" dirty="0">
                <a:solidFill>
                  <a:srgbClr val="FF0000"/>
                </a:solidFill>
                <a:latin typeface="Arial"/>
                <a:cs typeface="Arial"/>
              </a:rPr>
              <a:t>NP-</a:t>
            </a: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RM</a:t>
            </a:r>
            <a:endParaRPr sz="9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45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  <a:spcBef>
                <a:spcPts val="6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  <a:p>
            <a:pPr marL="83820">
              <a:lnSpc>
                <a:spcPct val="100000"/>
              </a:lnSpc>
              <a:spcBef>
                <a:spcPts val="56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1447800" y="5345429"/>
            <a:ext cx="1544320" cy="245110"/>
            <a:chOff x="1447800" y="5345429"/>
            <a:chExt cx="1544320" cy="245110"/>
          </a:xfrm>
        </p:grpSpPr>
        <p:sp>
          <p:nvSpPr>
            <p:cNvPr id="131" name="object 131"/>
            <p:cNvSpPr/>
            <p:nvPr/>
          </p:nvSpPr>
          <p:spPr>
            <a:xfrm>
              <a:off x="1447800" y="5345429"/>
              <a:ext cx="1544320" cy="25400"/>
            </a:xfrm>
            <a:custGeom>
              <a:avLst/>
              <a:gdLst/>
              <a:ahLst/>
              <a:cxnLst/>
              <a:rect l="l" t="t" r="r" b="b"/>
              <a:pathLst>
                <a:path w="1544320" h="25400">
                  <a:moveTo>
                    <a:pt x="12192" y="0"/>
                  </a:moveTo>
                  <a:lnTo>
                    <a:pt x="0" y="0"/>
                  </a:lnTo>
                  <a:lnTo>
                    <a:pt x="0" y="25146"/>
                  </a:lnTo>
                  <a:lnTo>
                    <a:pt x="12192" y="25146"/>
                  </a:lnTo>
                  <a:lnTo>
                    <a:pt x="12192" y="0"/>
                  </a:lnTo>
                  <a:close/>
                </a:path>
                <a:path w="1544320" h="25400">
                  <a:moveTo>
                    <a:pt x="318516" y="0"/>
                  </a:moveTo>
                  <a:lnTo>
                    <a:pt x="306311" y="0"/>
                  </a:lnTo>
                  <a:lnTo>
                    <a:pt x="306311" y="25146"/>
                  </a:lnTo>
                  <a:lnTo>
                    <a:pt x="318516" y="25146"/>
                  </a:lnTo>
                  <a:lnTo>
                    <a:pt x="318516" y="0"/>
                  </a:lnTo>
                  <a:close/>
                </a:path>
                <a:path w="1544320" h="25400">
                  <a:moveTo>
                    <a:pt x="624840" y="0"/>
                  </a:moveTo>
                  <a:lnTo>
                    <a:pt x="612648" y="0"/>
                  </a:lnTo>
                  <a:lnTo>
                    <a:pt x="612648" y="25146"/>
                  </a:lnTo>
                  <a:lnTo>
                    <a:pt x="624840" y="25146"/>
                  </a:lnTo>
                  <a:lnTo>
                    <a:pt x="624840" y="0"/>
                  </a:lnTo>
                  <a:close/>
                </a:path>
                <a:path w="1544320" h="25400">
                  <a:moveTo>
                    <a:pt x="1237488" y="0"/>
                  </a:moveTo>
                  <a:lnTo>
                    <a:pt x="1225283" y="0"/>
                  </a:lnTo>
                  <a:lnTo>
                    <a:pt x="1225283" y="25146"/>
                  </a:lnTo>
                  <a:lnTo>
                    <a:pt x="1237488" y="25146"/>
                  </a:lnTo>
                  <a:lnTo>
                    <a:pt x="1237488" y="0"/>
                  </a:lnTo>
                  <a:close/>
                </a:path>
                <a:path w="1544320" h="25400">
                  <a:moveTo>
                    <a:pt x="1543812" y="0"/>
                  </a:moveTo>
                  <a:lnTo>
                    <a:pt x="1531607" y="0"/>
                  </a:lnTo>
                  <a:lnTo>
                    <a:pt x="1531607" y="25146"/>
                  </a:lnTo>
                  <a:lnTo>
                    <a:pt x="1543812" y="25146"/>
                  </a:lnTo>
                  <a:lnTo>
                    <a:pt x="1543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9437" y="5467349"/>
              <a:ext cx="267462" cy="122682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1858517" y="5427211"/>
            <a:ext cx="613410" cy="229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20"/>
              </a:spcBef>
              <a:tabLst>
                <a:tab pos="519430" algn="l"/>
              </a:tabLst>
            </a:pPr>
            <a:r>
              <a:rPr sz="550" spc="-25" dirty="0">
                <a:latin typeface="Arial MT"/>
                <a:cs typeface="Arial MT"/>
              </a:rPr>
              <a:t>14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25" dirty="0">
                <a:latin typeface="Arial MT"/>
                <a:cs typeface="Arial MT"/>
              </a:rPr>
              <a:t>21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Arial MT"/>
                <a:cs typeface="Arial MT"/>
              </a:rPr>
              <a:t>deadline</a:t>
            </a:r>
            <a:r>
              <a:rPr sz="750" spc="5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miss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5" name="object 135"/>
          <p:cNvGrpSpPr/>
          <p:nvPr/>
        </p:nvGrpSpPr>
        <p:grpSpPr>
          <a:xfrm>
            <a:off x="4179570" y="5071109"/>
            <a:ext cx="2411730" cy="276225"/>
            <a:chOff x="4179570" y="5071109"/>
            <a:chExt cx="2411730" cy="276225"/>
          </a:xfrm>
        </p:grpSpPr>
        <p:sp>
          <p:nvSpPr>
            <p:cNvPr id="136" name="object 136"/>
            <p:cNvSpPr/>
            <p:nvPr/>
          </p:nvSpPr>
          <p:spPr>
            <a:xfrm>
              <a:off x="4183380" y="5218937"/>
              <a:ext cx="2407920" cy="24765"/>
            </a:xfrm>
            <a:custGeom>
              <a:avLst/>
              <a:gdLst/>
              <a:ahLst/>
              <a:cxnLst/>
              <a:rect l="l" t="t" r="r" b="b"/>
              <a:pathLst>
                <a:path w="2407920" h="24764">
                  <a:moveTo>
                    <a:pt x="2383536" y="0"/>
                  </a:moveTo>
                  <a:lnTo>
                    <a:pt x="2383536" y="24384"/>
                  </a:lnTo>
                  <a:lnTo>
                    <a:pt x="2403347" y="14478"/>
                  </a:lnTo>
                  <a:lnTo>
                    <a:pt x="2387346" y="14478"/>
                  </a:lnTo>
                  <a:lnTo>
                    <a:pt x="2387346" y="10667"/>
                  </a:lnTo>
                  <a:lnTo>
                    <a:pt x="2404872" y="10667"/>
                  </a:lnTo>
                  <a:lnTo>
                    <a:pt x="2383536" y="0"/>
                  </a:lnTo>
                  <a:close/>
                </a:path>
                <a:path w="2407920" h="24764">
                  <a:moveTo>
                    <a:pt x="2383536" y="10667"/>
                  </a:moveTo>
                  <a:lnTo>
                    <a:pt x="0" y="10667"/>
                  </a:lnTo>
                  <a:lnTo>
                    <a:pt x="0" y="14478"/>
                  </a:lnTo>
                  <a:lnTo>
                    <a:pt x="2383536" y="14478"/>
                  </a:lnTo>
                  <a:lnTo>
                    <a:pt x="2383536" y="10667"/>
                  </a:lnTo>
                  <a:close/>
                </a:path>
                <a:path w="2407920" h="24764">
                  <a:moveTo>
                    <a:pt x="2404872" y="10667"/>
                  </a:moveTo>
                  <a:lnTo>
                    <a:pt x="2387346" y="10667"/>
                  </a:lnTo>
                  <a:lnTo>
                    <a:pt x="2387346" y="14478"/>
                  </a:lnTo>
                  <a:lnTo>
                    <a:pt x="2403347" y="14478"/>
                  </a:lnTo>
                  <a:lnTo>
                    <a:pt x="2407920" y="12191"/>
                  </a:lnTo>
                  <a:lnTo>
                    <a:pt x="2404872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179570" y="5071109"/>
              <a:ext cx="1384300" cy="274320"/>
            </a:xfrm>
            <a:custGeom>
              <a:avLst/>
              <a:gdLst/>
              <a:ahLst/>
              <a:cxnLst/>
              <a:rect l="l" t="t" r="r" b="b"/>
              <a:pathLst>
                <a:path w="1384300" h="274320">
                  <a:moveTo>
                    <a:pt x="7620" y="229362"/>
                  </a:moveTo>
                  <a:lnTo>
                    <a:pt x="0" y="229362"/>
                  </a:lnTo>
                  <a:lnTo>
                    <a:pt x="0" y="274320"/>
                  </a:lnTo>
                  <a:lnTo>
                    <a:pt x="7620" y="274320"/>
                  </a:lnTo>
                  <a:lnTo>
                    <a:pt x="7620" y="229362"/>
                  </a:lnTo>
                  <a:close/>
                </a:path>
                <a:path w="1384300" h="274320">
                  <a:moveTo>
                    <a:pt x="7620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7620" y="160020"/>
                  </a:lnTo>
                  <a:lnTo>
                    <a:pt x="7620" y="0"/>
                  </a:lnTo>
                  <a:close/>
                </a:path>
                <a:path w="1384300" h="274320">
                  <a:moveTo>
                    <a:pt x="467106" y="0"/>
                  </a:moveTo>
                  <a:lnTo>
                    <a:pt x="458724" y="0"/>
                  </a:lnTo>
                  <a:lnTo>
                    <a:pt x="458724" y="160020"/>
                  </a:lnTo>
                  <a:lnTo>
                    <a:pt x="467106" y="160020"/>
                  </a:lnTo>
                  <a:lnTo>
                    <a:pt x="467106" y="0"/>
                  </a:lnTo>
                  <a:close/>
                </a:path>
                <a:path w="1384300" h="274320">
                  <a:moveTo>
                    <a:pt x="925068" y="0"/>
                  </a:moveTo>
                  <a:lnTo>
                    <a:pt x="917448" y="0"/>
                  </a:lnTo>
                  <a:lnTo>
                    <a:pt x="917448" y="160020"/>
                  </a:lnTo>
                  <a:lnTo>
                    <a:pt x="925068" y="160020"/>
                  </a:lnTo>
                  <a:lnTo>
                    <a:pt x="925068" y="0"/>
                  </a:lnTo>
                  <a:close/>
                </a:path>
                <a:path w="1384300" h="274320">
                  <a:moveTo>
                    <a:pt x="1154430" y="228600"/>
                  </a:moveTo>
                  <a:lnTo>
                    <a:pt x="1146048" y="228600"/>
                  </a:lnTo>
                  <a:lnTo>
                    <a:pt x="1146048" y="274320"/>
                  </a:lnTo>
                  <a:lnTo>
                    <a:pt x="1154430" y="274320"/>
                  </a:lnTo>
                  <a:lnTo>
                    <a:pt x="1154430" y="228600"/>
                  </a:lnTo>
                  <a:close/>
                </a:path>
                <a:path w="1384300" h="274320">
                  <a:moveTo>
                    <a:pt x="1383792" y="0"/>
                  </a:moveTo>
                  <a:lnTo>
                    <a:pt x="1375410" y="0"/>
                  </a:lnTo>
                  <a:lnTo>
                    <a:pt x="1375410" y="160020"/>
                  </a:lnTo>
                  <a:lnTo>
                    <a:pt x="1383792" y="16002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343400" y="5231129"/>
              <a:ext cx="299085" cy="114300"/>
            </a:xfrm>
            <a:custGeom>
              <a:avLst/>
              <a:gdLst/>
              <a:ahLst/>
              <a:cxnLst/>
              <a:rect l="l" t="t" r="r" b="b"/>
              <a:pathLst>
                <a:path w="299085" h="114300">
                  <a:moveTo>
                    <a:pt x="0" y="0"/>
                  </a:moveTo>
                  <a:lnTo>
                    <a:pt x="0" y="114300"/>
                  </a:lnTo>
                </a:path>
                <a:path w="299085" h="114300">
                  <a:moveTo>
                    <a:pt x="298703" y="0"/>
                  </a:moveTo>
                  <a:lnTo>
                    <a:pt x="298703" y="11430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802886" y="5231129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183380" y="5163311"/>
              <a:ext cx="161290" cy="67945"/>
            </a:xfrm>
            <a:custGeom>
              <a:avLst/>
              <a:gdLst/>
              <a:ahLst/>
              <a:cxnLst/>
              <a:rect l="l" t="t" r="r" b="b"/>
              <a:pathLst>
                <a:path w="161289" h="67945">
                  <a:moveTo>
                    <a:pt x="160782" y="0"/>
                  </a:moveTo>
                  <a:lnTo>
                    <a:pt x="0" y="0"/>
                  </a:lnTo>
                  <a:lnTo>
                    <a:pt x="0" y="67817"/>
                  </a:lnTo>
                  <a:lnTo>
                    <a:pt x="160782" y="67817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181856" y="5161787"/>
              <a:ext cx="163830" cy="71120"/>
            </a:xfrm>
            <a:custGeom>
              <a:avLst/>
              <a:gdLst/>
              <a:ahLst/>
              <a:cxnLst/>
              <a:rect l="l" t="t" r="r" b="b"/>
              <a:pathLst>
                <a:path w="163829" h="71120">
                  <a:moveTo>
                    <a:pt x="163829" y="0"/>
                  </a:moveTo>
                  <a:lnTo>
                    <a:pt x="0" y="0"/>
                  </a:lnTo>
                  <a:lnTo>
                    <a:pt x="0" y="70865"/>
                  </a:lnTo>
                  <a:lnTo>
                    <a:pt x="163829" y="70865"/>
                  </a:lnTo>
                  <a:lnTo>
                    <a:pt x="163829" y="69341"/>
                  </a:lnTo>
                  <a:lnTo>
                    <a:pt x="3048" y="69341"/>
                  </a:lnTo>
                  <a:lnTo>
                    <a:pt x="1524" y="67817"/>
                  </a:lnTo>
                  <a:lnTo>
                    <a:pt x="3048" y="6781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3829" y="1524"/>
                  </a:lnTo>
                  <a:lnTo>
                    <a:pt x="163829" y="0"/>
                  </a:lnTo>
                  <a:close/>
                </a:path>
                <a:path w="163829" h="71120">
                  <a:moveTo>
                    <a:pt x="3048" y="67817"/>
                  </a:moveTo>
                  <a:lnTo>
                    <a:pt x="1524" y="67817"/>
                  </a:lnTo>
                  <a:lnTo>
                    <a:pt x="3048" y="69341"/>
                  </a:lnTo>
                  <a:lnTo>
                    <a:pt x="3048" y="67817"/>
                  </a:lnTo>
                  <a:close/>
                </a:path>
                <a:path w="163829" h="71120">
                  <a:moveTo>
                    <a:pt x="160782" y="67817"/>
                  </a:moveTo>
                  <a:lnTo>
                    <a:pt x="3048" y="67817"/>
                  </a:lnTo>
                  <a:lnTo>
                    <a:pt x="3048" y="69341"/>
                  </a:lnTo>
                  <a:lnTo>
                    <a:pt x="160782" y="69341"/>
                  </a:lnTo>
                  <a:lnTo>
                    <a:pt x="160782" y="67817"/>
                  </a:lnTo>
                  <a:close/>
                </a:path>
                <a:path w="163829" h="71120">
                  <a:moveTo>
                    <a:pt x="160782" y="1524"/>
                  </a:moveTo>
                  <a:lnTo>
                    <a:pt x="160782" y="69341"/>
                  </a:lnTo>
                  <a:lnTo>
                    <a:pt x="162306" y="67817"/>
                  </a:lnTo>
                  <a:lnTo>
                    <a:pt x="163829" y="67817"/>
                  </a:lnTo>
                  <a:lnTo>
                    <a:pt x="163829" y="3048"/>
                  </a:lnTo>
                  <a:lnTo>
                    <a:pt x="162306" y="3048"/>
                  </a:lnTo>
                  <a:lnTo>
                    <a:pt x="160782" y="1524"/>
                  </a:lnTo>
                  <a:close/>
                </a:path>
                <a:path w="163829" h="71120">
                  <a:moveTo>
                    <a:pt x="163829" y="67817"/>
                  </a:moveTo>
                  <a:lnTo>
                    <a:pt x="162306" y="67817"/>
                  </a:lnTo>
                  <a:lnTo>
                    <a:pt x="160782" y="69341"/>
                  </a:lnTo>
                  <a:lnTo>
                    <a:pt x="163829" y="69341"/>
                  </a:lnTo>
                  <a:lnTo>
                    <a:pt x="163829" y="67817"/>
                  </a:lnTo>
                  <a:close/>
                </a:path>
                <a:path w="163829" h="7112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3829" h="71120">
                  <a:moveTo>
                    <a:pt x="1607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0782" y="3048"/>
                  </a:lnTo>
                  <a:lnTo>
                    <a:pt x="160782" y="1524"/>
                  </a:lnTo>
                  <a:close/>
                </a:path>
                <a:path w="163829" h="71120">
                  <a:moveTo>
                    <a:pt x="163829" y="1524"/>
                  </a:moveTo>
                  <a:lnTo>
                    <a:pt x="160782" y="1524"/>
                  </a:lnTo>
                  <a:lnTo>
                    <a:pt x="162306" y="3048"/>
                  </a:lnTo>
                  <a:lnTo>
                    <a:pt x="163829" y="3048"/>
                  </a:lnTo>
                  <a:lnTo>
                    <a:pt x="1638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013704" y="5071109"/>
              <a:ext cx="466725" cy="274320"/>
            </a:xfrm>
            <a:custGeom>
              <a:avLst/>
              <a:gdLst/>
              <a:ahLst/>
              <a:cxnLst/>
              <a:rect l="l" t="t" r="r" b="b"/>
              <a:pathLst>
                <a:path w="466725" h="274320">
                  <a:moveTo>
                    <a:pt x="8382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8382" y="160020"/>
                  </a:lnTo>
                  <a:lnTo>
                    <a:pt x="8382" y="0"/>
                  </a:lnTo>
                  <a:close/>
                </a:path>
                <a:path w="466725" h="274320">
                  <a:moveTo>
                    <a:pt x="466344" y="228600"/>
                  </a:moveTo>
                  <a:lnTo>
                    <a:pt x="458724" y="228600"/>
                  </a:lnTo>
                  <a:lnTo>
                    <a:pt x="458724" y="274320"/>
                  </a:lnTo>
                  <a:lnTo>
                    <a:pt x="466344" y="274320"/>
                  </a:lnTo>
                  <a:lnTo>
                    <a:pt x="466344" y="228600"/>
                  </a:lnTo>
                  <a:close/>
                </a:path>
                <a:path w="466725" h="274320">
                  <a:moveTo>
                    <a:pt x="466344" y="0"/>
                  </a:moveTo>
                  <a:lnTo>
                    <a:pt x="458724" y="0"/>
                  </a:lnTo>
                  <a:lnTo>
                    <a:pt x="458724" y="160020"/>
                  </a:lnTo>
                  <a:lnTo>
                    <a:pt x="466344" y="160020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642104" y="5162549"/>
              <a:ext cx="161290" cy="68580"/>
            </a:xfrm>
            <a:custGeom>
              <a:avLst/>
              <a:gdLst/>
              <a:ahLst/>
              <a:cxnLst/>
              <a:rect l="l" t="t" r="r" b="b"/>
              <a:pathLst>
                <a:path w="161289" h="68579">
                  <a:moveTo>
                    <a:pt x="16078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60782" y="6857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640580" y="5161025"/>
              <a:ext cx="163830" cy="71755"/>
            </a:xfrm>
            <a:custGeom>
              <a:avLst/>
              <a:gdLst/>
              <a:ahLst/>
              <a:cxnLst/>
              <a:rect l="l" t="t" r="r" b="b"/>
              <a:pathLst>
                <a:path w="163829" h="71754">
                  <a:moveTo>
                    <a:pt x="16382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63829" y="71627"/>
                  </a:lnTo>
                  <a:lnTo>
                    <a:pt x="16382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3829" y="1524"/>
                  </a:lnTo>
                  <a:lnTo>
                    <a:pt x="163829" y="0"/>
                  </a:lnTo>
                  <a:close/>
                </a:path>
                <a:path w="16382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63829" h="71754">
                  <a:moveTo>
                    <a:pt x="16078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60782" y="70103"/>
                  </a:lnTo>
                  <a:lnTo>
                    <a:pt x="160782" y="68579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160782" y="70103"/>
                  </a:lnTo>
                  <a:lnTo>
                    <a:pt x="162306" y="68579"/>
                  </a:lnTo>
                  <a:lnTo>
                    <a:pt x="163829" y="68579"/>
                  </a:lnTo>
                  <a:lnTo>
                    <a:pt x="163829" y="3048"/>
                  </a:lnTo>
                  <a:lnTo>
                    <a:pt x="162306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68579"/>
                  </a:moveTo>
                  <a:lnTo>
                    <a:pt x="162306" y="68579"/>
                  </a:lnTo>
                  <a:lnTo>
                    <a:pt x="160782" y="70103"/>
                  </a:lnTo>
                  <a:lnTo>
                    <a:pt x="163829" y="70103"/>
                  </a:lnTo>
                  <a:lnTo>
                    <a:pt x="163829" y="68579"/>
                  </a:lnTo>
                  <a:close/>
                </a:path>
                <a:path w="16382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0782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1524"/>
                  </a:moveTo>
                  <a:lnTo>
                    <a:pt x="160782" y="1524"/>
                  </a:lnTo>
                  <a:lnTo>
                    <a:pt x="162306" y="3048"/>
                  </a:lnTo>
                  <a:lnTo>
                    <a:pt x="163829" y="3048"/>
                  </a:lnTo>
                  <a:lnTo>
                    <a:pt x="1638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100827" y="5231129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00828" y="5162549"/>
              <a:ext cx="161290" cy="68580"/>
            </a:xfrm>
            <a:custGeom>
              <a:avLst/>
              <a:gdLst/>
              <a:ahLst/>
              <a:cxnLst/>
              <a:rect l="l" t="t" r="r" b="b"/>
              <a:pathLst>
                <a:path w="161289" h="68579">
                  <a:moveTo>
                    <a:pt x="16078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60782" y="6857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99304" y="5161025"/>
              <a:ext cx="163830" cy="71755"/>
            </a:xfrm>
            <a:custGeom>
              <a:avLst/>
              <a:gdLst/>
              <a:ahLst/>
              <a:cxnLst/>
              <a:rect l="l" t="t" r="r" b="b"/>
              <a:pathLst>
                <a:path w="163829" h="71754">
                  <a:moveTo>
                    <a:pt x="16382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63829" y="71627"/>
                  </a:lnTo>
                  <a:lnTo>
                    <a:pt x="16382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3829" y="1524"/>
                  </a:lnTo>
                  <a:lnTo>
                    <a:pt x="163829" y="0"/>
                  </a:lnTo>
                  <a:close/>
                </a:path>
                <a:path w="16382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63829" h="71754">
                  <a:moveTo>
                    <a:pt x="16078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60782" y="70103"/>
                  </a:lnTo>
                  <a:lnTo>
                    <a:pt x="160782" y="68579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160782" y="70103"/>
                  </a:lnTo>
                  <a:lnTo>
                    <a:pt x="162306" y="68579"/>
                  </a:lnTo>
                  <a:lnTo>
                    <a:pt x="163829" y="68579"/>
                  </a:lnTo>
                  <a:lnTo>
                    <a:pt x="163829" y="3048"/>
                  </a:lnTo>
                  <a:lnTo>
                    <a:pt x="162306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68579"/>
                  </a:moveTo>
                  <a:lnTo>
                    <a:pt x="162306" y="68579"/>
                  </a:lnTo>
                  <a:lnTo>
                    <a:pt x="160782" y="70103"/>
                  </a:lnTo>
                  <a:lnTo>
                    <a:pt x="163829" y="70103"/>
                  </a:lnTo>
                  <a:lnTo>
                    <a:pt x="163829" y="68579"/>
                  </a:lnTo>
                  <a:close/>
                </a:path>
                <a:path w="16382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0782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1524"/>
                  </a:moveTo>
                  <a:lnTo>
                    <a:pt x="160782" y="1524"/>
                  </a:lnTo>
                  <a:lnTo>
                    <a:pt x="162306" y="3048"/>
                  </a:lnTo>
                  <a:lnTo>
                    <a:pt x="163829" y="3048"/>
                  </a:lnTo>
                  <a:lnTo>
                    <a:pt x="1638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60847" y="5231129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559552" y="5162549"/>
              <a:ext cx="161290" cy="68580"/>
            </a:xfrm>
            <a:custGeom>
              <a:avLst/>
              <a:gdLst/>
              <a:ahLst/>
              <a:cxnLst/>
              <a:rect l="l" t="t" r="r" b="b"/>
              <a:pathLst>
                <a:path w="161289" h="68579">
                  <a:moveTo>
                    <a:pt x="16078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60782" y="6857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558028" y="5161025"/>
              <a:ext cx="163830" cy="71755"/>
            </a:xfrm>
            <a:custGeom>
              <a:avLst/>
              <a:gdLst/>
              <a:ahLst/>
              <a:cxnLst/>
              <a:rect l="l" t="t" r="r" b="b"/>
              <a:pathLst>
                <a:path w="163829" h="71754">
                  <a:moveTo>
                    <a:pt x="16382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63829" y="71627"/>
                  </a:lnTo>
                  <a:lnTo>
                    <a:pt x="16382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3829" y="1524"/>
                  </a:lnTo>
                  <a:lnTo>
                    <a:pt x="163829" y="0"/>
                  </a:lnTo>
                  <a:close/>
                </a:path>
                <a:path w="16382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63829" h="71754">
                  <a:moveTo>
                    <a:pt x="16078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60782" y="70103"/>
                  </a:lnTo>
                  <a:lnTo>
                    <a:pt x="160782" y="68579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160782" y="70103"/>
                  </a:lnTo>
                  <a:lnTo>
                    <a:pt x="162306" y="68579"/>
                  </a:lnTo>
                  <a:lnTo>
                    <a:pt x="163829" y="68579"/>
                  </a:lnTo>
                  <a:lnTo>
                    <a:pt x="163829" y="3048"/>
                  </a:lnTo>
                  <a:lnTo>
                    <a:pt x="162306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68579"/>
                  </a:moveTo>
                  <a:lnTo>
                    <a:pt x="162306" y="68579"/>
                  </a:lnTo>
                  <a:lnTo>
                    <a:pt x="160782" y="70103"/>
                  </a:lnTo>
                  <a:lnTo>
                    <a:pt x="163829" y="70103"/>
                  </a:lnTo>
                  <a:lnTo>
                    <a:pt x="163829" y="68579"/>
                  </a:lnTo>
                  <a:close/>
                </a:path>
                <a:path w="16382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0782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1524"/>
                  </a:moveTo>
                  <a:lnTo>
                    <a:pt x="160782" y="1524"/>
                  </a:lnTo>
                  <a:lnTo>
                    <a:pt x="162306" y="3048"/>
                  </a:lnTo>
                  <a:lnTo>
                    <a:pt x="163829" y="3048"/>
                  </a:lnTo>
                  <a:lnTo>
                    <a:pt x="1638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017514" y="5162549"/>
              <a:ext cx="161290" cy="68580"/>
            </a:xfrm>
            <a:custGeom>
              <a:avLst/>
              <a:gdLst/>
              <a:ahLst/>
              <a:cxnLst/>
              <a:rect l="l" t="t" r="r" b="b"/>
              <a:pathLst>
                <a:path w="161289" h="68579">
                  <a:moveTo>
                    <a:pt x="16078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60782" y="6857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15990" y="5161025"/>
              <a:ext cx="163830" cy="71755"/>
            </a:xfrm>
            <a:custGeom>
              <a:avLst/>
              <a:gdLst/>
              <a:ahLst/>
              <a:cxnLst/>
              <a:rect l="l" t="t" r="r" b="b"/>
              <a:pathLst>
                <a:path w="163829" h="71754">
                  <a:moveTo>
                    <a:pt x="16382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63829" y="71627"/>
                  </a:lnTo>
                  <a:lnTo>
                    <a:pt x="16382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3829" y="1524"/>
                  </a:lnTo>
                  <a:lnTo>
                    <a:pt x="163829" y="0"/>
                  </a:lnTo>
                  <a:close/>
                </a:path>
                <a:path w="16382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63829" h="71754">
                  <a:moveTo>
                    <a:pt x="16078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60782" y="70103"/>
                  </a:lnTo>
                  <a:lnTo>
                    <a:pt x="160782" y="68579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160782" y="70103"/>
                  </a:lnTo>
                  <a:lnTo>
                    <a:pt x="162306" y="68579"/>
                  </a:lnTo>
                  <a:lnTo>
                    <a:pt x="163829" y="68579"/>
                  </a:lnTo>
                  <a:lnTo>
                    <a:pt x="163829" y="3048"/>
                  </a:lnTo>
                  <a:lnTo>
                    <a:pt x="162306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68579"/>
                  </a:moveTo>
                  <a:lnTo>
                    <a:pt x="162306" y="68579"/>
                  </a:lnTo>
                  <a:lnTo>
                    <a:pt x="160782" y="70103"/>
                  </a:lnTo>
                  <a:lnTo>
                    <a:pt x="163829" y="70103"/>
                  </a:lnTo>
                  <a:lnTo>
                    <a:pt x="163829" y="68579"/>
                  </a:lnTo>
                  <a:close/>
                </a:path>
                <a:path w="16382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0782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1524"/>
                  </a:moveTo>
                  <a:lnTo>
                    <a:pt x="160782" y="1524"/>
                  </a:lnTo>
                  <a:lnTo>
                    <a:pt x="162306" y="3048"/>
                  </a:lnTo>
                  <a:lnTo>
                    <a:pt x="163829" y="3048"/>
                  </a:lnTo>
                  <a:lnTo>
                    <a:pt x="1638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59552" y="5231129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719572" y="5231129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17514" y="5231129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178295" y="5231129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4052315" y="4365748"/>
            <a:ext cx="2660015" cy="61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95"/>
              </a:spcBef>
            </a:pP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Disdvantages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11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150">
              <a:latin typeface="Arial"/>
              <a:cs typeface="Arial"/>
            </a:endParaRPr>
          </a:p>
          <a:p>
            <a:pPr marL="108585" marR="5080" indent="-109220">
              <a:lnSpc>
                <a:spcPct val="100000"/>
              </a:lnSpc>
              <a:spcBef>
                <a:spcPts val="1085"/>
              </a:spcBef>
              <a:buClr>
                <a:srgbClr val="0000FF"/>
              </a:buClr>
              <a:buFont typeface="Symbol"/>
              <a:buChar char=""/>
              <a:tabLst>
                <a:tab pos="108585" algn="l"/>
              </a:tabLst>
            </a:pPr>
            <a:r>
              <a:rPr sz="900" dirty="0">
                <a:latin typeface="Arial MT"/>
                <a:cs typeface="Arial MT"/>
              </a:rPr>
              <a:t>In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general,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NP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scheduling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reduces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schedulability introducing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blocking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delays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high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tasks: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4179570" y="5343842"/>
            <a:ext cx="2411730" cy="840105"/>
            <a:chOff x="4179570" y="5343842"/>
            <a:chExt cx="2411730" cy="840105"/>
          </a:xfrm>
        </p:grpSpPr>
        <p:pic>
          <p:nvPicPr>
            <p:cNvPr id="159" name="object 1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9552" y="5919215"/>
              <a:ext cx="389382" cy="22860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2104" y="5919215"/>
              <a:ext cx="321563" cy="22860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4183380" y="5448299"/>
              <a:ext cx="2407920" cy="24765"/>
            </a:xfrm>
            <a:custGeom>
              <a:avLst/>
              <a:gdLst/>
              <a:ahLst/>
              <a:cxnLst/>
              <a:rect l="l" t="t" r="r" b="b"/>
              <a:pathLst>
                <a:path w="2407920" h="24764">
                  <a:moveTo>
                    <a:pt x="2383536" y="0"/>
                  </a:moveTo>
                  <a:lnTo>
                    <a:pt x="2383536" y="24384"/>
                  </a:lnTo>
                  <a:lnTo>
                    <a:pt x="2403348" y="14477"/>
                  </a:lnTo>
                  <a:lnTo>
                    <a:pt x="2387346" y="14477"/>
                  </a:lnTo>
                  <a:lnTo>
                    <a:pt x="2387346" y="10667"/>
                  </a:lnTo>
                  <a:lnTo>
                    <a:pt x="2404872" y="10667"/>
                  </a:lnTo>
                  <a:lnTo>
                    <a:pt x="2383536" y="0"/>
                  </a:lnTo>
                  <a:close/>
                </a:path>
                <a:path w="2407920" h="24764">
                  <a:moveTo>
                    <a:pt x="2383536" y="10667"/>
                  </a:moveTo>
                  <a:lnTo>
                    <a:pt x="0" y="10667"/>
                  </a:lnTo>
                  <a:lnTo>
                    <a:pt x="0" y="14477"/>
                  </a:lnTo>
                  <a:lnTo>
                    <a:pt x="2383536" y="14477"/>
                  </a:lnTo>
                  <a:lnTo>
                    <a:pt x="2383536" y="10667"/>
                  </a:lnTo>
                  <a:close/>
                </a:path>
                <a:path w="2407920" h="24764">
                  <a:moveTo>
                    <a:pt x="2404872" y="10667"/>
                  </a:moveTo>
                  <a:lnTo>
                    <a:pt x="2387346" y="10667"/>
                  </a:lnTo>
                  <a:lnTo>
                    <a:pt x="2387346" y="14477"/>
                  </a:lnTo>
                  <a:lnTo>
                    <a:pt x="2403348" y="14477"/>
                  </a:lnTo>
                  <a:lnTo>
                    <a:pt x="2407920" y="12191"/>
                  </a:lnTo>
                  <a:lnTo>
                    <a:pt x="2404872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179570" y="5345429"/>
              <a:ext cx="1154430" cy="115570"/>
            </a:xfrm>
            <a:custGeom>
              <a:avLst/>
              <a:gdLst/>
              <a:ahLst/>
              <a:cxnLst/>
              <a:rect l="l" t="t" r="r" b="b"/>
              <a:pathLst>
                <a:path w="1154429" h="115570">
                  <a:moveTo>
                    <a:pt x="7620" y="0"/>
                  </a:moveTo>
                  <a:lnTo>
                    <a:pt x="0" y="0"/>
                  </a:lnTo>
                  <a:lnTo>
                    <a:pt x="0" y="115062"/>
                  </a:lnTo>
                  <a:lnTo>
                    <a:pt x="7620" y="115062"/>
                  </a:lnTo>
                  <a:lnTo>
                    <a:pt x="7620" y="0"/>
                  </a:lnTo>
                  <a:close/>
                </a:path>
                <a:path w="1154429" h="115570">
                  <a:moveTo>
                    <a:pt x="1154430" y="0"/>
                  </a:moveTo>
                  <a:lnTo>
                    <a:pt x="1146048" y="0"/>
                  </a:lnTo>
                  <a:lnTo>
                    <a:pt x="1146048" y="115062"/>
                  </a:lnTo>
                  <a:lnTo>
                    <a:pt x="1154430" y="115062"/>
                  </a:lnTo>
                  <a:lnTo>
                    <a:pt x="11544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343400" y="5345429"/>
              <a:ext cx="299085" cy="110489"/>
            </a:xfrm>
            <a:custGeom>
              <a:avLst/>
              <a:gdLst/>
              <a:ahLst/>
              <a:cxnLst/>
              <a:rect l="l" t="t" r="r" b="b"/>
              <a:pathLst>
                <a:path w="299085" h="110489">
                  <a:moveTo>
                    <a:pt x="0" y="0"/>
                  </a:moveTo>
                  <a:lnTo>
                    <a:pt x="0" y="110489"/>
                  </a:lnTo>
                </a:path>
                <a:path w="299085" h="110489">
                  <a:moveTo>
                    <a:pt x="298703" y="0"/>
                  </a:moveTo>
                  <a:lnTo>
                    <a:pt x="298703" y="11048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02886" y="5345429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89">
                  <a:moveTo>
                    <a:pt x="0" y="0"/>
                  </a:moveTo>
                  <a:lnTo>
                    <a:pt x="0" y="11048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344162" y="5391911"/>
              <a:ext cx="298450" cy="68580"/>
            </a:xfrm>
            <a:custGeom>
              <a:avLst/>
              <a:gdLst/>
              <a:ahLst/>
              <a:cxnLst/>
              <a:rect l="l" t="t" r="r" b="b"/>
              <a:pathLst>
                <a:path w="298450" h="68579">
                  <a:moveTo>
                    <a:pt x="29794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97941" y="6857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342638" y="5390387"/>
              <a:ext cx="300990" cy="71755"/>
            </a:xfrm>
            <a:custGeom>
              <a:avLst/>
              <a:gdLst/>
              <a:ahLst/>
              <a:cxnLst/>
              <a:rect l="l" t="t" r="r" b="b"/>
              <a:pathLst>
                <a:path w="300989" h="71754">
                  <a:moveTo>
                    <a:pt x="30098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300989" y="71627"/>
                  </a:lnTo>
                  <a:lnTo>
                    <a:pt x="30098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00989" y="1524"/>
                  </a:lnTo>
                  <a:lnTo>
                    <a:pt x="300989" y="0"/>
                  </a:lnTo>
                  <a:close/>
                </a:path>
                <a:path w="30098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300989" h="71754">
                  <a:moveTo>
                    <a:pt x="297941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297941" y="70103"/>
                  </a:lnTo>
                  <a:lnTo>
                    <a:pt x="297941" y="68579"/>
                  </a:lnTo>
                  <a:close/>
                </a:path>
                <a:path w="300989" h="71754">
                  <a:moveTo>
                    <a:pt x="297941" y="1524"/>
                  </a:moveTo>
                  <a:lnTo>
                    <a:pt x="297941" y="70103"/>
                  </a:lnTo>
                  <a:lnTo>
                    <a:pt x="299465" y="68579"/>
                  </a:lnTo>
                  <a:lnTo>
                    <a:pt x="300989" y="68579"/>
                  </a:lnTo>
                  <a:lnTo>
                    <a:pt x="300989" y="3048"/>
                  </a:lnTo>
                  <a:lnTo>
                    <a:pt x="299465" y="3048"/>
                  </a:lnTo>
                  <a:lnTo>
                    <a:pt x="297941" y="1524"/>
                  </a:lnTo>
                  <a:close/>
                </a:path>
                <a:path w="300989" h="71754">
                  <a:moveTo>
                    <a:pt x="300989" y="68579"/>
                  </a:moveTo>
                  <a:lnTo>
                    <a:pt x="299465" y="68579"/>
                  </a:lnTo>
                  <a:lnTo>
                    <a:pt x="297941" y="70103"/>
                  </a:lnTo>
                  <a:lnTo>
                    <a:pt x="300989" y="70103"/>
                  </a:lnTo>
                  <a:lnTo>
                    <a:pt x="300989" y="68579"/>
                  </a:lnTo>
                  <a:close/>
                </a:path>
                <a:path w="30098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00989" h="71754">
                  <a:moveTo>
                    <a:pt x="29794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7941" y="3048"/>
                  </a:lnTo>
                  <a:lnTo>
                    <a:pt x="297941" y="1524"/>
                  </a:lnTo>
                  <a:close/>
                </a:path>
                <a:path w="300989" h="71754">
                  <a:moveTo>
                    <a:pt x="300989" y="1524"/>
                  </a:moveTo>
                  <a:lnTo>
                    <a:pt x="297941" y="1524"/>
                  </a:lnTo>
                  <a:lnTo>
                    <a:pt x="299465" y="3048"/>
                  </a:lnTo>
                  <a:lnTo>
                    <a:pt x="300989" y="3048"/>
                  </a:lnTo>
                  <a:lnTo>
                    <a:pt x="30098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472427" y="5345429"/>
              <a:ext cx="7620" cy="115570"/>
            </a:xfrm>
            <a:custGeom>
              <a:avLst/>
              <a:gdLst/>
              <a:ahLst/>
              <a:cxnLst/>
              <a:rect l="l" t="t" r="r" b="b"/>
              <a:pathLst>
                <a:path w="7620" h="115570">
                  <a:moveTo>
                    <a:pt x="7620" y="0"/>
                  </a:moveTo>
                  <a:lnTo>
                    <a:pt x="0" y="0"/>
                  </a:lnTo>
                  <a:lnTo>
                    <a:pt x="0" y="115062"/>
                  </a:lnTo>
                  <a:lnTo>
                    <a:pt x="7620" y="11506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100827" y="5345429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89">
                  <a:moveTo>
                    <a:pt x="0" y="0"/>
                  </a:moveTo>
                  <a:lnTo>
                    <a:pt x="0" y="11048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183380" y="5929883"/>
              <a:ext cx="2407920" cy="254000"/>
            </a:xfrm>
            <a:custGeom>
              <a:avLst/>
              <a:gdLst/>
              <a:ahLst/>
              <a:cxnLst/>
              <a:rect l="l" t="t" r="r" b="b"/>
              <a:pathLst>
                <a:path w="2407920" h="254000">
                  <a:moveTo>
                    <a:pt x="2407920" y="241554"/>
                  </a:moveTo>
                  <a:lnTo>
                    <a:pt x="2403348" y="239268"/>
                  </a:lnTo>
                  <a:lnTo>
                    <a:pt x="2383536" y="229362"/>
                  </a:lnTo>
                  <a:lnTo>
                    <a:pt x="2383536" y="239268"/>
                  </a:lnTo>
                  <a:lnTo>
                    <a:pt x="0" y="239268"/>
                  </a:lnTo>
                  <a:lnTo>
                    <a:pt x="0" y="243090"/>
                  </a:lnTo>
                  <a:lnTo>
                    <a:pt x="2383536" y="243090"/>
                  </a:lnTo>
                  <a:lnTo>
                    <a:pt x="2383536" y="253746"/>
                  </a:lnTo>
                  <a:lnTo>
                    <a:pt x="2404859" y="243090"/>
                  </a:lnTo>
                  <a:lnTo>
                    <a:pt x="2407920" y="241554"/>
                  </a:lnTo>
                  <a:close/>
                </a:path>
                <a:path w="2407920" h="254000">
                  <a:moveTo>
                    <a:pt x="2407920" y="12192"/>
                  </a:moveTo>
                  <a:lnTo>
                    <a:pt x="2403348" y="9906"/>
                  </a:lnTo>
                  <a:lnTo>
                    <a:pt x="2383536" y="0"/>
                  </a:lnTo>
                  <a:lnTo>
                    <a:pt x="2383536" y="9906"/>
                  </a:lnTo>
                  <a:lnTo>
                    <a:pt x="0" y="9906"/>
                  </a:lnTo>
                  <a:lnTo>
                    <a:pt x="0" y="13728"/>
                  </a:lnTo>
                  <a:lnTo>
                    <a:pt x="2383536" y="13728"/>
                  </a:lnTo>
                  <a:lnTo>
                    <a:pt x="2383536" y="23622"/>
                  </a:lnTo>
                  <a:lnTo>
                    <a:pt x="2404656" y="13728"/>
                  </a:lnTo>
                  <a:lnTo>
                    <a:pt x="240792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179570" y="5781293"/>
              <a:ext cx="1384300" cy="390525"/>
            </a:xfrm>
            <a:custGeom>
              <a:avLst/>
              <a:gdLst/>
              <a:ahLst/>
              <a:cxnLst/>
              <a:rect l="l" t="t" r="r" b="b"/>
              <a:pathLst>
                <a:path w="1384300" h="390525">
                  <a:moveTo>
                    <a:pt x="7620" y="229362"/>
                  </a:moveTo>
                  <a:lnTo>
                    <a:pt x="0" y="229362"/>
                  </a:lnTo>
                  <a:lnTo>
                    <a:pt x="0" y="390144"/>
                  </a:lnTo>
                  <a:lnTo>
                    <a:pt x="7620" y="390144"/>
                  </a:lnTo>
                  <a:lnTo>
                    <a:pt x="7620" y="229362"/>
                  </a:lnTo>
                  <a:close/>
                </a:path>
                <a:path w="1384300" h="390525">
                  <a:moveTo>
                    <a:pt x="7620" y="0"/>
                  </a:moveTo>
                  <a:lnTo>
                    <a:pt x="0" y="0"/>
                  </a:lnTo>
                  <a:lnTo>
                    <a:pt x="0" y="160782"/>
                  </a:lnTo>
                  <a:lnTo>
                    <a:pt x="7620" y="160782"/>
                  </a:lnTo>
                  <a:lnTo>
                    <a:pt x="7620" y="0"/>
                  </a:lnTo>
                  <a:close/>
                </a:path>
                <a:path w="1384300" h="390525">
                  <a:moveTo>
                    <a:pt x="467106" y="0"/>
                  </a:moveTo>
                  <a:lnTo>
                    <a:pt x="458724" y="0"/>
                  </a:lnTo>
                  <a:lnTo>
                    <a:pt x="458724" y="160782"/>
                  </a:lnTo>
                  <a:lnTo>
                    <a:pt x="467106" y="160782"/>
                  </a:lnTo>
                  <a:lnTo>
                    <a:pt x="467106" y="0"/>
                  </a:lnTo>
                  <a:close/>
                </a:path>
                <a:path w="1384300" h="390525">
                  <a:moveTo>
                    <a:pt x="925068" y="160020"/>
                  </a:moveTo>
                  <a:lnTo>
                    <a:pt x="917448" y="160020"/>
                  </a:lnTo>
                  <a:lnTo>
                    <a:pt x="917448" y="160782"/>
                  </a:lnTo>
                  <a:lnTo>
                    <a:pt x="925068" y="160782"/>
                  </a:lnTo>
                  <a:lnTo>
                    <a:pt x="925068" y="160020"/>
                  </a:lnTo>
                  <a:close/>
                </a:path>
                <a:path w="1384300" h="390525">
                  <a:moveTo>
                    <a:pt x="925068" y="0"/>
                  </a:moveTo>
                  <a:lnTo>
                    <a:pt x="917448" y="0"/>
                  </a:lnTo>
                  <a:lnTo>
                    <a:pt x="917448" y="91440"/>
                  </a:lnTo>
                  <a:lnTo>
                    <a:pt x="925068" y="91440"/>
                  </a:lnTo>
                  <a:lnTo>
                    <a:pt x="925068" y="0"/>
                  </a:lnTo>
                  <a:close/>
                </a:path>
                <a:path w="1384300" h="390525">
                  <a:moveTo>
                    <a:pt x="1154430" y="229362"/>
                  </a:moveTo>
                  <a:lnTo>
                    <a:pt x="1146048" y="229362"/>
                  </a:lnTo>
                  <a:lnTo>
                    <a:pt x="1146048" y="389382"/>
                  </a:lnTo>
                  <a:lnTo>
                    <a:pt x="1154430" y="389382"/>
                  </a:lnTo>
                  <a:lnTo>
                    <a:pt x="1154430" y="229362"/>
                  </a:lnTo>
                  <a:close/>
                </a:path>
                <a:path w="1384300" h="390525">
                  <a:moveTo>
                    <a:pt x="1383792" y="0"/>
                  </a:moveTo>
                  <a:lnTo>
                    <a:pt x="1375410" y="0"/>
                  </a:lnTo>
                  <a:lnTo>
                    <a:pt x="1375410" y="160782"/>
                  </a:lnTo>
                  <a:lnTo>
                    <a:pt x="1383792" y="160782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343400" y="5942075"/>
              <a:ext cx="780415" cy="224154"/>
            </a:xfrm>
            <a:custGeom>
              <a:avLst/>
              <a:gdLst/>
              <a:ahLst/>
              <a:cxnLst/>
              <a:rect l="l" t="t" r="r" b="b"/>
              <a:pathLst>
                <a:path w="780414" h="224154">
                  <a:moveTo>
                    <a:pt x="0" y="0"/>
                  </a:moveTo>
                  <a:lnTo>
                    <a:pt x="0" y="224027"/>
                  </a:lnTo>
                </a:path>
                <a:path w="780414" h="224154">
                  <a:moveTo>
                    <a:pt x="780288" y="0"/>
                  </a:moveTo>
                  <a:lnTo>
                    <a:pt x="780288" y="224027"/>
                  </a:lnTo>
                </a:path>
                <a:path w="780414" h="224154">
                  <a:moveTo>
                    <a:pt x="620268" y="0"/>
                  </a:moveTo>
                  <a:lnTo>
                    <a:pt x="620268" y="224027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183380" y="5873495"/>
              <a:ext cx="161290" cy="68580"/>
            </a:xfrm>
            <a:custGeom>
              <a:avLst/>
              <a:gdLst/>
              <a:ahLst/>
              <a:cxnLst/>
              <a:rect l="l" t="t" r="r" b="b"/>
              <a:pathLst>
                <a:path w="161289" h="68579">
                  <a:moveTo>
                    <a:pt x="16078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60782" y="6857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181856" y="5871971"/>
              <a:ext cx="163830" cy="71755"/>
            </a:xfrm>
            <a:custGeom>
              <a:avLst/>
              <a:gdLst/>
              <a:ahLst/>
              <a:cxnLst/>
              <a:rect l="l" t="t" r="r" b="b"/>
              <a:pathLst>
                <a:path w="163829" h="71754">
                  <a:moveTo>
                    <a:pt x="16382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63829" y="71627"/>
                  </a:lnTo>
                  <a:lnTo>
                    <a:pt x="16382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3829" y="1524"/>
                  </a:lnTo>
                  <a:lnTo>
                    <a:pt x="163829" y="0"/>
                  </a:lnTo>
                  <a:close/>
                </a:path>
                <a:path w="16382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63829" h="71754">
                  <a:moveTo>
                    <a:pt x="16078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60782" y="70103"/>
                  </a:lnTo>
                  <a:lnTo>
                    <a:pt x="160782" y="68579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160782" y="70103"/>
                  </a:lnTo>
                  <a:lnTo>
                    <a:pt x="162306" y="68579"/>
                  </a:lnTo>
                  <a:lnTo>
                    <a:pt x="163829" y="68579"/>
                  </a:lnTo>
                  <a:lnTo>
                    <a:pt x="163829" y="3048"/>
                  </a:lnTo>
                  <a:lnTo>
                    <a:pt x="162306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68579"/>
                  </a:moveTo>
                  <a:lnTo>
                    <a:pt x="162306" y="68579"/>
                  </a:lnTo>
                  <a:lnTo>
                    <a:pt x="160782" y="70103"/>
                  </a:lnTo>
                  <a:lnTo>
                    <a:pt x="163829" y="70103"/>
                  </a:lnTo>
                  <a:lnTo>
                    <a:pt x="163829" y="68579"/>
                  </a:lnTo>
                  <a:close/>
                </a:path>
                <a:path w="16382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0782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1524"/>
                  </a:moveTo>
                  <a:lnTo>
                    <a:pt x="160782" y="1524"/>
                  </a:lnTo>
                  <a:lnTo>
                    <a:pt x="162306" y="3048"/>
                  </a:lnTo>
                  <a:lnTo>
                    <a:pt x="163829" y="3048"/>
                  </a:lnTo>
                  <a:lnTo>
                    <a:pt x="1638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344162" y="6102095"/>
              <a:ext cx="619760" cy="69850"/>
            </a:xfrm>
            <a:custGeom>
              <a:avLst/>
              <a:gdLst/>
              <a:ahLst/>
              <a:cxnLst/>
              <a:rect l="l" t="t" r="r" b="b"/>
              <a:pathLst>
                <a:path w="619760" h="69850">
                  <a:moveTo>
                    <a:pt x="619506" y="0"/>
                  </a:moveTo>
                  <a:lnTo>
                    <a:pt x="0" y="0"/>
                  </a:lnTo>
                  <a:lnTo>
                    <a:pt x="0" y="69341"/>
                  </a:lnTo>
                  <a:lnTo>
                    <a:pt x="619506" y="69341"/>
                  </a:lnTo>
                  <a:lnTo>
                    <a:pt x="61950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342638" y="6100571"/>
              <a:ext cx="622935" cy="72390"/>
            </a:xfrm>
            <a:custGeom>
              <a:avLst/>
              <a:gdLst/>
              <a:ahLst/>
              <a:cxnLst/>
              <a:rect l="l" t="t" r="r" b="b"/>
              <a:pathLst>
                <a:path w="622935" h="72389">
                  <a:moveTo>
                    <a:pt x="622553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622553" y="72389"/>
                  </a:lnTo>
                  <a:lnTo>
                    <a:pt x="622553" y="70865"/>
                  </a:lnTo>
                  <a:lnTo>
                    <a:pt x="3048" y="70865"/>
                  </a:lnTo>
                  <a:lnTo>
                    <a:pt x="1524" y="69341"/>
                  </a:lnTo>
                  <a:lnTo>
                    <a:pt x="3048" y="6934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22553" y="1524"/>
                  </a:lnTo>
                  <a:lnTo>
                    <a:pt x="622553" y="0"/>
                  </a:lnTo>
                  <a:close/>
                </a:path>
                <a:path w="622935" h="72389">
                  <a:moveTo>
                    <a:pt x="3048" y="69341"/>
                  </a:moveTo>
                  <a:lnTo>
                    <a:pt x="1524" y="69341"/>
                  </a:lnTo>
                  <a:lnTo>
                    <a:pt x="3048" y="70865"/>
                  </a:lnTo>
                  <a:lnTo>
                    <a:pt x="3048" y="69341"/>
                  </a:lnTo>
                  <a:close/>
                </a:path>
                <a:path w="622935" h="72389">
                  <a:moveTo>
                    <a:pt x="619506" y="69341"/>
                  </a:moveTo>
                  <a:lnTo>
                    <a:pt x="3048" y="69341"/>
                  </a:lnTo>
                  <a:lnTo>
                    <a:pt x="3048" y="70865"/>
                  </a:lnTo>
                  <a:lnTo>
                    <a:pt x="619506" y="70865"/>
                  </a:lnTo>
                  <a:lnTo>
                    <a:pt x="619506" y="69341"/>
                  </a:lnTo>
                  <a:close/>
                </a:path>
                <a:path w="622935" h="72389">
                  <a:moveTo>
                    <a:pt x="619506" y="1524"/>
                  </a:moveTo>
                  <a:lnTo>
                    <a:pt x="619506" y="70865"/>
                  </a:lnTo>
                  <a:lnTo>
                    <a:pt x="621029" y="69341"/>
                  </a:lnTo>
                  <a:lnTo>
                    <a:pt x="622553" y="69341"/>
                  </a:lnTo>
                  <a:lnTo>
                    <a:pt x="622553" y="3048"/>
                  </a:lnTo>
                  <a:lnTo>
                    <a:pt x="621029" y="3048"/>
                  </a:lnTo>
                  <a:lnTo>
                    <a:pt x="619506" y="1524"/>
                  </a:lnTo>
                  <a:close/>
                </a:path>
                <a:path w="622935" h="72389">
                  <a:moveTo>
                    <a:pt x="622553" y="69341"/>
                  </a:moveTo>
                  <a:lnTo>
                    <a:pt x="621029" y="69341"/>
                  </a:lnTo>
                  <a:lnTo>
                    <a:pt x="619506" y="70865"/>
                  </a:lnTo>
                  <a:lnTo>
                    <a:pt x="622553" y="70865"/>
                  </a:lnTo>
                  <a:lnTo>
                    <a:pt x="622553" y="69341"/>
                  </a:lnTo>
                  <a:close/>
                </a:path>
                <a:path w="622935" h="723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22935" h="72389">
                  <a:moveTo>
                    <a:pt x="61950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9506" y="3048"/>
                  </a:lnTo>
                  <a:lnTo>
                    <a:pt x="619506" y="1524"/>
                  </a:lnTo>
                  <a:close/>
                </a:path>
                <a:path w="622935" h="72389">
                  <a:moveTo>
                    <a:pt x="622553" y="1524"/>
                  </a:moveTo>
                  <a:lnTo>
                    <a:pt x="619506" y="1524"/>
                  </a:lnTo>
                  <a:lnTo>
                    <a:pt x="621029" y="3048"/>
                  </a:lnTo>
                  <a:lnTo>
                    <a:pt x="622553" y="3048"/>
                  </a:lnTo>
                  <a:lnTo>
                    <a:pt x="62255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013704" y="5781293"/>
              <a:ext cx="466725" cy="389890"/>
            </a:xfrm>
            <a:custGeom>
              <a:avLst/>
              <a:gdLst/>
              <a:ahLst/>
              <a:cxnLst/>
              <a:rect l="l" t="t" r="r" b="b"/>
              <a:pathLst>
                <a:path w="466725" h="389889">
                  <a:moveTo>
                    <a:pt x="8382" y="160020"/>
                  </a:moveTo>
                  <a:lnTo>
                    <a:pt x="0" y="160020"/>
                  </a:lnTo>
                  <a:lnTo>
                    <a:pt x="0" y="160782"/>
                  </a:lnTo>
                  <a:lnTo>
                    <a:pt x="8382" y="160782"/>
                  </a:lnTo>
                  <a:lnTo>
                    <a:pt x="8382" y="160020"/>
                  </a:lnTo>
                  <a:close/>
                </a:path>
                <a:path w="466725" h="389889">
                  <a:moveTo>
                    <a:pt x="8382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8382" y="91440"/>
                  </a:lnTo>
                  <a:lnTo>
                    <a:pt x="8382" y="0"/>
                  </a:lnTo>
                  <a:close/>
                </a:path>
                <a:path w="466725" h="389889">
                  <a:moveTo>
                    <a:pt x="466344" y="229362"/>
                  </a:moveTo>
                  <a:lnTo>
                    <a:pt x="458724" y="229362"/>
                  </a:lnTo>
                  <a:lnTo>
                    <a:pt x="458724" y="389382"/>
                  </a:lnTo>
                  <a:lnTo>
                    <a:pt x="466344" y="389382"/>
                  </a:lnTo>
                  <a:lnTo>
                    <a:pt x="466344" y="229362"/>
                  </a:lnTo>
                  <a:close/>
                </a:path>
                <a:path w="466725" h="389889">
                  <a:moveTo>
                    <a:pt x="466344" y="0"/>
                  </a:moveTo>
                  <a:lnTo>
                    <a:pt x="458724" y="0"/>
                  </a:lnTo>
                  <a:lnTo>
                    <a:pt x="458724" y="160782"/>
                  </a:lnTo>
                  <a:lnTo>
                    <a:pt x="466344" y="160782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963668" y="5872733"/>
              <a:ext cx="161290" cy="68580"/>
            </a:xfrm>
            <a:custGeom>
              <a:avLst/>
              <a:gdLst/>
              <a:ahLst/>
              <a:cxnLst/>
              <a:rect l="l" t="t" r="r" b="b"/>
              <a:pathLst>
                <a:path w="161289" h="68579">
                  <a:moveTo>
                    <a:pt x="16078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60782" y="6857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962144" y="5871209"/>
              <a:ext cx="163830" cy="71755"/>
            </a:xfrm>
            <a:custGeom>
              <a:avLst/>
              <a:gdLst/>
              <a:ahLst/>
              <a:cxnLst/>
              <a:rect l="l" t="t" r="r" b="b"/>
              <a:pathLst>
                <a:path w="163829" h="71754">
                  <a:moveTo>
                    <a:pt x="16382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63829" y="71627"/>
                  </a:lnTo>
                  <a:lnTo>
                    <a:pt x="163829" y="70103"/>
                  </a:lnTo>
                  <a:lnTo>
                    <a:pt x="3047" y="70103"/>
                  </a:lnTo>
                  <a:lnTo>
                    <a:pt x="1523" y="68579"/>
                  </a:lnTo>
                  <a:lnTo>
                    <a:pt x="3047" y="6857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63829" y="1524"/>
                  </a:lnTo>
                  <a:lnTo>
                    <a:pt x="163829" y="0"/>
                  </a:lnTo>
                  <a:close/>
                </a:path>
                <a:path w="163829" h="71754">
                  <a:moveTo>
                    <a:pt x="3047" y="68579"/>
                  </a:moveTo>
                  <a:lnTo>
                    <a:pt x="1523" y="68579"/>
                  </a:lnTo>
                  <a:lnTo>
                    <a:pt x="3047" y="70103"/>
                  </a:lnTo>
                  <a:lnTo>
                    <a:pt x="3047" y="68579"/>
                  </a:lnTo>
                  <a:close/>
                </a:path>
                <a:path w="163829" h="71754">
                  <a:moveTo>
                    <a:pt x="160781" y="68579"/>
                  </a:moveTo>
                  <a:lnTo>
                    <a:pt x="3047" y="68579"/>
                  </a:lnTo>
                  <a:lnTo>
                    <a:pt x="3047" y="70103"/>
                  </a:lnTo>
                  <a:lnTo>
                    <a:pt x="160781" y="70103"/>
                  </a:lnTo>
                  <a:lnTo>
                    <a:pt x="160781" y="68579"/>
                  </a:lnTo>
                  <a:close/>
                </a:path>
                <a:path w="163829" h="71754">
                  <a:moveTo>
                    <a:pt x="160781" y="1524"/>
                  </a:moveTo>
                  <a:lnTo>
                    <a:pt x="160781" y="70103"/>
                  </a:lnTo>
                  <a:lnTo>
                    <a:pt x="162305" y="68579"/>
                  </a:lnTo>
                  <a:lnTo>
                    <a:pt x="163829" y="68579"/>
                  </a:lnTo>
                  <a:lnTo>
                    <a:pt x="163829" y="3048"/>
                  </a:lnTo>
                  <a:lnTo>
                    <a:pt x="162305" y="3048"/>
                  </a:lnTo>
                  <a:lnTo>
                    <a:pt x="160781" y="1524"/>
                  </a:lnTo>
                  <a:close/>
                </a:path>
                <a:path w="163829" h="71754">
                  <a:moveTo>
                    <a:pt x="163829" y="68579"/>
                  </a:moveTo>
                  <a:lnTo>
                    <a:pt x="162305" y="68579"/>
                  </a:lnTo>
                  <a:lnTo>
                    <a:pt x="160781" y="70103"/>
                  </a:lnTo>
                  <a:lnTo>
                    <a:pt x="163829" y="70103"/>
                  </a:lnTo>
                  <a:lnTo>
                    <a:pt x="163829" y="68579"/>
                  </a:lnTo>
                  <a:close/>
                </a:path>
                <a:path w="163829" h="7175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63829" h="71754">
                  <a:moveTo>
                    <a:pt x="1607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60781" y="3048"/>
                  </a:lnTo>
                  <a:lnTo>
                    <a:pt x="160781" y="1524"/>
                  </a:lnTo>
                  <a:close/>
                </a:path>
                <a:path w="163829" h="71754">
                  <a:moveTo>
                    <a:pt x="163829" y="1524"/>
                  </a:moveTo>
                  <a:lnTo>
                    <a:pt x="160781" y="1524"/>
                  </a:lnTo>
                  <a:lnTo>
                    <a:pt x="162305" y="3048"/>
                  </a:lnTo>
                  <a:lnTo>
                    <a:pt x="163829" y="3048"/>
                  </a:lnTo>
                  <a:lnTo>
                    <a:pt x="1638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948933" y="5942075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123688" y="5872733"/>
              <a:ext cx="161290" cy="68580"/>
            </a:xfrm>
            <a:custGeom>
              <a:avLst/>
              <a:gdLst/>
              <a:ahLst/>
              <a:cxnLst/>
              <a:rect l="l" t="t" r="r" b="b"/>
              <a:pathLst>
                <a:path w="161289" h="68579">
                  <a:moveTo>
                    <a:pt x="16078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60782" y="68579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122164" y="5871209"/>
              <a:ext cx="163830" cy="71755"/>
            </a:xfrm>
            <a:custGeom>
              <a:avLst/>
              <a:gdLst/>
              <a:ahLst/>
              <a:cxnLst/>
              <a:rect l="l" t="t" r="r" b="b"/>
              <a:pathLst>
                <a:path w="163829" h="71754">
                  <a:moveTo>
                    <a:pt x="16382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63829" y="71627"/>
                  </a:lnTo>
                  <a:lnTo>
                    <a:pt x="16382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3829" y="1524"/>
                  </a:lnTo>
                  <a:lnTo>
                    <a:pt x="163829" y="0"/>
                  </a:lnTo>
                  <a:close/>
                </a:path>
                <a:path w="16382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63829" h="71754">
                  <a:moveTo>
                    <a:pt x="16078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60782" y="70103"/>
                  </a:lnTo>
                  <a:lnTo>
                    <a:pt x="160782" y="68579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160782" y="70103"/>
                  </a:lnTo>
                  <a:lnTo>
                    <a:pt x="162306" y="68579"/>
                  </a:lnTo>
                  <a:lnTo>
                    <a:pt x="163829" y="68579"/>
                  </a:lnTo>
                  <a:lnTo>
                    <a:pt x="163829" y="3048"/>
                  </a:lnTo>
                  <a:lnTo>
                    <a:pt x="162306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68579"/>
                  </a:moveTo>
                  <a:lnTo>
                    <a:pt x="162306" y="68579"/>
                  </a:lnTo>
                  <a:lnTo>
                    <a:pt x="160782" y="70103"/>
                  </a:lnTo>
                  <a:lnTo>
                    <a:pt x="163829" y="70103"/>
                  </a:lnTo>
                  <a:lnTo>
                    <a:pt x="163829" y="68579"/>
                  </a:lnTo>
                  <a:close/>
                </a:path>
                <a:path w="16382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3829" h="71754">
                  <a:moveTo>
                    <a:pt x="16078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0782" y="3048"/>
                  </a:lnTo>
                  <a:lnTo>
                    <a:pt x="160782" y="1524"/>
                  </a:lnTo>
                  <a:close/>
                </a:path>
                <a:path w="163829" h="71754">
                  <a:moveTo>
                    <a:pt x="163829" y="1524"/>
                  </a:moveTo>
                  <a:lnTo>
                    <a:pt x="160782" y="1524"/>
                  </a:lnTo>
                  <a:lnTo>
                    <a:pt x="162306" y="3048"/>
                  </a:lnTo>
                  <a:lnTo>
                    <a:pt x="163829" y="3048"/>
                  </a:lnTo>
                  <a:lnTo>
                    <a:pt x="1638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802886" y="5391911"/>
              <a:ext cx="298450" cy="68580"/>
            </a:xfrm>
            <a:custGeom>
              <a:avLst/>
              <a:gdLst/>
              <a:ahLst/>
              <a:cxnLst/>
              <a:rect l="l" t="t" r="r" b="b"/>
              <a:pathLst>
                <a:path w="298450" h="68579">
                  <a:moveTo>
                    <a:pt x="29794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97941" y="6857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801362" y="5390387"/>
              <a:ext cx="300990" cy="71755"/>
            </a:xfrm>
            <a:custGeom>
              <a:avLst/>
              <a:gdLst/>
              <a:ahLst/>
              <a:cxnLst/>
              <a:rect l="l" t="t" r="r" b="b"/>
              <a:pathLst>
                <a:path w="300989" h="71754">
                  <a:moveTo>
                    <a:pt x="30098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300989" y="71627"/>
                  </a:lnTo>
                  <a:lnTo>
                    <a:pt x="30098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00989" y="1524"/>
                  </a:lnTo>
                  <a:lnTo>
                    <a:pt x="300989" y="0"/>
                  </a:lnTo>
                  <a:close/>
                </a:path>
                <a:path w="30098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300989" h="71754">
                  <a:moveTo>
                    <a:pt x="297941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297941" y="70103"/>
                  </a:lnTo>
                  <a:lnTo>
                    <a:pt x="297941" y="68579"/>
                  </a:lnTo>
                  <a:close/>
                </a:path>
                <a:path w="300989" h="71754">
                  <a:moveTo>
                    <a:pt x="297941" y="1524"/>
                  </a:moveTo>
                  <a:lnTo>
                    <a:pt x="297941" y="70103"/>
                  </a:lnTo>
                  <a:lnTo>
                    <a:pt x="299465" y="68579"/>
                  </a:lnTo>
                  <a:lnTo>
                    <a:pt x="300989" y="68579"/>
                  </a:lnTo>
                  <a:lnTo>
                    <a:pt x="300989" y="3048"/>
                  </a:lnTo>
                  <a:lnTo>
                    <a:pt x="299465" y="3048"/>
                  </a:lnTo>
                  <a:lnTo>
                    <a:pt x="297941" y="1524"/>
                  </a:lnTo>
                  <a:close/>
                </a:path>
                <a:path w="300989" h="71754">
                  <a:moveTo>
                    <a:pt x="300989" y="68579"/>
                  </a:moveTo>
                  <a:lnTo>
                    <a:pt x="299465" y="68579"/>
                  </a:lnTo>
                  <a:lnTo>
                    <a:pt x="297941" y="70103"/>
                  </a:lnTo>
                  <a:lnTo>
                    <a:pt x="300989" y="70103"/>
                  </a:lnTo>
                  <a:lnTo>
                    <a:pt x="300989" y="68579"/>
                  </a:lnTo>
                  <a:close/>
                </a:path>
                <a:path w="30098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00989" h="71754">
                  <a:moveTo>
                    <a:pt x="29794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7941" y="3048"/>
                  </a:lnTo>
                  <a:lnTo>
                    <a:pt x="297941" y="1524"/>
                  </a:lnTo>
                  <a:close/>
                </a:path>
                <a:path w="300989" h="71754">
                  <a:moveTo>
                    <a:pt x="300989" y="1524"/>
                  </a:moveTo>
                  <a:lnTo>
                    <a:pt x="297941" y="1524"/>
                  </a:lnTo>
                  <a:lnTo>
                    <a:pt x="299465" y="3048"/>
                  </a:lnTo>
                  <a:lnTo>
                    <a:pt x="300989" y="3048"/>
                  </a:lnTo>
                  <a:lnTo>
                    <a:pt x="30098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260848" y="5391911"/>
              <a:ext cx="24130" cy="68580"/>
            </a:xfrm>
            <a:custGeom>
              <a:avLst/>
              <a:gdLst/>
              <a:ahLst/>
              <a:cxnLst/>
              <a:rect l="l" t="t" r="r" b="b"/>
              <a:pathLst>
                <a:path w="24129" h="68579">
                  <a:moveTo>
                    <a:pt x="2362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3622" y="68579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259324" y="5390387"/>
              <a:ext cx="26670" cy="71755"/>
            </a:xfrm>
            <a:custGeom>
              <a:avLst/>
              <a:gdLst/>
              <a:ahLst/>
              <a:cxnLst/>
              <a:rect l="l" t="t" r="r" b="b"/>
              <a:pathLst>
                <a:path w="26670" h="71754">
                  <a:moveTo>
                    <a:pt x="2667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26670" y="71627"/>
                  </a:lnTo>
                  <a:lnTo>
                    <a:pt x="26670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6670" y="1524"/>
                  </a:lnTo>
                  <a:lnTo>
                    <a:pt x="26670" y="0"/>
                  </a:lnTo>
                  <a:close/>
                </a:path>
                <a:path w="26670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26670" h="71754">
                  <a:moveTo>
                    <a:pt x="2362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23622" y="70103"/>
                  </a:lnTo>
                  <a:lnTo>
                    <a:pt x="23622" y="68579"/>
                  </a:lnTo>
                  <a:close/>
                </a:path>
                <a:path w="26670" h="71754">
                  <a:moveTo>
                    <a:pt x="23622" y="1524"/>
                  </a:moveTo>
                  <a:lnTo>
                    <a:pt x="23622" y="70103"/>
                  </a:lnTo>
                  <a:lnTo>
                    <a:pt x="25146" y="68579"/>
                  </a:lnTo>
                  <a:lnTo>
                    <a:pt x="26670" y="68579"/>
                  </a:lnTo>
                  <a:lnTo>
                    <a:pt x="26670" y="3048"/>
                  </a:lnTo>
                  <a:lnTo>
                    <a:pt x="25146" y="3048"/>
                  </a:lnTo>
                  <a:lnTo>
                    <a:pt x="23622" y="1524"/>
                  </a:lnTo>
                  <a:close/>
                </a:path>
                <a:path w="26670" h="71754">
                  <a:moveTo>
                    <a:pt x="26670" y="68579"/>
                  </a:moveTo>
                  <a:lnTo>
                    <a:pt x="25146" y="68579"/>
                  </a:lnTo>
                  <a:lnTo>
                    <a:pt x="23622" y="70103"/>
                  </a:lnTo>
                  <a:lnTo>
                    <a:pt x="26670" y="70103"/>
                  </a:lnTo>
                  <a:lnTo>
                    <a:pt x="26670" y="68579"/>
                  </a:lnTo>
                  <a:close/>
                </a:path>
                <a:path w="26670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6670" h="71754">
                  <a:moveTo>
                    <a:pt x="2362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3622" y="3048"/>
                  </a:lnTo>
                  <a:lnTo>
                    <a:pt x="23622" y="1524"/>
                  </a:lnTo>
                  <a:close/>
                </a:path>
                <a:path w="26670" h="71754">
                  <a:moveTo>
                    <a:pt x="26670" y="1524"/>
                  </a:moveTo>
                  <a:lnTo>
                    <a:pt x="23622" y="1524"/>
                  </a:lnTo>
                  <a:lnTo>
                    <a:pt x="25146" y="3048"/>
                  </a:lnTo>
                  <a:lnTo>
                    <a:pt x="26670" y="3048"/>
                  </a:lnTo>
                  <a:lnTo>
                    <a:pt x="2667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260847" y="5345429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89">
                  <a:moveTo>
                    <a:pt x="0" y="0"/>
                  </a:moveTo>
                  <a:lnTo>
                    <a:pt x="0" y="11048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719572" y="5391911"/>
              <a:ext cx="298450" cy="68580"/>
            </a:xfrm>
            <a:custGeom>
              <a:avLst/>
              <a:gdLst/>
              <a:ahLst/>
              <a:cxnLst/>
              <a:rect l="l" t="t" r="r" b="b"/>
              <a:pathLst>
                <a:path w="298450" h="68579">
                  <a:moveTo>
                    <a:pt x="29794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97941" y="6857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718048" y="5390387"/>
              <a:ext cx="300990" cy="71755"/>
            </a:xfrm>
            <a:custGeom>
              <a:avLst/>
              <a:gdLst/>
              <a:ahLst/>
              <a:cxnLst/>
              <a:rect l="l" t="t" r="r" b="b"/>
              <a:pathLst>
                <a:path w="300989" h="71754">
                  <a:moveTo>
                    <a:pt x="30098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300989" y="71627"/>
                  </a:lnTo>
                  <a:lnTo>
                    <a:pt x="300989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00989" y="1524"/>
                  </a:lnTo>
                  <a:lnTo>
                    <a:pt x="300989" y="0"/>
                  </a:lnTo>
                  <a:close/>
                </a:path>
                <a:path w="300989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300989" h="71754">
                  <a:moveTo>
                    <a:pt x="297941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297941" y="70103"/>
                  </a:lnTo>
                  <a:lnTo>
                    <a:pt x="297941" y="68579"/>
                  </a:lnTo>
                  <a:close/>
                </a:path>
                <a:path w="300989" h="71754">
                  <a:moveTo>
                    <a:pt x="297941" y="1524"/>
                  </a:moveTo>
                  <a:lnTo>
                    <a:pt x="297941" y="70103"/>
                  </a:lnTo>
                  <a:lnTo>
                    <a:pt x="299465" y="68579"/>
                  </a:lnTo>
                  <a:lnTo>
                    <a:pt x="300989" y="68579"/>
                  </a:lnTo>
                  <a:lnTo>
                    <a:pt x="300989" y="3048"/>
                  </a:lnTo>
                  <a:lnTo>
                    <a:pt x="299465" y="3048"/>
                  </a:lnTo>
                  <a:lnTo>
                    <a:pt x="297941" y="1524"/>
                  </a:lnTo>
                  <a:close/>
                </a:path>
                <a:path w="300989" h="71754">
                  <a:moveTo>
                    <a:pt x="300989" y="68579"/>
                  </a:moveTo>
                  <a:lnTo>
                    <a:pt x="299465" y="68579"/>
                  </a:lnTo>
                  <a:lnTo>
                    <a:pt x="297941" y="70103"/>
                  </a:lnTo>
                  <a:lnTo>
                    <a:pt x="300989" y="70103"/>
                  </a:lnTo>
                  <a:lnTo>
                    <a:pt x="300989" y="68579"/>
                  </a:lnTo>
                  <a:close/>
                </a:path>
                <a:path w="30098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00989" h="71754">
                  <a:moveTo>
                    <a:pt x="29794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7941" y="3048"/>
                  </a:lnTo>
                  <a:lnTo>
                    <a:pt x="297941" y="1524"/>
                  </a:lnTo>
                  <a:close/>
                </a:path>
                <a:path w="300989" h="71754">
                  <a:moveTo>
                    <a:pt x="300989" y="1524"/>
                  </a:moveTo>
                  <a:lnTo>
                    <a:pt x="297941" y="1524"/>
                  </a:lnTo>
                  <a:lnTo>
                    <a:pt x="299465" y="3048"/>
                  </a:lnTo>
                  <a:lnTo>
                    <a:pt x="300989" y="3048"/>
                  </a:lnTo>
                  <a:lnTo>
                    <a:pt x="30098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330190" y="5391911"/>
              <a:ext cx="229870" cy="68580"/>
            </a:xfrm>
            <a:custGeom>
              <a:avLst/>
              <a:gdLst/>
              <a:ahLst/>
              <a:cxnLst/>
              <a:rect l="l" t="t" r="r" b="b"/>
              <a:pathLst>
                <a:path w="229870" h="68579">
                  <a:moveTo>
                    <a:pt x="22936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29362" y="68579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28666" y="5390387"/>
              <a:ext cx="232410" cy="71755"/>
            </a:xfrm>
            <a:custGeom>
              <a:avLst/>
              <a:gdLst/>
              <a:ahLst/>
              <a:cxnLst/>
              <a:rect l="l" t="t" r="r" b="b"/>
              <a:pathLst>
                <a:path w="232410" h="71754">
                  <a:moveTo>
                    <a:pt x="23241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232410" y="71627"/>
                  </a:lnTo>
                  <a:lnTo>
                    <a:pt x="232410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2410" y="1524"/>
                  </a:lnTo>
                  <a:lnTo>
                    <a:pt x="232410" y="0"/>
                  </a:lnTo>
                  <a:close/>
                </a:path>
                <a:path w="232410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232410" h="71754">
                  <a:moveTo>
                    <a:pt x="22936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229362" y="70103"/>
                  </a:lnTo>
                  <a:lnTo>
                    <a:pt x="229362" y="68579"/>
                  </a:lnTo>
                  <a:close/>
                </a:path>
                <a:path w="232410" h="71754">
                  <a:moveTo>
                    <a:pt x="229362" y="1524"/>
                  </a:moveTo>
                  <a:lnTo>
                    <a:pt x="229362" y="70103"/>
                  </a:lnTo>
                  <a:lnTo>
                    <a:pt x="230886" y="68579"/>
                  </a:lnTo>
                  <a:lnTo>
                    <a:pt x="232410" y="68579"/>
                  </a:lnTo>
                  <a:lnTo>
                    <a:pt x="232410" y="3048"/>
                  </a:lnTo>
                  <a:lnTo>
                    <a:pt x="230886" y="3048"/>
                  </a:lnTo>
                  <a:lnTo>
                    <a:pt x="229362" y="1524"/>
                  </a:lnTo>
                  <a:close/>
                </a:path>
                <a:path w="232410" h="71754">
                  <a:moveTo>
                    <a:pt x="232410" y="68579"/>
                  </a:moveTo>
                  <a:lnTo>
                    <a:pt x="230886" y="68579"/>
                  </a:lnTo>
                  <a:lnTo>
                    <a:pt x="229362" y="70103"/>
                  </a:lnTo>
                  <a:lnTo>
                    <a:pt x="232410" y="70103"/>
                  </a:lnTo>
                  <a:lnTo>
                    <a:pt x="232410" y="68579"/>
                  </a:lnTo>
                  <a:close/>
                </a:path>
                <a:path w="232410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2410" h="71754">
                  <a:moveTo>
                    <a:pt x="22936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29362" y="3048"/>
                  </a:lnTo>
                  <a:lnTo>
                    <a:pt x="229362" y="1524"/>
                  </a:lnTo>
                  <a:close/>
                </a:path>
                <a:path w="232410" h="71754">
                  <a:moveTo>
                    <a:pt x="232410" y="1524"/>
                  </a:moveTo>
                  <a:lnTo>
                    <a:pt x="229362" y="1524"/>
                  </a:lnTo>
                  <a:lnTo>
                    <a:pt x="230886" y="3048"/>
                  </a:lnTo>
                  <a:lnTo>
                    <a:pt x="232410" y="3048"/>
                  </a:lnTo>
                  <a:lnTo>
                    <a:pt x="23241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178296" y="5391911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579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68579" y="6857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176772" y="5390387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71627" y="71627"/>
                  </a:lnTo>
                  <a:lnTo>
                    <a:pt x="71627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1627" y="1524"/>
                  </a:lnTo>
                  <a:lnTo>
                    <a:pt x="71627" y="0"/>
                  </a:lnTo>
                  <a:close/>
                </a:path>
                <a:path w="71754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71754" h="71754">
                  <a:moveTo>
                    <a:pt x="68579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68579" y="70103"/>
                  </a:lnTo>
                  <a:lnTo>
                    <a:pt x="68579" y="68579"/>
                  </a:lnTo>
                  <a:close/>
                </a:path>
                <a:path w="71754" h="71754">
                  <a:moveTo>
                    <a:pt x="68579" y="1524"/>
                  </a:moveTo>
                  <a:lnTo>
                    <a:pt x="68579" y="70103"/>
                  </a:lnTo>
                  <a:lnTo>
                    <a:pt x="70103" y="68579"/>
                  </a:lnTo>
                  <a:lnTo>
                    <a:pt x="71627" y="68579"/>
                  </a:lnTo>
                  <a:lnTo>
                    <a:pt x="71627" y="3048"/>
                  </a:lnTo>
                  <a:lnTo>
                    <a:pt x="70103" y="3048"/>
                  </a:lnTo>
                  <a:lnTo>
                    <a:pt x="68579" y="1524"/>
                  </a:lnTo>
                  <a:close/>
                </a:path>
                <a:path w="71754" h="71754">
                  <a:moveTo>
                    <a:pt x="71627" y="68579"/>
                  </a:moveTo>
                  <a:lnTo>
                    <a:pt x="70103" y="68579"/>
                  </a:lnTo>
                  <a:lnTo>
                    <a:pt x="68579" y="70103"/>
                  </a:lnTo>
                  <a:lnTo>
                    <a:pt x="71627" y="70103"/>
                  </a:lnTo>
                  <a:lnTo>
                    <a:pt x="71627" y="68579"/>
                  </a:lnTo>
                  <a:close/>
                </a:path>
                <a:path w="71754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754" h="71754">
                  <a:moveTo>
                    <a:pt x="6857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79" y="3048"/>
                  </a:lnTo>
                  <a:lnTo>
                    <a:pt x="68579" y="1524"/>
                  </a:lnTo>
                  <a:close/>
                </a:path>
                <a:path w="71754" h="71754">
                  <a:moveTo>
                    <a:pt x="71627" y="1524"/>
                  </a:moveTo>
                  <a:lnTo>
                    <a:pt x="68579" y="1524"/>
                  </a:lnTo>
                  <a:lnTo>
                    <a:pt x="70103" y="3048"/>
                  </a:lnTo>
                  <a:lnTo>
                    <a:pt x="71627" y="3048"/>
                  </a:lnTo>
                  <a:lnTo>
                    <a:pt x="7162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559552" y="5345429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89">
                  <a:moveTo>
                    <a:pt x="0" y="0"/>
                  </a:moveTo>
                  <a:lnTo>
                    <a:pt x="0" y="11048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719572" y="5345429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89">
                  <a:moveTo>
                    <a:pt x="0" y="0"/>
                  </a:moveTo>
                  <a:lnTo>
                    <a:pt x="0" y="11048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017514" y="5345429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89">
                  <a:moveTo>
                    <a:pt x="0" y="0"/>
                  </a:moveTo>
                  <a:lnTo>
                    <a:pt x="0" y="11048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178295" y="5345429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89">
                  <a:moveTo>
                    <a:pt x="0" y="0"/>
                  </a:moveTo>
                  <a:lnTo>
                    <a:pt x="0" y="11048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330190" y="6102095"/>
              <a:ext cx="619125" cy="69850"/>
            </a:xfrm>
            <a:custGeom>
              <a:avLst/>
              <a:gdLst/>
              <a:ahLst/>
              <a:cxnLst/>
              <a:rect l="l" t="t" r="r" b="b"/>
              <a:pathLst>
                <a:path w="619125" h="69850">
                  <a:moveTo>
                    <a:pt x="618743" y="0"/>
                  </a:moveTo>
                  <a:lnTo>
                    <a:pt x="0" y="0"/>
                  </a:lnTo>
                  <a:lnTo>
                    <a:pt x="0" y="69341"/>
                  </a:lnTo>
                  <a:lnTo>
                    <a:pt x="618743" y="69341"/>
                  </a:lnTo>
                  <a:lnTo>
                    <a:pt x="61874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328666" y="6100571"/>
              <a:ext cx="622300" cy="72390"/>
            </a:xfrm>
            <a:custGeom>
              <a:avLst/>
              <a:gdLst/>
              <a:ahLst/>
              <a:cxnLst/>
              <a:rect l="l" t="t" r="r" b="b"/>
              <a:pathLst>
                <a:path w="622300" h="72389">
                  <a:moveTo>
                    <a:pt x="621791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621791" y="72389"/>
                  </a:lnTo>
                  <a:lnTo>
                    <a:pt x="621791" y="70865"/>
                  </a:lnTo>
                  <a:lnTo>
                    <a:pt x="3048" y="70865"/>
                  </a:lnTo>
                  <a:lnTo>
                    <a:pt x="1524" y="69341"/>
                  </a:lnTo>
                  <a:lnTo>
                    <a:pt x="3048" y="6934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621791" y="1524"/>
                  </a:lnTo>
                  <a:lnTo>
                    <a:pt x="621791" y="0"/>
                  </a:lnTo>
                  <a:close/>
                </a:path>
                <a:path w="622300" h="72389">
                  <a:moveTo>
                    <a:pt x="3048" y="69341"/>
                  </a:moveTo>
                  <a:lnTo>
                    <a:pt x="1524" y="69341"/>
                  </a:lnTo>
                  <a:lnTo>
                    <a:pt x="3048" y="70865"/>
                  </a:lnTo>
                  <a:lnTo>
                    <a:pt x="3048" y="69341"/>
                  </a:lnTo>
                  <a:close/>
                </a:path>
                <a:path w="622300" h="72389">
                  <a:moveTo>
                    <a:pt x="618744" y="69341"/>
                  </a:moveTo>
                  <a:lnTo>
                    <a:pt x="3048" y="69341"/>
                  </a:lnTo>
                  <a:lnTo>
                    <a:pt x="3048" y="70865"/>
                  </a:lnTo>
                  <a:lnTo>
                    <a:pt x="618744" y="70865"/>
                  </a:lnTo>
                  <a:lnTo>
                    <a:pt x="618744" y="69341"/>
                  </a:lnTo>
                  <a:close/>
                </a:path>
                <a:path w="622300" h="72389">
                  <a:moveTo>
                    <a:pt x="618744" y="1524"/>
                  </a:moveTo>
                  <a:lnTo>
                    <a:pt x="618744" y="70865"/>
                  </a:lnTo>
                  <a:lnTo>
                    <a:pt x="620268" y="69341"/>
                  </a:lnTo>
                  <a:lnTo>
                    <a:pt x="621791" y="69341"/>
                  </a:lnTo>
                  <a:lnTo>
                    <a:pt x="621791" y="3048"/>
                  </a:lnTo>
                  <a:lnTo>
                    <a:pt x="620268" y="3048"/>
                  </a:lnTo>
                  <a:lnTo>
                    <a:pt x="618744" y="1524"/>
                  </a:lnTo>
                  <a:close/>
                </a:path>
                <a:path w="622300" h="72389">
                  <a:moveTo>
                    <a:pt x="621791" y="69341"/>
                  </a:moveTo>
                  <a:lnTo>
                    <a:pt x="620268" y="69341"/>
                  </a:lnTo>
                  <a:lnTo>
                    <a:pt x="618744" y="70865"/>
                  </a:lnTo>
                  <a:lnTo>
                    <a:pt x="621791" y="70865"/>
                  </a:lnTo>
                  <a:lnTo>
                    <a:pt x="621791" y="69341"/>
                  </a:lnTo>
                  <a:close/>
                </a:path>
                <a:path w="622300" h="723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622300" h="72389">
                  <a:moveTo>
                    <a:pt x="61874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18744" y="3048"/>
                  </a:lnTo>
                  <a:lnTo>
                    <a:pt x="618744" y="1524"/>
                  </a:lnTo>
                  <a:close/>
                </a:path>
                <a:path w="622300" h="72389">
                  <a:moveTo>
                    <a:pt x="621791" y="1524"/>
                  </a:moveTo>
                  <a:lnTo>
                    <a:pt x="618744" y="1524"/>
                  </a:lnTo>
                  <a:lnTo>
                    <a:pt x="620268" y="3048"/>
                  </a:lnTo>
                  <a:lnTo>
                    <a:pt x="621791" y="3048"/>
                  </a:lnTo>
                  <a:lnTo>
                    <a:pt x="62179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7410" y="5871209"/>
              <a:ext cx="324611" cy="71627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3688" y="5756909"/>
              <a:ext cx="207263" cy="93725"/>
            </a:xfrm>
            <a:prstGeom prst="rect">
              <a:avLst/>
            </a:prstGeom>
          </p:spPr>
        </p:pic>
      </p:grpSp>
      <p:sp>
        <p:nvSpPr>
          <p:cNvPr id="201" name="object 201"/>
          <p:cNvSpPr txBox="1"/>
          <p:nvPr/>
        </p:nvSpPr>
        <p:spPr>
          <a:xfrm>
            <a:off x="5346191" y="5648955"/>
            <a:ext cx="287020" cy="1828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>
              <a:lnSpc>
                <a:spcPts val="550"/>
              </a:lnSpc>
              <a:spcBef>
                <a:spcPts val="229"/>
              </a:spcBef>
            </a:pPr>
            <a:r>
              <a:rPr sz="550" spc="-10" dirty="0">
                <a:solidFill>
                  <a:srgbClr val="FF0000"/>
                </a:solidFill>
                <a:latin typeface="Arial MT"/>
                <a:cs typeface="Arial MT"/>
              </a:rPr>
              <a:t>deadline</a:t>
            </a:r>
            <a:r>
              <a:rPr sz="550" spc="5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-20" dirty="0">
                <a:solidFill>
                  <a:srgbClr val="FF0000"/>
                </a:solidFill>
                <a:latin typeface="Arial MT"/>
                <a:cs typeface="Arial MT"/>
              </a:rPr>
              <a:t>miss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202" name="object 20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63996" y="5756909"/>
            <a:ext cx="206501" cy="93725"/>
          </a:xfrm>
          <a:prstGeom prst="rect">
            <a:avLst/>
          </a:prstGeom>
        </p:spPr>
      </p:pic>
      <p:sp>
        <p:nvSpPr>
          <p:cNvPr id="203" name="object 203"/>
          <p:cNvSpPr txBox="1"/>
          <p:nvPr/>
        </p:nvSpPr>
        <p:spPr>
          <a:xfrm>
            <a:off x="6286498" y="5648955"/>
            <a:ext cx="287020" cy="1828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>
              <a:lnSpc>
                <a:spcPts val="550"/>
              </a:lnSpc>
              <a:spcBef>
                <a:spcPts val="229"/>
              </a:spcBef>
            </a:pPr>
            <a:r>
              <a:rPr sz="550" spc="-10" dirty="0">
                <a:solidFill>
                  <a:srgbClr val="FF0000"/>
                </a:solidFill>
                <a:latin typeface="Arial MT"/>
                <a:cs typeface="Arial MT"/>
              </a:rPr>
              <a:t>deadline</a:t>
            </a:r>
            <a:r>
              <a:rPr sz="550" spc="5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50" spc="-20" dirty="0">
                <a:solidFill>
                  <a:srgbClr val="FF0000"/>
                </a:solidFill>
                <a:latin typeface="Arial MT"/>
                <a:cs typeface="Arial MT"/>
              </a:rPr>
              <a:t>miss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4642103" y="5815584"/>
            <a:ext cx="321945" cy="24765"/>
          </a:xfrm>
          <a:custGeom>
            <a:avLst/>
            <a:gdLst/>
            <a:ahLst/>
            <a:cxnLst/>
            <a:rect l="l" t="t" r="r" b="b"/>
            <a:pathLst>
              <a:path w="321945" h="24764">
                <a:moveTo>
                  <a:pt x="40386" y="0"/>
                </a:moveTo>
                <a:lnTo>
                  <a:pt x="0" y="12191"/>
                </a:lnTo>
                <a:lnTo>
                  <a:pt x="40386" y="24383"/>
                </a:lnTo>
                <a:lnTo>
                  <a:pt x="40386" y="13716"/>
                </a:lnTo>
                <a:lnTo>
                  <a:pt x="36575" y="13716"/>
                </a:lnTo>
                <a:lnTo>
                  <a:pt x="36575" y="9905"/>
                </a:lnTo>
                <a:lnTo>
                  <a:pt x="40386" y="9905"/>
                </a:lnTo>
                <a:lnTo>
                  <a:pt x="40386" y="0"/>
                </a:lnTo>
                <a:close/>
              </a:path>
              <a:path w="321945" h="24764">
                <a:moveTo>
                  <a:pt x="281178" y="0"/>
                </a:moveTo>
                <a:lnTo>
                  <a:pt x="281178" y="24383"/>
                </a:lnTo>
                <a:lnTo>
                  <a:pt x="316514" y="13716"/>
                </a:lnTo>
                <a:lnTo>
                  <a:pt x="284988" y="13716"/>
                </a:lnTo>
                <a:lnTo>
                  <a:pt x="284988" y="9905"/>
                </a:lnTo>
                <a:lnTo>
                  <a:pt x="313991" y="9905"/>
                </a:lnTo>
                <a:lnTo>
                  <a:pt x="281178" y="0"/>
                </a:lnTo>
                <a:close/>
              </a:path>
              <a:path w="321945" h="24764">
                <a:moveTo>
                  <a:pt x="40386" y="9905"/>
                </a:moveTo>
                <a:lnTo>
                  <a:pt x="36575" y="9905"/>
                </a:lnTo>
                <a:lnTo>
                  <a:pt x="36575" y="13716"/>
                </a:lnTo>
                <a:lnTo>
                  <a:pt x="40386" y="13716"/>
                </a:lnTo>
                <a:lnTo>
                  <a:pt x="40386" y="9905"/>
                </a:lnTo>
                <a:close/>
              </a:path>
              <a:path w="321945" h="24764">
                <a:moveTo>
                  <a:pt x="281178" y="9905"/>
                </a:moveTo>
                <a:lnTo>
                  <a:pt x="40386" y="9905"/>
                </a:lnTo>
                <a:lnTo>
                  <a:pt x="40386" y="13716"/>
                </a:lnTo>
                <a:lnTo>
                  <a:pt x="281178" y="13716"/>
                </a:lnTo>
                <a:lnTo>
                  <a:pt x="281178" y="9905"/>
                </a:lnTo>
                <a:close/>
              </a:path>
              <a:path w="321945" h="24764">
                <a:moveTo>
                  <a:pt x="313991" y="9905"/>
                </a:moveTo>
                <a:lnTo>
                  <a:pt x="284988" y="9905"/>
                </a:lnTo>
                <a:lnTo>
                  <a:pt x="284988" y="13716"/>
                </a:lnTo>
                <a:lnTo>
                  <a:pt x="316514" y="13716"/>
                </a:lnTo>
                <a:lnTo>
                  <a:pt x="321563" y="12191"/>
                </a:lnTo>
                <a:lnTo>
                  <a:pt x="313991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4762500" y="5680960"/>
            <a:ext cx="723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Symbol"/>
                <a:cs typeface="Symbol"/>
              </a:rPr>
              <a:t>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5559552" y="5815584"/>
            <a:ext cx="389890" cy="24765"/>
          </a:xfrm>
          <a:custGeom>
            <a:avLst/>
            <a:gdLst/>
            <a:ahLst/>
            <a:cxnLst/>
            <a:rect l="l" t="t" r="r" b="b"/>
            <a:pathLst>
              <a:path w="389889" h="24764">
                <a:moveTo>
                  <a:pt x="40386" y="0"/>
                </a:moveTo>
                <a:lnTo>
                  <a:pt x="0" y="12191"/>
                </a:lnTo>
                <a:lnTo>
                  <a:pt x="40386" y="24383"/>
                </a:lnTo>
                <a:lnTo>
                  <a:pt x="40386" y="13716"/>
                </a:lnTo>
                <a:lnTo>
                  <a:pt x="35813" y="13716"/>
                </a:lnTo>
                <a:lnTo>
                  <a:pt x="35813" y="9905"/>
                </a:lnTo>
                <a:lnTo>
                  <a:pt x="40386" y="9905"/>
                </a:lnTo>
                <a:lnTo>
                  <a:pt x="40386" y="0"/>
                </a:lnTo>
                <a:close/>
              </a:path>
              <a:path w="389889" h="24764">
                <a:moveTo>
                  <a:pt x="348996" y="0"/>
                </a:moveTo>
                <a:lnTo>
                  <a:pt x="348996" y="24383"/>
                </a:lnTo>
                <a:lnTo>
                  <a:pt x="384332" y="13716"/>
                </a:lnTo>
                <a:lnTo>
                  <a:pt x="352805" y="13716"/>
                </a:lnTo>
                <a:lnTo>
                  <a:pt x="352805" y="9905"/>
                </a:lnTo>
                <a:lnTo>
                  <a:pt x="381809" y="9905"/>
                </a:lnTo>
                <a:lnTo>
                  <a:pt x="348996" y="0"/>
                </a:lnTo>
                <a:close/>
              </a:path>
              <a:path w="389889" h="24764">
                <a:moveTo>
                  <a:pt x="40386" y="9905"/>
                </a:moveTo>
                <a:lnTo>
                  <a:pt x="35813" y="9905"/>
                </a:lnTo>
                <a:lnTo>
                  <a:pt x="35813" y="13716"/>
                </a:lnTo>
                <a:lnTo>
                  <a:pt x="40386" y="13716"/>
                </a:lnTo>
                <a:lnTo>
                  <a:pt x="40386" y="9905"/>
                </a:lnTo>
                <a:close/>
              </a:path>
              <a:path w="389889" h="24764">
                <a:moveTo>
                  <a:pt x="348996" y="9905"/>
                </a:moveTo>
                <a:lnTo>
                  <a:pt x="40386" y="9905"/>
                </a:lnTo>
                <a:lnTo>
                  <a:pt x="40386" y="13716"/>
                </a:lnTo>
                <a:lnTo>
                  <a:pt x="348996" y="13716"/>
                </a:lnTo>
                <a:lnTo>
                  <a:pt x="348996" y="9905"/>
                </a:lnTo>
                <a:close/>
              </a:path>
              <a:path w="389889" h="24764">
                <a:moveTo>
                  <a:pt x="381809" y="9905"/>
                </a:moveTo>
                <a:lnTo>
                  <a:pt x="352805" y="9905"/>
                </a:lnTo>
                <a:lnTo>
                  <a:pt x="352805" y="13716"/>
                </a:lnTo>
                <a:lnTo>
                  <a:pt x="384332" y="13716"/>
                </a:lnTo>
                <a:lnTo>
                  <a:pt x="389382" y="12191"/>
                </a:lnTo>
                <a:lnTo>
                  <a:pt x="381809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5725667" y="5680960"/>
            <a:ext cx="723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Symbol"/>
                <a:cs typeface="Symbol"/>
              </a:rPr>
              <a:t>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3925823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9" name="object 209"/>
          <p:cNvGrpSpPr/>
          <p:nvPr/>
        </p:nvGrpSpPr>
        <p:grpSpPr>
          <a:xfrm>
            <a:off x="1328166" y="8168640"/>
            <a:ext cx="765810" cy="146050"/>
            <a:chOff x="1328166" y="8168640"/>
            <a:chExt cx="765810" cy="146050"/>
          </a:xfrm>
        </p:grpSpPr>
        <p:sp>
          <p:nvSpPr>
            <p:cNvPr id="210" name="object 210"/>
            <p:cNvSpPr/>
            <p:nvPr/>
          </p:nvSpPr>
          <p:spPr>
            <a:xfrm>
              <a:off x="1700022" y="8294370"/>
              <a:ext cx="45720" cy="20320"/>
            </a:xfrm>
            <a:custGeom>
              <a:avLst/>
              <a:gdLst/>
              <a:ahLst/>
              <a:cxnLst/>
              <a:rect l="l" t="t" r="r" b="b"/>
              <a:pathLst>
                <a:path w="45719" h="20320">
                  <a:moveTo>
                    <a:pt x="45719" y="0"/>
                  </a:moveTo>
                  <a:lnTo>
                    <a:pt x="0" y="0"/>
                  </a:lnTo>
                  <a:lnTo>
                    <a:pt x="0" y="19811"/>
                  </a:lnTo>
                  <a:lnTo>
                    <a:pt x="45719" y="19811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698498" y="8292846"/>
              <a:ext cx="48895" cy="21590"/>
            </a:xfrm>
            <a:custGeom>
              <a:avLst/>
              <a:gdLst/>
              <a:ahLst/>
              <a:cxnLst/>
              <a:rect l="l" t="t" r="r" b="b"/>
              <a:pathLst>
                <a:path w="48894" h="21590">
                  <a:moveTo>
                    <a:pt x="48768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047" y="21336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48768" y="1523"/>
                  </a:lnTo>
                  <a:lnTo>
                    <a:pt x="48768" y="0"/>
                  </a:lnTo>
                  <a:close/>
                </a:path>
                <a:path w="48894" h="21590">
                  <a:moveTo>
                    <a:pt x="45719" y="1523"/>
                  </a:moveTo>
                  <a:lnTo>
                    <a:pt x="45719" y="21336"/>
                  </a:lnTo>
                  <a:lnTo>
                    <a:pt x="48768" y="21336"/>
                  </a:lnTo>
                  <a:lnTo>
                    <a:pt x="48768" y="3047"/>
                  </a:lnTo>
                  <a:lnTo>
                    <a:pt x="47243" y="3047"/>
                  </a:lnTo>
                  <a:lnTo>
                    <a:pt x="45719" y="1523"/>
                  </a:lnTo>
                  <a:close/>
                </a:path>
                <a:path w="48894" h="21590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48894" h="21590">
                  <a:moveTo>
                    <a:pt x="45719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45719" y="3047"/>
                  </a:lnTo>
                  <a:lnTo>
                    <a:pt x="45719" y="1523"/>
                  </a:lnTo>
                  <a:close/>
                </a:path>
                <a:path w="48894" h="21590">
                  <a:moveTo>
                    <a:pt x="48768" y="1523"/>
                  </a:moveTo>
                  <a:lnTo>
                    <a:pt x="45719" y="1523"/>
                  </a:lnTo>
                  <a:lnTo>
                    <a:pt x="47243" y="3047"/>
                  </a:lnTo>
                  <a:lnTo>
                    <a:pt x="48768" y="3047"/>
                  </a:lnTo>
                  <a:lnTo>
                    <a:pt x="48768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328166" y="8168640"/>
              <a:ext cx="765810" cy="146050"/>
            </a:xfrm>
            <a:custGeom>
              <a:avLst/>
              <a:gdLst/>
              <a:ahLst/>
              <a:cxnLst/>
              <a:rect l="l" t="t" r="r" b="b"/>
              <a:pathLst>
                <a:path w="765810" h="146050">
                  <a:moveTo>
                    <a:pt x="8382" y="0"/>
                  </a:moveTo>
                  <a:lnTo>
                    <a:pt x="0" y="0"/>
                  </a:lnTo>
                  <a:lnTo>
                    <a:pt x="0" y="145542"/>
                  </a:lnTo>
                  <a:lnTo>
                    <a:pt x="8382" y="145542"/>
                  </a:lnTo>
                  <a:lnTo>
                    <a:pt x="8382" y="0"/>
                  </a:lnTo>
                  <a:close/>
                </a:path>
                <a:path w="765810" h="146050">
                  <a:moveTo>
                    <a:pt x="375666" y="0"/>
                  </a:moveTo>
                  <a:lnTo>
                    <a:pt x="367284" y="0"/>
                  </a:lnTo>
                  <a:lnTo>
                    <a:pt x="367284" y="145542"/>
                  </a:lnTo>
                  <a:lnTo>
                    <a:pt x="375666" y="145542"/>
                  </a:lnTo>
                  <a:lnTo>
                    <a:pt x="375666" y="0"/>
                  </a:lnTo>
                  <a:close/>
                </a:path>
                <a:path w="765810" h="146050">
                  <a:moveTo>
                    <a:pt x="765810" y="0"/>
                  </a:moveTo>
                  <a:lnTo>
                    <a:pt x="758190" y="0"/>
                  </a:lnTo>
                  <a:lnTo>
                    <a:pt x="758190" y="145542"/>
                  </a:lnTo>
                  <a:lnTo>
                    <a:pt x="765810" y="14554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858011" y="7334500"/>
            <a:ext cx="2659380" cy="61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Disdvantages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11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150">
              <a:latin typeface="Arial"/>
              <a:cs typeface="Arial"/>
            </a:endParaRPr>
          </a:p>
          <a:p>
            <a:pPr marL="108585" marR="5080" indent="-109220">
              <a:lnSpc>
                <a:spcPct val="100000"/>
              </a:lnSpc>
              <a:spcBef>
                <a:spcPts val="1085"/>
              </a:spcBef>
              <a:buClr>
                <a:srgbClr val="0000FF"/>
              </a:buClr>
              <a:buFont typeface="Symbol"/>
              <a:buChar char=""/>
              <a:tabLst>
                <a:tab pos="108585" algn="l"/>
              </a:tabLst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13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utilization</a:t>
            </a:r>
            <a:r>
              <a:rPr sz="900" spc="14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bound</a:t>
            </a:r>
            <a:r>
              <a:rPr sz="900" spc="13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under</a:t>
            </a:r>
            <a:r>
              <a:rPr sz="900" spc="14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non</a:t>
            </a:r>
            <a:r>
              <a:rPr sz="900" spc="140" dirty="0">
                <a:latin typeface="Arial MT"/>
                <a:cs typeface="Arial MT"/>
              </a:rPr>
              <a:t>  </a:t>
            </a:r>
            <a:r>
              <a:rPr sz="900" spc="-10" dirty="0">
                <a:latin typeface="Arial MT"/>
                <a:cs typeface="Arial MT"/>
              </a:rPr>
              <a:t>preemptive scheduling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drops to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zero: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725423" y="8314181"/>
            <a:ext cx="2912110" cy="1092200"/>
            <a:chOff x="725423" y="8314181"/>
            <a:chExt cx="2912110" cy="1092200"/>
          </a:xfrm>
        </p:grpSpPr>
        <p:sp>
          <p:nvSpPr>
            <p:cNvPr id="215" name="object 215"/>
            <p:cNvSpPr/>
            <p:nvPr/>
          </p:nvSpPr>
          <p:spPr>
            <a:xfrm>
              <a:off x="725423" y="8314181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10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6" name="object 2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3519" y="8842247"/>
              <a:ext cx="1376172" cy="389381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1491995" y="8840723"/>
              <a:ext cx="1379220" cy="392430"/>
            </a:xfrm>
            <a:custGeom>
              <a:avLst/>
              <a:gdLst/>
              <a:ahLst/>
              <a:cxnLst/>
              <a:rect l="l" t="t" r="r" b="b"/>
              <a:pathLst>
                <a:path w="1379220" h="392429">
                  <a:moveTo>
                    <a:pt x="1379219" y="0"/>
                  </a:moveTo>
                  <a:lnTo>
                    <a:pt x="0" y="0"/>
                  </a:lnTo>
                  <a:lnTo>
                    <a:pt x="0" y="392430"/>
                  </a:lnTo>
                  <a:lnTo>
                    <a:pt x="2286" y="392430"/>
                  </a:lnTo>
                  <a:lnTo>
                    <a:pt x="762" y="390144"/>
                  </a:lnTo>
                  <a:lnTo>
                    <a:pt x="3047" y="387779"/>
                  </a:lnTo>
                  <a:lnTo>
                    <a:pt x="3047" y="4650"/>
                  </a:lnTo>
                  <a:lnTo>
                    <a:pt x="762" y="2286"/>
                  </a:lnTo>
                  <a:lnTo>
                    <a:pt x="2285" y="762"/>
                  </a:lnTo>
                  <a:lnTo>
                    <a:pt x="1379219" y="762"/>
                  </a:lnTo>
                  <a:lnTo>
                    <a:pt x="1379219" y="0"/>
                  </a:lnTo>
                  <a:close/>
                </a:path>
                <a:path w="1379220" h="392429">
                  <a:moveTo>
                    <a:pt x="1523" y="389381"/>
                  </a:moveTo>
                  <a:lnTo>
                    <a:pt x="762" y="390144"/>
                  </a:lnTo>
                  <a:lnTo>
                    <a:pt x="2286" y="392430"/>
                  </a:lnTo>
                  <a:lnTo>
                    <a:pt x="3809" y="390906"/>
                  </a:lnTo>
                  <a:lnTo>
                    <a:pt x="3047" y="390906"/>
                  </a:lnTo>
                  <a:lnTo>
                    <a:pt x="1523" y="389381"/>
                  </a:lnTo>
                  <a:close/>
                </a:path>
                <a:path w="1379220" h="392429">
                  <a:moveTo>
                    <a:pt x="1373225" y="389381"/>
                  </a:moveTo>
                  <a:lnTo>
                    <a:pt x="5333" y="389381"/>
                  </a:lnTo>
                  <a:lnTo>
                    <a:pt x="2285" y="392430"/>
                  </a:lnTo>
                  <a:lnTo>
                    <a:pt x="1376172" y="392430"/>
                  </a:lnTo>
                  <a:lnTo>
                    <a:pt x="1373225" y="389381"/>
                  </a:lnTo>
                  <a:close/>
                </a:path>
                <a:path w="1379220" h="392429">
                  <a:moveTo>
                    <a:pt x="1356360" y="367284"/>
                  </a:moveTo>
                  <a:lnTo>
                    <a:pt x="1354073" y="369569"/>
                  </a:lnTo>
                  <a:lnTo>
                    <a:pt x="1376172" y="392430"/>
                  </a:lnTo>
                  <a:lnTo>
                    <a:pt x="1377696" y="390906"/>
                  </a:lnTo>
                  <a:lnTo>
                    <a:pt x="1376172" y="390906"/>
                  </a:lnTo>
                  <a:lnTo>
                    <a:pt x="1376172" y="387779"/>
                  </a:lnTo>
                  <a:lnTo>
                    <a:pt x="1359306" y="370331"/>
                  </a:lnTo>
                  <a:lnTo>
                    <a:pt x="1356360" y="370331"/>
                  </a:lnTo>
                  <a:lnTo>
                    <a:pt x="1356360" y="367284"/>
                  </a:lnTo>
                  <a:close/>
                </a:path>
                <a:path w="1379220" h="392429">
                  <a:moveTo>
                    <a:pt x="1379219" y="762"/>
                  </a:moveTo>
                  <a:lnTo>
                    <a:pt x="1376172" y="762"/>
                  </a:lnTo>
                  <a:lnTo>
                    <a:pt x="1378458" y="2286"/>
                  </a:lnTo>
                  <a:lnTo>
                    <a:pt x="1376172" y="4650"/>
                  </a:lnTo>
                  <a:lnTo>
                    <a:pt x="1376172" y="387779"/>
                  </a:lnTo>
                  <a:lnTo>
                    <a:pt x="1378458" y="390144"/>
                  </a:lnTo>
                  <a:lnTo>
                    <a:pt x="1376171" y="392430"/>
                  </a:lnTo>
                  <a:lnTo>
                    <a:pt x="1379219" y="392430"/>
                  </a:lnTo>
                  <a:lnTo>
                    <a:pt x="1379219" y="762"/>
                  </a:lnTo>
                  <a:close/>
                </a:path>
                <a:path w="1379220" h="392429">
                  <a:moveTo>
                    <a:pt x="3047" y="387779"/>
                  </a:moveTo>
                  <a:lnTo>
                    <a:pt x="1523" y="389381"/>
                  </a:lnTo>
                  <a:lnTo>
                    <a:pt x="3047" y="390906"/>
                  </a:lnTo>
                  <a:lnTo>
                    <a:pt x="3047" y="387779"/>
                  </a:lnTo>
                  <a:close/>
                </a:path>
                <a:path w="1379220" h="392429">
                  <a:moveTo>
                    <a:pt x="22859" y="367284"/>
                  </a:moveTo>
                  <a:lnTo>
                    <a:pt x="3047" y="387779"/>
                  </a:lnTo>
                  <a:lnTo>
                    <a:pt x="3047" y="390906"/>
                  </a:lnTo>
                  <a:lnTo>
                    <a:pt x="3809" y="390906"/>
                  </a:lnTo>
                  <a:lnTo>
                    <a:pt x="24384" y="370331"/>
                  </a:lnTo>
                  <a:lnTo>
                    <a:pt x="22859" y="370331"/>
                  </a:lnTo>
                  <a:lnTo>
                    <a:pt x="22859" y="367284"/>
                  </a:lnTo>
                  <a:close/>
                </a:path>
                <a:path w="1379220" h="392429">
                  <a:moveTo>
                    <a:pt x="1376172" y="387779"/>
                  </a:moveTo>
                  <a:lnTo>
                    <a:pt x="1376172" y="390906"/>
                  </a:lnTo>
                  <a:lnTo>
                    <a:pt x="1377696" y="389381"/>
                  </a:lnTo>
                  <a:lnTo>
                    <a:pt x="1376172" y="387779"/>
                  </a:lnTo>
                  <a:close/>
                </a:path>
                <a:path w="1379220" h="392429">
                  <a:moveTo>
                    <a:pt x="1377721" y="389381"/>
                  </a:moveTo>
                  <a:lnTo>
                    <a:pt x="1376172" y="390906"/>
                  </a:lnTo>
                  <a:lnTo>
                    <a:pt x="1377696" y="390906"/>
                  </a:lnTo>
                  <a:lnTo>
                    <a:pt x="1378458" y="390144"/>
                  </a:lnTo>
                  <a:lnTo>
                    <a:pt x="1377721" y="389381"/>
                  </a:lnTo>
                  <a:close/>
                </a:path>
                <a:path w="1379220" h="392429">
                  <a:moveTo>
                    <a:pt x="22859" y="367284"/>
                  </a:moveTo>
                  <a:lnTo>
                    <a:pt x="22859" y="370331"/>
                  </a:lnTo>
                  <a:lnTo>
                    <a:pt x="24384" y="370331"/>
                  </a:lnTo>
                  <a:lnTo>
                    <a:pt x="25145" y="369569"/>
                  </a:lnTo>
                  <a:lnTo>
                    <a:pt x="22859" y="367284"/>
                  </a:lnTo>
                  <a:close/>
                </a:path>
                <a:path w="1379220" h="392429">
                  <a:moveTo>
                    <a:pt x="1354073" y="22859"/>
                  </a:moveTo>
                  <a:lnTo>
                    <a:pt x="25145" y="22859"/>
                  </a:lnTo>
                  <a:lnTo>
                    <a:pt x="22859" y="25145"/>
                  </a:lnTo>
                  <a:lnTo>
                    <a:pt x="22859" y="367284"/>
                  </a:lnTo>
                  <a:lnTo>
                    <a:pt x="25145" y="369569"/>
                  </a:lnTo>
                  <a:lnTo>
                    <a:pt x="24384" y="370331"/>
                  </a:lnTo>
                  <a:lnTo>
                    <a:pt x="1354810" y="370331"/>
                  </a:lnTo>
                  <a:lnTo>
                    <a:pt x="1354073" y="369569"/>
                  </a:lnTo>
                  <a:lnTo>
                    <a:pt x="1354836" y="368807"/>
                  </a:lnTo>
                  <a:lnTo>
                    <a:pt x="25907" y="368807"/>
                  </a:lnTo>
                  <a:lnTo>
                    <a:pt x="24384" y="367284"/>
                  </a:lnTo>
                  <a:lnTo>
                    <a:pt x="25907" y="367284"/>
                  </a:lnTo>
                  <a:lnTo>
                    <a:pt x="25907" y="25907"/>
                  </a:lnTo>
                  <a:lnTo>
                    <a:pt x="24384" y="25907"/>
                  </a:lnTo>
                  <a:lnTo>
                    <a:pt x="25907" y="24383"/>
                  </a:lnTo>
                  <a:lnTo>
                    <a:pt x="1355598" y="24383"/>
                  </a:lnTo>
                  <a:lnTo>
                    <a:pt x="1354073" y="22859"/>
                  </a:lnTo>
                  <a:close/>
                </a:path>
                <a:path w="1379220" h="392429">
                  <a:moveTo>
                    <a:pt x="1356360" y="367284"/>
                  </a:moveTo>
                  <a:lnTo>
                    <a:pt x="1356360" y="370331"/>
                  </a:lnTo>
                  <a:lnTo>
                    <a:pt x="1359306" y="370331"/>
                  </a:lnTo>
                  <a:lnTo>
                    <a:pt x="1356360" y="367284"/>
                  </a:lnTo>
                  <a:close/>
                </a:path>
                <a:path w="1379220" h="392429">
                  <a:moveTo>
                    <a:pt x="25907" y="367284"/>
                  </a:moveTo>
                  <a:lnTo>
                    <a:pt x="24384" y="367284"/>
                  </a:lnTo>
                  <a:lnTo>
                    <a:pt x="25907" y="368807"/>
                  </a:lnTo>
                  <a:lnTo>
                    <a:pt x="25907" y="367284"/>
                  </a:lnTo>
                  <a:close/>
                </a:path>
                <a:path w="1379220" h="392429">
                  <a:moveTo>
                    <a:pt x="1353311" y="367284"/>
                  </a:moveTo>
                  <a:lnTo>
                    <a:pt x="25907" y="367284"/>
                  </a:lnTo>
                  <a:lnTo>
                    <a:pt x="25907" y="368807"/>
                  </a:lnTo>
                  <a:lnTo>
                    <a:pt x="1353311" y="368807"/>
                  </a:lnTo>
                  <a:lnTo>
                    <a:pt x="1353311" y="367284"/>
                  </a:lnTo>
                  <a:close/>
                </a:path>
                <a:path w="1379220" h="392429">
                  <a:moveTo>
                    <a:pt x="1353311" y="24383"/>
                  </a:moveTo>
                  <a:lnTo>
                    <a:pt x="1353311" y="368807"/>
                  </a:lnTo>
                  <a:lnTo>
                    <a:pt x="1354836" y="367284"/>
                  </a:lnTo>
                  <a:lnTo>
                    <a:pt x="1356360" y="367284"/>
                  </a:lnTo>
                  <a:lnTo>
                    <a:pt x="1356360" y="25907"/>
                  </a:lnTo>
                  <a:lnTo>
                    <a:pt x="1354836" y="25907"/>
                  </a:lnTo>
                  <a:lnTo>
                    <a:pt x="1353311" y="24383"/>
                  </a:lnTo>
                  <a:close/>
                </a:path>
                <a:path w="1379220" h="392429">
                  <a:moveTo>
                    <a:pt x="1356360" y="367284"/>
                  </a:moveTo>
                  <a:lnTo>
                    <a:pt x="1354836" y="367284"/>
                  </a:lnTo>
                  <a:lnTo>
                    <a:pt x="1353311" y="368807"/>
                  </a:lnTo>
                  <a:lnTo>
                    <a:pt x="1354836" y="368807"/>
                  </a:lnTo>
                  <a:lnTo>
                    <a:pt x="1356360" y="367284"/>
                  </a:lnTo>
                  <a:close/>
                </a:path>
                <a:path w="1379220" h="392429">
                  <a:moveTo>
                    <a:pt x="25907" y="24383"/>
                  </a:moveTo>
                  <a:lnTo>
                    <a:pt x="24384" y="25907"/>
                  </a:lnTo>
                  <a:lnTo>
                    <a:pt x="25907" y="25907"/>
                  </a:lnTo>
                  <a:lnTo>
                    <a:pt x="25907" y="24383"/>
                  </a:lnTo>
                  <a:close/>
                </a:path>
                <a:path w="1379220" h="392429">
                  <a:moveTo>
                    <a:pt x="1353311" y="24383"/>
                  </a:moveTo>
                  <a:lnTo>
                    <a:pt x="25907" y="24383"/>
                  </a:lnTo>
                  <a:lnTo>
                    <a:pt x="25907" y="25907"/>
                  </a:lnTo>
                  <a:lnTo>
                    <a:pt x="1353311" y="25907"/>
                  </a:lnTo>
                  <a:lnTo>
                    <a:pt x="1353311" y="24383"/>
                  </a:lnTo>
                  <a:close/>
                </a:path>
                <a:path w="1379220" h="392429">
                  <a:moveTo>
                    <a:pt x="1355598" y="24383"/>
                  </a:moveTo>
                  <a:lnTo>
                    <a:pt x="1353311" y="24383"/>
                  </a:lnTo>
                  <a:lnTo>
                    <a:pt x="1354836" y="25907"/>
                  </a:lnTo>
                  <a:lnTo>
                    <a:pt x="1356360" y="25907"/>
                  </a:lnTo>
                  <a:lnTo>
                    <a:pt x="1356360" y="25145"/>
                  </a:lnTo>
                  <a:lnTo>
                    <a:pt x="1355598" y="24383"/>
                  </a:lnTo>
                  <a:close/>
                </a:path>
                <a:path w="1379220" h="392429">
                  <a:moveTo>
                    <a:pt x="3074" y="1524"/>
                  </a:moveTo>
                  <a:lnTo>
                    <a:pt x="3048" y="4650"/>
                  </a:lnTo>
                  <a:lnTo>
                    <a:pt x="22859" y="25145"/>
                  </a:lnTo>
                  <a:lnTo>
                    <a:pt x="22859" y="22859"/>
                  </a:lnTo>
                  <a:lnTo>
                    <a:pt x="25145" y="22859"/>
                  </a:lnTo>
                  <a:lnTo>
                    <a:pt x="3074" y="1524"/>
                  </a:lnTo>
                  <a:close/>
                </a:path>
                <a:path w="1379220" h="392429">
                  <a:moveTo>
                    <a:pt x="25145" y="22859"/>
                  </a:moveTo>
                  <a:lnTo>
                    <a:pt x="22859" y="22859"/>
                  </a:lnTo>
                  <a:lnTo>
                    <a:pt x="22859" y="25145"/>
                  </a:lnTo>
                  <a:lnTo>
                    <a:pt x="25145" y="22859"/>
                  </a:lnTo>
                  <a:close/>
                </a:path>
                <a:path w="1379220" h="392429">
                  <a:moveTo>
                    <a:pt x="1376172" y="762"/>
                  </a:moveTo>
                  <a:lnTo>
                    <a:pt x="1354073" y="22859"/>
                  </a:lnTo>
                  <a:lnTo>
                    <a:pt x="1356360" y="25145"/>
                  </a:lnTo>
                  <a:lnTo>
                    <a:pt x="1356360" y="22859"/>
                  </a:lnTo>
                  <a:lnTo>
                    <a:pt x="1358569" y="22859"/>
                  </a:lnTo>
                  <a:lnTo>
                    <a:pt x="1376172" y="4650"/>
                  </a:lnTo>
                  <a:lnTo>
                    <a:pt x="1376172" y="1524"/>
                  </a:lnTo>
                  <a:lnTo>
                    <a:pt x="1377315" y="1524"/>
                  </a:lnTo>
                  <a:lnTo>
                    <a:pt x="1376172" y="762"/>
                  </a:lnTo>
                  <a:close/>
                </a:path>
                <a:path w="1379220" h="392429">
                  <a:moveTo>
                    <a:pt x="1358569" y="22859"/>
                  </a:moveTo>
                  <a:lnTo>
                    <a:pt x="1356360" y="22859"/>
                  </a:lnTo>
                  <a:lnTo>
                    <a:pt x="1356360" y="25145"/>
                  </a:lnTo>
                  <a:lnTo>
                    <a:pt x="1358569" y="22859"/>
                  </a:lnTo>
                  <a:close/>
                </a:path>
                <a:path w="1379220" h="392429">
                  <a:moveTo>
                    <a:pt x="3047" y="1524"/>
                  </a:moveTo>
                  <a:lnTo>
                    <a:pt x="1511" y="3060"/>
                  </a:lnTo>
                  <a:lnTo>
                    <a:pt x="3048" y="4650"/>
                  </a:lnTo>
                  <a:lnTo>
                    <a:pt x="3047" y="1524"/>
                  </a:lnTo>
                  <a:close/>
                </a:path>
                <a:path w="1379220" h="392429">
                  <a:moveTo>
                    <a:pt x="1376172" y="1524"/>
                  </a:moveTo>
                  <a:lnTo>
                    <a:pt x="1376172" y="4650"/>
                  </a:lnTo>
                  <a:lnTo>
                    <a:pt x="1377708" y="3060"/>
                  </a:lnTo>
                  <a:lnTo>
                    <a:pt x="1376172" y="1524"/>
                  </a:lnTo>
                  <a:close/>
                </a:path>
                <a:path w="1379220" h="392429">
                  <a:moveTo>
                    <a:pt x="2285" y="762"/>
                  </a:moveTo>
                  <a:lnTo>
                    <a:pt x="762" y="2286"/>
                  </a:lnTo>
                  <a:lnTo>
                    <a:pt x="1511" y="3060"/>
                  </a:lnTo>
                  <a:lnTo>
                    <a:pt x="3047" y="1524"/>
                  </a:lnTo>
                  <a:lnTo>
                    <a:pt x="2285" y="762"/>
                  </a:lnTo>
                  <a:close/>
                </a:path>
                <a:path w="1379220" h="392429">
                  <a:moveTo>
                    <a:pt x="1376172" y="762"/>
                  </a:moveTo>
                  <a:lnTo>
                    <a:pt x="2285" y="762"/>
                  </a:lnTo>
                  <a:lnTo>
                    <a:pt x="4664" y="3060"/>
                  </a:lnTo>
                  <a:lnTo>
                    <a:pt x="1373873" y="3060"/>
                  </a:lnTo>
                  <a:lnTo>
                    <a:pt x="1376172" y="762"/>
                  </a:lnTo>
                  <a:close/>
                </a:path>
                <a:path w="1379220" h="392429">
                  <a:moveTo>
                    <a:pt x="1377315" y="1524"/>
                  </a:moveTo>
                  <a:lnTo>
                    <a:pt x="1376172" y="1524"/>
                  </a:lnTo>
                  <a:lnTo>
                    <a:pt x="1377708" y="3060"/>
                  </a:lnTo>
                  <a:lnTo>
                    <a:pt x="1378458" y="2286"/>
                  </a:lnTo>
                  <a:lnTo>
                    <a:pt x="137731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700021" y="8314181"/>
              <a:ext cx="45720" cy="48895"/>
            </a:xfrm>
            <a:custGeom>
              <a:avLst/>
              <a:gdLst/>
              <a:ahLst/>
              <a:cxnLst/>
              <a:rect l="l" t="t" r="r" b="b"/>
              <a:pathLst>
                <a:path w="45719" h="48895">
                  <a:moveTo>
                    <a:pt x="45719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45719" y="48768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698498" y="8314181"/>
              <a:ext cx="48895" cy="50800"/>
            </a:xfrm>
            <a:custGeom>
              <a:avLst/>
              <a:gdLst/>
              <a:ahLst/>
              <a:cxnLst/>
              <a:rect l="l" t="t" r="r" b="b"/>
              <a:pathLst>
                <a:path w="48894" h="50800">
                  <a:moveTo>
                    <a:pt x="3047" y="0"/>
                  </a:moveTo>
                  <a:lnTo>
                    <a:pt x="0" y="0"/>
                  </a:lnTo>
                  <a:lnTo>
                    <a:pt x="0" y="50292"/>
                  </a:lnTo>
                  <a:lnTo>
                    <a:pt x="48768" y="50292"/>
                  </a:lnTo>
                  <a:lnTo>
                    <a:pt x="48768" y="48768"/>
                  </a:lnTo>
                  <a:lnTo>
                    <a:pt x="3047" y="48768"/>
                  </a:lnTo>
                  <a:lnTo>
                    <a:pt x="1524" y="47244"/>
                  </a:lnTo>
                  <a:lnTo>
                    <a:pt x="3047" y="47244"/>
                  </a:lnTo>
                  <a:lnTo>
                    <a:pt x="3047" y="0"/>
                  </a:lnTo>
                  <a:close/>
                </a:path>
                <a:path w="48894" h="50800">
                  <a:moveTo>
                    <a:pt x="3047" y="47244"/>
                  </a:moveTo>
                  <a:lnTo>
                    <a:pt x="1524" y="47244"/>
                  </a:lnTo>
                  <a:lnTo>
                    <a:pt x="3047" y="48768"/>
                  </a:lnTo>
                  <a:lnTo>
                    <a:pt x="3047" y="47244"/>
                  </a:lnTo>
                  <a:close/>
                </a:path>
                <a:path w="48894" h="50800">
                  <a:moveTo>
                    <a:pt x="45719" y="47244"/>
                  </a:moveTo>
                  <a:lnTo>
                    <a:pt x="3047" y="47244"/>
                  </a:lnTo>
                  <a:lnTo>
                    <a:pt x="3047" y="48768"/>
                  </a:lnTo>
                  <a:lnTo>
                    <a:pt x="45719" y="48768"/>
                  </a:lnTo>
                  <a:lnTo>
                    <a:pt x="45719" y="47244"/>
                  </a:lnTo>
                  <a:close/>
                </a:path>
                <a:path w="48894" h="50800">
                  <a:moveTo>
                    <a:pt x="48768" y="0"/>
                  </a:moveTo>
                  <a:lnTo>
                    <a:pt x="45719" y="0"/>
                  </a:lnTo>
                  <a:lnTo>
                    <a:pt x="45719" y="48768"/>
                  </a:lnTo>
                  <a:lnTo>
                    <a:pt x="47243" y="47244"/>
                  </a:lnTo>
                  <a:lnTo>
                    <a:pt x="48768" y="47244"/>
                  </a:lnTo>
                  <a:lnTo>
                    <a:pt x="48768" y="0"/>
                  </a:lnTo>
                  <a:close/>
                </a:path>
                <a:path w="48894" h="50800">
                  <a:moveTo>
                    <a:pt x="48768" y="47244"/>
                  </a:moveTo>
                  <a:lnTo>
                    <a:pt x="47243" y="47244"/>
                  </a:lnTo>
                  <a:lnTo>
                    <a:pt x="45719" y="48768"/>
                  </a:lnTo>
                  <a:lnTo>
                    <a:pt x="48768" y="48768"/>
                  </a:lnTo>
                  <a:lnTo>
                    <a:pt x="48768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328165" y="8314181"/>
              <a:ext cx="8890" cy="48895"/>
            </a:xfrm>
            <a:custGeom>
              <a:avLst/>
              <a:gdLst/>
              <a:ahLst/>
              <a:cxnLst/>
              <a:rect l="l" t="t" r="r" b="b"/>
              <a:pathLst>
                <a:path w="8890" h="48895">
                  <a:moveTo>
                    <a:pt x="8381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8381" y="48768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331975" y="8350757"/>
              <a:ext cx="1747520" cy="24765"/>
            </a:xfrm>
            <a:custGeom>
              <a:avLst/>
              <a:gdLst/>
              <a:ahLst/>
              <a:cxnLst/>
              <a:rect l="l" t="t" r="r" b="b"/>
              <a:pathLst>
                <a:path w="1747520" h="24765">
                  <a:moveTo>
                    <a:pt x="1706880" y="0"/>
                  </a:moveTo>
                  <a:lnTo>
                    <a:pt x="1706880" y="24384"/>
                  </a:lnTo>
                  <a:lnTo>
                    <a:pt x="1742217" y="13716"/>
                  </a:lnTo>
                  <a:lnTo>
                    <a:pt x="1710689" y="13716"/>
                  </a:lnTo>
                  <a:lnTo>
                    <a:pt x="1710689" y="9906"/>
                  </a:lnTo>
                  <a:lnTo>
                    <a:pt x="1739693" y="9906"/>
                  </a:lnTo>
                  <a:lnTo>
                    <a:pt x="1706880" y="0"/>
                  </a:lnTo>
                  <a:close/>
                </a:path>
                <a:path w="1747520" h="24765">
                  <a:moveTo>
                    <a:pt x="1706880" y="9906"/>
                  </a:moveTo>
                  <a:lnTo>
                    <a:pt x="0" y="9906"/>
                  </a:lnTo>
                  <a:lnTo>
                    <a:pt x="0" y="13716"/>
                  </a:lnTo>
                  <a:lnTo>
                    <a:pt x="1706880" y="13716"/>
                  </a:lnTo>
                  <a:lnTo>
                    <a:pt x="1706880" y="9906"/>
                  </a:lnTo>
                  <a:close/>
                </a:path>
                <a:path w="1747520" h="24765">
                  <a:moveTo>
                    <a:pt x="1739693" y="9906"/>
                  </a:moveTo>
                  <a:lnTo>
                    <a:pt x="1710689" y="9906"/>
                  </a:lnTo>
                  <a:lnTo>
                    <a:pt x="1710689" y="13716"/>
                  </a:lnTo>
                  <a:lnTo>
                    <a:pt x="1742217" y="13716"/>
                  </a:lnTo>
                  <a:lnTo>
                    <a:pt x="1747266" y="12192"/>
                  </a:lnTo>
                  <a:lnTo>
                    <a:pt x="1739693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2" name="object 222"/>
          <p:cNvSpPr txBox="1"/>
          <p:nvPr/>
        </p:nvSpPr>
        <p:spPr>
          <a:xfrm>
            <a:off x="1129030" y="8224515"/>
            <a:ext cx="140970" cy="360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Symbol"/>
                <a:cs typeface="Symbol"/>
              </a:rPr>
              <a:t></a:t>
            </a:r>
            <a:r>
              <a:rPr sz="750" spc="-37" baseline="-22222" dirty="0">
                <a:latin typeface="Arial MT"/>
                <a:cs typeface="Arial MT"/>
              </a:rPr>
              <a:t>1</a:t>
            </a:r>
            <a:endParaRPr sz="750" baseline="-22222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5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750" spc="-25" dirty="0">
                <a:latin typeface="Symbol"/>
                <a:cs typeface="Symbol"/>
              </a:rPr>
              <a:t></a:t>
            </a:r>
            <a:r>
              <a:rPr sz="750" spc="-37" baseline="-22222" dirty="0">
                <a:latin typeface="Arial MT"/>
                <a:cs typeface="Arial MT"/>
              </a:rPr>
              <a:t>2</a:t>
            </a:r>
            <a:endParaRPr sz="750" baseline="-22222">
              <a:latin typeface="Arial MT"/>
              <a:cs typeface="Arial MT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1328927" y="8314181"/>
            <a:ext cx="1751330" cy="313690"/>
            <a:chOff x="1328927" y="8314181"/>
            <a:chExt cx="1751330" cy="313690"/>
          </a:xfrm>
        </p:grpSpPr>
        <p:sp>
          <p:nvSpPr>
            <p:cNvPr id="224" name="object 224"/>
            <p:cNvSpPr/>
            <p:nvPr/>
          </p:nvSpPr>
          <p:spPr>
            <a:xfrm>
              <a:off x="1695450" y="8314181"/>
              <a:ext cx="398780" cy="48895"/>
            </a:xfrm>
            <a:custGeom>
              <a:avLst/>
              <a:gdLst/>
              <a:ahLst/>
              <a:cxnLst/>
              <a:rect l="l" t="t" r="r" b="b"/>
              <a:pathLst>
                <a:path w="398780" h="48895">
                  <a:moveTo>
                    <a:pt x="838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8382" y="48768"/>
                  </a:lnTo>
                  <a:lnTo>
                    <a:pt x="8382" y="0"/>
                  </a:lnTo>
                  <a:close/>
                </a:path>
                <a:path w="398780" h="48895">
                  <a:moveTo>
                    <a:pt x="398526" y="0"/>
                  </a:moveTo>
                  <a:lnTo>
                    <a:pt x="390906" y="0"/>
                  </a:lnTo>
                  <a:lnTo>
                    <a:pt x="390906" y="48768"/>
                  </a:lnTo>
                  <a:lnTo>
                    <a:pt x="398526" y="48768"/>
                  </a:lnTo>
                  <a:lnTo>
                    <a:pt x="39852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333499" y="8602979"/>
              <a:ext cx="1746885" cy="24765"/>
            </a:xfrm>
            <a:custGeom>
              <a:avLst/>
              <a:gdLst/>
              <a:ahLst/>
              <a:cxnLst/>
              <a:rect l="l" t="t" r="r" b="b"/>
              <a:pathLst>
                <a:path w="1746885" h="24765">
                  <a:moveTo>
                    <a:pt x="1706118" y="0"/>
                  </a:moveTo>
                  <a:lnTo>
                    <a:pt x="1706118" y="24384"/>
                  </a:lnTo>
                  <a:lnTo>
                    <a:pt x="1741456" y="13715"/>
                  </a:lnTo>
                  <a:lnTo>
                    <a:pt x="1710689" y="13715"/>
                  </a:lnTo>
                  <a:lnTo>
                    <a:pt x="1710689" y="9906"/>
                  </a:lnTo>
                  <a:lnTo>
                    <a:pt x="1738931" y="9906"/>
                  </a:lnTo>
                  <a:lnTo>
                    <a:pt x="1706118" y="0"/>
                  </a:lnTo>
                  <a:close/>
                </a:path>
                <a:path w="1746885" h="24765">
                  <a:moveTo>
                    <a:pt x="1706118" y="9906"/>
                  </a:moveTo>
                  <a:lnTo>
                    <a:pt x="0" y="9906"/>
                  </a:lnTo>
                  <a:lnTo>
                    <a:pt x="0" y="13715"/>
                  </a:lnTo>
                  <a:lnTo>
                    <a:pt x="1706118" y="13715"/>
                  </a:lnTo>
                  <a:lnTo>
                    <a:pt x="1706118" y="9906"/>
                  </a:lnTo>
                  <a:close/>
                </a:path>
                <a:path w="1746885" h="24765">
                  <a:moveTo>
                    <a:pt x="1738931" y="9906"/>
                  </a:moveTo>
                  <a:lnTo>
                    <a:pt x="1710689" y="9906"/>
                  </a:lnTo>
                  <a:lnTo>
                    <a:pt x="1710689" y="13715"/>
                  </a:lnTo>
                  <a:lnTo>
                    <a:pt x="1741456" y="13715"/>
                  </a:lnTo>
                  <a:lnTo>
                    <a:pt x="1746504" y="12192"/>
                  </a:lnTo>
                  <a:lnTo>
                    <a:pt x="1738931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333499" y="8545829"/>
              <a:ext cx="367030" cy="69850"/>
            </a:xfrm>
            <a:custGeom>
              <a:avLst/>
              <a:gdLst/>
              <a:ahLst/>
              <a:cxnLst/>
              <a:rect l="l" t="t" r="r" b="b"/>
              <a:pathLst>
                <a:path w="367030" h="69850">
                  <a:moveTo>
                    <a:pt x="366522" y="0"/>
                  </a:moveTo>
                  <a:lnTo>
                    <a:pt x="0" y="0"/>
                  </a:lnTo>
                  <a:lnTo>
                    <a:pt x="0" y="69342"/>
                  </a:lnTo>
                  <a:lnTo>
                    <a:pt x="366522" y="69342"/>
                  </a:lnTo>
                  <a:lnTo>
                    <a:pt x="36652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331975" y="8544305"/>
              <a:ext cx="369570" cy="72390"/>
            </a:xfrm>
            <a:custGeom>
              <a:avLst/>
              <a:gdLst/>
              <a:ahLst/>
              <a:cxnLst/>
              <a:rect l="l" t="t" r="r" b="b"/>
              <a:pathLst>
                <a:path w="369569" h="72390">
                  <a:moveTo>
                    <a:pt x="369569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369569" y="72390"/>
                  </a:lnTo>
                  <a:lnTo>
                    <a:pt x="369569" y="70866"/>
                  </a:lnTo>
                  <a:lnTo>
                    <a:pt x="3048" y="70866"/>
                  </a:lnTo>
                  <a:lnTo>
                    <a:pt x="1524" y="69342"/>
                  </a:lnTo>
                  <a:lnTo>
                    <a:pt x="3048" y="6934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69569" y="1524"/>
                  </a:lnTo>
                  <a:lnTo>
                    <a:pt x="369569" y="0"/>
                  </a:lnTo>
                  <a:close/>
                </a:path>
                <a:path w="369569" h="72390">
                  <a:moveTo>
                    <a:pt x="3048" y="69342"/>
                  </a:moveTo>
                  <a:lnTo>
                    <a:pt x="1524" y="69342"/>
                  </a:lnTo>
                  <a:lnTo>
                    <a:pt x="3048" y="70866"/>
                  </a:lnTo>
                  <a:lnTo>
                    <a:pt x="3048" y="69342"/>
                  </a:lnTo>
                  <a:close/>
                </a:path>
                <a:path w="369569" h="72390">
                  <a:moveTo>
                    <a:pt x="366522" y="69342"/>
                  </a:moveTo>
                  <a:lnTo>
                    <a:pt x="3048" y="69342"/>
                  </a:lnTo>
                  <a:lnTo>
                    <a:pt x="3048" y="70866"/>
                  </a:lnTo>
                  <a:lnTo>
                    <a:pt x="366522" y="70866"/>
                  </a:lnTo>
                  <a:lnTo>
                    <a:pt x="366522" y="69342"/>
                  </a:lnTo>
                  <a:close/>
                </a:path>
                <a:path w="369569" h="72390">
                  <a:moveTo>
                    <a:pt x="366522" y="1524"/>
                  </a:moveTo>
                  <a:lnTo>
                    <a:pt x="366522" y="70866"/>
                  </a:lnTo>
                  <a:lnTo>
                    <a:pt x="368046" y="69342"/>
                  </a:lnTo>
                  <a:lnTo>
                    <a:pt x="369569" y="69342"/>
                  </a:lnTo>
                  <a:lnTo>
                    <a:pt x="369569" y="3048"/>
                  </a:lnTo>
                  <a:lnTo>
                    <a:pt x="368046" y="3048"/>
                  </a:lnTo>
                  <a:lnTo>
                    <a:pt x="366522" y="1524"/>
                  </a:lnTo>
                  <a:close/>
                </a:path>
                <a:path w="369569" h="72390">
                  <a:moveTo>
                    <a:pt x="369569" y="69342"/>
                  </a:moveTo>
                  <a:lnTo>
                    <a:pt x="368046" y="69342"/>
                  </a:lnTo>
                  <a:lnTo>
                    <a:pt x="366522" y="70866"/>
                  </a:lnTo>
                  <a:lnTo>
                    <a:pt x="369569" y="70866"/>
                  </a:lnTo>
                  <a:lnTo>
                    <a:pt x="369569" y="69342"/>
                  </a:lnTo>
                  <a:close/>
                </a:path>
                <a:path w="369569" h="7239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69569" h="72390">
                  <a:moveTo>
                    <a:pt x="36652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66522" y="3048"/>
                  </a:lnTo>
                  <a:lnTo>
                    <a:pt x="366522" y="1524"/>
                  </a:lnTo>
                  <a:close/>
                </a:path>
                <a:path w="369569" h="72390">
                  <a:moveTo>
                    <a:pt x="369569" y="1524"/>
                  </a:moveTo>
                  <a:lnTo>
                    <a:pt x="366522" y="1524"/>
                  </a:lnTo>
                  <a:lnTo>
                    <a:pt x="368046" y="3048"/>
                  </a:lnTo>
                  <a:lnTo>
                    <a:pt x="369569" y="3048"/>
                  </a:lnTo>
                  <a:lnTo>
                    <a:pt x="36956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328928" y="8420861"/>
              <a:ext cx="1452880" cy="194310"/>
            </a:xfrm>
            <a:custGeom>
              <a:avLst/>
              <a:gdLst/>
              <a:ahLst/>
              <a:cxnLst/>
              <a:rect l="l" t="t" r="r" b="b"/>
              <a:pathLst>
                <a:path w="1452880" h="194309">
                  <a:moveTo>
                    <a:pt x="8382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8382" y="194310"/>
                  </a:lnTo>
                  <a:lnTo>
                    <a:pt x="8382" y="0"/>
                  </a:lnTo>
                  <a:close/>
                </a:path>
                <a:path w="1452880" h="194309">
                  <a:moveTo>
                    <a:pt x="1452359" y="0"/>
                  </a:moveTo>
                  <a:lnTo>
                    <a:pt x="1444752" y="0"/>
                  </a:lnTo>
                  <a:lnTo>
                    <a:pt x="1444752" y="194310"/>
                  </a:lnTo>
                  <a:lnTo>
                    <a:pt x="1452359" y="194310"/>
                  </a:lnTo>
                  <a:lnTo>
                    <a:pt x="14523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686050" y="8510777"/>
              <a:ext cx="207010" cy="24765"/>
            </a:xfrm>
            <a:custGeom>
              <a:avLst/>
              <a:gdLst/>
              <a:ahLst/>
              <a:cxnLst/>
              <a:rect l="l" t="t" r="r" b="b"/>
              <a:pathLst>
                <a:path w="207010" h="24765">
                  <a:moveTo>
                    <a:pt x="182118" y="0"/>
                  </a:moveTo>
                  <a:lnTo>
                    <a:pt x="182118" y="24384"/>
                  </a:lnTo>
                  <a:lnTo>
                    <a:pt x="201929" y="14478"/>
                  </a:lnTo>
                  <a:lnTo>
                    <a:pt x="185927" y="14478"/>
                  </a:lnTo>
                  <a:lnTo>
                    <a:pt x="185927" y="9906"/>
                  </a:lnTo>
                  <a:lnTo>
                    <a:pt x="201929" y="9906"/>
                  </a:lnTo>
                  <a:lnTo>
                    <a:pt x="182118" y="0"/>
                  </a:lnTo>
                  <a:close/>
                </a:path>
                <a:path w="207010" h="24765">
                  <a:moveTo>
                    <a:pt x="182118" y="9906"/>
                  </a:moveTo>
                  <a:lnTo>
                    <a:pt x="0" y="9906"/>
                  </a:lnTo>
                  <a:lnTo>
                    <a:pt x="0" y="14478"/>
                  </a:lnTo>
                  <a:lnTo>
                    <a:pt x="182118" y="14478"/>
                  </a:lnTo>
                  <a:lnTo>
                    <a:pt x="182118" y="9906"/>
                  </a:lnTo>
                  <a:close/>
                </a:path>
                <a:path w="207010" h="24765">
                  <a:moveTo>
                    <a:pt x="201929" y="9906"/>
                  </a:moveTo>
                  <a:lnTo>
                    <a:pt x="185927" y="9906"/>
                  </a:lnTo>
                  <a:lnTo>
                    <a:pt x="185927" y="14478"/>
                  </a:lnTo>
                  <a:lnTo>
                    <a:pt x="201929" y="14478"/>
                  </a:lnTo>
                  <a:lnTo>
                    <a:pt x="206501" y="12192"/>
                  </a:lnTo>
                  <a:lnTo>
                    <a:pt x="201929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0" name="object 230"/>
          <p:cNvSpPr txBox="1"/>
          <p:nvPr/>
        </p:nvSpPr>
        <p:spPr>
          <a:xfrm>
            <a:off x="2920745" y="8428732"/>
            <a:ext cx="9398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spc="-50" dirty="0">
                <a:latin typeface="Symbol"/>
                <a:cs typeface="Symbol"/>
              </a:rPr>
              <a:t>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643379" y="8153650"/>
            <a:ext cx="389255" cy="343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C</a:t>
            </a:r>
            <a:r>
              <a:rPr sz="750" baseline="-22222" dirty="0">
                <a:latin typeface="Arial MT"/>
                <a:cs typeface="Arial MT"/>
              </a:rPr>
              <a:t>1</a:t>
            </a:r>
            <a:r>
              <a:rPr sz="750" spc="104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50" dirty="0">
                <a:latin typeface="Symbol"/>
                <a:cs typeface="Symbol"/>
              </a:rPr>
              <a:t></a:t>
            </a:r>
            <a:endParaRPr sz="75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sz="750" spc="-25" dirty="0">
                <a:latin typeface="Arial MT"/>
                <a:cs typeface="Arial MT"/>
              </a:rPr>
              <a:t>T</a:t>
            </a:r>
            <a:r>
              <a:rPr sz="750" spc="-37" baseline="-22222" dirty="0">
                <a:latin typeface="Arial MT"/>
                <a:cs typeface="Arial MT"/>
              </a:rPr>
              <a:t>1</a:t>
            </a:r>
            <a:endParaRPr sz="750" baseline="-22222">
              <a:latin typeface="Arial MT"/>
              <a:cs typeface="Arial MT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1330197" y="8613898"/>
            <a:ext cx="15576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423035" algn="l"/>
              </a:tabLst>
            </a:pPr>
            <a:r>
              <a:rPr sz="750" dirty="0">
                <a:latin typeface="Arial MT"/>
                <a:cs typeface="Arial MT"/>
              </a:rPr>
              <a:t>C</a:t>
            </a:r>
            <a:r>
              <a:rPr sz="750" baseline="-22222" dirty="0">
                <a:latin typeface="Arial MT"/>
                <a:cs typeface="Arial MT"/>
              </a:rPr>
              <a:t>2</a:t>
            </a:r>
            <a:r>
              <a:rPr sz="750" spc="104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 </a:t>
            </a:r>
            <a:r>
              <a:rPr sz="750" spc="-25" dirty="0">
                <a:latin typeface="Arial MT"/>
                <a:cs typeface="Arial MT"/>
              </a:rPr>
              <a:t>T</a:t>
            </a:r>
            <a:r>
              <a:rPr sz="750" spc="-37" baseline="-22222" dirty="0">
                <a:latin typeface="Arial MT"/>
                <a:cs typeface="Arial MT"/>
              </a:rPr>
              <a:t>1</a:t>
            </a:r>
            <a:r>
              <a:rPr sz="750" baseline="-22222" dirty="0">
                <a:latin typeface="Arial MT"/>
                <a:cs typeface="Arial MT"/>
              </a:rPr>
              <a:t>	</a:t>
            </a:r>
            <a:r>
              <a:rPr sz="750" spc="-25" dirty="0">
                <a:latin typeface="Arial MT"/>
                <a:cs typeface="Arial MT"/>
              </a:rPr>
              <a:t>T</a:t>
            </a:r>
            <a:r>
              <a:rPr sz="750" spc="-37" baseline="-22222" dirty="0">
                <a:latin typeface="Arial MT"/>
                <a:cs typeface="Arial MT"/>
              </a:rPr>
              <a:t>2</a:t>
            </a:r>
            <a:endParaRPr sz="750" baseline="-22222">
              <a:latin typeface="Arial MT"/>
              <a:cs typeface="Arial MT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914905" y="9031223"/>
            <a:ext cx="115570" cy="3175"/>
          </a:xfrm>
          <a:custGeom>
            <a:avLst/>
            <a:gdLst/>
            <a:ahLst/>
            <a:cxnLst/>
            <a:rect l="l" t="t" r="r" b="b"/>
            <a:pathLst>
              <a:path w="115569" h="3175">
                <a:moveTo>
                  <a:pt x="115062" y="0"/>
                </a:moveTo>
                <a:lnTo>
                  <a:pt x="0" y="0"/>
                </a:lnTo>
                <a:lnTo>
                  <a:pt x="0" y="3047"/>
                </a:lnTo>
                <a:lnTo>
                  <a:pt x="115062" y="3047"/>
                </a:lnTo>
                <a:lnTo>
                  <a:pt x="1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2001011" y="9087862"/>
            <a:ext cx="4889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500" spc="-50" dirty="0"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2236470" y="9031223"/>
            <a:ext cx="114300" cy="3175"/>
          </a:xfrm>
          <a:custGeom>
            <a:avLst/>
            <a:gdLst/>
            <a:ahLst/>
            <a:cxnLst/>
            <a:rect l="l" t="t" r="r" b="b"/>
            <a:pathLst>
              <a:path w="114300" h="3175">
                <a:moveTo>
                  <a:pt x="114300" y="0"/>
                </a:moveTo>
                <a:lnTo>
                  <a:pt x="0" y="0"/>
                </a:lnTo>
                <a:lnTo>
                  <a:pt x="0" y="3047"/>
                </a:lnTo>
                <a:lnTo>
                  <a:pt x="114300" y="3047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1606041" y="8874502"/>
            <a:ext cx="594995" cy="234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3189" algn="ctr">
              <a:lnSpc>
                <a:spcPts val="725"/>
              </a:lnSpc>
              <a:spcBef>
                <a:spcPts val="110"/>
              </a:spcBef>
            </a:pPr>
            <a:r>
              <a:rPr sz="750" spc="-50" dirty="0">
                <a:latin typeface="Symbol"/>
                <a:cs typeface="Symbol"/>
              </a:rPr>
              <a:t></a:t>
            </a:r>
            <a:endParaRPr sz="750">
              <a:latin typeface="Symbol"/>
              <a:cs typeface="Symbol"/>
            </a:endParaRPr>
          </a:p>
          <a:p>
            <a:pPr marL="25400">
              <a:lnSpc>
                <a:spcPts val="905"/>
              </a:lnSpc>
            </a:pPr>
            <a:r>
              <a:rPr sz="900" dirty="0">
                <a:latin typeface="Arial MT"/>
                <a:cs typeface="Arial MT"/>
              </a:rPr>
              <a:t>U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=</a:t>
            </a:r>
            <a:r>
              <a:rPr sz="900" spc="140" dirty="0">
                <a:latin typeface="Arial MT"/>
                <a:cs typeface="Arial MT"/>
              </a:rPr>
              <a:t>  </a:t>
            </a:r>
            <a:r>
              <a:rPr sz="1125" baseline="-40740" dirty="0">
                <a:latin typeface="Arial MT"/>
                <a:cs typeface="Arial MT"/>
              </a:rPr>
              <a:t>T</a:t>
            </a:r>
            <a:r>
              <a:rPr sz="1125" spc="307" baseline="-40740" dirty="0">
                <a:latin typeface="Arial MT"/>
                <a:cs typeface="Arial MT"/>
              </a:rPr>
              <a:t>  </a:t>
            </a:r>
            <a:r>
              <a:rPr sz="1125" spc="-75" baseline="3703" dirty="0">
                <a:latin typeface="Arial MT"/>
                <a:cs typeface="Arial MT"/>
              </a:rPr>
              <a:t>+</a:t>
            </a:r>
            <a:endParaRPr sz="1125" baseline="3703">
              <a:latin typeface="Arial MT"/>
              <a:cs typeface="Arial MT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2216404" y="8840988"/>
            <a:ext cx="171450" cy="351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375"/>
              </a:spcBef>
            </a:pPr>
            <a:r>
              <a:rPr sz="750" spc="-25" dirty="0">
                <a:latin typeface="Arial MT"/>
                <a:cs typeface="Arial MT"/>
              </a:rPr>
              <a:t>C</a:t>
            </a:r>
            <a:r>
              <a:rPr sz="750" spc="-37" baseline="-22222" dirty="0">
                <a:latin typeface="Arial MT"/>
                <a:cs typeface="Arial MT"/>
              </a:rPr>
              <a:t>2</a:t>
            </a:r>
            <a:endParaRPr sz="750" baseline="-22222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sz="900" spc="-50" dirty="0">
                <a:latin typeface="Symbol"/>
                <a:cs typeface="Symbol"/>
              </a:rPr>
              <a:t>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2465832" y="9020556"/>
            <a:ext cx="114300" cy="24765"/>
          </a:xfrm>
          <a:custGeom>
            <a:avLst/>
            <a:gdLst/>
            <a:ahLst/>
            <a:cxnLst/>
            <a:rect l="l" t="t" r="r" b="b"/>
            <a:pathLst>
              <a:path w="114300" h="24765">
                <a:moveTo>
                  <a:pt x="89916" y="12192"/>
                </a:moveTo>
                <a:lnTo>
                  <a:pt x="73913" y="24384"/>
                </a:lnTo>
                <a:lnTo>
                  <a:pt x="106728" y="14477"/>
                </a:lnTo>
                <a:lnTo>
                  <a:pt x="89916" y="14477"/>
                </a:lnTo>
                <a:lnTo>
                  <a:pt x="89916" y="12192"/>
                </a:lnTo>
                <a:close/>
              </a:path>
              <a:path w="114300" h="24765">
                <a:moveTo>
                  <a:pt x="86915" y="9906"/>
                </a:moveTo>
                <a:lnTo>
                  <a:pt x="0" y="9906"/>
                </a:lnTo>
                <a:lnTo>
                  <a:pt x="0" y="14477"/>
                </a:lnTo>
                <a:lnTo>
                  <a:pt x="86915" y="14477"/>
                </a:lnTo>
                <a:lnTo>
                  <a:pt x="89916" y="12192"/>
                </a:lnTo>
                <a:lnTo>
                  <a:pt x="86915" y="9906"/>
                </a:lnTo>
                <a:close/>
              </a:path>
              <a:path w="114300" h="24765">
                <a:moveTo>
                  <a:pt x="106727" y="9906"/>
                </a:moveTo>
                <a:lnTo>
                  <a:pt x="89916" y="9906"/>
                </a:lnTo>
                <a:lnTo>
                  <a:pt x="89916" y="14477"/>
                </a:lnTo>
                <a:lnTo>
                  <a:pt x="106728" y="14477"/>
                </a:lnTo>
                <a:lnTo>
                  <a:pt x="114300" y="12192"/>
                </a:lnTo>
                <a:lnTo>
                  <a:pt x="106727" y="9906"/>
                </a:lnTo>
                <a:close/>
              </a:path>
              <a:path w="114300" h="24765">
                <a:moveTo>
                  <a:pt x="73913" y="0"/>
                </a:moveTo>
                <a:lnTo>
                  <a:pt x="89916" y="12192"/>
                </a:lnTo>
                <a:lnTo>
                  <a:pt x="89916" y="9906"/>
                </a:lnTo>
                <a:lnTo>
                  <a:pt x="106727" y="9906"/>
                </a:lnTo>
                <a:lnTo>
                  <a:pt x="73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 txBox="1"/>
          <p:nvPr/>
        </p:nvSpPr>
        <p:spPr>
          <a:xfrm>
            <a:off x="2673857" y="8957560"/>
            <a:ext cx="666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1" name="object 241"/>
          <p:cNvGrpSpPr/>
          <p:nvPr/>
        </p:nvGrpSpPr>
        <p:grpSpPr>
          <a:xfrm>
            <a:off x="4247388" y="7636002"/>
            <a:ext cx="2366010" cy="630555"/>
            <a:chOff x="4247388" y="7636002"/>
            <a:chExt cx="2366010" cy="630555"/>
          </a:xfrm>
        </p:grpSpPr>
        <p:sp>
          <p:nvSpPr>
            <p:cNvPr id="242" name="object 242"/>
            <p:cNvSpPr/>
            <p:nvPr/>
          </p:nvSpPr>
          <p:spPr>
            <a:xfrm>
              <a:off x="4259580" y="7792973"/>
              <a:ext cx="2353945" cy="243204"/>
            </a:xfrm>
            <a:custGeom>
              <a:avLst/>
              <a:gdLst/>
              <a:ahLst/>
              <a:cxnLst/>
              <a:rect l="l" t="t" r="r" b="b"/>
              <a:pathLst>
                <a:path w="2353945" h="243204">
                  <a:moveTo>
                    <a:pt x="390144" y="224790"/>
                  </a:moveTo>
                  <a:lnTo>
                    <a:pt x="388620" y="223266"/>
                  </a:lnTo>
                  <a:lnTo>
                    <a:pt x="387096" y="224790"/>
                  </a:lnTo>
                  <a:lnTo>
                    <a:pt x="388620" y="226314"/>
                  </a:lnTo>
                  <a:lnTo>
                    <a:pt x="390144" y="224790"/>
                  </a:lnTo>
                  <a:close/>
                </a:path>
                <a:path w="2353945" h="243204">
                  <a:moveTo>
                    <a:pt x="390144" y="218694"/>
                  </a:moveTo>
                  <a:lnTo>
                    <a:pt x="388620" y="217170"/>
                  </a:lnTo>
                  <a:lnTo>
                    <a:pt x="387096" y="218694"/>
                  </a:lnTo>
                  <a:lnTo>
                    <a:pt x="388620" y="220218"/>
                  </a:lnTo>
                  <a:lnTo>
                    <a:pt x="390144" y="218694"/>
                  </a:lnTo>
                  <a:close/>
                </a:path>
                <a:path w="2353945" h="243204">
                  <a:moveTo>
                    <a:pt x="390144" y="212598"/>
                  </a:moveTo>
                  <a:lnTo>
                    <a:pt x="388620" y="211074"/>
                  </a:lnTo>
                  <a:lnTo>
                    <a:pt x="387096" y="212598"/>
                  </a:lnTo>
                  <a:lnTo>
                    <a:pt x="388620" y="214122"/>
                  </a:lnTo>
                  <a:lnTo>
                    <a:pt x="390144" y="212598"/>
                  </a:lnTo>
                  <a:close/>
                </a:path>
                <a:path w="2353945" h="243204">
                  <a:moveTo>
                    <a:pt x="390144" y="206502"/>
                  </a:moveTo>
                  <a:lnTo>
                    <a:pt x="388620" y="204978"/>
                  </a:lnTo>
                  <a:lnTo>
                    <a:pt x="387096" y="206502"/>
                  </a:lnTo>
                  <a:lnTo>
                    <a:pt x="388620" y="208026"/>
                  </a:lnTo>
                  <a:lnTo>
                    <a:pt x="390144" y="206502"/>
                  </a:lnTo>
                  <a:close/>
                </a:path>
                <a:path w="2353945" h="243204">
                  <a:moveTo>
                    <a:pt x="390144" y="200406"/>
                  </a:moveTo>
                  <a:lnTo>
                    <a:pt x="388620" y="198882"/>
                  </a:lnTo>
                  <a:lnTo>
                    <a:pt x="387096" y="200406"/>
                  </a:lnTo>
                  <a:lnTo>
                    <a:pt x="388620" y="201930"/>
                  </a:lnTo>
                  <a:lnTo>
                    <a:pt x="390144" y="200406"/>
                  </a:lnTo>
                  <a:close/>
                </a:path>
                <a:path w="2353945" h="243204">
                  <a:moveTo>
                    <a:pt x="390144" y="194310"/>
                  </a:moveTo>
                  <a:lnTo>
                    <a:pt x="388620" y="192786"/>
                  </a:lnTo>
                  <a:lnTo>
                    <a:pt x="387096" y="194310"/>
                  </a:lnTo>
                  <a:lnTo>
                    <a:pt x="388620" y="195834"/>
                  </a:lnTo>
                  <a:lnTo>
                    <a:pt x="390144" y="194310"/>
                  </a:lnTo>
                  <a:close/>
                </a:path>
                <a:path w="2353945" h="243204">
                  <a:moveTo>
                    <a:pt x="390144" y="188214"/>
                  </a:moveTo>
                  <a:lnTo>
                    <a:pt x="388620" y="186690"/>
                  </a:lnTo>
                  <a:lnTo>
                    <a:pt x="387096" y="188214"/>
                  </a:lnTo>
                  <a:lnTo>
                    <a:pt x="388620" y="189738"/>
                  </a:lnTo>
                  <a:lnTo>
                    <a:pt x="390144" y="188214"/>
                  </a:lnTo>
                  <a:close/>
                </a:path>
                <a:path w="2353945" h="243204">
                  <a:moveTo>
                    <a:pt x="390144" y="182118"/>
                  </a:moveTo>
                  <a:lnTo>
                    <a:pt x="388620" y="180594"/>
                  </a:lnTo>
                  <a:lnTo>
                    <a:pt x="387096" y="182118"/>
                  </a:lnTo>
                  <a:lnTo>
                    <a:pt x="388620" y="183642"/>
                  </a:lnTo>
                  <a:lnTo>
                    <a:pt x="390144" y="182118"/>
                  </a:lnTo>
                  <a:close/>
                </a:path>
                <a:path w="2353945" h="243204">
                  <a:moveTo>
                    <a:pt x="390144" y="176022"/>
                  </a:moveTo>
                  <a:lnTo>
                    <a:pt x="388620" y="174498"/>
                  </a:lnTo>
                  <a:lnTo>
                    <a:pt x="387096" y="176022"/>
                  </a:lnTo>
                  <a:lnTo>
                    <a:pt x="388620" y="177546"/>
                  </a:lnTo>
                  <a:lnTo>
                    <a:pt x="390144" y="176022"/>
                  </a:lnTo>
                  <a:close/>
                </a:path>
                <a:path w="2353945" h="243204">
                  <a:moveTo>
                    <a:pt x="390144" y="169926"/>
                  </a:moveTo>
                  <a:lnTo>
                    <a:pt x="388620" y="168402"/>
                  </a:lnTo>
                  <a:lnTo>
                    <a:pt x="387096" y="169926"/>
                  </a:lnTo>
                  <a:lnTo>
                    <a:pt x="388620" y="171450"/>
                  </a:lnTo>
                  <a:lnTo>
                    <a:pt x="390144" y="169926"/>
                  </a:lnTo>
                  <a:close/>
                </a:path>
                <a:path w="2353945" h="243204">
                  <a:moveTo>
                    <a:pt x="390144" y="163830"/>
                  </a:moveTo>
                  <a:lnTo>
                    <a:pt x="388620" y="162306"/>
                  </a:lnTo>
                  <a:lnTo>
                    <a:pt x="387096" y="163830"/>
                  </a:lnTo>
                  <a:lnTo>
                    <a:pt x="388620" y="165354"/>
                  </a:lnTo>
                  <a:lnTo>
                    <a:pt x="390144" y="163830"/>
                  </a:lnTo>
                  <a:close/>
                </a:path>
                <a:path w="2353945" h="243204">
                  <a:moveTo>
                    <a:pt x="390144" y="157734"/>
                  </a:moveTo>
                  <a:lnTo>
                    <a:pt x="388620" y="156210"/>
                  </a:lnTo>
                  <a:lnTo>
                    <a:pt x="387096" y="157734"/>
                  </a:lnTo>
                  <a:lnTo>
                    <a:pt x="388620" y="159258"/>
                  </a:lnTo>
                  <a:lnTo>
                    <a:pt x="390144" y="157734"/>
                  </a:lnTo>
                  <a:close/>
                </a:path>
                <a:path w="2353945" h="243204">
                  <a:moveTo>
                    <a:pt x="390144" y="151638"/>
                  </a:moveTo>
                  <a:lnTo>
                    <a:pt x="388620" y="150114"/>
                  </a:lnTo>
                  <a:lnTo>
                    <a:pt x="387096" y="151638"/>
                  </a:lnTo>
                  <a:lnTo>
                    <a:pt x="388620" y="153162"/>
                  </a:lnTo>
                  <a:lnTo>
                    <a:pt x="390144" y="151638"/>
                  </a:lnTo>
                  <a:close/>
                </a:path>
                <a:path w="2353945" h="243204">
                  <a:moveTo>
                    <a:pt x="390144" y="146304"/>
                  </a:moveTo>
                  <a:lnTo>
                    <a:pt x="388620" y="144780"/>
                  </a:lnTo>
                  <a:lnTo>
                    <a:pt x="387096" y="146304"/>
                  </a:lnTo>
                  <a:lnTo>
                    <a:pt x="388620" y="147828"/>
                  </a:lnTo>
                  <a:lnTo>
                    <a:pt x="390144" y="146304"/>
                  </a:lnTo>
                  <a:close/>
                </a:path>
                <a:path w="2353945" h="243204">
                  <a:moveTo>
                    <a:pt x="390144" y="140208"/>
                  </a:moveTo>
                  <a:lnTo>
                    <a:pt x="388620" y="138684"/>
                  </a:lnTo>
                  <a:lnTo>
                    <a:pt x="387096" y="140208"/>
                  </a:lnTo>
                  <a:lnTo>
                    <a:pt x="388620" y="141732"/>
                  </a:lnTo>
                  <a:lnTo>
                    <a:pt x="390144" y="140208"/>
                  </a:lnTo>
                  <a:close/>
                </a:path>
                <a:path w="2353945" h="243204">
                  <a:moveTo>
                    <a:pt x="390144" y="134112"/>
                  </a:moveTo>
                  <a:lnTo>
                    <a:pt x="388620" y="132588"/>
                  </a:lnTo>
                  <a:lnTo>
                    <a:pt x="387096" y="134112"/>
                  </a:lnTo>
                  <a:lnTo>
                    <a:pt x="388620" y="135636"/>
                  </a:lnTo>
                  <a:lnTo>
                    <a:pt x="390144" y="134112"/>
                  </a:lnTo>
                  <a:close/>
                </a:path>
                <a:path w="2353945" h="243204">
                  <a:moveTo>
                    <a:pt x="390144" y="128016"/>
                  </a:moveTo>
                  <a:lnTo>
                    <a:pt x="388620" y="126492"/>
                  </a:lnTo>
                  <a:lnTo>
                    <a:pt x="387096" y="128016"/>
                  </a:lnTo>
                  <a:lnTo>
                    <a:pt x="388620" y="129540"/>
                  </a:lnTo>
                  <a:lnTo>
                    <a:pt x="390144" y="128016"/>
                  </a:lnTo>
                  <a:close/>
                </a:path>
                <a:path w="2353945" h="243204">
                  <a:moveTo>
                    <a:pt x="390144" y="121920"/>
                  </a:moveTo>
                  <a:lnTo>
                    <a:pt x="388620" y="120396"/>
                  </a:lnTo>
                  <a:lnTo>
                    <a:pt x="387096" y="121920"/>
                  </a:lnTo>
                  <a:lnTo>
                    <a:pt x="388620" y="123444"/>
                  </a:lnTo>
                  <a:lnTo>
                    <a:pt x="390144" y="121920"/>
                  </a:lnTo>
                  <a:close/>
                </a:path>
                <a:path w="2353945" h="243204">
                  <a:moveTo>
                    <a:pt x="390144" y="115824"/>
                  </a:moveTo>
                  <a:lnTo>
                    <a:pt x="388620" y="114300"/>
                  </a:lnTo>
                  <a:lnTo>
                    <a:pt x="387096" y="115824"/>
                  </a:lnTo>
                  <a:lnTo>
                    <a:pt x="388620" y="117348"/>
                  </a:lnTo>
                  <a:lnTo>
                    <a:pt x="390144" y="115824"/>
                  </a:lnTo>
                  <a:close/>
                </a:path>
                <a:path w="2353945" h="243204">
                  <a:moveTo>
                    <a:pt x="390144" y="109728"/>
                  </a:moveTo>
                  <a:lnTo>
                    <a:pt x="388620" y="108204"/>
                  </a:lnTo>
                  <a:lnTo>
                    <a:pt x="387096" y="109728"/>
                  </a:lnTo>
                  <a:lnTo>
                    <a:pt x="388620" y="111252"/>
                  </a:lnTo>
                  <a:lnTo>
                    <a:pt x="390144" y="109728"/>
                  </a:lnTo>
                  <a:close/>
                </a:path>
                <a:path w="2353945" h="243204">
                  <a:moveTo>
                    <a:pt x="390144" y="103632"/>
                  </a:moveTo>
                  <a:lnTo>
                    <a:pt x="388620" y="102108"/>
                  </a:lnTo>
                  <a:lnTo>
                    <a:pt x="387096" y="103632"/>
                  </a:lnTo>
                  <a:lnTo>
                    <a:pt x="388620" y="105156"/>
                  </a:lnTo>
                  <a:lnTo>
                    <a:pt x="390144" y="103632"/>
                  </a:lnTo>
                  <a:close/>
                </a:path>
                <a:path w="2353945" h="243204">
                  <a:moveTo>
                    <a:pt x="390144" y="97536"/>
                  </a:moveTo>
                  <a:lnTo>
                    <a:pt x="388620" y="96012"/>
                  </a:lnTo>
                  <a:lnTo>
                    <a:pt x="387096" y="97536"/>
                  </a:lnTo>
                  <a:lnTo>
                    <a:pt x="388620" y="99060"/>
                  </a:lnTo>
                  <a:lnTo>
                    <a:pt x="390144" y="97536"/>
                  </a:lnTo>
                  <a:close/>
                </a:path>
                <a:path w="2353945" h="243204">
                  <a:moveTo>
                    <a:pt x="390144" y="91440"/>
                  </a:moveTo>
                  <a:lnTo>
                    <a:pt x="388620" y="89916"/>
                  </a:lnTo>
                  <a:lnTo>
                    <a:pt x="387096" y="91440"/>
                  </a:lnTo>
                  <a:lnTo>
                    <a:pt x="388620" y="92964"/>
                  </a:lnTo>
                  <a:lnTo>
                    <a:pt x="390144" y="91440"/>
                  </a:lnTo>
                  <a:close/>
                </a:path>
                <a:path w="2353945" h="243204">
                  <a:moveTo>
                    <a:pt x="390144" y="85344"/>
                  </a:moveTo>
                  <a:lnTo>
                    <a:pt x="388620" y="83820"/>
                  </a:lnTo>
                  <a:lnTo>
                    <a:pt x="387096" y="85344"/>
                  </a:lnTo>
                  <a:lnTo>
                    <a:pt x="388620" y="86868"/>
                  </a:lnTo>
                  <a:lnTo>
                    <a:pt x="390144" y="85344"/>
                  </a:lnTo>
                  <a:close/>
                </a:path>
                <a:path w="2353945" h="243204">
                  <a:moveTo>
                    <a:pt x="390144" y="79248"/>
                  </a:moveTo>
                  <a:lnTo>
                    <a:pt x="388620" y="77724"/>
                  </a:lnTo>
                  <a:lnTo>
                    <a:pt x="387096" y="79248"/>
                  </a:lnTo>
                  <a:lnTo>
                    <a:pt x="388620" y="80772"/>
                  </a:lnTo>
                  <a:lnTo>
                    <a:pt x="390144" y="79248"/>
                  </a:lnTo>
                  <a:close/>
                </a:path>
                <a:path w="2353945" h="243204">
                  <a:moveTo>
                    <a:pt x="390144" y="73152"/>
                  </a:moveTo>
                  <a:lnTo>
                    <a:pt x="388620" y="71628"/>
                  </a:lnTo>
                  <a:lnTo>
                    <a:pt x="387096" y="73152"/>
                  </a:lnTo>
                  <a:lnTo>
                    <a:pt x="388620" y="74676"/>
                  </a:lnTo>
                  <a:lnTo>
                    <a:pt x="390144" y="73152"/>
                  </a:lnTo>
                  <a:close/>
                </a:path>
                <a:path w="2353945" h="243204">
                  <a:moveTo>
                    <a:pt x="390144" y="67056"/>
                  </a:moveTo>
                  <a:lnTo>
                    <a:pt x="388620" y="65532"/>
                  </a:lnTo>
                  <a:lnTo>
                    <a:pt x="387096" y="67056"/>
                  </a:lnTo>
                  <a:lnTo>
                    <a:pt x="388620" y="68580"/>
                  </a:lnTo>
                  <a:lnTo>
                    <a:pt x="390144" y="67056"/>
                  </a:lnTo>
                  <a:close/>
                </a:path>
                <a:path w="2353945" h="243204">
                  <a:moveTo>
                    <a:pt x="390144" y="60960"/>
                  </a:moveTo>
                  <a:lnTo>
                    <a:pt x="388620" y="59436"/>
                  </a:lnTo>
                  <a:lnTo>
                    <a:pt x="387096" y="60960"/>
                  </a:lnTo>
                  <a:lnTo>
                    <a:pt x="388620" y="62484"/>
                  </a:lnTo>
                  <a:lnTo>
                    <a:pt x="390144" y="60960"/>
                  </a:lnTo>
                  <a:close/>
                </a:path>
                <a:path w="2353945" h="243204">
                  <a:moveTo>
                    <a:pt x="390144" y="54864"/>
                  </a:moveTo>
                  <a:lnTo>
                    <a:pt x="388620" y="53340"/>
                  </a:lnTo>
                  <a:lnTo>
                    <a:pt x="387096" y="54864"/>
                  </a:lnTo>
                  <a:lnTo>
                    <a:pt x="388620" y="56388"/>
                  </a:lnTo>
                  <a:lnTo>
                    <a:pt x="390144" y="54864"/>
                  </a:lnTo>
                  <a:close/>
                </a:path>
                <a:path w="2353945" h="243204">
                  <a:moveTo>
                    <a:pt x="390144" y="48768"/>
                  </a:moveTo>
                  <a:lnTo>
                    <a:pt x="388620" y="47244"/>
                  </a:lnTo>
                  <a:lnTo>
                    <a:pt x="387096" y="48768"/>
                  </a:lnTo>
                  <a:lnTo>
                    <a:pt x="388620" y="50292"/>
                  </a:lnTo>
                  <a:lnTo>
                    <a:pt x="390144" y="48768"/>
                  </a:lnTo>
                  <a:close/>
                </a:path>
                <a:path w="2353945" h="243204">
                  <a:moveTo>
                    <a:pt x="390144" y="42672"/>
                  </a:moveTo>
                  <a:lnTo>
                    <a:pt x="388620" y="41148"/>
                  </a:lnTo>
                  <a:lnTo>
                    <a:pt x="387096" y="42672"/>
                  </a:lnTo>
                  <a:lnTo>
                    <a:pt x="388620" y="44196"/>
                  </a:lnTo>
                  <a:lnTo>
                    <a:pt x="390144" y="42672"/>
                  </a:lnTo>
                  <a:close/>
                </a:path>
                <a:path w="2353945" h="243204">
                  <a:moveTo>
                    <a:pt x="390144" y="36576"/>
                  </a:moveTo>
                  <a:lnTo>
                    <a:pt x="388620" y="35052"/>
                  </a:lnTo>
                  <a:lnTo>
                    <a:pt x="387096" y="36576"/>
                  </a:lnTo>
                  <a:lnTo>
                    <a:pt x="388620" y="38100"/>
                  </a:lnTo>
                  <a:lnTo>
                    <a:pt x="390144" y="36576"/>
                  </a:lnTo>
                  <a:close/>
                </a:path>
                <a:path w="2353945" h="243204">
                  <a:moveTo>
                    <a:pt x="390144" y="30480"/>
                  </a:moveTo>
                  <a:lnTo>
                    <a:pt x="388620" y="28956"/>
                  </a:lnTo>
                  <a:lnTo>
                    <a:pt x="387096" y="30480"/>
                  </a:lnTo>
                  <a:lnTo>
                    <a:pt x="388620" y="32004"/>
                  </a:lnTo>
                  <a:lnTo>
                    <a:pt x="390144" y="30480"/>
                  </a:lnTo>
                  <a:close/>
                </a:path>
                <a:path w="2353945" h="243204">
                  <a:moveTo>
                    <a:pt x="390144" y="24384"/>
                  </a:moveTo>
                  <a:lnTo>
                    <a:pt x="388620" y="22860"/>
                  </a:lnTo>
                  <a:lnTo>
                    <a:pt x="387096" y="24384"/>
                  </a:lnTo>
                  <a:lnTo>
                    <a:pt x="388620" y="25908"/>
                  </a:lnTo>
                  <a:lnTo>
                    <a:pt x="390144" y="24384"/>
                  </a:lnTo>
                  <a:close/>
                </a:path>
                <a:path w="2353945" h="243204">
                  <a:moveTo>
                    <a:pt x="390144" y="18288"/>
                  </a:moveTo>
                  <a:lnTo>
                    <a:pt x="388620" y="16764"/>
                  </a:lnTo>
                  <a:lnTo>
                    <a:pt x="387096" y="18288"/>
                  </a:lnTo>
                  <a:lnTo>
                    <a:pt x="388620" y="19812"/>
                  </a:lnTo>
                  <a:lnTo>
                    <a:pt x="390144" y="18288"/>
                  </a:lnTo>
                  <a:close/>
                </a:path>
                <a:path w="2353945" h="243204">
                  <a:moveTo>
                    <a:pt x="2353818" y="230886"/>
                  </a:moveTo>
                  <a:lnTo>
                    <a:pt x="2349246" y="228600"/>
                  </a:lnTo>
                  <a:lnTo>
                    <a:pt x="2329434" y="218694"/>
                  </a:lnTo>
                  <a:lnTo>
                    <a:pt x="2329434" y="228600"/>
                  </a:lnTo>
                  <a:lnTo>
                    <a:pt x="0" y="228600"/>
                  </a:lnTo>
                  <a:lnTo>
                    <a:pt x="0" y="232422"/>
                  </a:lnTo>
                  <a:lnTo>
                    <a:pt x="2329434" y="232422"/>
                  </a:lnTo>
                  <a:lnTo>
                    <a:pt x="2329434" y="243078"/>
                  </a:lnTo>
                  <a:lnTo>
                    <a:pt x="2350770" y="232422"/>
                  </a:lnTo>
                  <a:lnTo>
                    <a:pt x="2353818" y="230886"/>
                  </a:lnTo>
                  <a:close/>
                </a:path>
                <a:path w="2353945" h="243204">
                  <a:moveTo>
                    <a:pt x="2353818" y="12192"/>
                  </a:moveTo>
                  <a:lnTo>
                    <a:pt x="2350770" y="10668"/>
                  </a:lnTo>
                  <a:lnTo>
                    <a:pt x="2329434" y="0"/>
                  </a:lnTo>
                  <a:lnTo>
                    <a:pt x="2329434" y="10668"/>
                  </a:lnTo>
                  <a:lnTo>
                    <a:pt x="388620" y="10668"/>
                  </a:lnTo>
                  <a:lnTo>
                    <a:pt x="0" y="10668"/>
                  </a:lnTo>
                  <a:lnTo>
                    <a:pt x="0" y="14490"/>
                  </a:lnTo>
                  <a:lnTo>
                    <a:pt x="2329434" y="14490"/>
                  </a:lnTo>
                  <a:lnTo>
                    <a:pt x="2329434" y="24384"/>
                  </a:lnTo>
                  <a:lnTo>
                    <a:pt x="2349246" y="14490"/>
                  </a:lnTo>
                  <a:lnTo>
                    <a:pt x="235381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247388" y="7853934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4" h="170179">
                  <a:moveTo>
                    <a:pt x="15239" y="36576"/>
                  </a:moveTo>
                  <a:lnTo>
                    <a:pt x="9143" y="36576"/>
                  </a:lnTo>
                  <a:lnTo>
                    <a:pt x="9143" y="169926"/>
                  </a:lnTo>
                  <a:lnTo>
                    <a:pt x="15239" y="169926"/>
                  </a:lnTo>
                  <a:lnTo>
                    <a:pt x="15239" y="36576"/>
                  </a:lnTo>
                  <a:close/>
                </a:path>
                <a:path w="24764" h="170179">
                  <a:moveTo>
                    <a:pt x="12191" y="0"/>
                  </a:moveTo>
                  <a:lnTo>
                    <a:pt x="0" y="40386"/>
                  </a:lnTo>
                  <a:lnTo>
                    <a:pt x="9143" y="40386"/>
                  </a:lnTo>
                  <a:lnTo>
                    <a:pt x="9143" y="36576"/>
                  </a:lnTo>
                  <a:lnTo>
                    <a:pt x="23233" y="36576"/>
                  </a:lnTo>
                  <a:lnTo>
                    <a:pt x="12191" y="0"/>
                  </a:lnTo>
                  <a:close/>
                </a:path>
                <a:path w="24764" h="170179">
                  <a:moveTo>
                    <a:pt x="23233" y="36576"/>
                  </a:moveTo>
                  <a:lnTo>
                    <a:pt x="15239" y="36576"/>
                  </a:lnTo>
                  <a:lnTo>
                    <a:pt x="15239" y="40386"/>
                  </a:lnTo>
                  <a:lnTo>
                    <a:pt x="24384" y="40386"/>
                  </a:lnTo>
                  <a:lnTo>
                    <a:pt x="23233" y="36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259580" y="7950708"/>
              <a:ext cx="388620" cy="73660"/>
            </a:xfrm>
            <a:custGeom>
              <a:avLst/>
              <a:gdLst/>
              <a:ahLst/>
              <a:cxnLst/>
              <a:rect l="l" t="t" r="r" b="b"/>
              <a:pathLst>
                <a:path w="388620" h="73659">
                  <a:moveTo>
                    <a:pt x="388620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88620" y="73152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258056" y="7949184"/>
              <a:ext cx="391795" cy="76200"/>
            </a:xfrm>
            <a:custGeom>
              <a:avLst/>
              <a:gdLst/>
              <a:ahLst/>
              <a:cxnLst/>
              <a:rect l="l" t="t" r="r" b="b"/>
              <a:pathLst>
                <a:path w="391795" h="76200">
                  <a:moveTo>
                    <a:pt x="39166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91667" y="76200"/>
                  </a:lnTo>
                  <a:lnTo>
                    <a:pt x="391667" y="74676"/>
                  </a:lnTo>
                  <a:lnTo>
                    <a:pt x="3048" y="74676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91667" y="1524"/>
                  </a:lnTo>
                  <a:lnTo>
                    <a:pt x="391667" y="0"/>
                  </a:lnTo>
                  <a:close/>
                </a:path>
                <a:path w="391795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6"/>
                  </a:lnTo>
                  <a:lnTo>
                    <a:pt x="3048" y="73152"/>
                  </a:lnTo>
                  <a:close/>
                </a:path>
                <a:path w="391795" h="76200">
                  <a:moveTo>
                    <a:pt x="388620" y="73152"/>
                  </a:moveTo>
                  <a:lnTo>
                    <a:pt x="3048" y="73152"/>
                  </a:lnTo>
                  <a:lnTo>
                    <a:pt x="3048" y="74676"/>
                  </a:lnTo>
                  <a:lnTo>
                    <a:pt x="388620" y="74676"/>
                  </a:lnTo>
                  <a:lnTo>
                    <a:pt x="388620" y="73152"/>
                  </a:lnTo>
                  <a:close/>
                </a:path>
                <a:path w="391795" h="76200">
                  <a:moveTo>
                    <a:pt x="388620" y="1524"/>
                  </a:moveTo>
                  <a:lnTo>
                    <a:pt x="388620" y="74676"/>
                  </a:lnTo>
                  <a:lnTo>
                    <a:pt x="390144" y="73152"/>
                  </a:lnTo>
                  <a:lnTo>
                    <a:pt x="391667" y="73152"/>
                  </a:lnTo>
                  <a:lnTo>
                    <a:pt x="391667" y="3048"/>
                  </a:lnTo>
                  <a:lnTo>
                    <a:pt x="390144" y="3048"/>
                  </a:lnTo>
                  <a:lnTo>
                    <a:pt x="388620" y="1524"/>
                  </a:lnTo>
                  <a:close/>
                </a:path>
                <a:path w="391795" h="76200">
                  <a:moveTo>
                    <a:pt x="391667" y="73152"/>
                  </a:moveTo>
                  <a:lnTo>
                    <a:pt x="390144" y="73152"/>
                  </a:lnTo>
                  <a:lnTo>
                    <a:pt x="388620" y="74676"/>
                  </a:lnTo>
                  <a:lnTo>
                    <a:pt x="391667" y="74676"/>
                  </a:lnTo>
                  <a:lnTo>
                    <a:pt x="391667" y="73152"/>
                  </a:lnTo>
                  <a:close/>
                </a:path>
                <a:path w="391795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91795" h="76200">
                  <a:moveTo>
                    <a:pt x="3886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88620" y="3048"/>
                  </a:lnTo>
                  <a:lnTo>
                    <a:pt x="388620" y="1524"/>
                  </a:lnTo>
                  <a:close/>
                </a:path>
                <a:path w="391795" h="76200">
                  <a:moveTo>
                    <a:pt x="391667" y="1524"/>
                  </a:moveTo>
                  <a:lnTo>
                    <a:pt x="388620" y="1524"/>
                  </a:lnTo>
                  <a:lnTo>
                    <a:pt x="390144" y="3048"/>
                  </a:lnTo>
                  <a:lnTo>
                    <a:pt x="391667" y="3048"/>
                  </a:lnTo>
                  <a:lnTo>
                    <a:pt x="3916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648200" y="7732776"/>
              <a:ext cx="193675" cy="72390"/>
            </a:xfrm>
            <a:custGeom>
              <a:avLst/>
              <a:gdLst/>
              <a:ahLst/>
              <a:cxnLst/>
              <a:rect l="l" t="t" r="r" b="b"/>
              <a:pathLst>
                <a:path w="193675" h="72390">
                  <a:moveTo>
                    <a:pt x="19354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3548" y="72390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646676" y="7731252"/>
              <a:ext cx="196850" cy="75565"/>
            </a:xfrm>
            <a:custGeom>
              <a:avLst/>
              <a:gdLst/>
              <a:ahLst/>
              <a:cxnLst/>
              <a:rect l="l" t="t" r="r" b="b"/>
              <a:pathLst>
                <a:path w="196850" h="75565">
                  <a:moveTo>
                    <a:pt x="19659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96596" y="75437"/>
                  </a:lnTo>
                  <a:lnTo>
                    <a:pt x="196596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6596" y="1524"/>
                  </a:lnTo>
                  <a:lnTo>
                    <a:pt x="196596" y="0"/>
                  </a:lnTo>
                  <a:close/>
                </a:path>
                <a:path w="196850" h="75565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96850" h="75565">
                  <a:moveTo>
                    <a:pt x="193548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93548" y="73914"/>
                  </a:lnTo>
                  <a:lnTo>
                    <a:pt x="193548" y="72390"/>
                  </a:lnTo>
                  <a:close/>
                </a:path>
                <a:path w="196850" h="75565">
                  <a:moveTo>
                    <a:pt x="193548" y="1524"/>
                  </a:moveTo>
                  <a:lnTo>
                    <a:pt x="193548" y="73914"/>
                  </a:lnTo>
                  <a:lnTo>
                    <a:pt x="195072" y="72390"/>
                  </a:lnTo>
                  <a:lnTo>
                    <a:pt x="196596" y="72390"/>
                  </a:lnTo>
                  <a:lnTo>
                    <a:pt x="196596" y="3048"/>
                  </a:lnTo>
                  <a:lnTo>
                    <a:pt x="195072" y="3048"/>
                  </a:lnTo>
                  <a:lnTo>
                    <a:pt x="193548" y="1524"/>
                  </a:lnTo>
                  <a:close/>
                </a:path>
                <a:path w="196850" h="75565">
                  <a:moveTo>
                    <a:pt x="196596" y="72390"/>
                  </a:moveTo>
                  <a:lnTo>
                    <a:pt x="195072" y="72390"/>
                  </a:lnTo>
                  <a:lnTo>
                    <a:pt x="193548" y="73914"/>
                  </a:lnTo>
                  <a:lnTo>
                    <a:pt x="196596" y="73914"/>
                  </a:lnTo>
                  <a:lnTo>
                    <a:pt x="196596" y="72390"/>
                  </a:lnTo>
                  <a:close/>
                </a:path>
                <a:path w="196850" h="7556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6850" h="75565">
                  <a:moveTo>
                    <a:pt x="19354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3548" y="3048"/>
                  </a:lnTo>
                  <a:lnTo>
                    <a:pt x="193548" y="1524"/>
                  </a:lnTo>
                  <a:close/>
                </a:path>
                <a:path w="196850" h="75565">
                  <a:moveTo>
                    <a:pt x="196596" y="1524"/>
                  </a:moveTo>
                  <a:lnTo>
                    <a:pt x="193548" y="1524"/>
                  </a:lnTo>
                  <a:lnTo>
                    <a:pt x="195072" y="3048"/>
                  </a:lnTo>
                  <a:lnTo>
                    <a:pt x="196596" y="3048"/>
                  </a:lnTo>
                  <a:lnTo>
                    <a:pt x="19659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38472" y="7636002"/>
              <a:ext cx="24765" cy="169545"/>
            </a:xfrm>
            <a:custGeom>
              <a:avLst/>
              <a:gdLst/>
              <a:ahLst/>
              <a:cxnLst/>
              <a:rect l="l" t="t" r="r" b="b"/>
              <a:pathLst>
                <a:path w="24764" h="169545">
                  <a:moveTo>
                    <a:pt x="15239" y="35814"/>
                  </a:moveTo>
                  <a:lnTo>
                    <a:pt x="9144" y="35814"/>
                  </a:lnTo>
                  <a:lnTo>
                    <a:pt x="9144" y="169164"/>
                  </a:lnTo>
                  <a:lnTo>
                    <a:pt x="15239" y="169164"/>
                  </a:lnTo>
                  <a:lnTo>
                    <a:pt x="15239" y="35814"/>
                  </a:lnTo>
                  <a:close/>
                </a:path>
                <a:path w="24764" h="169545">
                  <a:moveTo>
                    <a:pt x="12191" y="0"/>
                  </a:moveTo>
                  <a:lnTo>
                    <a:pt x="0" y="40386"/>
                  </a:lnTo>
                  <a:lnTo>
                    <a:pt x="9144" y="40386"/>
                  </a:lnTo>
                  <a:lnTo>
                    <a:pt x="9144" y="35814"/>
                  </a:lnTo>
                  <a:lnTo>
                    <a:pt x="23003" y="35814"/>
                  </a:lnTo>
                  <a:lnTo>
                    <a:pt x="12191" y="0"/>
                  </a:lnTo>
                  <a:close/>
                </a:path>
                <a:path w="24764" h="169545">
                  <a:moveTo>
                    <a:pt x="23003" y="35814"/>
                  </a:moveTo>
                  <a:lnTo>
                    <a:pt x="15239" y="35814"/>
                  </a:lnTo>
                  <a:lnTo>
                    <a:pt x="15239" y="40386"/>
                  </a:lnTo>
                  <a:lnTo>
                    <a:pt x="24383" y="40386"/>
                  </a:lnTo>
                  <a:lnTo>
                    <a:pt x="23003" y="3581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840224" y="7803642"/>
              <a:ext cx="3175" cy="434340"/>
            </a:xfrm>
            <a:custGeom>
              <a:avLst/>
              <a:gdLst/>
              <a:ahLst/>
              <a:cxnLst/>
              <a:rect l="l" t="t" r="r" b="b"/>
              <a:pathLst>
                <a:path w="3175" h="434340">
                  <a:moveTo>
                    <a:pt x="1524" y="0"/>
                  </a:moveTo>
                  <a:lnTo>
                    <a:pt x="0" y="1523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524" y="0"/>
                  </a:lnTo>
                  <a:close/>
                </a:path>
                <a:path w="3175" h="434340">
                  <a:moveTo>
                    <a:pt x="1524" y="6095"/>
                  </a:moveTo>
                  <a:lnTo>
                    <a:pt x="0" y="7619"/>
                  </a:lnTo>
                  <a:lnTo>
                    <a:pt x="1524" y="9143"/>
                  </a:lnTo>
                  <a:lnTo>
                    <a:pt x="3048" y="7619"/>
                  </a:lnTo>
                  <a:lnTo>
                    <a:pt x="1524" y="6095"/>
                  </a:lnTo>
                  <a:close/>
                </a:path>
                <a:path w="3175" h="434340">
                  <a:moveTo>
                    <a:pt x="1524" y="12191"/>
                  </a:moveTo>
                  <a:lnTo>
                    <a:pt x="0" y="13715"/>
                  </a:lnTo>
                  <a:lnTo>
                    <a:pt x="1524" y="15239"/>
                  </a:lnTo>
                  <a:lnTo>
                    <a:pt x="3048" y="13715"/>
                  </a:lnTo>
                  <a:lnTo>
                    <a:pt x="1524" y="12191"/>
                  </a:lnTo>
                  <a:close/>
                </a:path>
                <a:path w="3175" h="434340">
                  <a:moveTo>
                    <a:pt x="1524" y="18287"/>
                  </a:moveTo>
                  <a:lnTo>
                    <a:pt x="0" y="19811"/>
                  </a:lnTo>
                  <a:lnTo>
                    <a:pt x="1524" y="21335"/>
                  </a:lnTo>
                  <a:lnTo>
                    <a:pt x="3048" y="19811"/>
                  </a:lnTo>
                  <a:lnTo>
                    <a:pt x="1524" y="18287"/>
                  </a:lnTo>
                  <a:close/>
                </a:path>
                <a:path w="3175" h="434340">
                  <a:moveTo>
                    <a:pt x="1524" y="24383"/>
                  </a:moveTo>
                  <a:lnTo>
                    <a:pt x="0" y="25907"/>
                  </a:lnTo>
                  <a:lnTo>
                    <a:pt x="1524" y="27431"/>
                  </a:lnTo>
                  <a:lnTo>
                    <a:pt x="3048" y="25907"/>
                  </a:lnTo>
                  <a:lnTo>
                    <a:pt x="1524" y="24383"/>
                  </a:lnTo>
                  <a:close/>
                </a:path>
                <a:path w="3175" h="434340">
                  <a:moveTo>
                    <a:pt x="1524" y="30479"/>
                  </a:moveTo>
                  <a:lnTo>
                    <a:pt x="0" y="32003"/>
                  </a:lnTo>
                  <a:lnTo>
                    <a:pt x="1524" y="33527"/>
                  </a:lnTo>
                  <a:lnTo>
                    <a:pt x="3048" y="32003"/>
                  </a:lnTo>
                  <a:lnTo>
                    <a:pt x="1524" y="30479"/>
                  </a:lnTo>
                  <a:close/>
                </a:path>
                <a:path w="3175" h="434340">
                  <a:moveTo>
                    <a:pt x="1524" y="36575"/>
                  </a:moveTo>
                  <a:lnTo>
                    <a:pt x="0" y="38099"/>
                  </a:lnTo>
                  <a:lnTo>
                    <a:pt x="1524" y="39623"/>
                  </a:lnTo>
                  <a:lnTo>
                    <a:pt x="3048" y="38099"/>
                  </a:lnTo>
                  <a:lnTo>
                    <a:pt x="1524" y="36575"/>
                  </a:lnTo>
                  <a:close/>
                </a:path>
                <a:path w="3175" h="434340">
                  <a:moveTo>
                    <a:pt x="1524" y="42671"/>
                  </a:moveTo>
                  <a:lnTo>
                    <a:pt x="0" y="44195"/>
                  </a:lnTo>
                  <a:lnTo>
                    <a:pt x="1524" y="45719"/>
                  </a:lnTo>
                  <a:lnTo>
                    <a:pt x="3048" y="44195"/>
                  </a:lnTo>
                  <a:lnTo>
                    <a:pt x="1524" y="42671"/>
                  </a:lnTo>
                  <a:close/>
                </a:path>
                <a:path w="3175" h="434340">
                  <a:moveTo>
                    <a:pt x="1524" y="48767"/>
                  </a:moveTo>
                  <a:lnTo>
                    <a:pt x="0" y="50291"/>
                  </a:lnTo>
                  <a:lnTo>
                    <a:pt x="1524" y="51815"/>
                  </a:lnTo>
                  <a:lnTo>
                    <a:pt x="3048" y="50291"/>
                  </a:lnTo>
                  <a:lnTo>
                    <a:pt x="1524" y="48767"/>
                  </a:lnTo>
                  <a:close/>
                </a:path>
                <a:path w="3175" h="434340">
                  <a:moveTo>
                    <a:pt x="1524" y="54863"/>
                  </a:moveTo>
                  <a:lnTo>
                    <a:pt x="0" y="56387"/>
                  </a:lnTo>
                  <a:lnTo>
                    <a:pt x="1524" y="57911"/>
                  </a:lnTo>
                  <a:lnTo>
                    <a:pt x="3048" y="56387"/>
                  </a:lnTo>
                  <a:lnTo>
                    <a:pt x="1524" y="54863"/>
                  </a:lnTo>
                  <a:close/>
                </a:path>
                <a:path w="3175" h="434340">
                  <a:moveTo>
                    <a:pt x="1524" y="60959"/>
                  </a:moveTo>
                  <a:lnTo>
                    <a:pt x="0" y="62483"/>
                  </a:lnTo>
                  <a:lnTo>
                    <a:pt x="1524" y="64007"/>
                  </a:lnTo>
                  <a:lnTo>
                    <a:pt x="3048" y="62483"/>
                  </a:lnTo>
                  <a:lnTo>
                    <a:pt x="1524" y="60959"/>
                  </a:lnTo>
                  <a:close/>
                </a:path>
                <a:path w="3175" h="434340">
                  <a:moveTo>
                    <a:pt x="1524" y="67055"/>
                  </a:moveTo>
                  <a:lnTo>
                    <a:pt x="0" y="68579"/>
                  </a:lnTo>
                  <a:lnTo>
                    <a:pt x="1524" y="70103"/>
                  </a:lnTo>
                  <a:lnTo>
                    <a:pt x="3048" y="68579"/>
                  </a:lnTo>
                  <a:lnTo>
                    <a:pt x="1524" y="67055"/>
                  </a:lnTo>
                  <a:close/>
                </a:path>
                <a:path w="3175" h="434340">
                  <a:moveTo>
                    <a:pt x="1524" y="73151"/>
                  </a:moveTo>
                  <a:lnTo>
                    <a:pt x="0" y="74675"/>
                  </a:lnTo>
                  <a:lnTo>
                    <a:pt x="1524" y="76199"/>
                  </a:lnTo>
                  <a:lnTo>
                    <a:pt x="3048" y="74675"/>
                  </a:lnTo>
                  <a:lnTo>
                    <a:pt x="1524" y="73151"/>
                  </a:lnTo>
                  <a:close/>
                </a:path>
                <a:path w="3175" h="434340">
                  <a:moveTo>
                    <a:pt x="1524" y="79247"/>
                  </a:moveTo>
                  <a:lnTo>
                    <a:pt x="0" y="80771"/>
                  </a:lnTo>
                  <a:lnTo>
                    <a:pt x="1524" y="82295"/>
                  </a:lnTo>
                  <a:lnTo>
                    <a:pt x="3048" y="80771"/>
                  </a:lnTo>
                  <a:lnTo>
                    <a:pt x="1524" y="79247"/>
                  </a:lnTo>
                  <a:close/>
                </a:path>
                <a:path w="3175" h="434340">
                  <a:moveTo>
                    <a:pt x="1524" y="85343"/>
                  </a:moveTo>
                  <a:lnTo>
                    <a:pt x="0" y="86867"/>
                  </a:lnTo>
                  <a:lnTo>
                    <a:pt x="1524" y="88391"/>
                  </a:lnTo>
                  <a:lnTo>
                    <a:pt x="3048" y="86867"/>
                  </a:lnTo>
                  <a:lnTo>
                    <a:pt x="1524" y="85343"/>
                  </a:lnTo>
                  <a:close/>
                </a:path>
                <a:path w="3175" h="434340">
                  <a:moveTo>
                    <a:pt x="1524" y="91439"/>
                  </a:moveTo>
                  <a:lnTo>
                    <a:pt x="0" y="92963"/>
                  </a:lnTo>
                  <a:lnTo>
                    <a:pt x="1524" y="94487"/>
                  </a:lnTo>
                  <a:lnTo>
                    <a:pt x="3048" y="92963"/>
                  </a:lnTo>
                  <a:lnTo>
                    <a:pt x="1524" y="91439"/>
                  </a:lnTo>
                  <a:close/>
                </a:path>
                <a:path w="3175" h="434340">
                  <a:moveTo>
                    <a:pt x="1524" y="97535"/>
                  </a:moveTo>
                  <a:lnTo>
                    <a:pt x="0" y="99059"/>
                  </a:lnTo>
                  <a:lnTo>
                    <a:pt x="1524" y="100583"/>
                  </a:lnTo>
                  <a:lnTo>
                    <a:pt x="3048" y="99059"/>
                  </a:lnTo>
                  <a:lnTo>
                    <a:pt x="1524" y="97535"/>
                  </a:lnTo>
                  <a:close/>
                </a:path>
                <a:path w="3175" h="434340">
                  <a:moveTo>
                    <a:pt x="1524" y="103631"/>
                  </a:moveTo>
                  <a:lnTo>
                    <a:pt x="0" y="105155"/>
                  </a:lnTo>
                  <a:lnTo>
                    <a:pt x="1524" y="106679"/>
                  </a:lnTo>
                  <a:lnTo>
                    <a:pt x="3048" y="105155"/>
                  </a:lnTo>
                  <a:lnTo>
                    <a:pt x="1524" y="103631"/>
                  </a:lnTo>
                  <a:close/>
                </a:path>
                <a:path w="3175" h="434340">
                  <a:moveTo>
                    <a:pt x="1524" y="109727"/>
                  </a:moveTo>
                  <a:lnTo>
                    <a:pt x="0" y="111251"/>
                  </a:lnTo>
                  <a:lnTo>
                    <a:pt x="1524" y="112775"/>
                  </a:lnTo>
                  <a:lnTo>
                    <a:pt x="3048" y="111251"/>
                  </a:lnTo>
                  <a:lnTo>
                    <a:pt x="1524" y="109727"/>
                  </a:lnTo>
                  <a:close/>
                </a:path>
                <a:path w="3175" h="434340">
                  <a:moveTo>
                    <a:pt x="1524" y="115823"/>
                  </a:moveTo>
                  <a:lnTo>
                    <a:pt x="0" y="117347"/>
                  </a:lnTo>
                  <a:lnTo>
                    <a:pt x="1524" y="118871"/>
                  </a:lnTo>
                  <a:lnTo>
                    <a:pt x="3048" y="117347"/>
                  </a:lnTo>
                  <a:lnTo>
                    <a:pt x="1524" y="115823"/>
                  </a:lnTo>
                  <a:close/>
                </a:path>
                <a:path w="3175" h="434340">
                  <a:moveTo>
                    <a:pt x="1524" y="121919"/>
                  </a:moveTo>
                  <a:lnTo>
                    <a:pt x="0" y="123443"/>
                  </a:lnTo>
                  <a:lnTo>
                    <a:pt x="1524" y="124967"/>
                  </a:lnTo>
                  <a:lnTo>
                    <a:pt x="3048" y="123443"/>
                  </a:lnTo>
                  <a:lnTo>
                    <a:pt x="1524" y="121919"/>
                  </a:lnTo>
                  <a:close/>
                </a:path>
                <a:path w="3175" h="434340">
                  <a:moveTo>
                    <a:pt x="1524" y="128015"/>
                  </a:moveTo>
                  <a:lnTo>
                    <a:pt x="0" y="129539"/>
                  </a:lnTo>
                  <a:lnTo>
                    <a:pt x="1524" y="131063"/>
                  </a:lnTo>
                  <a:lnTo>
                    <a:pt x="3048" y="129539"/>
                  </a:lnTo>
                  <a:lnTo>
                    <a:pt x="1524" y="128015"/>
                  </a:lnTo>
                  <a:close/>
                </a:path>
                <a:path w="3175" h="434340">
                  <a:moveTo>
                    <a:pt x="1524" y="134111"/>
                  </a:moveTo>
                  <a:lnTo>
                    <a:pt x="0" y="135635"/>
                  </a:lnTo>
                  <a:lnTo>
                    <a:pt x="1524" y="137159"/>
                  </a:lnTo>
                  <a:lnTo>
                    <a:pt x="3048" y="135635"/>
                  </a:lnTo>
                  <a:lnTo>
                    <a:pt x="1524" y="134111"/>
                  </a:lnTo>
                  <a:close/>
                </a:path>
                <a:path w="3175" h="434340">
                  <a:moveTo>
                    <a:pt x="1524" y="139445"/>
                  </a:moveTo>
                  <a:lnTo>
                    <a:pt x="0" y="140969"/>
                  </a:lnTo>
                  <a:lnTo>
                    <a:pt x="1524" y="142493"/>
                  </a:lnTo>
                  <a:lnTo>
                    <a:pt x="3048" y="140969"/>
                  </a:lnTo>
                  <a:lnTo>
                    <a:pt x="1524" y="139445"/>
                  </a:lnTo>
                  <a:close/>
                </a:path>
                <a:path w="3175" h="434340">
                  <a:moveTo>
                    <a:pt x="1524" y="145541"/>
                  </a:moveTo>
                  <a:lnTo>
                    <a:pt x="0" y="147065"/>
                  </a:lnTo>
                  <a:lnTo>
                    <a:pt x="1524" y="148589"/>
                  </a:lnTo>
                  <a:lnTo>
                    <a:pt x="3048" y="147065"/>
                  </a:lnTo>
                  <a:lnTo>
                    <a:pt x="1524" y="145541"/>
                  </a:lnTo>
                  <a:close/>
                </a:path>
                <a:path w="3175" h="434340">
                  <a:moveTo>
                    <a:pt x="1524" y="151637"/>
                  </a:moveTo>
                  <a:lnTo>
                    <a:pt x="0" y="153161"/>
                  </a:lnTo>
                  <a:lnTo>
                    <a:pt x="1524" y="154685"/>
                  </a:lnTo>
                  <a:lnTo>
                    <a:pt x="3048" y="153161"/>
                  </a:lnTo>
                  <a:lnTo>
                    <a:pt x="1524" y="151637"/>
                  </a:lnTo>
                  <a:close/>
                </a:path>
                <a:path w="3175" h="434340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8" y="159257"/>
                  </a:lnTo>
                  <a:lnTo>
                    <a:pt x="1524" y="157733"/>
                  </a:lnTo>
                  <a:close/>
                </a:path>
                <a:path w="3175" h="434340">
                  <a:moveTo>
                    <a:pt x="1524" y="163829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8" y="165353"/>
                  </a:lnTo>
                  <a:lnTo>
                    <a:pt x="1524" y="163829"/>
                  </a:lnTo>
                  <a:close/>
                </a:path>
                <a:path w="3175" h="434340">
                  <a:moveTo>
                    <a:pt x="1524" y="169925"/>
                  </a:moveTo>
                  <a:lnTo>
                    <a:pt x="0" y="171449"/>
                  </a:lnTo>
                  <a:lnTo>
                    <a:pt x="1524" y="172973"/>
                  </a:lnTo>
                  <a:lnTo>
                    <a:pt x="3048" y="171449"/>
                  </a:lnTo>
                  <a:lnTo>
                    <a:pt x="1524" y="169925"/>
                  </a:lnTo>
                  <a:close/>
                </a:path>
                <a:path w="3175" h="434340">
                  <a:moveTo>
                    <a:pt x="1524" y="176021"/>
                  </a:moveTo>
                  <a:lnTo>
                    <a:pt x="0" y="177545"/>
                  </a:lnTo>
                  <a:lnTo>
                    <a:pt x="1524" y="179069"/>
                  </a:lnTo>
                  <a:lnTo>
                    <a:pt x="3048" y="177545"/>
                  </a:lnTo>
                  <a:lnTo>
                    <a:pt x="1524" y="176021"/>
                  </a:lnTo>
                  <a:close/>
                </a:path>
                <a:path w="3175" h="434340">
                  <a:moveTo>
                    <a:pt x="1524" y="182117"/>
                  </a:moveTo>
                  <a:lnTo>
                    <a:pt x="0" y="183641"/>
                  </a:lnTo>
                  <a:lnTo>
                    <a:pt x="1524" y="185165"/>
                  </a:lnTo>
                  <a:lnTo>
                    <a:pt x="3048" y="183641"/>
                  </a:lnTo>
                  <a:lnTo>
                    <a:pt x="1524" y="182117"/>
                  </a:lnTo>
                  <a:close/>
                </a:path>
                <a:path w="3175" h="434340">
                  <a:moveTo>
                    <a:pt x="1524" y="188213"/>
                  </a:moveTo>
                  <a:lnTo>
                    <a:pt x="0" y="189737"/>
                  </a:lnTo>
                  <a:lnTo>
                    <a:pt x="1524" y="191261"/>
                  </a:lnTo>
                  <a:lnTo>
                    <a:pt x="3048" y="189737"/>
                  </a:lnTo>
                  <a:lnTo>
                    <a:pt x="1524" y="188213"/>
                  </a:lnTo>
                  <a:close/>
                </a:path>
                <a:path w="3175" h="434340">
                  <a:moveTo>
                    <a:pt x="1524" y="194309"/>
                  </a:moveTo>
                  <a:lnTo>
                    <a:pt x="0" y="195833"/>
                  </a:lnTo>
                  <a:lnTo>
                    <a:pt x="1524" y="197357"/>
                  </a:lnTo>
                  <a:lnTo>
                    <a:pt x="3048" y="195833"/>
                  </a:lnTo>
                  <a:lnTo>
                    <a:pt x="1524" y="194309"/>
                  </a:lnTo>
                  <a:close/>
                </a:path>
                <a:path w="3175" h="434340">
                  <a:moveTo>
                    <a:pt x="1524" y="200405"/>
                  </a:moveTo>
                  <a:lnTo>
                    <a:pt x="0" y="201929"/>
                  </a:lnTo>
                  <a:lnTo>
                    <a:pt x="1524" y="203453"/>
                  </a:lnTo>
                  <a:lnTo>
                    <a:pt x="3048" y="201929"/>
                  </a:lnTo>
                  <a:lnTo>
                    <a:pt x="1524" y="200405"/>
                  </a:lnTo>
                  <a:close/>
                </a:path>
                <a:path w="3175" h="434340">
                  <a:moveTo>
                    <a:pt x="1524" y="206501"/>
                  </a:moveTo>
                  <a:lnTo>
                    <a:pt x="0" y="208025"/>
                  </a:lnTo>
                  <a:lnTo>
                    <a:pt x="1524" y="209549"/>
                  </a:lnTo>
                  <a:lnTo>
                    <a:pt x="3048" y="208025"/>
                  </a:lnTo>
                  <a:lnTo>
                    <a:pt x="1524" y="206501"/>
                  </a:lnTo>
                  <a:close/>
                </a:path>
                <a:path w="3175" h="434340">
                  <a:moveTo>
                    <a:pt x="1524" y="212597"/>
                  </a:moveTo>
                  <a:lnTo>
                    <a:pt x="0" y="214121"/>
                  </a:lnTo>
                  <a:lnTo>
                    <a:pt x="1524" y="215645"/>
                  </a:lnTo>
                  <a:lnTo>
                    <a:pt x="3048" y="214121"/>
                  </a:lnTo>
                  <a:lnTo>
                    <a:pt x="1524" y="212597"/>
                  </a:lnTo>
                  <a:close/>
                </a:path>
                <a:path w="3175" h="434340">
                  <a:moveTo>
                    <a:pt x="1524" y="218693"/>
                  </a:moveTo>
                  <a:lnTo>
                    <a:pt x="0" y="220217"/>
                  </a:lnTo>
                  <a:lnTo>
                    <a:pt x="1524" y="221741"/>
                  </a:lnTo>
                  <a:lnTo>
                    <a:pt x="3048" y="220217"/>
                  </a:lnTo>
                  <a:lnTo>
                    <a:pt x="1524" y="218693"/>
                  </a:lnTo>
                  <a:close/>
                </a:path>
                <a:path w="3175" h="434340">
                  <a:moveTo>
                    <a:pt x="1524" y="224789"/>
                  </a:moveTo>
                  <a:lnTo>
                    <a:pt x="0" y="226313"/>
                  </a:lnTo>
                  <a:lnTo>
                    <a:pt x="1524" y="227837"/>
                  </a:lnTo>
                  <a:lnTo>
                    <a:pt x="3048" y="226313"/>
                  </a:lnTo>
                  <a:lnTo>
                    <a:pt x="1524" y="224789"/>
                  </a:lnTo>
                  <a:close/>
                </a:path>
                <a:path w="3175" h="434340">
                  <a:moveTo>
                    <a:pt x="1524" y="230885"/>
                  </a:moveTo>
                  <a:lnTo>
                    <a:pt x="0" y="232409"/>
                  </a:lnTo>
                  <a:lnTo>
                    <a:pt x="1524" y="233933"/>
                  </a:lnTo>
                  <a:lnTo>
                    <a:pt x="3048" y="232409"/>
                  </a:lnTo>
                  <a:lnTo>
                    <a:pt x="1524" y="230885"/>
                  </a:lnTo>
                  <a:close/>
                </a:path>
                <a:path w="3175" h="434340">
                  <a:moveTo>
                    <a:pt x="1524" y="236981"/>
                  </a:moveTo>
                  <a:lnTo>
                    <a:pt x="0" y="238505"/>
                  </a:lnTo>
                  <a:lnTo>
                    <a:pt x="1524" y="240029"/>
                  </a:lnTo>
                  <a:lnTo>
                    <a:pt x="3048" y="238505"/>
                  </a:lnTo>
                  <a:lnTo>
                    <a:pt x="1524" y="236981"/>
                  </a:lnTo>
                  <a:close/>
                </a:path>
                <a:path w="3175" h="434340">
                  <a:moveTo>
                    <a:pt x="1524" y="243077"/>
                  </a:moveTo>
                  <a:lnTo>
                    <a:pt x="0" y="244601"/>
                  </a:lnTo>
                  <a:lnTo>
                    <a:pt x="1524" y="246125"/>
                  </a:lnTo>
                  <a:lnTo>
                    <a:pt x="3048" y="244601"/>
                  </a:lnTo>
                  <a:lnTo>
                    <a:pt x="1524" y="243077"/>
                  </a:lnTo>
                  <a:close/>
                </a:path>
                <a:path w="3175" h="434340">
                  <a:moveTo>
                    <a:pt x="1524" y="249173"/>
                  </a:moveTo>
                  <a:lnTo>
                    <a:pt x="0" y="250697"/>
                  </a:lnTo>
                  <a:lnTo>
                    <a:pt x="1524" y="252221"/>
                  </a:lnTo>
                  <a:lnTo>
                    <a:pt x="3048" y="250697"/>
                  </a:lnTo>
                  <a:lnTo>
                    <a:pt x="1524" y="249173"/>
                  </a:lnTo>
                  <a:close/>
                </a:path>
                <a:path w="3175" h="434340">
                  <a:moveTo>
                    <a:pt x="1524" y="255269"/>
                  </a:moveTo>
                  <a:lnTo>
                    <a:pt x="0" y="256793"/>
                  </a:lnTo>
                  <a:lnTo>
                    <a:pt x="1524" y="258317"/>
                  </a:lnTo>
                  <a:lnTo>
                    <a:pt x="3048" y="256793"/>
                  </a:lnTo>
                  <a:lnTo>
                    <a:pt x="1524" y="255269"/>
                  </a:lnTo>
                  <a:close/>
                </a:path>
                <a:path w="3175" h="434340">
                  <a:moveTo>
                    <a:pt x="1524" y="261365"/>
                  </a:moveTo>
                  <a:lnTo>
                    <a:pt x="0" y="262889"/>
                  </a:lnTo>
                  <a:lnTo>
                    <a:pt x="1524" y="264413"/>
                  </a:lnTo>
                  <a:lnTo>
                    <a:pt x="3048" y="262889"/>
                  </a:lnTo>
                  <a:lnTo>
                    <a:pt x="1524" y="261365"/>
                  </a:lnTo>
                  <a:close/>
                </a:path>
                <a:path w="3175" h="434340">
                  <a:moveTo>
                    <a:pt x="1524" y="267461"/>
                  </a:moveTo>
                  <a:lnTo>
                    <a:pt x="0" y="268985"/>
                  </a:lnTo>
                  <a:lnTo>
                    <a:pt x="1524" y="270509"/>
                  </a:lnTo>
                  <a:lnTo>
                    <a:pt x="3048" y="268985"/>
                  </a:lnTo>
                  <a:lnTo>
                    <a:pt x="1524" y="267461"/>
                  </a:lnTo>
                  <a:close/>
                </a:path>
                <a:path w="3175" h="434340">
                  <a:moveTo>
                    <a:pt x="1524" y="273557"/>
                  </a:moveTo>
                  <a:lnTo>
                    <a:pt x="0" y="275081"/>
                  </a:lnTo>
                  <a:lnTo>
                    <a:pt x="1524" y="276605"/>
                  </a:lnTo>
                  <a:lnTo>
                    <a:pt x="3048" y="275081"/>
                  </a:lnTo>
                  <a:lnTo>
                    <a:pt x="1524" y="273557"/>
                  </a:lnTo>
                  <a:close/>
                </a:path>
                <a:path w="3175" h="434340">
                  <a:moveTo>
                    <a:pt x="1524" y="279653"/>
                  </a:moveTo>
                  <a:lnTo>
                    <a:pt x="0" y="281177"/>
                  </a:lnTo>
                  <a:lnTo>
                    <a:pt x="1524" y="282701"/>
                  </a:lnTo>
                  <a:lnTo>
                    <a:pt x="3048" y="281177"/>
                  </a:lnTo>
                  <a:lnTo>
                    <a:pt x="1524" y="279653"/>
                  </a:lnTo>
                  <a:close/>
                </a:path>
                <a:path w="3175" h="434340">
                  <a:moveTo>
                    <a:pt x="1524" y="285749"/>
                  </a:moveTo>
                  <a:lnTo>
                    <a:pt x="0" y="287273"/>
                  </a:lnTo>
                  <a:lnTo>
                    <a:pt x="1524" y="288797"/>
                  </a:lnTo>
                  <a:lnTo>
                    <a:pt x="3048" y="287273"/>
                  </a:lnTo>
                  <a:lnTo>
                    <a:pt x="1524" y="285749"/>
                  </a:lnTo>
                  <a:close/>
                </a:path>
                <a:path w="3175" h="434340">
                  <a:moveTo>
                    <a:pt x="1524" y="291845"/>
                  </a:moveTo>
                  <a:lnTo>
                    <a:pt x="0" y="293369"/>
                  </a:lnTo>
                  <a:lnTo>
                    <a:pt x="1524" y="294893"/>
                  </a:lnTo>
                  <a:lnTo>
                    <a:pt x="3048" y="293369"/>
                  </a:lnTo>
                  <a:lnTo>
                    <a:pt x="1524" y="291845"/>
                  </a:lnTo>
                  <a:close/>
                </a:path>
                <a:path w="3175" h="434340">
                  <a:moveTo>
                    <a:pt x="1524" y="297179"/>
                  </a:moveTo>
                  <a:lnTo>
                    <a:pt x="0" y="298703"/>
                  </a:lnTo>
                  <a:lnTo>
                    <a:pt x="1524" y="300227"/>
                  </a:lnTo>
                  <a:lnTo>
                    <a:pt x="3048" y="298703"/>
                  </a:lnTo>
                  <a:lnTo>
                    <a:pt x="1524" y="297179"/>
                  </a:lnTo>
                  <a:close/>
                </a:path>
                <a:path w="3175" h="434340">
                  <a:moveTo>
                    <a:pt x="1524" y="303275"/>
                  </a:moveTo>
                  <a:lnTo>
                    <a:pt x="0" y="304799"/>
                  </a:lnTo>
                  <a:lnTo>
                    <a:pt x="1524" y="306323"/>
                  </a:lnTo>
                  <a:lnTo>
                    <a:pt x="3048" y="304799"/>
                  </a:lnTo>
                  <a:lnTo>
                    <a:pt x="1524" y="303275"/>
                  </a:lnTo>
                  <a:close/>
                </a:path>
                <a:path w="3175" h="434340">
                  <a:moveTo>
                    <a:pt x="1524" y="309371"/>
                  </a:moveTo>
                  <a:lnTo>
                    <a:pt x="0" y="310895"/>
                  </a:lnTo>
                  <a:lnTo>
                    <a:pt x="1524" y="312419"/>
                  </a:lnTo>
                  <a:lnTo>
                    <a:pt x="3048" y="310895"/>
                  </a:lnTo>
                  <a:lnTo>
                    <a:pt x="1524" y="309371"/>
                  </a:lnTo>
                  <a:close/>
                </a:path>
                <a:path w="3175" h="434340">
                  <a:moveTo>
                    <a:pt x="1524" y="315467"/>
                  </a:moveTo>
                  <a:lnTo>
                    <a:pt x="0" y="316991"/>
                  </a:lnTo>
                  <a:lnTo>
                    <a:pt x="1524" y="318515"/>
                  </a:lnTo>
                  <a:lnTo>
                    <a:pt x="3048" y="316991"/>
                  </a:lnTo>
                  <a:lnTo>
                    <a:pt x="1524" y="315467"/>
                  </a:lnTo>
                  <a:close/>
                </a:path>
                <a:path w="3175" h="434340">
                  <a:moveTo>
                    <a:pt x="1524" y="321563"/>
                  </a:moveTo>
                  <a:lnTo>
                    <a:pt x="0" y="323087"/>
                  </a:lnTo>
                  <a:lnTo>
                    <a:pt x="1524" y="324611"/>
                  </a:lnTo>
                  <a:lnTo>
                    <a:pt x="3048" y="323087"/>
                  </a:lnTo>
                  <a:lnTo>
                    <a:pt x="1524" y="321563"/>
                  </a:lnTo>
                  <a:close/>
                </a:path>
                <a:path w="3175" h="434340">
                  <a:moveTo>
                    <a:pt x="1524" y="327659"/>
                  </a:moveTo>
                  <a:lnTo>
                    <a:pt x="0" y="329183"/>
                  </a:lnTo>
                  <a:lnTo>
                    <a:pt x="1524" y="330707"/>
                  </a:lnTo>
                  <a:lnTo>
                    <a:pt x="3048" y="329183"/>
                  </a:lnTo>
                  <a:lnTo>
                    <a:pt x="1524" y="327659"/>
                  </a:lnTo>
                  <a:close/>
                </a:path>
                <a:path w="3175" h="434340">
                  <a:moveTo>
                    <a:pt x="1524" y="333755"/>
                  </a:moveTo>
                  <a:lnTo>
                    <a:pt x="0" y="335279"/>
                  </a:lnTo>
                  <a:lnTo>
                    <a:pt x="1524" y="336803"/>
                  </a:lnTo>
                  <a:lnTo>
                    <a:pt x="3048" y="335279"/>
                  </a:lnTo>
                  <a:lnTo>
                    <a:pt x="1524" y="333755"/>
                  </a:lnTo>
                  <a:close/>
                </a:path>
                <a:path w="3175" h="434340">
                  <a:moveTo>
                    <a:pt x="1524" y="339851"/>
                  </a:moveTo>
                  <a:lnTo>
                    <a:pt x="0" y="341375"/>
                  </a:lnTo>
                  <a:lnTo>
                    <a:pt x="1524" y="342899"/>
                  </a:lnTo>
                  <a:lnTo>
                    <a:pt x="3048" y="341375"/>
                  </a:lnTo>
                  <a:lnTo>
                    <a:pt x="1524" y="339851"/>
                  </a:lnTo>
                  <a:close/>
                </a:path>
                <a:path w="3175" h="434340">
                  <a:moveTo>
                    <a:pt x="1524" y="345947"/>
                  </a:moveTo>
                  <a:lnTo>
                    <a:pt x="0" y="347471"/>
                  </a:lnTo>
                  <a:lnTo>
                    <a:pt x="1524" y="348995"/>
                  </a:lnTo>
                  <a:lnTo>
                    <a:pt x="3048" y="347471"/>
                  </a:lnTo>
                  <a:lnTo>
                    <a:pt x="1524" y="345947"/>
                  </a:lnTo>
                  <a:close/>
                </a:path>
                <a:path w="3175" h="434340">
                  <a:moveTo>
                    <a:pt x="1524" y="352043"/>
                  </a:moveTo>
                  <a:lnTo>
                    <a:pt x="0" y="353567"/>
                  </a:lnTo>
                  <a:lnTo>
                    <a:pt x="1524" y="355091"/>
                  </a:lnTo>
                  <a:lnTo>
                    <a:pt x="3048" y="353567"/>
                  </a:lnTo>
                  <a:lnTo>
                    <a:pt x="1524" y="352043"/>
                  </a:lnTo>
                  <a:close/>
                </a:path>
                <a:path w="3175" h="434340">
                  <a:moveTo>
                    <a:pt x="1524" y="358139"/>
                  </a:moveTo>
                  <a:lnTo>
                    <a:pt x="0" y="359663"/>
                  </a:lnTo>
                  <a:lnTo>
                    <a:pt x="1524" y="361187"/>
                  </a:lnTo>
                  <a:lnTo>
                    <a:pt x="3048" y="359663"/>
                  </a:lnTo>
                  <a:lnTo>
                    <a:pt x="1524" y="358139"/>
                  </a:lnTo>
                  <a:close/>
                </a:path>
                <a:path w="3175" h="434340">
                  <a:moveTo>
                    <a:pt x="1524" y="364235"/>
                  </a:moveTo>
                  <a:lnTo>
                    <a:pt x="0" y="365759"/>
                  </a:lnTo>
                  <a:lnTo>
                    <a:pt x="1524" y="367283"/>
                  </a:lnTo>
                  <a:lnTo>
                    <a:pt x="3048" y="365759"/>
                  </a:lnTo>
                  <a:lnTo>
                    <a:pt x="1524" y="364235"/>
                  </a:lnTo>
                  <a:close/>
                </a:path>
                <a:path w="3175" h="434340">
                  <a:moveTo>
                    <a:pt x="1524" y="370331"/>
                  </a:moveTo>
                  <a:lnTo>
                    <a:pt x="0" y="371855"/>
                  </a:lnTo>
                  <a:lnTo>
                    <a:pt x="1524" y="373379"/>
                  </a:lnTo>
                  <a:lnTo>
                    <a:pt x="3048" y="371855"/>
                  </a:lnTo>
                  <a:lnTo>
                    <a:pt x="1524" y="370331"/>
                  </a:lnTo>
                  <a:close/>
                </a:path>
                <a:path w="3175" h="434340">
                  <a:moveTo>
                    <a:pt x="1524" y="376427"/>
                  </a:moveTo>
                  <a:lnTo>
                    <a:pt x="0" y="377951"/>
                  </a:lnTo>
                  <a:lnTo>
                    <a:pt x="1524" y="379475"/>
                  </a:lnTo>
                  <a:lnTo>
                    <a:pt x="3048" y="377951"/>
                  </a:lnTo>
                  <a:lnTo>
                    <a:pt x="1524" y="376427"/>
                  </a:lnTo>
                  <a:close/>
                </a:path>
                <a:path w="3175" h="434340">
                  <a:moveTo>
                    <a:pt x="1524" y="382523"/>
                  </a:moveTo>
                  <a:lnTo>
                    <a:pt x="0" y="384047"/>
                  </a:lnTo>
                  <a:lnTo>
                    <a:pt x="1524" y="385571"/>
                  </a:lnTo>
                  <a:lnTo>
                    <a:pt x="3048" y="384047"/>
                  </a:lnTo>
                  <a:lnTo>
                    <a:pt x="1524" y="382523"/>
                  </a:lnTo>
                  <a:close/>
                </a:path>
                <a:path w="3175" h="434340">
                  <a:moveTo>
                    <a:pt x="1524" y="388619"/>
                  </a:moveTo>
                  <a:lnTo>
                    <a:pt x="0" y="390143"/>
                  </a:lnTo>
                  <a:lnTo>
                    <a:pt x="1524" y="391667"/>
                  </a:lnTo>
                  <a:lnTo>
                    <a:pt x="3048" y="390143"/>
                  </a:lnTo>
                  <a:lnTo>
                    <a:pt x="1524" y="388619"/>
                  </a:lnTo>
                  <a:close/>
                </a:path>
                <a:path w="3175" h="434340">
                  <a:moveTo>
                    <a:pt x="1524" y="394715"/>
                  </a:moveTo>
                  <a:lnTo>
                    <a:pt x="0" y="396239"/>
                  </a:lnTo>
                  <a:lnTo>
                    <a:pt x="1524" y="397763"/>
                  </a:lnTo>
                  <a:lnTo>
                    <a:pt x="3048" y="396239"/>
                  </a:lnTo>
                  <a:lnTo>
                    <a:pt x="1524" y="394715"/>
                  </a:lnTo>
                  <a:close/>
                </a:path>
                <a:path w="3175" h="434340">
                  <a:moveTo>
                    <a:pt x="1524" y="400811"/>
                  </a:moveTo>
                  <a:lnTo>
                    <a:pt x="0" y="402335"/>
                  </a:lnTo>
                  <a:lnTo>
                    <a:pt x="1524" y="403859"/>
                  </a:lnTo>
                  <a:lnTo>
                    <a:pt x="3048" y="402335"/>
                  </a:lnTo>
                  <a:lnTo>
                    <a:pt x="1524" y="400811"/>
                  </a:lnTo>
                  <a:close/>
                </a:path>
                <a:path w="3175" h="434340">
                  <a:moveTo>
                    <a:pt x="1524" y="406907"/>
                  </a:moveTo>
                  <a:lnTo>
                    <a:pt x="0" y="408431"/>
                  </a:lnTo>
                  <a:lnTo>
                    <a:pt x="1524" y="409955"/>
                  </a:lnTo>
                  <a:lnTo>
                    <a:pt x="3048" y="408431"/>
                  </a:lnTo>
                  <a:lnTo>
                    <a:pt x="1524" y="406907"/>
                  </a:lnTo>
                  <a:close/>
                </a:path>
                <a:path w="3175" h="434340">
                  <a:moveTo>
                    <a:pt x="1524" y="413003"/>
                  </a:moveTo>
                  <a:lnTo>
                    <a:pt x="0" y="414527"/>
                  </a:lnTo>
                  <a:lnTo>
                    <a:pt x="1524" y="416051"/>
                  </a:lnTo>
                  <a:lnTo>
                    <a:pt x="3048" y="414527"/>
                  </a:lnTo>
                  <a:lnTo>
                    <a:pt x="1524" y="413003"/>
                  </a:lnTo>
                  <a:close/>
                </a:path>
                <a:path w="3175" h="434340">
                  <a:moveTo>
                    <a:pt x="1524" y="419099"/>
                  </a:moveTo>
                  <a:lnTo>
                    <a:pt x="0" y="420623"/>
                  </a:lnTo>
                  <a:lnTo>
                    <a:pt x="1524" y="422147"/>
                  </a:lnTo>
                  <a:lnTo>
                    <a:pt x="3048" y="420623"/>
                  </a:lnTo>
                  <a:lnTo>
                    <a:pt x="1524" y="419099"/>
                  </a:lnTo>
                  <a:close/>
                </a:path>
                <a:path w="3175" h="434340">
                  <a:moveTo>
                    <a:pt x="1524" y="425195"/>
                  </a:moveTo>
                  <a:lnTo>
                    <a:pt x="0" y="426719"/>
                  </a:lnTo>
                  <a:lnTo>
                    <a:pt x="1524" y="428243"/>
                  </a:lnTo>
                  <a:lnTo>
                    <a:pt x="3048" y="426719"/>
                  </a:lnTo>
                  <a:lnTo>
                    <a:pt x="1524" y="425195"/>
                  </a:lnTo>
                  <a:close/>
                </a:path>
                <a:path w="3175" h="434340">
                  <a:moveTo>
                    <a:pt x="1524" y="431291"/>
                  </a:moveTo>
                  <a:lnTo>
                    <a:pt x="0" y="432815"/>
                  </a:lnTo>
                  <a:lnTo>
                    <a:pt x="1524" y="434339"/>
                  </a:lnTo>
                  <a:lnTo>
                    <a:pt x="3048" y="432815"/>
                  </a:lnTo>
                  <a:lnTo>
                    <a:pt x="1524" y="431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927854" y="7636001"/>
              <a:ext cx="217170" cy="387985"/>
            </a:xfrm>
            <a:custGeom>
              <a:avLst/>
              <a:gdLst/>
              <a:ahLst/>
              <a:cxnLst/>
              <a:rect l="l" t="t" r="r" b="b"/>
              <a:pathLst>
                <a:path w="217170" h="387984">
                  <a:moveTo>
                    <a:pt x="23622" y="128778"/>
                  </a:moveTo>
                  <a:lnTo>
                    <a:pt x="14465" y="128778"/>
                  </a:lnTo>
                  <a:lnTo>
                    <a:pt x="14465" y="0"/>
                  </a:lnTo>
                  <a:lnTo>
                    <a:pt x="8382" y="0"/>
                  </a:lnTo>
                  <a:lnTo>
                    <a:pt x="8382" y="128778"/>
                  </a:lnTo>
                  <a:lnTo>
                    <a:pt x="0" y="128778"/>
                  </a:lnTo>
                  <a:lnTo>
                    <a:pt x="0" y="133858"/>
                  </a:lnTo>
                  <a:lnTo>
                    <a:pt x="6134" y="133858"/>
                  </a:lnTo>
                  <a:lnTo>
                    <a:pt x="6134" y="169418"/>
                  </a:lnTo>
                  <a:lnTo>
                    <a:pt x="16713" y="169418"/>
                  </a:lnTo>
                  <a:lnTo>
                    <a:pt x="16713" y="133858"/>
                  </a:lnTo>
                  <a:lnTo>
                    <a:pt x="8382" y="133858"/>
                  </a:lnTo>
                  <a:lnTo>
                    <a:pt x="8382" y="133350"/>
                  </a:lnTo>
                  <a:lnTo>
                    <a:pt x="14465" y="133350"/>
                  </a:lnTo>
                  <a:lnTo>
                    <a:pt x="22237" y="133350"/>
                  </a:lnTo>
                  <a:lnTo>
                    <a:pt x="23622" y="128778"/>
                  </a:lnTo>
                  <a:close/>
                </a:path>
                <a:path w="217170" h="387984">
                  <a:moveTo>
                    <a:pt x="217170" y="347472"/>
                  </a:moveTo>
                  <a:lnTo>
                    <a:pt x="208013" y="347472"/>
                  </a:lnTo>
                  <a:lnTo>
                    <a:pt x="208013" y="217932"/>
                  </a:lnTo>
                  <a:lnTo>
                    <a:pt x="202692" y="217932"/>
                  </a:lnTo>
                  <a:lnTo>
                    <a:pt x="202692" y="347218"/>
                  </a:lnTo>
                  <a:lnTo>
                    <a:pt x="194005" y="347218"/>
                  </a:lnTo>
                  <a:lnTo>
                    <a:pt x="194005" y="351028"/>
                  </a:lnTo>
                  <a:lnTo>
                    <a:pt x="199758" y="351028"/>
                  </a:lnTo>
                  <a:lnTo>
                    <a:pt x="199758" y="387858"/>
                  </a:lnTo>
                  <a:lnTo>
                    <a:pt x="210527" y="387858"/>
                  </a:lnTo>
                  <a:lnTo>
                    <a:pt x="210527" y="351282"/>
                  </a:lnTo>
                  <a:lnTo>
                    <a:pt x="216014" y="351282"/>
                  </a:lnTo>
                  <a:lnTo>
                    <a:pt x="217170" y="3474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58056" y="8023859"/>
              <a:ext cx="2355850" cy="242570"/>
            </a:xfrm>
            <a:custGeom>
              <a:avLst/>
              <a:gdLst/>
              <a:ahLst/>
              <a:cxnLst/>
              <a:rect l="l" t="t" r="r" b="b"/>
              <a:pathLst>
                <a:path w="2355850" h="242570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  <a:path w="2355850" h="242570">
                  <a:moveTo>
                    <a:pt x="100571" y="0"/>
                  </a:moveTo>
                  <a:lnTo>
                    <a:pt x="97536" y="0"/>
                  </a:lnTo>
                  <a:lnTo>
                    <a:pt x="97536" y="24384"/>
                  </a:lnTo>
                  <a:lnTo>
                    <a:pt x="100571" y="24384"/>
                  </a:lnTo>
                  <a:lnTo>
                    <a:pt x="100571" y="0"/>
                  </a:lnTo>
                  <a:close/>
                </a:path>
                <a:path w="2355850" h="242570">
                  <a:moveTo>
                    <a:pt x="197345" y="0"/>
                  </a:moveTo>
                  <a:lnTo>
                    <a:pt x="194310" y="0"/>
                  </a:lnTo>
                  <a:lnTo>
                    <a:pt x="194310" y="24384"/>
                  </a:lnTo>
                  <a:lnTo>
                    <a:pt x="197345" y="24384"/>
                  </a:lnTo>
                  <a:lnTo>
                    <a:pt x="197345" y="0"/>
                  </a:lnTo>
                  <a:close/>
                </a:path>
                <a:path w="2355850" h="242570">
                  <a:moveTo>
                    <a:pt x="294119" y="0"/>
                  </a:moveTo>
                  <a:lnTo>
                    <a:pt x="291084" y="0"/>
                  </a:lnTo>
                  <a:lnTo>
                    <a:pt x="291084" y="24384"/>
                  </a:lnTo>
                  <a:lnTo>
                    <a:pt x="294119" y="24384"/>
                  </a:lnTo>
                  <a:lnTo>
                    <a:pt x="294119" y="0"/>
                  </a:lnTo>
                  <a:close/>
                </a:path>
                <a:path w="2355850" h="242570">
                  <a:moveTo>
                    <a:pt x="391668" y="0"/>
                  </a:moveTo>
                  <a:lnTo>
                    <a:pt x="388620" y="0"/>
                  </a:lnTo>
                  <a:lnTo>
                    <a:pt x="388620" y="24384"/>
                  </a:lnTo>
                  <a:lnTo>
                    <a:pt x="391668" y="24384"/>
                  </a:lnTo>
                  <a:lnTo>
                    <a:pt x="391668" y="0"/>
                  </a:lnTo>
                  <a:close/>
                </a:path>
                <a:path w="2355850" h="242570">
                  <a:moveTo>
                    <a:pt x="488442" y="0"/>
                  </a:moveTo>
                  <a:lnTo>
                    <a:pt x="485394" y="0"/>
                  </a:lnTo>
                  <a:lnTo>
                    <a:pt x="485394" y="24384"/>
                  </a:lnTo>
                  <a:lnTo>
                    <a:pt x="488442" y="24384"/>
                  </a:lnTo>
                  <a:lnTo>
                    <a:pt x="488442" y="0"/>
                  </a:lnTo>
                  <a:close/>
                </a:path>
                <a:path w="2355850" h="242570">
                  <a:moveTo>
                    <a:pt x="585203" y="0"/>
                  </a:moveTo>
                  <a:lnTo>
                    <a:pt x="582168" y="0"/>
                  </a:lnTo>
                  <a:lnTo>
                    <a:pt x="582168" y="24384"/>
                  </a:lnTo>
                  <a:lnTo>
                    <a:pt x="585203" y="24384"/>
                  </a:lnTo>
                  <a:lnTo>
                    <a:pt x="585203" y="0"/>
                  </a:lnTo>
                  <a:close/>
                </a:path>
                <a:path w="2355850" h="242570">
                  <a:moveTo>
                    <a:pt x="682739" y="0"/>
                  </a:moveTo>
                  <a:lnTo>
                    <a:pt x="679704" y="0"/>
                  </a:lnTo>
                  <a:lnTo>
                    <a:pt x="679704" y="24384"/>
                  </a:lnTo>
                  <a:lnTo>
                    <a:pt x="682739" y="24384"/>
                  </a:lnTo>
                  <a:lnTo>
                    <a:pt x="682739" y="0"/>
                  </a:lnTo>
                  <a:close/>
                </a:path>
                <a:path w="2355850" h="242570">
                  <a:moveTo>
                    <a:pt x="779513" y="0"/>
                  </a:moveTo>
                  <a:lnTo>
                    <a:pt x="776478" y="0"/>
                  </a:lnTo>
                  <a:lnTo>
                    <a:pt x="776478" y="24384"/>
                  </a:lnTo>
                  <a:lnTo>
                    <a:pt x="779513" y="24384"/>
                  </a:lnTo>
                  <a:lnTo>
                    <a:pt x="779513" y="0"/>
                  </a:lnTo>
                  <a:close/>
                </a:path>
                <a:path w="2355850" h="242570">
                  <a:moveTo>
                    <a:pt x="876287" y="0"/>
                  </a:moveTo>
                  <a:lnTo>
                    <a:pt x="873252" y="0"/>
                  </a:lnTo>
                  <a:lnTo>
                    <a:pt x="873252" y="24384"/>
                  </a:lnTo>
                  <a:lnTo>
                    <a:pt x="876287" y="24384"/>
                  </a:lnTo>
                  <a:lnTo>
                    <a:pt x="876287" y="0"/>
                  </a:lnTo>
                  <a:close/>
                </a:path>
                <a:path w="2355850" h="242570">
                  <a:moveTo>
                    <a:pt x="973836" y="0"/>
                  </a:moveTo>
                  <a:lnTo>
                    <a:pt x="970788" y="0"/>
                  </a:lnTo>
                  <a:lnTo>
                    <a:pt x="970788" y="24384"/>
                  </a:lnTo>
                  <a:lnTo>
                    <a:pt x="973836" y="24384"/>
                  </a:lnTo>
                  <a:lnTo>
                    <a:pt x="973836" y="0"/>
                  </a:lnTo>
                  <a:close/>
                </a:path>
                <a:path w="2355850" h="242570">
                  <a:moveTo>
                    <a:pt x="1070610" y="0"/>
                  </a:moveTo>
                  <a:lnTo>
                    <a:pt x="1067562" y="0"/>
                  </a:lnTo>
                  <a:lnTo>
                    <a:pt x="1067562" y="24384"/>
                  </a:lnTo>
                  <a:lnTo>
                    <a:pt x="1070610" y="24384"/>
                  </a:lnTo>
                  <a:lnTo>
                    <a:pt x="1070610" y="0"/>
                  </a:lnTo>
                  <a:close/>
                </a:path>
                <a:path w="2355850" h="242570">
                  <a:moveTo>
                    <a:pt x="1168133" y="0"/>
                  </a:moveTo>
                  <a:lnTo>
                    <a:pt x="1165098" y="0"/>
                  </a:lnTo>
                  <a:lnTo>
                    <a:pt x="1165098" y="24384"/>
                  </a:lnTo>
                  <a:lnTo>
                    <a:pt x="1168133" y="24384"/>
                  </a:lnTo>
                  <a:lnTo>
                    <a:pt x="1168133" y="0"/>
                  </a:lnTo>
                  <a:close/>
                </a:path>
                <a:path w="2355850" h="242570">
                  <a:moveTo>
                    <a:pt x="1264920" y="0"/>
                  </a:moveTo>
                  <a:lnTo>
                    <a:pt x="1261872" y="0"/>
                  </a:lnTo>
                  <a:lnTo>
                    <a:pt x="1261872" y="24384"/>
                  </a:lnTo>
                  <a:lnTo>
                    <a:pt x="1264920" y="24384"/>
                  </a:lnTo>
                  <a:lnTo>
                    <a:pt x="1264920" y="0"/>
                  </a:lnTo>
                  <a:close/>
                </a:path>
                <a:path w="2355850" h="242570">
                  <a:moveTo>
                    <a:pt x="1361694" y="0"/>
                  </a:moveTo>
                  <a:lnTo>
                    <a:pt x="1358646" y="0"/>
                  </a:lnTo>
                  <a:lnTo>
                    <a:pt x="1358646" y="24384"/>
                  </a:lnTo>
                  <a:lnTo>
                    <a:pt x="1361694" y="24384"/>
                  </a:lnTo>
                  <a:lnTo>
                    <a:pt x="1361694" y="0"/>
                  </a:lnTo>
                  <a:close/>
                </a:path>
                <a:path w="2355850" h="242570">
                  <a:moveTo>
                    <a:pt x="1459217" y="0"/>
                  </a:moveTo>
                  <a:lnTo>
                    <a:pt x="1456182" y="0"/>
                  </a:lnTo>
                  <a:lnTo>
                    <a:pt x="1456182" y="24384"/>
                  </a:lnTo>
                  <a:lnTo>
                    <a:pt x="1459217" y="24384"/>
                  </a:lnTo>
                  <a:lnTo>
                    <a:pt x="1459217" y="0"/>
                  </a:lnTo>
                  <a:close/>
                </a:path>
                <a:path w="2355850" h="242570">
                  <a:moveTo>
                    <a:pt x="1555991" y="0"/>
                  </a:moveTo>
                  <a:lnTo>
                    <a:pt x="1552956" y="0"/>
                  </a:lnTo>
                  <a:lnTo>
                    <a:pt x="1552956" y="24384"/>
                  </a:lnTo>
                  <a:lnTo>
                    <a:pt x="1555991" y="24384"/>
                  </a:lnTo>
                  <a:lnTo>
                    <a:pt x="1555991" y="0"/>
                  </a:lnTo>
                  <a:close/>
                </a:path>
                <a:path w="2355850" h="242570">
                  <a:moveTo>
                    <a:pt x="1652765" y="0"/>
                  </a:moveTo>
                  <a:lnTo>
                    <a:pt x="1649730" y="0"/>
                  </a:lnTo>
                  <a:lnTo>
                    <a:pt x="1649730" y="24384"/>
                  </a:lnTo>
                  <a:lnTo>
                    <a:pt x="1652765" y="24384"/>
                  </a:lnTo>
                  <a:lnTo>
                    <a:pt x="1652765" y="0"/>
                  </a:lnTo>
                  <a:close/>
                </a:path>
                <a:path w="2355850" h="242570">
                  <a:moveTo>
                    <a:pt x="1750301" y="0"/>
                  </a:moveTo>
                  <a:lnTo>
                    <a:pt x="1747266" y="0"/>
                  </a:lnTo>
                  <a:lnTo>
                    <a:pt x="1747266" y="24384"/>
                  </a:lnTo>
                  <a:lnTo>
                    <a:pt x="1750301" y="24384"/>
                  </a:lnTo>
                  <a:lnTo>
                    <a:pt x="1750301" y="0"/>
                  </a:lnTo>
                  <a:close/>
                </a:path>
                <a:path w="2355850" h="242570">
                  <a:moveTo>
                    <a:pt x="1847075" y="0"/>
                  </a:moveTo>
                  <a:lnTo>
                    <a:pt x="1844040" y="0"/>
                  </a:lnTo>
                  <a:lnTo>
                    <a:pt x="1844040" y="24384"/>
                  </a:lnTo>
                  <a:lnTo>
                    <a:pt x="1847075" y="24384"/>
                  </a:lnTo>
                  <a:lnTo>
                    <a:pt x="1847075" y="0"/>
                  </a:lnTo>
                  <a:close/>
                </a:path>
                <a:path w="2355850" h="242570">
                  <a:moveTo>
                    <a:pt x="1943849" y="0"/>
                  </a:moveTo>
                  <a:lnTo>
                    <a:pt x="1940814" y="0"/>
                  </a:lnTo>
                  <a:lnTo>
                    <a:pt x="1940814" y="24384"/>
                  </a:lnTo>
                  <a:lnTo>
                    <a:pt x="1943849" y="24384"/>
                  </a:lnTo>
                  <a:lnTo>
                    <a:pt x="1943849" y="0"/>
                  </a:lnTo>
                  <a:close/>
                </a:path>
                <a:path w="2355850" h="242570">
                  <a:moveTo>
                    <a:pt x="2041385" y="0"/>
                  </a:moveTo>
                  <a:lnTo>
                    <a:pt x="2038350" y="0"/>
                  </a:lnTo>
                  <a:lnTo>
                    <a:pt x="2038350" y="24384"/>
                  </a:lnTo>
                  <a:lnTo>
                    <a:pt x="2041385" y="24384"/>
                  </a:lnTo>
                  <a:lnTo>
                    <a:pt x="2041385" y="0"/>
                  </a:lnTo>
                  <a:close/>
                </a:path>
                <a:path w="2355850" h="242570">
                  <a:moveTo>
                    <a:pt x="2138159" y="0"/>
                  </a:moveTo>
                  <a:lnTo>
                    <a:pt x="2135124" y="0"/>
                  </a:lnTo>
                  <a:lnTo>
                    <a:pt x="2135124" y="24384"/>
                  </a:lnTo>
                  <a:lnTo>
                    <a:pt x="2138159" y="24384"/>
                  </a:lnTo>
                  <a:lnTo>
                    <a:pt x="2138159" y="0"/>
                  </a:lnTo>
                  <a:close/>
                </a:path>
                <a:path w="2355850" h="242570">
                  <a:moveTo>
                    <a:pt x="2235695" y="0"/>
                  </a:moveTo>
                  <a:lnTo>
                    <a:pt x="2232660" y="0"/>
                  </a:lnTo>
                  <a:lnTo>
                    <a:pt x="2232660" y="24384"/>
                  </a:lnTo>
                  <a:lnTo>
                    <a:pt x="2235695" y="24384"/>
                  </a:lnTo>
                  <a:lnTo>
                    <a:pt x="2235695" y="0"/>
                  </a:lnTo>
                  <a:close/>
                </a:path>
                <a:path w="2355850" h="242570">
                  <a:moveTo>
                    <a:pt x="2355342" y="217932"/>
                  </a:moveTo>
                  <a:lnTo>
                    <a:pt x="2352294" y="216408"/>
                  </a:lnTo>
                  <a:lnTo>
                    <a:pt x="2330958" y="205740"/>
                  </a:lnTo>
                  <a:lnTo>
                    <a:pt x="2330958" y="216408"/>
                  </a:lnTo>
                  <a:lnTo>
                    <a:pt x="1524" y="216408"/>
                  </a:lnTo>
                  <a:lnTo>
                    <a:pt x="1524" y="217932"/>
                  </a:lnTo>
                  <a:lnTo>
                    <a:pt x="0" y="217932"/>
                  </a:lnTo>
                  <a:lnTo>
                    <a:pt x="0" y="242316"/>
                  </a:lnTo>
                  <a:lnTo>
                    <a:pt x="3048" y="242316"/>
                  </a:lnTo>
                  <a:lnTo>
                    <a:pt x="3048" y="220230"/>
                  </a:lnTo>
                  <a:lnTo>
                    <a:pt x="97536" y="220230"/>
                  </a:lnTo>
                  <a:lnTo>
                    <a:pt x="97536" y="242316"/>
                  </a:lnTo>
                  <a:lnTo>
                    <a:pt x="100571" y="242316"/>
                  </a:lnTo>
                  <a:lnTo>
                    <a:pt x="100571" y="220230"/>
                  </a:lnTo>
                  <a:lnTo>
                    <a:pt x="194310" y="220230"/>
                  </a:lnTo>
                  <a:lnTo>
                    <a:pt x="194310" y="242316"/>
                  </a:lnTo>
                  <a:lnTo>
                    <a:pt x="197345" y="242316"/>
                  </a:lnTo>
                  <a:lnTo>
                    <a:pt x="197345" y="220230"/>
                  </a:lnTo>
                  <a:lnTo>
                    <a:pt x="291084" y="220230"/>
                  </a:lnTo>
                  <a:lnTo>
                    <a:pt x="291084" y="242316"/>
                  </a:lnTo>
                  <a:lnTo>
                    <a:pt x="294119" y="242316"/>
                  </a:lnTo>
                  <a:lnTo>
                    <a:pt x="294119" y="220230"/>
                  </a:lnTo>
                  <a:lnTo>
                    <a:pt x="388620" y="220230"/>
                  </a:lnTo>
                  <a:lnTo>
                    <a:pt x="388620" y="242316"/>
                  </a:lnTo>
                  <a:lnTo>
                    <a:pt x="391668" y="242316"/>
                  </a:lnTo>
                  <a:lnTo>
                    <a:pt x="391668" y="220230"/>
                  </a:lnTo>
                  <a:lnTo>
                    <a:pt x="485394" y="220230"/>
                  </a:lnTo>
                  <a:lnTo>
                    <a:pt x="485394" y="242316"/>
                  </a:lnTo>
                  <a:lnTo>
                    <a:pt x="488442" y="242316"/>
                  </a:lnTo>
                  <a:lnTo>
                    <a:pt x="488442" y="220230"/>
                  </a:lnTo>
                  <a:lnTo>
                    <a:pt x="582168" y="220230"/>
                  </a:lnTo>
                  <a:lnTo>
                    <a:pt x="582168" y="242316"/>
                  </a:lnTo>
                  <a:lnTo>
                    <a:pt x="585203" y="242316"/>
                  </a:lnTo>
                  <a:lnTo>
                    <a:pt x="585203" y="220230"/>
                  </a:lnTo>
                  <a:lnTo>
                    <a:pt x="679704" y="220230"/>
                  </a:lnTo>
                  <a:lnTo>
                    <a:pt x="679704" y="242316"/>
                  </a:lnTo>
                  <a:lnTo>
                    <a:pt x="682739" y="242316"/>
                  </a:lnTo>
                  <a:lnTo>
                    <a:pt x="682739" y="220230"/>
                  </a:lnTo>
                  <a:lnTo>
                    <a:pt x="776478" y="220230"/>
                  </a:lnTo>
                  <a:lnTo>
                    <a:pt x="776478" y="242316"/>
                  </a:lnTo>
                  <a:lnTo>
                    <a:pt x="779513" y="242316"/>
                  </a:lnTo>
                  <a:lnTo>
                    <a:pt x="779513" y="220230"/>
                  </a:lnTo>
                  <a:lnTo>
                    <a:pt x="873252" y="220230"/>
                  </a:lnTo>
                  <a:lnTo>
                    <a:pt x="873252" y="242316"/>
                  </a:lnTo>
                  <a:lnTo>
                    <a:pt x="876287" y="242316"/>
                  </a:lnTo>
                  <a:lnTo>
                    <a:pt x="876287" y="220230"/>
                  </a:lnTo>
                  <a:lnTo>
                    <a:pt x="970788" y="220230"/>
                  </a:lnTo>
                  <a:lnTo>
                    <a:pt x="970788" y="242316"/>
                  </a:lnTo>
                  <a:lnTo>
                    <a:pt x="973836" y="242316"/>
                  </a:lnTo>
                  <a:lnTo>
                    <a:pt x="973836" y="220230"/>
                  </a:lnTo>
                  <a:lnTo>
                    <a:pt x="1067562" y="220230"/>
                  </a:lnTo>
                  <a:lnTo>
                    <a:pt x="1067562" y="242316"/>
                  </a:lnTo>
                  <a:lnTo>
                    <a:pt x="1070610" y="242316"/>
                  </a:lnTo>
                  <a:lnTo>
                    <a:pt x="1070610" y="220230"/>
                  </a:lnTo>
                  <a:lnTo>
                    <a:pt x="1165098" y="220230"/>
                  </a:lnTo>
                  <a:lnTo>
                    <a:pt x="1165098" y="242316"/>
                  </a:lnTo>
                  <a:lnTo>
                    <a:pt x="1168133" y="242316"/>
                  </a:lnTo>
                  <a:lnTo>
                    <a:pt x="1168133" y="220230"/>
                  </a:lnTo>
                  <a:lnTo>
                    <a:pt x="1261872" y="220230"/>
                  </a:lnTo>
                  <a:lnTo>
                    <a:pt x="1261872" y="242316"/>
                  </a:lnTo>
                  <a:lnTo>
                    <a:pt x="1264920" y="242316"/>
                  </a:lnTo>
                  <a:lnTo>
                    <a:pt x="1264920" y="220230"/>
                  </a:lnTo>
                  <a:lnTo>
                    <a:pt x="1358646" y="220230"/>
                  </a:lnTo>
                  <a:lnTo>
                    <a:pt x="1358646" y="242316"/>
                  </a:lnTo>
                  <a:lnTo>
                    <a:pt x="1361694" y="242316"/>
                  </a:lnTo>
                  <a:lnTo>
                    <a:pt x="1361694" y="220230"/>
                  </a:lnTo>
                  <a:lnTo>
                    <a:pt x="1456182" y="220230"/>
                  </a:lnTo>
                  <a:lnTo>
                    <a:pt x="1456182" y="242316"/>
                  </a:lnTo>
                  <a:lnTo>
                    <a:pt x="1459217" y="242316"/>
                  </a:lnTo>
                  <a:lnTo>
                    <a:pt x="1459217" y="220230"/>
                  </a:lnTo>
                  <a:lnTo>
                    <a:pt x="1552956" y="220230"/>
                  </a:lnTo>
                  <a:lnTo>
                    <a:pt x="1552956" y="242316"/>
                  </a:lnTo>
                  <a:lnTo>
                    <a:pt x="1555991" y="242316"/>
                  </a:lnTo>
                  <a:lnTo>
                    <a:pt x="1555991" y="220230"/>
                  </a:lnTo>
                  <a:lnTo>
                    <a:pt x="1649730" y="220230"/>
                  </a:lnTo>
                  <a:lnTo>
                    <a:pt x="1649730" y="242316"/>
                  </a:lnTo>
                  <a:lnTo>
                    <a:pt x="1652765" y="242316"/>
                  </a:lnTo>
                  <a:lnTo>
                    <a:pt x="1652765" y="220230"/>
                  </a:lnTo>
                  <a:lnTo>
                    <a:pt x="1747266" y="220230"/>
                  </a:lnTo>
                  <a:lnTo>
                    <a:pt x="1747266" y="242316"/>
                  </a:lnTo>
                  <a:lnTo>
                    <a:pt x="1750301" y="242316"/>
                  </a:lnTo>
                  <a:lnTo>
                    <a:pt x="1750301" y="220230"/>
                  </a:lnTo>
                  <a:lnTo>
                    <a:pt x="1844040" y="220230"/>
                  </a:lnTo>
                  <a:lnTo>
                    <a:pt x="1844040" y="242316"/>
                  </a:lnTo>
                  <a:lnTo>
                    <a:pt x="1847075" y="242316"/>
                  </a:lnTo>
                  <a:lnTo>
                    <a:pt x="1847075" y="220230"/>
                  </a:lnTo>
                  <a:lnTo>
                    <a:pt x="1940814" y="220230"/>
                  </a:lnTo>
                  <a:lnTo>
                    <a:pt x="1940814" y="242316"/>
                  </a:lnTo>
                  <a:lnTo>
                    <a:pt x="1943849" y="242316"/>
                  </a:lnTo>
                  <a:lnTo>
                    <a:pt x="1943849" y="220230"/>
                  </a:lnTo>
                  <a:lnTo>
                    <a:pt x="2038350" y="220230"/>
                  </a:lnTo>
                  <a:lnTo>
                    <a:pt x="2038350" y="242316"/>
                  </a:lnTo>
                  <a:lnTo>
                    <a:pt x="2041385" y="242316"/>
                  </a:lnTo>
                  <a:lnTo>
                    <a:pt x="2041385" y="220230"/>
                  </a:lnTo>
                  <a:lnTo>
                    <a:pt x="2135124" y="220230"/>
                  </a:lnTo>
                  <a:lnTo>
                    <a:pt x="2135124" y="242316"/>
                  </a:lnTo>
                  <a:lnTo>
                    <a:pt x="2138159" y="242316"/>
                  </a:lnTo>
                  <a:lnTo>
                    <a:pt x="2138159" y="220230"/>
                  </a:lnTo>
                  <a:lnTo>
                    <a:pt x="2232660" y="220230"/>
                  </a:lnTo>
                  <a:lnTo>
                    <a:pt x="2232660" y="242316"/>
                  </a:lnTo>
                  <a:lnTo>
                    <a:pt x="2235695" y="242316"/>
                  </a:lnTo>
                  <a:lnTo>
                    <a:pt x="2235695" y="220230"/>
                  </a:lnTo>
                  <a:lnTo>
                    <a:pt x="2330958" y="220230"/>
                  </a:lnTo>
                  <a:lnTo>
                    <a:pt x="2330958" y="230124"/>
                  </a:lnTo>
                  <a:lnTo>
                    <a:pt x="2350770" y="220230"/>
                  </a:lnTo>
                  <a:lnTo>
                    <a:pt x="2355342" y="217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47388" y="8071866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4" h="170179">
                  <a:moveTo>
                    <a:pt x="15239" y="36575"/>
                  </a:moveTo>
                  <a:lnTo>
                    <a:pt x="9143" y="36575"/>
                  </a:lnTo>
                  <a:lnTo>
                    <a:pt x="9143" y="169925"/>
                  </a:lnTo>
                  <a:lnTo>
                    <a:pt x="15239" y="169925"/>
                  </a:lnTo>
                  <a:lnTo>
                    <a:pt x="15239" y="36575"/>
                  </a:lnTo>
                  <a:close/>
                </a:path>
                <a:path w="24764" h="170179">
                  <a:moveTo>
                    <a:pt x="12191" y="0"/>
                  </a:moveTo>
                  <a:lnTo>
                    <a:pt x="0" y="41147"/>
                  </a:lnTo>
                  <a:lnTo>
                    <a:pt x="9143" y="41147"/>
                  </a:lnTo>
                  <a:lnTo>
                    <a:pt x="9143" y="36575"/>
                  </a:lnTo>
                  <a:lnTo>
                    <a:pt x="23029" y="36575"/>
                  </a:lnTo>
                  <a:lnTo>
                    <a:pt x="12191" y="0"/>
                  </a:lnTo>
                  <a:close/>
                </a:path>
                <a:path w="24764" h="170179">
                  <a:moveTo>
                    <a:pt x="23029" y="36575"/>
                  </a:moveTo>
                  <a:lnTo>
                    <a:pt x="15239" y="36575"/>
                  </a:lnTo>
                  <a:lnTo>
                    <a:pt x="15239" y="41147"/>
                  </a:lnTo>
                  <a:lnTo>
                    <a:pt x="24384" y="41147"/>
                  </a:lnTo>
                  <a:lnTo>
                    <a:pt x="23029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841748" y="8169402"/>
              <a:ext cx="1165225" cy="72390"/>
            </a:xfrm>
            <a:custGeom>
              <a:avLst/>
              <a:gdLst/>
              <a:ahLst/>
              <a:cxnLst/>
              <a:rect l="l" t="t" r="r" b="b"/>
              <a:pathLst>
                <a:path w="1165225" h="72390">
                  <a:moveTo>
                    <a:pt x="116509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165098" y="72390"/>
                  </a:lnTo>
                  <a:lnTo>
                    <a:pt x="116509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258056" y="7805165"/>
              <a:ext cx="2235835" cy="438150"/>
            </a:xfrm>
            <a:custGeom>
              <a:avLst/>
              <a:gdLst/>
              <a:ahLst/>
              <a:cxnLst/>
              <a:rect l="l" t="t" r="r" b="b"/>
              <a:pathLst>
                <a:path w="2235835" h="438150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  <a:path w="2235835" h="438150">
                  <a:moveTo>
                    <a:pt x="100571" y="0"/>
                  </a:moveTo>
                  <a:lnTo>
                    <a:pt x="97536" y="0"/>
                  </a:lnTo>
                  <a:lnTo>
                    <a:pt x="97536" y="24384"/>
                  </a:lnTo>
                  <a:lnTo>
                    <a:pt x="100571" y="24384"/>
                  </a:lnTo>
                  <a:lnTo>
                    <a:pt x="100571" y="0"/>
                  </a:lnTo>
                  <a:close/>
                </a:path>
                <a:path w="2235835" h="438150">
                  <a:moveTo>
                    <a:pt x="197345" y="0"/>
                  </a:moveTo>
                  <a:lnTo>
                    <a:pt x="194310" y="0"/>
                  </a:lnTo>
                  <a:lnTo>
                    <a:pt x="194310" y="24384"/>
                  </a:lnTo>
                  <a:lnTo>
                    <a:pt x="197345" y="24384"/>
                  </a:lnTo>
                  <a:lnTo>
                    <a:pt x="197345" y="0"/>
                  </a:lnTo>
                  <a:close/>
                </a:path>
                <a:path w="2235835" h="438150">
                  <a:moveTo>
                    <a:pt x="294119" y="0"/>
                  </a:moveTo>
                  <a:lnTo>
                    <a:pt x="291084" y="0"/>
                  </a:lnTo>
                  <a:lnTo>
                    <a:pt x="291084" y="24384"/>
                  </a:lnTo>
                  <a:lnTo>
                    <a:pt x="294119" y="24384"/>
                  </a:lnTo>
                  <a:lnTo>
                    <a:pt x="294119" y="0"/>
                  </a:lnTo>
                  <a:close/>
                </a:path>
                <a:path w="2235835" h="438150">
                  <a:moveTo>
                    <a:pt x="391668" y="0"/>
                  </a:moveTo>
                  <a:lnTo>
                    <a:pt x="388620" y="0"/>
                  </a:lnTo>
                  <a:lnTo>
                    <a:pt x="388620" y="24384"/>
                  </a:lnTo>
                  <a:lnTo>
                    <a:pt x="391668" y="24384"/>
                  </a:lnTo>
                  <a:lnTo>
                    <a:pt x="391668" y="0"/>
                  </a:lnTo>
                  <a:close/>
                </a:path>
                <a:path w="2235835" h="438150">
                  <a:moveTo>
                    <a:pt x="488442" y="0"/>
                  </a:moveTo>
                  <a:lnTo>
                    <a:pt x="485394" y="0"/>
                  </a:lnTo>
                  <a:lnTo>
                    <a:pt x="485394" y="24384"/>
                  </a:lnTo>
                  <a:lnTo>
                    <a:pt x="488442" y="24384"/>
                  </a:lnTo>
                  <a:lnTo>
                    <a:pt x="488442" y="0"/>
                  </a:lnTo>
                  <a:close/>
                </a:path>
                <a:path w="2235835" h="438150">
                  <a:moveTo>
                    <a:pt x="585203" y="0"/>
                  </a:moveTo>
                  <a:lnTo>
                    <a:pt x="582168" y="0"/>
                  </a:lnTo>
                  <a:lnTo>
                    <a:pt x="582168" y="24384"/>
                  </a:lnTo>
                  <a:lnTo>
                    <a:pt x="585203" y="24384"/>
                  </a:lnTo>
                  <a:lnTo>
                    <a:pt x="585203" y="0"/>
                  </a:lnTo>
                  <a:close/>
                </a:path>
                <a:path w="2235835" h="438150">
                  <a:moveTo>
                    <a:pt x="682739" y="0"/>
                  </a:moveTo>
                  <a:lnTo>
                    <a:pt x="679704" y="0"/>
                  </a:lnTo>
                  <a:lnTo>
                    <a:pt x="679704" y="24384"/>
                  </a:lnTo>
                  <a:lnTo>
                    <a:pt x="682739" y="24384"/>
                  </a:lnTo>
                  <a:lnTo>
                    <a:pt x="682739" y="0"/>
                  </a:lnTo>
                  <a:close/>
                </a:path>
                <a:path w="2235835" h="438150">
                  <a:moveTo>
                    <a:pt x="779513" y="0"/>
                  </a:moveTo>
                  <a:lnTo>
                    <a:pt x="776478" y="0"/>
                  </a:lnTo>
                  <a:lnTo>
                    <a:pt x="776478" y="24384"/>
                  </a:lnTo>
                  <a:lnTo>
                    <a:pt x="779513" y="24384"/>
                  </a:lnTo>
                  <a:lnTo>
                    <a:pt x="779513" y="0"/>
                  </a:lnTo>
                  <a:close/>
                </a:path>
                <a:path w="2235835" h="438150">
                  <a:moveTo>
                    <a:pt x="876287" y="0"/>
                  </a:moveTo>
                  <a:lnTo>
                    <a:pt x="873252" y="0"/>
                  </a:lnTo>
                  <a:lnTo>
                    <a:pt x="873252" y="24384"/>
                  </a:lnTo>
                  <a:lnTo>
                    <a:pt x="876287" y="24384"/>
                  </a:lnTo>
                  <a:lnTo>
                    <a:pt x="876287" y="0"/>
                  </a:lnTo>
                  <a:close/>
                </a:path>
                <a:path w="2235835" h="438150">
                  <a:moveTo>
                    <a:pt x="973836" y="0"/>
                  </a:moveTo>
                  <a:lnTo>
                    <a:pt x="970788" y="0"/>
                  </a:lnTo>
                  <a:lnTo>
                    <a:pt x="970788" y="24384"/>
                  </a:lnTo>
                  <a:lnTo>
                    <a:pt x="973836" y="24384"/>
                  </a:lnTo>
                  <a:lnTo>
                    <a:pt x="973836" y="0"/>
                  </a:lnTo>
                  <a:close/>
                </a:path>
                <a:path w="2235835" h="438150">
                  <a:moveTo>
                    <a:pt x="1070610" y="0"/>
                  </a:moveTo>
                  <a:lnTo>
                    <a:pt x="1067562" y="0"/>
                  </a:lnTo>
                  <a:lnTo>
                    <a:pt x="1067562" y="24384"/>
                  </a:lnTo>
                  <a:lnTo>
                    <a:pt x="1070610" y="24384"/>
                  </a:lnTo>
                  <a:lnTo>
                    <a:pt x="1070610" y="0"/>
                  </a:lnTo>
                  <a:close/>
                </a:path>
                <a:path w="2235835" h="438150">
                  <a:moveTo>
                    <a:pt x="1168133" y="0"/>
                  </a:moveTo>
                  <a:lnTo>
                    <a:pt x="1165098" y="0"/>
                  </a:lnTo>
                  <a:lnTo>
                    <a:pt x="1165098" y="24384"/>
                  </a:lnTo>
                  <a:lnTo>
                    <a:pt x="1168133" y="24384"/>
                  </a:lnTo>
                  <a:lnTo>
                    <a:pt x="1168133" y="0"/>
                  </a:lnTo>
                  <a:close/>
                </a:path>
                <a:path w="2235835" h="438150">
                  <a:moveTo>
                    <a:pt x="1264920" y="0"/>
                  </a:moveTo>
                  <a:lnTo>
                    <a:pt x="1261872" y="0"/>
                  </a:lnTo>
                  <a:lnTo>
                    <a:pt x="1261872" y="24384"/>
                  </a:lnTo>
                  <a:lnTo>
                    <a:pt x="1264920" y="24384"/>
                  </a:lnTo>
                  <a:lnTo>
                    <a:pt x="1264920" y="0"/>
                  </a:lnTo>
                  <a:close/>
                </a:path>
                <a:path w="2235835" h="438150">
                  <a:moveTo>
                    <a:pt x="1361694" y="0"/>
                  </a:moveTo>
                  <a:lnTo>
                    <a:pt x="1358646" y="0"/>
                  </a:lnTo>
                  <a:lnTo>
                    <a:pt x="1358646" y="24384"/>
                  </a:lnTo>
                  <a:lnTo>
                    <a:pt x="1361694" y="24384"/>
                  </a:lnTo>
                  <a:lnTo>
                    <a:pt x="1361694" y="0"/>
                  </a:lnTo>
                  <a:close/>
                </a:path>
                <a:path w="2235835" h="438150">
                  <a:moveTo>
                    <a:pt x="1459217" y="0"/>
                  </a:moveTo>
                  <a:lnTo>
                    <a:pt x="1456182" y="0"/>
                  </a:lnTo>
                  <a:lnTo>
                    <a:pt x="1456182" y="24384"/>
                  </a:lnTo>
                  <a:lnTo>
                    <a:pt x="1459217" y="24384"/>
                  </a:lnTo>
                  <a:lnTo>
                    <a:pt x="1459217" y="0"/>
                  </a:lnTo>
                  <a:close/>
                </a:path>
                <a:path w="2235835" h="438150">
                  <a:moveTo>
                    <a:pt x="1555991" y="0"/>
                  </a:moveTo>
                  <a:lnTo>
                    <a:pt x="1552956" y="0"/>
                  </a:lnTo>
                  <a:lnTo>
                    <a:pt x="1552956" y="24384"/>
                  </a:lnTo>
                  <a:lnTo>
                    <a:pt x="1555991" y="24384"/>
                  </a:lnTo>
                  <a:lnTo>
                    <a:pt x="1555991" y="0"/>
                  </a:lnTo>
                  <a:close/>
                </a:path>
                <a:path w="2235835" h="438150">
                  <a:moveTo>
                    <a:pt x="1652765" y="0"/>
                  </a:moveTo>
                  <a:lnTo>
                    <a:pt x="1649730" y="0"/>
                  </a:lnTo>
                  <a:lnTo>
                    <a:pt x="1649730" y="24384"/>
                  </a:lnTo>
                  <a:lnTo>
                    <a:pt x="1652765" y="24384"/>
                  </a:lnTo>
                  <a:lnTo>
                    <a:pt x="1652765" y="0"/>
                  </a:lnTo>
                  <a:close/>
                </a:path>
                <a:path w="2235835" h="438150">
                  <a:moveTo>
                    <a:pt x="1750301" y="0"/>
                  </a:moveTo>
                  <a:lnTo>
                    <a:pt x="1747266" y="0"/>
                  </a:lnTo>
                  <a:lnTo>
                    <a:pt x="1747266" y="24384"/>
                  </a:lnTo>
                  <a:lnTo>
                    <a:pt x="1750301" y="24384"/>
                  </a:lnTo>
                  <a:lnTo>
                    <a:pt x="1750301" y="0"/>
                  </a:lnTo>
                  <a:close/>
                </a:path>
                <a:path w="2235835" h="438150">
                  <a:moveTo>
                    <a:pt x="1750314" y="362712"/>
                  </a:moveTo>
                  <a:lnTo>
                    <a:pt x="1747266" y="362712"/>
                  </a:lnTo>
                  <a:lnTo>
                    <a:pt x="1747266" y="365760"/>
                  </a:lnTo>
                  <a:lnTo>
                    <a:pt x="1747266" y="435102"/>
                  </a:lnTo>
                  <a:lnTo>
                    <a:pt x="585216" y="435102"/>
                  </a:lnTo>
                  <a:lnTo>
                    <a:pt x="585216" y="365760"/>
                  </a:lnTo>
                  <a:lnTo>
                    <a:pt x="1747266" y="365760"/>
                  </a:lnTo>
                  <a:lnTo>
                    <a:pt x="1747266" y="362712"/>
                  </a:lnTo>
                  <a:lnTo>
                    <a:pt x="582168" y="362712"/>
                  </a:lnTo>
                  <a:lnTo>
                    <a:pt x="582168" y="438150"/>
                  </a:lnTo>
                  <a:lnTo>
                    <a:pt x="1750314" y="438150"/>
                  </a:lnTo>
                  <a:lnTo>
                    <a:pt x="1750314" y="436626"/>
                  </a:lnTo>
                  <a:lnTo>
                    <a:pt x="1750314" y="435102"/>
                  </a:lnTo>
                  <a:lnTo>
                    <a:pt x="1750314" y="365760"/>
                  </a:lnTo>
                  <a:lnTo>
                    <a:pt x="1750314" y="364236"/>
                  </a:lnTo>
                  <a:lnTo>
                    <a:pt x="1750314" y="362712"/>
                  </a:lnTo>
                  <a:close/>
                </a:path>
                <a:path w="2235835" h="438150">
                  <a:moveTo>
                    <a:pt x="1847075" y="0"/>
                  </a:moveTo>
                  <a:lnTo>
                    <a:pt x="1844040" y="0"/>
                  </a:lnTo>
                  <a:lnTo>
                    <a:pt x="1844040" y="24384"/>
                  </a:lnTo>
                  <a:lnTo>
                    <a:pt x="1847075" y="24384"/>
                  </a:lnTo>
                  <a:lnTo>
                    <a:pt x="1847075" y="0"/>
                  </a:lnTo>
                  <a:close/>
                </a:path>
                <a:path w="2235835" h="438150">
                  <a:moveTo>
                    <a:pt x="1943849" y="0"/>
                  </a:moveTo>
                  <a:lnTo>
                    <a:pt x="1940814" y="0"/>
                  </a:lnTo>
                  <a:lnTo>
                    <a:pt x="1940814" y="24384"/>
                  </a:lnTo>
                  <a:lnTo>
                    <a:pt x="1943849" y="24384"/>
                  </a:lnTo>
                  <a:lnTo>
                    <a:pt x="1943849" y="0"/>
                  </a:lnTo>
                  <a:close/>
                </a:path>
                <a:path w="2235835" h="438150">
                  <a:moveTo>
                    <a:pt x="2041385" y="0"/>
                  </a:moveTo>
                  <a:lnTo>
                    <a:pt x="2038350" y="0"/>
                  </a:lnTo>
                  <a:lnTo>
                    <a:pt x="2038350" y="24384"/>
                  </a:lnTo>
                  <a:lnTo>
                    <a:pt x="2041385" y="24384"/>
                  </a:lnTo>
                  <a:lnTo>
                    <a:pt x="2041385" y="0"/>
                  </a:lnTo>
                  <a:close/>
                </a:path>
                <a:path w="2235835" h="438150">
                  <a:moveTo>
                    <a:pt x="2138159" y="0"/>
                  </a:moveTo>
                  <a:lnTo>
                    <a:pt x="2135124" y="0"/>
                  </a:lnTo>
                  <a:lnTo>
                    <a:pt x="2135124" y="24384"/>
                  </a:lnTo>
                  <a:lnTo>
                    <a:pt x="2138159" y="24384"/>
                  </a:lnTo>
                  <a:lnTo>
                    <a:pt x="2138159" y="0"/>
                  </a:lnTo>
                  <a:close/>
                </a:path>
                <a:path w="2235835" h="438150">
                  <a:moveTo>
                    <a:pt x="2235695" y="0"/>
                  </a:moveTo>
                  <a:lnTo>
                    <a:pt x="2232660" y="0"/>
                  </a:lnTo>
                  <a:lnTo>
                    <a:pt x="2232660" y="24384"/>
                  </a:lnTo>
                  <a:lnTo>
                    <a:pt x="2235695" y="24384"/>
                  </a:lnTo>
                  <a:lnTo>
                    <a:pt x="22356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189573" y="8071866"/>
              <a:ext cx="23495" cy="170815"/>
            </a:xfrm>
            <a:custGeom>
              <a:avLst/>
              <a:gdLst/>
              <a:ahLst/>
              <a:cxnLst/>
              <a:rect l="l" t="t" r="r" b="b"/>
              <a:pathLst>
                <a:path w="23495" h="170815">
                  <a:moveTo>
                    <a:pt x="23012" y="129540"/>
                  </a:moveTo>
                  <a:lnTo>
                    <a:pt x="13868" y="129540"/>
                  </a:lnTo>
                  <a:lnTo>
                    <a:pt x="13868" y="0"/>
                  </a:lnTo>
                  <a:lnTo>
                    <a:pt x="7772" y="0"/>
                  </a:lnTo>
                  <a:lnTo>
                    <a:pt x="7772" y="129794"/>
                  </a:lnTo>
                  <a:lnTo>
                    <a:pt x="0" y="129794"/>
                  </a:lnTo>
                  <a:lnTo>
                    <a:pt x="0" y="133604"/>
                  </a:lnTo>
                  <a:lnTo>
                    <a:pt x="5740" y="133604"/>
                  </a:lnTo>
                  <a:lnTo>
                    <a:pt x="5740" y="170434"/>
                  </a:lnTo>
                  <a:lnTo>
                    <a:pt x="16217" y="170434"/>
                  </a:lnTo>
                  <a:lnTo>
                    <a:pt x="16217" y="134124"/>
                  </a:lnTo>
                  <a:lnTo>
                    <a:pt x="21628" y="134124"/>
                  </a:lnTo>
                  <a:lnTo>
                    <a:pt x="23012" y="1295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4013961" y="7324594"/>
            <a:ext cx="2723515" cy="92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115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preemptive</a:t>
            </a:r>
            <a:r>
              <a:rPr sz="11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r>
              <a:rPr sz="11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anomalies</a:t>
            </a:r>
            <a:endParaRPr sz="11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050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1</a:t>
            </a:r>
            <a:endParaRPr sz="975" baseline="-21367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55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2</a:t>
            </a:r>
            <a:endParaRPr sz="975" baseline="-21367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520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3</a:t>
            </a:r>
            <a:endParaRPr sz="975" baseline="-21367">
              <a:latin typeface="Arial MT"/>
              <a:cs typeface="Arial MT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4247388" y="8482583"/>
            <a:ext cx="2366010" cy="681355"/>
            <a:chOff x="4247388" y="8482583"/>
            <a:chExt cx="2366010" cy="681355"/>
          </a:xfrm>
        </p:grpSpPr>
        <p:sp>
          <p:nvSpPr>
            <p:cNvPr id="258" name="object 258"/>
            <p:cNvSpPr/>
            <p:nvPr/>
          </p:nvSpPr>
          <p:spPr>
            <a:xfrm>
              <a:off x="4259580" y="8690609"/>
              <a:ext cx="2353945" cy="444500"/>
            </a:xfrm>
            <a:custGeom>
              <a:avLst/>
              <a:gdLst/>
              <a:ahLst/>
              <a:cxnLst/>
              <a:rect l="l" t="t" r="r" b="b"/>
              <a:pathLst>
                <a:path w="2353945" h="444500">
                  <a:moveTo>
                    <a:pt x="195834" y="442722"/>
                  </a:moveTo>
                  <a:lnTo>
                    <a:pt x="194310" y="441198"/>
                  </a:lnTo>
                  <a:lnTo>
                    <a:pt x="192786" y="442722"/>
                  </a:lnTo>
                  <a:lnTo>
                    <a:pt x="194310" y="444246"/>
                  </a:lnTo>
                  <a:lnTo>
                    <a:pt x="195834" y="442722"/>
                  </a:lnTo>
                  <a:close/>
                </a:path>
                <a:path w="2353945" h="444500">
                  <a:moveTo>
                    <a:pt x="195834" y="436626"/>
                  </a:moveTo>
                  <a:lnTo>
                    <a:pt x="194310" y="435102"/>
                  </a:lnTo>
                  <a:lnTo>
                    <a:pt x="192786" y="436626"/>
                  </a:lnTo>
                  <a:lnTo>
                    <a:pt x="194310" y="438150"/>
                  </a:lnTo>
                  <a:lnTo>
                    <a:pt x="195834" y="436626"/>
                  </a:lnTo>
                  <a:close/>
                </a:path>
                <a:path w="2353945" h="444500">
                  <a:moveTo>
                    <a:pt x="195834" y="430530"/>
                  </a:moveTo>
                  <a:lnTo>
                    <a:pt x="194310" y="429006"/>
                  </a:lnTo>
                  <a:lnTo>
                    <a:pt x="192786" y="430530"/>
                  </a:lnTo>
                  <a:lnTo>
                    <a:pt x="194310" y="432054"/>
                  </a:lnTo>
                  <a:lnTo>
                    <a:pt x="195834" y="430530"/>
                  </a:lnTo>
                  <a:close/>
                </a:path>
                <a:path w="2353945" h="444500">
                  <a:moveTo>
                    <a:pt x="195834" y="424434"/>
                  </a:moveTo>
                  <a:lnTo>
                    <a:pt x="194310" y="422910"/>
                  </a:lnTo>
                  <a:lnTo>
                    <a:pt x="192786" y="424434"/>
                  </a:lnTo>
                  <a:lnTo>
                    <a:pt x="194310" y="425958"/>
                  </a:lnTo>
                  <a:lnTo>
                    <a:pt x="195834" y="424434"/>
                  </a:lnTo>
                  <a:close/>
                </a:path>
                <a:path w="2353945" h="444500">
                  <a:moveTo>
                    <a:pt x="195834" y="418338"/>
                  </a:moveTo>
                  <a:lnTo>
                    <a:pt x="194310" y="416814"/>
                  </a:lnTo>
                  <a:lnTo>
                    <a:pt x="192786" y="418338"/>
                  </a:lnTo>
                  <a:lnTo>
                    <a:pt x="194310" y="419862"/>
                  </a:lnTo>
                  <a:lnTo>
                    <a:pt x="195834" y="418338"/>
                  </a:lnTo>
                  <a:close/>
                </a:path>
                <a:path w="2353945" h="444500">
                  <a:moveTo>
                    <a:pt x="195834" y="412242"/>
                  </a:moveTo>
                  <a:lnTo>
                    <a:pt x="194310" y="410718"/>
                  </a:lnTo>
                  <a:lnTo>
                    <a:pt x="192786" y="412242"/>
                  </a:lnTo>
                  <a:lnTo>
                    <a:pt x="194310" y="413766"/>
                  </a:lnTo>
                  <a:lnTo>
                    <a:pt x="195834" y="412242"/>
                  </a:lnTo>
                  <a:close/>
                </a:path>
                <a:path w="2353945" h="444500">
                  <a:moveTo>
                    <a:pt x="195834" y="406146"/>
                  </a:moveTo>
                  <a:lnTo>
                    <a:pt x="194310" y="404622"/>
                  </a:lnTo>
                  <a:lnTo>
                    <a:pt x="192786" y="406146"/>
                  </a:lnTo>
                  <a:lnTo>
                    <a:pt x="194310" y="407670"/>
                  </a:lnTo>
                  <a:lnTo>
                    <a:pt x="195834" y="406146"/>
                  </a:lnTo>
                  <a:close/>
                </a:path>
                <a:path w="2353945" h="444500">
                  <a:moveTo>
                    <a:pt x="195834" y="400050"/>
                  </a:moveTo>
                  <a:lnTo>
                    <a:pt x="194310" y="398526"/>
                  </a:lnTo>
                  <a:lnTo>
                    <a:pt x="192786" y="400050"/>
                  </a:lnTo>
                  <a:lnTo>
                    <a:pt x="194310" y="401574"/>
                  </a:lnTo>
                  <a:lnTo>
                    <a:pt x="195834" y="400050"/>
                  </a:lnTo>
                  <a:close/>
                </a:path>
                <a:path w="2353945" h="444500">
                  <a:moveTo>
                    <a:pt x="195834" y="393954"/>
                  </a:moveTo>
                  <a:lnTo>
                    <a:pt x="194310" y="392430"/>
                  </a:lnTo>
                  <a:lnTo>
                    <a:pt x="192786" y="393954"/>
                  </a:lnTo>
                  <a:lnTo>
                    <a:pt x="194310" y="395478"/>
                  </a:lnTo>
                  <a:lnTo>
                    <a:pt x="195834" y="393954"/>
                  </a:lnTo>
                  <a:close/>
                </a:path>
                <a:path w="2353945" h="444500">
                  <a:moveTo>
                    <a:pt x="195834" y="387858"/>
                  </a:moveTo>
                  <a:lnTo>
                    <a:pt x="194310" y="386334"/>
                  </a:lnTo>
                  <a:lnTo>
                    <a:pt x="192786" y="387858"/>
                  </a:lnTo>
                  <a:lnTo>
                    <a:pt x="194310" y="389382"/>
                  </a:lnTo>
                  <a:lnTo>
                    <a:pt x="195834" y="387858"/>
                  </a:lnTo>
                  <a:close/>
                </a:path>
                <a:path w="2353945" h="444500">
                  <a:moveTo>
                    <a:pt x="195834" y="382524"/>
                  </a:moveTo>
                  <a:lnTo>
                    <a:pt x="194310" y="381000"/>
                  </a:lnTo>
                  <a:lnTo>
                    <a:pt x="192786" y="382524"/>
                  </a:lnTo>
                  <a:lnTo>
                    <a:pt x="194310" y="384048"/>
                  </a:lnTo>
                  <a:lnTo>
                    <a:pt x="195834" y="382524"/>
                  </a:lnTo>
                  <a:close/>
                </a:path>
                <a:path w="2353945" h="444500">
                  <a:moveTo>
                    <a:pt x="195834" y="376428"/>
                  </a:moveTo>
                  <a:lnTo>
                    <a:pt x="194310" y="374904"/>
                  </a:lnTo>
                  <a:lnTo>
                    <a:pt x="192786" y="376428"/>
                  </a:lnTo>
                  <a:lnTo>
                    <a:pt x="194310" y="377952"/>
                  </a:lnTo>
                  <a:lnTo>
                    <a:pt x="195834" y="376428"/>
                  </a:lnTo>
                  <a:close/>
                </a:path>
                <a:path w="2353945" h="444500">
                  <a:moveTo>
                    <a:pt x="195834" y="370344"/>
                  </a:moveTo>
                  <a:lnTo>
                    <a:pt x="194310" y="368808"/>
                  </a:lnTo>
                  <a:lnTo>
                    <a:pt x="192786" y="370344"/>
                  </a:lnTo>
                  <a:lnTo>
                    <a:pt x="194310" y="371868"/>
                  </a:lnTo>
                  <a:lnTo>
                    <a:pt x="195834" y="370344"/>
                  </a:lnTo>
                  <a:close/>
                </a:path>
                <a:path w="2353945" h="444500">
                  <a:moveTo>
                    <a:pt x="195834" y="364236"/>
                  </a:moveTo>
                  <a:lnTo>
                    <a:pt x="194310" y="362724"/>
                  </a:lnTo>
                  <a:lnTo>
                    <a:pt x="192786" y="364236"/>
                  </a:lnTo>
                  <a:lnTo>
                    <a:pt x="194310" y="365760"/>
                  </a:lnTo>
                  <a:lnTo>
                    <a:pt x="195834" y="364236"/>
                  </a:lnTo>
                  <a:close/>
                </a:path>
                <a:path w="2353945" h="444500">
                  <a:moveTo>
                    <a:pt x="195834" y="358140"/>
                  </a:moveTo>
                  <a:lnTo>
                    <a:pt x="194310" y="356616"/>
                  </a:lnTo>
                  <a:lnTo>
                    <a:pt x="192786" y="358140"/>
                  </a:lnTo>
                  <a:lnTo>
                    <a:pt x="194310" y="359664"/>
                  </a:lnTo>
                  <a:lnTo>
                    <a:pt x="195834" y="358140"/>
                  </a:lnTo>
                  <a:close/>
                </a:path>
                <a:path w="2353945" h="444500">
                  <a:moveTo>
                    <a:pt x="195834" y="352056"/>
                  </a:moveTo>
                  <a:lnTo>
                    <a:pt x="194310" y="350520"/>
                  </a:lnTo>
                  <a:lnTo>
                    <a:pt x="192786" y="352056"/>
                  </a:lnTo>
                  <a:lnTo>
                    <a:pt x="194310" y="353568"/>
                  </a:lnTo>
                  <a:lnTo>
                    <a:pt x="195834" y="352056"/>
                  </a:lnTo>
                  <a:close/>
                </a:path>
                <a:path w="2353945" h="444500">
                  <a:moveTo>
                    <a:pt x="195834" y="345948"/>
                  </a:moveTo>
                  <a:lnTo>
                    <a:pt x="194310" y="344424"/>
                  </a:lnTo>
                  <a:lnTo>
                    <a:pt x="192786" y="345948"/>
                  </a:lnTo>
                  <a:lnTo>
                    <a:pt x="194310" y="347472"/>
                  </a:lnTo>
                  <a:lnTo>
                    <a:pt x="195834" y="345948"/>
                  </a:lnTo>
                  <a:close/>
                </a:path>
                <a:path w="2353945" h="444500">
                  <a:moveTo>
                    <a:pt x="195834" y="339852"/>
                  </a:moveTo>
                  <a:lnTo>
                    <a:pt x="194310" y="338328"/>
                  </a:lnTo>
                  <a:lnTo>
                    <a:pt x="192786" y="339852"/>
                  </a:lnTo>
                  <a:lnTo>
                    <a:pt x="194310" y="341376"/>
                  </a:lnTo>
                  <a:lnTo>
                    <a:pt x="195834" y="339852"/>
                  </a:lnTo>
                  <a:close/>
                </a:path>
                <a:path w="2353945" h="444500">
                  <a:moveTo>
                    <a:pt x="195834" y="333756"/>
                  </a:moveTo>
                  <a:lnTo>
                    <a:pt x="194310" y="332232"/>
                  </a:lnTo>
                  <a:lnTo>
                    <a:pt x="192786" y="333756"/>
                  </a:lnTo>
                  <a:lnTo>
                    <a:pt x="194310" y="335280"/>
                  </a:lnTo>
                  <a:lnTo>
                    <a:pt x="195834" y="333756"/>
                  </a:lnTo>
                  <a:close/>
                </a:path>
                <a:path w="2353945" h="444500">
                  <a:moveTo>
                    <a:pt x="195834" y="327660"/>
                  </a:moveTo>
                  <a:lnTo>
                    <a:pt x="194310" y="326136"/>
                  </a:lnTo>
                  <a:lnTo>
                    <a:pt x="192786" y="327660"/>
                  </a:lnTo>
                  <a:lnTo>
                    <a:pt x="194310" y="329184"/>
                  </a:lnTo>
                  <a:lnTo>
                    <a:pt x="195834" y="327660"/>
                  </a:lnTo>
                  <a:close/>
                </a:path>
                <a:path w="2353945" h="444500">
                  <a:moveTo>
                    <a:pt x="195834" y="321564"/>
                  </a:moveTo>
                  <a:lnTo>
                    <a:pt x="194310" y="320040"/>
                  </a:lnTo>
                  <a:lnTo>
                    <a:pt x="192786" y="321564"/>
                  </a:lnTo>
                  <a:lnTo>
                    <a:pt x="194310" y="323088"/>
                  </a:lnTo>
                  <a:lnTo>
                    <a:pt x="195834" y="321564"/>
                  </a:lnTo>
                  <a:close/>
                </a:path>
                <a:path w="2353945" h="444500">
                  <a:moveTo>
                    <a:pt x="195834" y="315468"/>
                  </a:moveTo>
                  <a:lnTo>
                    <a:pt x="194310" y="313944"/>
                  </a:lnTo>
                  <a:lnTo>
                    <a:pt x="192786" y="315468"/>
                  </a:lnTo>
                  <a:lnTo>
                    <a:pt x="194310" y="316992"/>
                  </a:lnTo>
                  <a:lnTo>
                    <a:pt x="195834" y="315468"/>
                  </a:lnTo>
                  <a:close/>
                </a:path>
                <a:path w="2353945" h="444500">
                  <a:moveTo>
                    <a:pt x="195834" y="309372"/>
                  </a:moveTo>
                  <a:lnTo>
                    <a:pt x="194310" y="307848"/>
                  </a:lnTo>
                  <a:lnTo>
                    <a:pt x="192786" y="309372"/>
                  </a:lnTo>
                  <a:lnTo>
                    <a:pt x="194310" y="310896"/>
                  </a:lnTo>
                  <a:lnTo>
                    <a:pt x="195834" y="309372"/>
                  </a:lnTo>
                  <a:close/>
                </a:path>
                <a:path w="2353945" h="444500">
                  <a:moveTo>
                    <a:pt x="195834" y="303276"/>
                  </a:moveTo>
                  <a:lnTo>
                    <a:pt x="194310" y="301752"/>
                  </a:lnTo>
                  <a:lnTo>
                    <a:pt x="192786" y="303276"/>
                  </a:lnTo>
                  <a:lnTo>
                    <a:pt x="194310" y="304800"/>
                  </a:lnTo>
                  <a:lnTo>
                    <a:pt x="195834" y="303276"/>
                  </a:lnTo>
                  <a:close/>
                </a:path>
                <a:path w="2353945" h="444500">
                  <a:moveTo>
                    <a:pt x="195834" y="297180"/>
                  </a:moveTo>
                  <a:lnTo>
                    <a:pt x="194310" y="295656"/>
                  </a:lnTo>
                  <a:lnTo>
                    <a:pt x="192786" y="297180"/>
                  </a:lnTo>
                  <a:lnTo>
                    <a:pt x="194310" y="298704"/>
                  </a:lnTo>
                  <a:lnTo>
                    <a:pt x="195834" y="297180"/>
                  </a:lnTo>
                  <a:close/>
                </a:path>
                <a:path w="2353945" h="444500">
                  <a:moveTo>
                    <a:pt x="195834" y="291084"/>
                  </a:moveTo>
                  <a:lnTo>
                    <a:pt x="194310" y="289560"/>
                  </a:lnTo>
                  <a:lnTo>
                    <a:pt x="192786" y="291084"/>
                  </a:lnTo>
                  <a:lnTo>
                    <a:pt x="194310" y="292608"/>
                  </a:lnTo>
                  <a:lnTo>
                    <a:pt x="195834" y="291084"/>
                  </a:lnTo>
                  <a:close/>
                </a:path>
                <a:path w="2353945" h="444500">
                  <a:moveTo>
                    <a:pt x="195834" y="284988"/>
                  </a:moveTo>
                  <a:lnTo>
                    <a:pt x="194310" y="283464"/>
                  </a:lnTo>
                  <a:lnTo>
                    <a:pt x="192786" y="284988"/>
                  </a:lnTo>
                  <a:lnTo>
                    <a:pt x="194310" y="286512"/>
                  </a:lnTo>
                  <a:lnTo>
                    <a:pt x="195834" y="284988"/>
                  </a:lnTo>
                  <a:close/>
                </a:path>
                <a:path w="2353945" h="444500">
                  <a:moveTo>
                    <a:pt x="195834" y="278892"/>
                  </a:moveTo>
                  <a:lnTo>
                    <a:pt x="194310" y="277368"/>
                  </a:lnTo>
                  <a:lnTo>
                    <a:pt x="192786" y="278892"/>
                  </a:lnTo>
                  <a:lnTo>
                    <a:pt x="194310" y="280416"/>
                  </a:lnTo>
                  <a:lnTo>
                    <a:pt x="195834" y="278892"/>
                  </a:lnTo>
                  <a:close/>
                </a:path>
                <a:path w="2353945" h="444500">
                  <a:moveTo>
                    <a:pt x="195834" y="272796"/>
                  </a:moveTo>
                  <a:lnTo>
                    <a:pt x="194310" y="271272"/>
                  </a:lnTo>
                  <a:lnTo>
                    <a:pt x="192786" y="272796"/>
                  </a:lnTo>
                  <a:lnTo>
                    <a:pt x="194310" y="274320"/>
                  </a:lnTo>
                  <a:lnTo>
                    <a:pt x="195834" y="272796"/>
                  </a:lnTo>
                  <a:close/>
                </a:path>
                <a:path w="2353945" h="444500">
                  <a:moveTo>
                    <a:pt x="195834" y="266700"/>
                  </a:moveTo>
                  <a:lnTo>
                    <a:pt x="194310" y="265176"/>
                  </a:lnTo>
                  <a:lnTo>
                    <a:pt x="192786" y="266700"/>
                  </a:lnTo>
                  <a:lnTo>
                    <a:pt x="194310" y="268224"/>
                  </a:lnTo>
                  <a:lnTo>
                    <a:pt x="195834" y="266700"/>
                  </a:lnTo>
                  <a:close/>
                </a:path>
                <a:path w="2353945" h="444500">
                  <a:moveTo>
                    <a:pt x="195834" y="260604"/>
                  </a:moveTo>
                  <a:lnTo>
                    <a:pt x="194310" y="259080"/>
                  </a:lnTo>
                  <a:lnTo>
                    <a:pt x="192786" y="260604"/>
                  </a:lnTo>
                  <a:lnTo>
                    <a:pt x="194310" y="262128"/>
                  </a:lnTo>
                  <a:lnTo>
                    <a:pt x="195834" y="260604"/>
                  </a:lnTo>
                  <a:close/>
                </a:path>
                <a:path w="2353945" h="444500">
                  <a:moveTo>
                    <a:pt x="195834" y="254508"/>
                  </a:moveTo>
                  <a:lnTo>
                    <a:pt x="194310" y="252984"/>
                  </a:lnTo>
                  <a:lnTo>
                    <a:pt x="192786" y="254508"/>
                  </a:lnTo>
                  <a:lnTo>
                    <a:pt x="194310" y="256032"/>
                  </a:lnTo>
                  <a:lnTo>
                    <a:pt x="195834" y="254508"/>
                  </a:lnTo>
                  <a:close/>
                </a:path>
                <a:path w="2353945" h="444500">
                  <a:moveTo>
                    <a:pt x="195834" y="248412"/>
                  </a:moveTo>
                  <a:lnTo>
                    <a:pt x="194310" y="246888"/>
                  </a:lnTo>
                  <a:lnTo>
                    <a:pt x="192786" y="248412"/>
                  </a:lnTo>
                  <a:lnTo>
                    <a:pt x="194310" y="249936"/>
                  </a:lnTo>
                  <a:lnTo>
                    <a:pt x="195834" y="248412"/>
                  </a:lnTo>
                  <a:close/>
                </a:path>
                <a:path w="2353945" h="444500">
                  <a:moveTo>
                    <a:pt x="195834" y="242316"/>
                  </a:moveTo>
                  <a:lnTo>
                    <a:pt x="194310" y="240792"/>
                  </a:lnTo>
                  <a:lnTo>
                    <a:pt x="192786" y="242316"/>
                  </a:lnTo>
                  <a:lnTo>
                    <a:pt x="194310" y="243840"/>
                  </a:lnTo>
                  <a:lnTo>
                    <a:pt x="195834" y="242316"/>
                  </a:lnTo>
                  <a:close/>
                </a:path>
                <a:path w="2353945" h="444500">
                  <a:moveTo>
                    <a:pt x="195834" y="236220"/>
                  </a:moveTo>
                  <a:lnTo>
                    <a:pt x="194310" y="234696"/>
                  </a:lnTo>
                  <a:lnTo>
                    <a:pt x="192786" y="236220"/>
                  </a:lnTo>
                  <a:lnTo>
                    <a:pt x="194310" y="237744"/>
                  </a:lnTo>
                  <a:lnTo>
                    <a:pt x="195834" y="236220"/>
                  </a:lnTo>
                  <a:close/>
                </a:path>
                <a:path w="2353945" h="444500">
                  <a:moveTo>
                    <a:pt x="2353818" y="230124"/>
                  </a:moveTo>
                  <a:lnTo>
                    <a:pt x="2350566" y="228600"/>
                  </a:lnTo>
                  <a:lnTo>
                    <a:pt x="2329434" y="218694"/>
                  </a:lnTo>
                  <a:lnTo>
                    <a:pt x="2329434" y="228600"/>
                  </a:lnTo>
                  <a:lnTo>
                    <a:pt x="0" y="228600"/>
                  </a:lnTo>
                  <a:lnTo>
                    <a:pt x="0" y="232422"/>
                  </a:lnTo>
                  <a:lnTo>
                    <a:pt x="2329434" y="232422"/>
                  </a:lnTo>
                  <a:lnTo>
                    <a:pt x="2329434" y="242316"/>
                  </a:lnTo>
                  <a:lnTo>
                    <a:pt x="2349233" y="232422"/>
                  </a:lnTo>
                  <a:lnTo>
                    <a:pt x="2353818" y="230124"/>
                  </a:lnTo>
                  <a:close/>
                </a:path>
                <a:path w="2353945" h="444500">
                  <a:moveTo>
                    <a:pt x="2353818" y="12192"/>
                  </a:moveTo>
                  <a:lnTo>
                    <a:pt x="2349246" y="9906"/>
                  </a:lnTo>
                  <a:lnTo>
                    <a:pt x="2329434" y="0"/>
                  </a:lnTo>
                  <a:lnTo>
                    <a:pt x="2329434" y="9906"/>
                  </a:lnTo>
                  <a:lnTo>
                    <a:pt x="0" y="9906"/>
                  </a:lnTo>
                  <a:lnTo>
                    <a:pt x="0" y="14490"/>
                  </a:lnTo>
                  <a:lnTo>
                    <a:pt x="2329434" y="14490"/>
                  </a:lnTo>
                  <a:lnTo>
                    <a:pt x="2329434" y="24384"/>
                  </a:lnTo>
                  <a:lnTo>
                    <a:pt x="2349233" y="14490"/>
                  </a:lnTo>
                  <a:lnTo>
                    <a:pt x="235381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2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7388" y="8751569"/>
              <a:ext cx="208025" cy="170688"/>
            </a:xfrm>
            <a:prstGeom prst="rect">
              <a:avLst/>
            </a:prstGeom>
          </p:spPr>
        </p:pic>
        <p:sp>
          <p:nvSpPr>
            <p:cNvPr id="260" name="object 260"/>
            <p:cNvSpPr/>
            <p:nvPr/>
          </p:nvSpPr>
          <p:spPr>
            <a:xfrm>
              <a:off x="5036058" y="8606027"/>
              <a:ext cx="97155" cy="97155"/>
            </a:xfrm>
            <a:custGeom>
              <a:avLst/>
              <a:gdLst/>
              <a:ahLst/>
              <a:cxnLst/>
              <a:rect l="l" t="t" r="r" b="b"/>
              <a:pathLst>
                <a:path w="97154" h="97154">
                  <a:moveTo>
                    <a:pt x="96774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96774" y="96774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034534" y="8604503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2" y="0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99822" y="99822"/>
                  </a:lnTo>
                  <a:lnTo>
                    <a:pt x="99822" y="98298"/>
                  </a:lnTo>
                  <a:lnTo>
                    <a:pt x="3048" y="98298"/>
                  </a:lnTo>
                  <a:lnTo>
                    <a:pt x="1524" y="96774"/>
                  </a:lnTo>
                  <a:lnTo>
                    <a:pt x="3048" y="9677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29" h="100329">
                  <a:moveTo>
                    <a:pt x="3048" y="96774"/>
                  </a:moveTo>
                  <a:lnTo>
                    <a:pt x="1524" y="96774"/>
                  </a:lnTo>
                  <a:lnTo>
                    <a:pt x="3048" y="98298"/>
                  </a:lnTo>
                  <a:lnTo>
                    <a:pt x="3048" y="96774"/>
                  </a:lnTo>
                  <a:close/>
                </a:path>
                <a:path w="100329" h="100329">
                  <a:moveTo>
                    <a:pt x="96774" y="96774"/>
                  </a:moveTo>
                  <a:lnTo>
                    <a:pt x="3048" y="96774"/>
                  </a:lnTo>
                  <a:lnTo>
                    <a:pt x="3048" y="98298"/>
                  </a:lnTo>
                  <a:lnTo>
                    <a:pt x="96774" y="98298"/>
                  </a:lnTo>
                  <a:lnTo>
                    <a:pt x="96774" y="96774"/>
                  </a:lnTo>
                  <a:close/>
                </a:path>
                <a:path w="100329" h="100329">
                  <a:moveTo>
                    <a:pt x="96774" y="1524"/>
                  </a:moveTo>
                  <a:lnTo>
                    <a:pt x="96774" y="98298"/>
                  </a:lnTo>
                  <a:lnTo>
                    <a:pt x="98298" y="96774"/>
                  </a:lnTo>
                  <a:lnTo>
                    <a:pt x="99822" y="96774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29" h="100329">
                  <a:moveTo>
                    <a:pt x="99822" y="96774"/>
                  </a:moveTo>
                  <a:lnTo>
                    <a:pt x="98298" y="96774"/>
                  </a:lnTo>
                  <a:lnTo>
                    <a:pt x="96774" y="98298"/>
                  </a:lnTo>
                  <a:lnTo>
                    <a:pt x="99822" y="98298"/>
                  </a:lnTo>
                  <a:lnTo>
                    <a:pt x="99822" y="96774"/>
                  </a:lnTo>
                  <a:close/>
                </a:path>
                <a:path w="100329" h="10032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29" h="100329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29" h="100329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538472" y="8532875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4" h="170179">
                  <a:moveTo>
                    <a:pt x="15239" y="36575"/>
                  </a:moveTo>
                  <a:lnTo>
                    <a:pt x="9144" y="36575"/>
                  </a:lnTo>
                  <a:lnTo>
                    <a:pt x="9144" y="169925"/>
                  </a:lnTo>
                  <a:lnTo>
                    <a:pt x="15239" y="169925"/>
                  </a:lnTo>
                  <a:lnTo>
                    <a:pt x="15239" y="36575"/>
                  </a:lnTo>
                  <a:close/>
                </a:path>
                <a:path w="24764" h="170179">
                  <a:moveTo>
                    <a:pt x="12191" y="0"/>
                  </a:moveTo>
                  <a:lnTo>
                    <a:pt x="0" y="40386"/>
                  </a:lnTo>
                  <a:lnTo>
                    <a:pt x="9144" y="40386"/>
                  </a:lnTo>
                  <a:lnTo>
                    <a:pt x="9144" y="36575"/>
                  </a:lnTo>
                  <a:lnTo>
                    <a:pt x="23233" y="36575"/>
                  </a:lnTo>
                  <a:lnTo>
                    <a:pt x="12191" y="0"/>
                  </a:lnTo>
                  <a:close/>
                </a:path>
                <a:path w="24764" h="170179">
                  <a:moveTo>
                    <a:pt x="23233" y="36575"/>
                  </a:moveTo>
                  <a:lnTo>
                    <a:pt x="15239" y="36575"/>
                  </a:lnTo>
                  <a:lnTo>
                    <a:pt x="15239" y="40386"/>
                  </a:lnTo>
                  <a:lnTo>
                    <a:pt x="24383" y="40386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034534" y="8701277"/>
              <a:ext cx="3175" cy="433705"/>
            </a:xfrm>
            <a:custGeom>
              <a:avLst/>
              <a:gdLst/>
              <a:ahLst/>
              <a:cxnLst/>
              <a:rect l="l" t="t" r="r" b="b"/>
              <a:pathLst>
                <a:path w="3175" h="433704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  <a:path w="3175" h="433704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1524" y="6096"/>
                  </a:lnTo>
                  <a:close/>
                </a:path>
                <a:path w="3175" h="433704">
                  <a:moveTo>
                    <a:pt x="1524" y="12192"/>
                  </a:move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lnTo>
                    <a:pt x="1524" y="12192"/>
                  </a:lnTo>
                  <a:close/>
                </a:path>
                <a:path w="3175" h="433704">
                  <a:moveTo>
                    <a:pt x="1524" y="18288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lnTo>
                    <a:pt x="1524" y="18288"/>
                  </a:lnTo>
                  <a:close/>
                </a:path>
                <a:path w="3175" h="433704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lnTo>
                    <a:pt x="1524" y="24384"/>
                  </a:lnTo>
                  <a:close/>
                </a:path>
                <a:path w="3175" h="433704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lnTo>
                    <a:pt x="1524" y="30480"/>
                  </a:lnTo>
                  <a:close/>
                </a:path>
                <a:path w="3175" h="433704">
                  <a:moveTo>
                    <a:pt x="1524" y="36576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lnTo>
                    <a:pt x="1524" y="36576"/>
                  </a:lnTo>
                  <a:close/>
                </a:path>
                <a:path w="3175" h="433704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lnTo>
                    <a:pt x="1524" y="42672"/>
                  </a:lnTo>
                  <a:close/>
                </a:path>
                <a:path w="3175" h="433704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lnTo>
                    <a:pt x="1524" y="48768"/>
                  </a:lnTo>
                  <a:close/>
                </a:path>
                <a:path w="3175" h="433704">
                  <a:moveTo>
                    <a:pt x="1524" y="54864"/>
                  </a:move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lnTo>
                    <a:pt x="1524" y="54864"/>
                  </a:lnTo>
                  <a:close/>
                </a:path>
                <a:path w="3175" h="433704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lnTo>
                    <a:pt x="1524" y="60960"/>
                  </a:lnTo>
                  <a:close/>
                </a:path>
                <a:path w="3175" h="433704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lnTo>
                    <a:pt x="1524" y="67056"/>
                  </a:lnTo>
                  <a:close/>
                </a:path>
                <a:path w="3175" h="433704">
                  <a:moveTo>
                    <a:pt x="1524" y="73152"/>
                  </a:move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lnTo>
                    <a:pt x="1524" y="73152"/>
                  </a:lnTo>
                  <a:close/>
                </a:path>
                <a:path w="3175" h="433704">
                  <a:moveTo>
                    <a:pt x="1524" y="79248"/>
                  </a:move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lnTo>
                    <a:pt x="1524" y="79248"/>
                  </a:lnTo>
                  <a:close/>
                </a:path>
                <a:path w="3175" h="433704">
                  <a:moveTo>
                    <a:pt x="1524" y="85344"/>
                  </a:move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lnTo>
                    <a:pt x="1524" y="85344"/>
                  </a:lnTo>
                  <a:close/>
                </a:path>
                <a:path w="3175" h="433704">
                  <a:moveTo>
                    <a:pt x="1524" y="90678"/>
                  </a:moveTo>
                  <a:lnTo>
                    <a:pt x="0" y="92202"/>
                  </a:lnTo>
                  <a:lnTo>
                    <a:pt x="1524" y="93726"/>
                  </a:lnTo>
                  <a:lnTo>
                    <a:pt x="3048" y="92202"/>
                  </a:lnTo>
                  <a:lnTo>
                    <a:pt x="1524" y="90678"/>
                  </a:lnTo>
                  <a:close/>
                </a:path>
                <a:path w="3175" h="433704">
                  <a:moveTo>
                    <a:pt x="1524" y="96774"/>
                  </a:move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lnTo>
                    <a:pt x="1524" y="96774"/>
                  </a:lnTo>
                  <a:close/>
                </a:path>
                <a:path w="3175" h="433704">
                  <a:moveTo>
                    <a:pt x="1524" y="102870"/>
                  </a:move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lnTo>
                    <a:pt x="1524" y="102870"/>
                  </a:lnTo>
                  <a:close/>
                </a:path>
                <a:path w="3175" h="433704">
                  <a:moveTo>
                    <a:pt x="1524" y="108966"/>
                  </a:move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lnTo>
                    <a:pt x="1524" y="108966"/>
                  </a:lnTo>
                  <a:close/>
                </a:path>
                <a:path w="3175" h="433704">
                  <a:moveTo>
                    <a:pt x="1524" y="115062"/>
                  </a:move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lnTo>
                    <a:pt x="1524" y="115062"/>
                  </a:lnTo>
                  <a:close/>
                </a:path>
                <a:path w="3175" h="433704">
                  <a:moveTo>
                    <a:pt x="1524" y="121158"/>
                  </a:move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lnTo>
                    <a:pt x="1524" y="121158"/>
                  </a:lnTo>
                  <a:close/>
                </a:path>
                <a:path w="3175" h="433704">
                  <a:moveTo>
                    <a:pt x="1524" y="127254"/>
                  </a:move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lnTo>
                    <a:pt x="1524" y="127254"/>
                  </a:lnTo>
                  <a:close/>
                </a:path>
                <a:path w="3175" h="433704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lnTo>
                    <a:pt x="1524" y="133350"/>
                  </a:lnTo>
                  <a:close/>
                </a:path>
                <a:path w="3175" h="433704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lnTo>
                    <a:pt x="1524" y="139446"/>
                  </a:lnTo>
                  <a:close/>
                </a:path>
                <a:path w="3175" h="433704">
                  <a:moveTo>
                    <a:pt x="1524" y="145542"/>
                  </a:move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lnTo>
                    <a:pt x="1524" y="145542"/>
                  </a:lnTo>
                  <a:close/>
                </a:path>
                <a:path w="3175" h="433704">
                  <a:moveTo>
                    <a:pt x="1524" y="151638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lnTo>
                    <a:pt x="1524" y="151638"/>
                  </a:lnTo>
                  <a:close/>
                </a:path>
                <a:path w="3175" h="433704">
                  <a:moveTo>
                    <a:pt x="1524" y="157734"/>
                  </a:move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lnTo>
                    <a:pt x="1524" y="157734"/>
                  </a:lnTo>
                  <a:close/>
                </a:path>
                <a:path w="3175" h="433704">
                  <a:moveTo>
                    <a:pt x="1524" y="163830"/>
                  </a:move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lnTo>
                    <a:pt x="1524" y="163830"/>
                  </a:lnTo>
                  <a:close/>
                </a:path>
                <a:path w="3175" h="433704">
                  <a:moveTo>
                    <a:pt x="1524" y="169926"/>
                  </a:move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lnTo>
                    <a:pt x="1524" y="169926"/>
                  </a:lnTo>
                  <a:close/>
                </a:path>
                <a:path w="3175" h="433704">
                  <a:moveTo>
                    <a:pt x="1524" y="176022"/>
                  </a:move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lnTo>
                    <a:pt x="1524" y="176022"/>
                  </a:lnTo>
                  <a:close/>
                </a:path>
                <a:path w="3175" h="433704">
                  <a:moveTo>
                    <a:pt x="1524" y="182118"/>
                  </a:move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lnTo>
                    <a:pt x="1524" y="182118"/>
                  </a:lnTo>
                  <a:close/>
                </a:path>
                <a:path w="3175" h="433704">
                  <a:moveTo>
                    <a:pt x="1524" y="188214"/>
                  </a:move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lnTo>
                    <a:pt x="1524" y="188214"/>
                  </a:lnTo>
                  <a:close/>
                </a:path>
                <a:path w="3175" h="433704">
                  <a:moveTo>
                    <a:pt x="1524" y="194310"/>
                  </a:move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lnTo>
                    <a:pt x="1524" y="194310"/>
                  </a:lnTo>
                  <a:close/>
                </a:path>
                <a:path w="3175" h="433704">
                  <a:moveTo>
                    <a:pt x="1524" y="200406"/>
                  </a:move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lnTo>
                    <a:pt x="1524" y="200406"/>
                  </a:lnTo>
                  <a:close/>
                </a:path>
                <a:path w="3175" h="433704">
                  <a:moveTo>
                    <a:pt x="1524" y="206502"/>
                  </a:move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lnTo>
                    <a:pt x="1524" y="206502"/>
                  </a:lnTo>
                  <a:close/>
                </a:path>
                <a:path w="3175" h="433704">
                  <a:moveTo>
                    <a:pt x="1524" y="212598"/>
                  </a:move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lnTo>
                    <a:pt x="1524" y="212598"/>
                  </a:lnTo>
                  <a:close/>
                </a:path>
                <a:path w="3175" h="433704">
                  <a:moveTo>
                    <a:pt x="1524" y="218694"/>
                  </a:move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lnTo>
                    <a:pt x="1524" y="218694"/>
                  </a:lnTo>
                  <a:close/>
                </a:path>
                <a:path w="3175" h="433704">
                  <a:moveTo>
                    <a:pt x="1524" y="224790"/>
                  </a:move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lnTo>
                    <a:pt x="1524" y="224790"/>
                  </a:lnTo>
                  <a:close/>
                </a:path>
                <a:path w="3175" h="433704">
                  <a:moveTo>
                    <a:pt x="1524" y="230886"/>
                  </a:move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lnTo>
                    <a:pt x="1524" y="230886"/>
                  </a:lnTo>
                  <a:close/>
                </a:path>
                <a:path w="3175" h="433704">
                  <a:moveTo>
                    <a:pt x="1524" y="236982"/>
                  </a:move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lnTo>
                    <a:pt x="1524" y="236982"/>
                  </a:lnTo>
                  <a:close/>
                </a:path>
                <a:path w="3175" h="433704">
                  <a:moveTo>
                    <a:pt x="1524" y="242316"/>
                  </a:moveTo>
                  <a:lnTo>
                    <a:pt x="0" y="243840"/>
                  </a:lnTo>
                  <a:lnTo>
                    <a:pt x="1524" y="245364"/>
                  </a:lnTo>
                  <a:lnTo>
                    <a:pt x="3048" y="243840"/>
                  </a:lnTo>
                  <a:lnTo>
                    <a:pt x="1524" y="242316"/>
                  </a:lnTo>
                  <a:close/>
                </a:path>
                <a:path w="3175" h="433704">
                  <a:moveTo>
                    <a:pt x="1524" y="248412"/>
                  </a:moveTo>
                  <a:lnTo>
                    <a:pt x="0" y="249936"/>
                  </a:lnTo>
                  <a:lnTo>
                    <a:pt x="1524" y="251460"/>
                  </a:lnTo>
                  <a:lnTo>
                    <a:pt x="3048" y="249936"/>
                  </a:lnTo>
                  <a:lnTo>
                    <a:pt x="1524" y="248412"/>
                  </a:lnTo>
                  <a:close/>
                </a:path>
                <a:path w="3175" h="433704">
                  <a:moveTo>
                    <a:pt x="1524" y="254508"/>
                  </a:moveTo>
                  <a:lnTo>
                    <a:pt x="0" y="256032"/>
                  </a:lnTo>
                  <a:lnTo>
                    <a:pt x="1524" y="257556"/>
                  </a:lnTo>
                  <a:lnTo>
                    <a:pt x="3048" y="256032"/>
                  </a:lnTo>
                  <a:lnTo>
                    <a:pt x="1524" y="254508"/>
                  </a:lnTo>
                  <a:close/>
                </a:path>
                <a:path w="3175" h="433704">
                  <a:moveTo>
                    <a:pt x="1524" y="260604"/>
                  </a:moveTo>
                  <a:lnTo>
                    <a:pt x="0" y="262128"/>
                  </a:lnTo>
                  <a:lnTo>
                    <a:pt x="1524" y="263652"/>
                  </a:lnTo>
                  <a:lnTo>
                    <a:pt x="3048" y="262128"/>
                  </a:lnTo>
                  <a:lnTo>
                    <a:pt x="1524" y="260604"/>
                  </a:lnTo>
                  <a:close/>
                </a:path>
                <a:path w="3175" h="433704">
                  <a:moveTo>
                    <a:pt x="1524" y="266700"/>
                  </a:moveTo>
                  <a:lnTo>
                    <a:pt x="0" y="268224"/>
                  </a:lnTo>
                  <a:lnTo>
                    <a:pt x="1524" y="269748"/>
                  </a:lnTo>
                  <a:lnTo>
                    <a:pt x="3048" y="268224"/>
                  </a:lnTo>
                  <a:lnTo>
                    <a:pt x="1524" y="266700"/>
                  </a:lnTo>
                  <a:close/>
                </a:path>
                <a:path w="3175" h="433704">
                  <a:moveTo>
                    <a:pt x="1524" y="272796"/>
                  </a:moveTo>
                  <a:lnTo>
                    <a:pt x="0" y="274320"/>
                  </a:lnTo>
                  <a:lnTo>
                    <a:pt x="1524" y="275844"/>
                  </a:lnTo>
                  <a:lnTo>
                    <a:pt x="3048" y="274320"/>
                  </a:lnTo>
                  <a:lnTo>
                    <a:pt x="1524" y="272796"/>
                  </a:lnTo>
                  <a:close/>
                </a:path>
                <a:path w="3175" h="433704">
                  <a:moveTo>
                    <a:pt x="1524" y="278892"/>
                  </a:moveTo>
                  <a:lnTo>
                    <a:pt x="0" y="280416"/>
                  </a:lnTo>
                  <a:lnTo>
                    <a:pt x="1524" y="281940"/>
                  </a:lnTo>
                  <a:lnTo>
                    <a:pt x="3048" y="280416"/>
                  </a:lnTo>
                  <a:lnTo>
                    <a:pt x="1524" y="278892"/>
                  </a:lnTo>
                  <a:close/>
                </a:path>
                <a:path w="3175" h="433704">
                  <a:moveTo>
                    <a:pt x="1524" y="284988"/>
                  </a:moveTo>
                  <a:lnTo>
                    <a:pt x="0" y="286512"/>
                  </a:lnTo>
                  <a:lnTo>
                    <a:pt x="1524" y="288036"/>
                  </a:lnTo>
                  <a:lnTo>
                    <a:pt x="3048" y="286512"/>
                  </a:lnTo>
                  <a:lnTo>
                    <a:pt x="1524" y="284988"/>
                  </a:lnTo>
                  <a:close/>
                </a:path>
                <a:path w="3175" h="433704">
                  <a:moveTo>
                    <a:pt x="1524" y="291084"/>
                  </a:moveTo>
                  <a:lnTo>
                    <a:pt x="0" y="292608"/>
                  </a:lnTo>
                  <a:lnTo>
                    <a:pt x="1524" y="294132"/>
                  </a:lnTo>
                  <a:lnTo>
                    <a:pt x="3048" y="292608"/>
                  </a:lnTo>
                  <a:lnTo>
                    <a:pt x="1524" y="291084"/>
                  </a:lnTo>
                  <a:close/>
                </a:path>
                <a:path w="3175" h="433704">
                  <a:moveTo>
                    <a:pt x="1524" y="297180"/>
                  </a:moveTo>
                  <a:lnTo>
                    <a:pt x="0" y="298704"/>
                  </a:lnTo>
                  <a:lnTo>
                    <a:pt x="1524" y="300228"/>
                  </a:lnTo>
                  <a:lnTo>
                    <a:pt x="3048" y="298704"/>
                  </a:lnTo>
                  <a:lnTo>
                    <a:pt x="1524" y="297180"/>
                  </a:lnTo>
                  <a:close/>
                </a:path>
                <a:path w="3175" h="433704">
                  <a:moveTo>
                    <a:pt x="1524" y="303276"/>
                  </a:moveTo>
                  <a:lnTo>
                    <a:pt x="0" y="304800"/>
                  </a:lnTo>
                  <a:lnTo>
                    <a:pt x="1524" y="306324"/>
                  </a:lnTo>
                  <a:lnTo>
                    <a:pt x="3048" y="304800"/>
                  </a:lnTo>
                  <a:lnTo>
                    <a:pt x="1524" y="303276"/>
                  </a:lnTo>
                  <a:close/>
                </a:path>
                <a:path w="3175" h="433704">
                  <a:moveTo>
                    <a:pt x="1524" y="309372"/>
                  </a:moveTo>
                  <a:lnTo>
                    <a:pt x="0" y="310896"/>
                  </a:lnTo>
                  <a:lnTo>
                    <a:pt x="1524" y="312420"/>
                  </a:lnTo>
                  <a:lnTo>
                    <a:pt x="3048" y="310896"/>
                  </a:lnTo>
                  <a:lnTo>
                    <a:pt x="1524" y="309372"/>
                  </a:lnTo>
                  <a:close/>
                </a:path>
                <a:path w="3175" h="433704">
                  <a:moveTo>
                    <a:pt x="1524" y="315468"/>
                  </a:moveTo>
                  <a:lnTo>
                    <a:pt x="0" y="316992"/>
                  </a:lnTo>
                  <a:lnTo>
                    <a:pt x="1524" y="318516"/>
                  </a:lnTo>
                  <a:lnTo>
                    <a:pt x="3048" y="316992"/>
                  </a:lnTo>
                  <a:lnTo>
                    <a:pt x="1524" y="315468"/>
                  </a:lnTo>
                  <a:close/>
                </a:path>
                <a:path w="3175" h="433704">
                  <a:moveTo>
                    <a:pt x="1524" y="321564"/>
                  </a:moveTo>
                  <a:lnTo>
                    <a:pt x="0" y="323088"/>
                  </a:lnTo>
                  <a:lnTo>
                    <a:pt x="1524" y="324612"/>
                  </a:lnTo>
                  <a:lnTo>
                    <a:pt x="3048" y="323088"/>
                  </a:lnTo>
                  <a:lnTo>
                    <a:pt x="1524" y="321564"/>
                  </a:lnTo>
                  <a:close/>
                </a:path>
                <a:path w="3175" h="433704">
                  <a:moveTo>
                    <a:pt x="1524" y="327660"/>
                  </a:moveTo>
                  <a:lnTo>
                    <a:pt x="0" y="329184"/>
                  </a:lnTo>
                  <a:lnTo>
                    <a:pt x="1524" y="330708"/>
                  </a:lnTo>
                  <a:lnTo>
                    <a:pt x="3048" y="329184"/>
                  </a:lnTo>
                  <a:lnTo>
                    <a:pt x="1524" y="327660"/>
                  </a:lnTo>
                  <a:close/>
                </a:path>
                <a:path w="3175" h="433704">
                  <a:moveTo>
                    <a:pt x="1524" y="333756"/>
                  </a:moveTo>
                  <a:lnTo>
                    <a:pt x="0" y="335280"/>
                  </a:lnTo>
                  <a:lnTo>
                    <a:pt x="1524" y="336804"/>
                  </a:lnTo>
                  <a:lnTo>
                    <a:pt x="3048" y="335280"/>
                  </a:lnTo>
                  <a:lnTo>
                    <a:pt x="1524" y="333756"/>
                  </a:lnTo>
                  <a:close/>
                </a:path>
                <a:path w="3175" h="433704">
                  <a:moveTo>
                    <a:pt x="1524" y="339852"/>
                  </a:moveTo>
                  <a:lnTo>
                    <a:pt x="0" y="341376"/>
                  </a:lnTo>
                  <a:lnTo>
                    <a:pt x="1524" y="342900"/>
                  </a:lnTo>
                  <a:lnTo>
                    <a:pt x="3048" y="341376"/>
                  </a:lnTo>
                  <a:lnTo>
                    <a:pt x="1524" y="339852"/>
                  </a:lnTo>
                  <a:close/>
                </a:path>
                <a:path w="3175" h="433704">
                  <a:moveTo>
                    <a:pt x="1524" y="345948"/>
                  </a:moveTo>
                  <a:lnTo>
                    <a:pt x="0" y="347472"/>
                  </a:lnTo>
                  <a:lnTo>
                    <a:pt x="1524" y="348996"/>
                  </a:lnTo>
                  <a:lnTo>
                    <a:pt x="3048" y="347472"/>
                  </a:lnTo>
                  <a:lnTo>
                    <a:pt x="1524" y="345948"/>
                  </a:lnTo>
                  <a:close/>
                </a:path>
                <a:path w="3175" h="433704">
                  <a:moveTo>
                    <a:pt x="1524" y="352044"/>
                  </a:moveTo>
                  <a:lnTo>
                    <a:pt x="0" y="353568"/>
                  </a:lnTo>
                  <a:lnTo>
                    <a:pt x="1524" y="355092"/>
                  </a:lnTo>
                  <a:lnTo>
                    <a:pt x="3048" y="353568"/>
                  </a:lnTo>
                  <a:lnTo>
                    <a:pt x="1524" y="352044"/>
                  </a:lnTo>
                  <a:close/>
                </a:path>
                <a:path w="3175" h="433704">
                  <a:moveTo>
                    <a:pt x="1524" y="358140"/>
                  </a:moveTo>
                  <a:lnTo>
                    <a:pt x="0" y="359664"/>
                  </a:lnTo>
                  <a:lnTo>
                    <a:pt x="1524" y="361188"/>
                  </a:lnTo>
                  <a:lnTo>
                    <a:pt x="3048" y="359664"/>
                  </a:lnTo>
                  <a:lnTo>
                    <a:pt x="1524" y="358140"/>
                  </a:lnTo>
                  <a:close/>
                </a:path>
                <a:path w="3175" h="433704">
                  <a:moveTo>
                    <a:pt x="1524" y="364236"/>
                  </a:moveTo>
                  <a:lnTo>
                    <a:pt x="0" y="365760"/>
                  </a:lnTo>
                  <a:lnTo>
                    <a:pt x="1524" y="367284"/>
                  </a:lnTo>
                  <a:lnTo>
                    <a:pt x="3048" y="365760"/>
                  </a:lnTo>
                  <a:lnTo>
                    <a:pt x="1524" y="364236"/>
                  </a:lnTo>
                  <a:close/>
                </a:path>
                <a:path w="3175" h="433704">
                  <a:moveTo>
                    <a:pt x="1524" y="370332"/>
                  </a:moveTo>
                  <a:lnTo>
                    <a:pt x="0" y="371856"/>
                  </a:lnTo>
                  <a:lnTo>
                    <a:pt x="1524" y="373380"/>
                  </a:lnTo>
                  <a:lnTo>
                    <a:pt x="3048" y="371856"/>
                  </a:lnTo>
                  <a:lnTo>
                    <a:pt x="1524" y="370332"/>
                  </a:lnTo>
                  <a:close/>
                </a:path>
                <a:path w="3175" h="433704">
                  <a:moveTo>
                    <a:pt x="1524" y="376428"/>
                  </a:moveTo>
                  <a:lnTo>
                    <a:pt x="0" y="377952"/>
                  </a:lnTo>
                  <a:lnTo>
                    <a:pt x="1524" y="379476"/>
                  </a:lnTo>
                  <a:lnTo>
                    <a:pt x="3048" y="377952"/>
                  </a:lnTo>
                  <a:lnTo>
                    <a:pt x="1524" y="376428"/>
                  </a:lnTo>
                  <a:close/>
                </a:path>
                <a:path w="3175" h="433704">
                  <a:moveTo>
                    <a:pt x="1524" y="382524"/>
                  </a:moveTo>
                  <a:lnTo>
                    <a:pt x="0" y="384048"/>
                  </a:lnTo>
                  <a:lnTo>
                    <a:pt x="1524" y="385572"/>
                  </a:lnTo>
                  <a:lnTo>
                    <a:pt x="3048" y="384048"/>
                  </a:lnTo>
                  <a:lnTo>
                    <a:pt x="1524" y="382524"/>
                  </a:lnTo>
                  <a:close/>
                </a:path>
                <a:path w="3175" h="433704">
                  <a:moveTo>
                    <a:pt x="1524" y="388620"/>
                  </a:moveTo>
                  <a:lnTo>
                    <a:pt x="0" y="390144"/>
                  </a:lnTo>
                  <a:lnTo>
                    <a:pt x="1524" y="391668"/>
                  </a:lnTo>
                  <a:lnTo>
                    <a:pt x="3048" y="390144"/>
                  </a:lnTo>
                  <a:lnTo>
                    <a:pt x="1524" y="388620"/>
                  </a:lnTo>
                  <a:close/>
                </a:path>
                <a:path w="3175" h="433704">
                  <a:moveTo>
                    <a:pt x="1524" y="394716"/>
                  </a:moveTo>
                  <a:lnTo>
                    <a:pt x="0" y="396240"/>
                  </a:lnTo>
                  <a:lnTo>
                    <a:pt x="1524" y="397764"/>
                  </a:lnTo>
                  <a:lnTo>
                    <a:pt x="3048" y="396240"/>
                  </a:lnTo>
                  <a:lnTo>
                    <a:pt x="1524" y="394716"/>
                  </a:lnTo>
                  <a:close/>
                </a:path>
                <a:path w="3175" h="433704">
                  <a:moveTo>
                    <a:pt x="1524" y="400050"/>
                  </a:moveTo>
                  <a:lnTo>
                    <a:pt x="0" y="401574"/>
                  </a:lnTo>
                  <a:lnTo>
                    <a:pt x="1524" y="403098"/>
                  </a:lnTo>
                  <a:lnTo>
                    <a:pt x="3048" y="401574"/>
                  </a:lnTo>
                  <a:lnTo>
                    <a:pt x="1524" y="400050"/>
                  </a:lnTo>
                  <a:close/>
                </a:path>
                <a:path w="3175" h="433704">
                  <a:moveTo>
                    <a:pt x="1524" y="406146"/>
                  </a:moveTo>
                  <a:lnTo>
                    <a:pt x="0" y="407670"/>
                  </a:lnTo>
                  <a:lnTo>
                    <a:pt x="1524" y="409194"/>
                  </a:lnTo>
                  <a:lnTo>
                    <a:pt x="3048" y="407670"/>
                  </a:lnTo>
                  <a:lnTo>
                    <a:pt x="1524" y="406146"/>
                  </a:lnTo>
                  <a:close/>
                </a:path>
                <a:path w="3175" h="433704">
                  <a:moveTo>
                    <a:pt x="1524" y="412242"/>
                  </a:moveTo>
                  <a:lnTo>
                    <a:pt x="0" y="413766"/>
                  </a:lnTo>
                  <a:lnTo>
                    <a:pt x="1524" y="415290"/>
                  </a:lnTo>
                  <a:lnTo>
                    <a:pt x="3048" y="413766"/>
                  </a:lnTo>
                  <a:lnTo>
                    <a:pt x="1524" y="412242"/>
                  </a:lnTo>
                  <a:close/>
                </a:path>
                <a:path w="3175" h="433704">
                  <a:moveTo>
                    <a:pt x="1524" y="418338"/>
                  </a:moveTo>
                  <a:lnTo>
                    <a:pt x="0" y="419862"/>
                  </a:lnTo>
                  <a:lnTo>
                    <a:pt x="1524" y="421386"/>
                  </a:lnTo>
                  <a:lnTo>
                    <a:pt x="3048" y="419862"/>
                  </a:lnTo>
                  <a:lnTo>
                    <a:pt x="1524" y="418338"/>
                  </a:lnTo>
                  <a:close/>
                </a:path>
                <a:path w="3175" h="433704">
                  <a:moveTo>
                    <a:pt x="1524" y="424434"/>
                  </a:moveTo>
                  <a:lnTo>
                    <a:pt x="0" y="425958"/>
                  </a:lnTo>
                  <a:lnTo>
                    <a:pt x="1524" y="427482"/>
                  </a:lnTo>
                  <a:lnTo>
                    <a:pt x="3048" y="425958"/>
                  </a:lnTo>
                  <a:lnTo>
                    <a:pt x="1524" y="424434"/>
                  </a:lnTo>
                  <a:close/>
                </a:path>
                <a:path w="3175" h="433704">
                  <a:moveTo>
                    <a:pt x="1524" y="430530"/>
                  </a:moveTo>
                  <a:lnTo>
                    <a:pt x="0" y="432054"/>
                  </a:lnTo>
                  <a:lnTo>
                    <a:pt x="1524" y="433578"/>
                  </a:lnTo>
                  <a:lnTo>
                    <a:pt x="3048" y="432054"/>
                  </a:lnTo>
                  <a:lnTo>
                    <a:pt x="1524" y="430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927739" y="8532875"/>
              <a:ext cx="217804" cy="387985"/>
            </a:xfrm>
            <a:custGeom>
              <a:avLst/>
              <a:gdLst/>
              <a:ahLst/>
              <a:cxnLst/>
              <a:rect l="l" t="t" r="r" b="b"/>
              <a:pathLst>
                <a:path w="217804" h="387984">
                  <a:moveTo>
                    <a:pt x="23736" y="129540"/>
                  </a:moveTo>
                  <a:lnTo>
                    <a:pt x="14579" y="129540"/>
                  </a:lnTo>
                  <a:lnTo>
                    <a:pt x="14579" y="0"/>
                  </a:lnTo>
                  <a:lnTo>
                    <a:pt x="8496" y="0"/>
                  </a:lnTo>
                  <a:lnTo>
                    <a:pt x="8496" y="129794"/>
                  </a:lnTo>
                  <a:lnTo>
                    <a:pt x="0" y="129794"/>
                  </a:lnTo>
                  <a:lnTo>
                    <a:pt x="0" y="133604"/>
                  </a:lnTo>
                  <a:lnTo>
                    <a:pt x="6134" y="133604"/>
                  </a:lnTo>
                  <a:lnTo>
                    <a:pt x="6134" y="170434"/>
                  </a:lnTo>
                  <a:lnTo>
                    <a:pt x="16941" y="170434"/>
                  </a:lnTo>
                  <a:lnTo>
                    <a:pt x="16941" y="133604"/>
                  </a:lnTo>
                  <a:lnTo>
                    <a:pt x="8496" y="133604"/>
                  </a:lnTo>
                  <a:lnTo>
                    <a:pt x="8496" y="133350"/>
                  </a:lnTo>
                  <a:lnTo>
                    <a:pt x="14579" y="133350"/>
                  </a:lnTo>
                  <a:lnTo>
                    <a:pt x="22580" y="133350"/>
                  </a:lnTo>
                  <a:lnTo>
                    <a:pt x="23736" y="129540"/>
                  </a:lnTo>
                  <a:close/>
                </a:path>
                <a:path w="217804" h="387984">
                  <a:moveTo>
                    <a:pt x="217284" y="347472"/>
                  </a:moveTo>
                  <a:lnTo>
                    <a:pt x="208127" y="347472"/>
                  </a:lnTo>
                  <a:lnTo>
                    <a:pt x="208127" y="218694"/>
                  </a:lnTo>
                  <a:lnTo>
                    <a:pt x="202806" y="218694"/>
                  </a:lnTo>
                  <a:lnTo>
                    <a:pt x="202806" y="346964"/>
                  </a:lnTo>
                  <a:lnTo>
                    <a:pt x="194233" y="346964"/>
                  </a:lnTo>
                  <a:lnTo>
                    <a:pt x="194233" y="352044"/>
                  </a:lnTo>
                  <a:lnTo>
                    <a:pt x="199986" y="352044"/>
                  </a:lnTo>
                  <a:lnTo>
                    <a:pt x="199986" y="387604"/>
                  </a:lnTo>
                  <a:lnTo>
                    <a:pt x="210527" y="387604"/>
                  </a:lnTo>
                  <a:lnTo>
                    <a:pt x="210527" y="352044"/>
                  </a:lnTo>
                  <a:lnTo>
                    <a:pt x="215900" y="352044"/>
                  </a:lnTo>
                  <a:lnTo>
                    <a:pt x="217284" y="3474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258056" y="8920746"/>
              <a:ext cx="2355850" cy="243204"/>
            </a:xfrm>
            <a:custGeom>
              <a:avLst/>
              <a:gdLst/>
              <a:ahLst/>
              <a:cxnLst/>
              <a:rect l="l" t="t" r="r" b="b"/>
              <a:pathLst>
                <a:path w="2355850" h="243204">
                  <a:moveTo>
                    <a:pt x="3048" y="0"/>
                  </a:moveTo>
                  <a:lnTo>
                    <a:pt x="0" y="0"/>
                  </a:lnTo>
                  <a:lnTo>
                    <a:pt x="0" y="24371"/>
                  </a:lnTo>
                  <a:lnTo>
                    <a:pt x="3048" y="24371"/>
                  </a:lnTo>
                  <a:lnTo>
                    <a:pt x="3048" y="0"/>
                  </a:lnTo>
                  <a:close/>
                </a:path>
                <a:path w="2355850" h="243204">
                  <a:moveTo>
                    <a:pt x="100571" y="0"/>
                  </a:moveTo>
                  <a:lnTo>
                    <a:pt x="97536" y="0"/>
                  </a:lnTo>
                  <a:lnTo>
                    <a:pt x="97536" y="24371"/>
                  </a:lnTo>
                  <a:lnTo>
                    <a:pt x="100571" y="24371"/>
                  </a:lnTo>
                  <a:lnTo>
                    <a:pt x="100571" y="0"/>
                  </a:lnTo>
                  <a:close/>
                </a:path>
                <a:path w="2355850" h="243204">
                  <a:moveTo>
                    <a:pt x="197345" y="0"/>
                  </a:moveTo>
                  <a:lnTo>
                    <a:pt x="194310" y="0"/>
                  </a:lnTo>
                  <a:lnTo>
                    <a:pt x="194310" y="24371"/>
                  </a:lnTo>
                  <a:lnTo>
                    <a:pt x="197345" y="24371"/>
                  </a:lnTo>
                  <a:lnTo>
                    <a:pt x="197345" y="0"/>
                  </a:lnTo>
                  <a:close/>
                </a:path>
                <a:path w="2355850" h="243204">
                  <a:moveTo>
                    <a:pt x="294119" y="0"/>
                  </a:moveTo>
                  <a:lnTo>
                    <a:pt x="291084" y="0"/>
                  </a:lnTo>
                  <a:lnTo>
                    <a:pt x="291084" y="24371"/>
                  </a:lnTo>
                  <a:lnTo>
                    <a:pt x="294119" y="24371"/>
                  </a:lnTo>
                  <a:lnTo>
                    <a:pt x="294119" y="0"/>
                  </a:lnTo>
                  <a:close/>
                </a:path>
                <a:path w="2355850" h="243204">
                  <a:moveTo>
                    <a:pt x="391668" y="0"/>
                  </a:moveTo>
                  <a:lnTo>
                    <a:pt x="388620" y="0"/>
                  </a:lnTo>
                  <a:lnTo>
                    <a:pt x="388620" y="24371"/>
                  </a:lnTo>
                  <a:lnTo>
                    <a:pt x="391668" y="24371"/>
                  </a:lnTo>
                  <a:lnTo>
                    <a:pt x="391668" y="0"/>
                  </a:lnTo>
                  <a:close/>
                </a:path>
                <a:path w="2355850" h="243204">
                  <a:moveTo>
                    <a:pt x="488442" y="0"/>
                  </a:moveTo>
                  <a:lnTo>
                    <a:pt x="485394" y="0"/>
                  </a:lnTo>
                  <a:lnTo>
                    <a:pt x="485394" y="24371"/>
                  </a:lnTo>
                  <a:lnTo>
                    <a:pt x="488442" y="24371"/>
                  </a:lnTo>
                  <a:lnTo>
                    <a:pt x="488442" y="0"/>
                  </a:lnTo>
                  <a:close/>
                </a:path>
                <a:path w="2355850" h="243204">
                  <a:moveTo>
                    <a:pt x="585203" y="0"/>
                  </a:moveTo>
                  <a:lnTo>
                    <a:pt x="582168" y="0"/>
                  </a:lnTo>
                  <a:lnTo>
                    <a:pt x="582168" y="24371"/>
                  </a:lnTo>
                  <a:lnTo>
                    <a:pt x="585203" y="24371"/>
                  </a:lnTo>
                  <a:lnTo>
                    <a:pt x="585203" y="0"/>
                  </a:lnTo>
                  <a:close/>
                </a:path>
                <a:path w="2355850" h="243204">
                  <a:moveTo>
                    <a:pt x="682739" y="0"/>
                  </a:moveTo>
                  <a:lnTo>
                    <a:pt x="679704" y="0"/>
                  </a:lnTo>
                  <a:lnTo>
                    <a:pt x="679704" y="24371"/>
                  </a:lnTo>
                  <a:lnTo>
                    <a:pt x="682739" y="24371"/>
                  </a:lnTo>
                  <a:lnTo>
                    <a:pt x="682739" y="0"/>
                  </a:lnTo>
                  <a:close/>
                </a:path>
                <a:path w="2355850" h="243204">
                  <a:moveTo>
                    <a:pt x="779513" y="0"/>
                  </a:moveTo>
                  <a:lnTo>
                    <a:pt x="776478" y="0"/>
                  </a:lnTo>
                  <a:lnTo>
                    <a:pt x="776478" y="24371"/>
                  </a:lnTo>
                  <a:lnTo>
                    <a:pt x="779513" y="24371"/>
                  </a:lnTo>
                  <a:lnTo>
                    <a:pt x="779513" y="0"/>
                  </a:lnTo>
                  <a:close/>
                </a:path>
                <a:path w="2355850" h="243204">
                  <a:moveTo>
                    <a:pt x="876287" y="0"/>
                  </a:moveTo>
                  <a:lnTo>
                    <a:pt x="873252" y="0"/>
                  </a:lnTo>
                  <a:lnTo>
                    <a:pt x="873252" y="24371"/>
                  </a:lnTo>
                  <a:lnTo>
                    <a:pt x="876287" y="24371"/>
                  </a:lnTo>
                  <a:lnTo>
                    <a:pt x="876287" y="0"/>
                  </a:lnTo>
                  <a:close/>
                </a:path>
                <a:path w="2355850" h="243204">
                  <a:moveTo>
                    <a:pt x="973836" y="0"/>
                  </a:moveTo>
                  <a:lnTo>
                    <a:pt x="970788" y="0"/>
                  </a:lnTo>
                  <a:lnTo>
                    <a:pt x="970788" y="24371"/>
                  </a:lnTo>
                  <a:lnTo>
                    <a:pt x="973836" y="24371"/>
                  </a:lnTo>
                  <a:lnTo>
                    <a:pt x="973836" y="0"/>
                  </a:lnTo>
                  <a:close/>
                </a:path>
                <a:path w="2355850" h="243204">
                  <a:moveTo>
                    <a:pt x="1070610" y="0"/>
                  </a:moveTo>
                  <a:lnTo>
                    <a:pt x="1067562" y="0"/>
                  </a:lnTo>
                  <a:lnTo>
                    <a:pt x="1067562" y="24371"/>
                  </a:lnTo>
                  <a:lnTo>
                    <a:pt x="1070610" y="24371"/>
                  </a:lnTo>
                  <a:lnTo>
                    <a:pt x="1070610" y="0"/>
                  </a:lnTo>
                  <a:close/>
                </a:path>
                <a:path w="2355850" h="243204">
                  <a:moveTo>
                    <a:pt x="1168133" y="0"/>
                  </a:moveTo>
                  <a:lnTo>
                    <a:pt x="1165098" y="0"/>
                  </a:lnTo>
                  <a:lnTo>
                    <a:pt x="1165098" y="24371"/>
                  </a:lnTo>
                  <a:lnTo>
                    <a:pt x="1168133" y="24371"/>
                  </a:lnTo>
                  <a:lnTo>
                    <a:pt x="1168133" y="0"/>
                  </a:lnTo>
                  <a:close/>
                </a:path>
                <a:path w="2355850" h="243204">
                  <a:moveTo>
                    <a:pt x="1264920" y="0"/>
                  </a:moveTo>
                  <a:lnTo>
                    <a:pt x="1261872" y="0"/>
                  </a:lnTo>
                  <a:lnTo>
                    <a:pt x="1261872" y="24371"/>
                  </a:lnTo>
                  <a:lnTo>
                    <a:pt x="1264920" y="24371"/>
                  </a:lnTo>
                  <a:lnTo>
                    <a:pt x="1264920" y="0"/>
                  </a:lnTo>
                  <a:close/>
                </a:path>
                <a:path w="2355850" h="243204">
                  <a:moveTo>
                    <a:pt x="1361694" y="0"/>
                  </a:moveTo>
                  <a:lnTo>
                    <a:pt x="1358646" y="0"/>
                  </a:lnTo>
                  <a:lnTo>
                    <a:pt x="1358646" y="24371"/>
                  </a:lnTo>
                  <a:lnTo>
                    <a:pt x="1361694" y="24371"/>
                  </a:lnTo>
                  <a:lnTo>
                    <a:pt x="1361694" y="0"/>
                  </a:lnTo>
                  <a:close/>
                </a:path>
                <a:path w="2355850" h="243204">
                  <a:moveTo>
                    <a:pt x="1459217" y="0"/>
                  </a:moveTo>
                  <a:lnTo>
                    <a:pt x="1456182" y="0"/>
                  </a:lnTo>
                  <a:lnTo>
                    <a:pt x="1456182" y="24371"/>
                  </a:lnTo>
                  <a:lnTo>
                    <a:pt x="1459217" y="24371"/>
                  </a:lnTo>
                  <a:lnTo>
                    <a:pt x="1459217" y="0"/>
                  </a:lnTo>
                  <a:close/>
                </a:path>
                <a:path w="2355850" h="243204">
                  <a:moveTo>
                    <a:pt x="1555991" y="0"/>
                  </a:moveTo>
                  <a:lnTo>
                    <a:pt x="1552956" y="0"/>
                  </a:lnTo>
                  <a:lnTo>
                    <a:pt x="1552956" y="24371"/>
                  </a:lnTo>
                  <a:lnTo>
                    <a:pt x="1555991" y="24371"/>
                  </a:lnTo>
                  <a:lnTo>
                    <a:pt x="1555991" y="0"/>
                  </a:lnTo>
                  <a:close/>
                </a:path>
                <a:path w="2355850" h="243204">
                  <a:moveTo>
                    <a:pt x="1652765" y="0"/>
                  </a:moveTo>
                  <a:lnTo>
                    <a:pt x="1649730" y="0"/>
                  </a:lnTo>
                  <a:lnTo>
                    <a:pt x="1649730" y="24371"/>
                  </a:lnTo>
                  <a:lnTo>
                    <a:pt x="1652765" y="24371"/>
                  </a:lnTo>
                  <a:lnTo>
                    <a:pt x="1652765" y="0"/>
                  </a:lnTo>
                  <a:close/>
                </a:path>
                <a:path w="2355850" h="243204">
                  <a:moveTo>
                    <a:pt x="1750301" y="0"/>
                  </a:moveTo>
                  <a:lnTo>
                    <a:pt x="1747266" y="0"/>
                  </a:lnTo>
                  <a:lnTo>
                    <a:pt x="1747266" y="24371"/>
                  </a:lnTo>
                  <a:lnTo>
                    <a:pt x="1750301" y="24371"/>
                  </a:lnTo>
                  <a:lnTo>
                    <a:pt x="1750301" y="0"/>
                  </a:lnTo>
                  <a:close/>
                </a:path>
                <a:path w="2355850" h="243204">
                  <a:moveTo>
                    <a:pt x="1847075" y="0"/>
                  </a:moveTo>
                  <a:lnTo>
                    <a:pt x="1844040" y="0"/>
                  </a:lnTo>
                  <a:lnTo>
                    <a:pt x="1844040" y="24371"/>
                  </a:lnTo>
                  <a:lnTo>
                    <a:pt x="1847075" y="24371"/>
                  </a:lnTo>
                  <a:lnTo>
                    <a:pt x="1847075" y="0"/>
                  </a:lnTo>
                  <a:close/>
                </a:path>
                <a:path w="2355850" h="243204">
                  <a:moveTo>
                    <a:pt x="1943849" y="0"/>
                  </a:moveTo>
                  <a:lnTo>
                    <a:pt x="1940814" y="0"/>
                  </a:lnTo>
                  <a:lnTo>
                    <a:pt x="1940814" y="24371"/>
                  </a:lnTo>
                  <a:lnTo>
                    <a:pt x="1943849" y="24371"/>
                  </a:lnTo>
                  <a:lnTo>
                    <a:pt x="1943849" y="0"/>
                  </a:lnTo>
                  <a:close/>
                </a:path>
                <a:path w="2355850" h="243204">
                  <a:moveTo>
                    <a:pt x="2041385" y="0"/>
                  </a:moveTo>
                  <a:lnTo>
                    <a:pt x="2038350" y="0"/>
                  </a:lnTo>
                  <a:lnTo>
                    <a:pt x="2038350" y="24371"/>
                  </a:lnTo>
                  <a:lnTo>
                    <a:pt x="2041385" y="24371"/>
                  </a:lnTo>
                  <a:lnTo>
                    <a:pt x="2041385" y="0"/>
                  </a:lnTo>
                  <a:close/>
                </a:path>
                <a:path w="2355850" h="243204">
                  <a:moveTo>
                    <a:pt x="2138159" y="0"/>
                  </a:moveTo>
                  <a:lnTo>
                    <a:pt x="2135124" y="0"/>
                  </a:lnTo>
                  <a:lnTo>
                    <a:pt x="2135124" y="24371"/>
                  </a:lnTo>
                  <a:lnTo>
                    <a:pt x="2138159" y="24371"/>
                  </a:lnTo>
                  <a:lnTo>
                    <a:pt x="2138159" y="0"/>
                  </a:lnTo>
                  <a:close/>
                </a:path>
                <a:path w="2355850" h="243204">
                  <a:moveTo>
                    <a:pt x="2235695" y="0"/>
                  </a:moveTo>
                  <a:lnTo>
                    <a:pt x="2232660" y="0"/>
                  </a:lnTo>
                  <a:lnTo>
                    <a:pt x="2232660" y="24371"/>
                  </a:lnTo>
                  <a:lnTo>
                    <a:pt x="2235695" y="24371"/>
                  </a:lnTo>
                  <a:lnTo>
                    <a:pt x="2235695" y="0"/>
                  </a:lnTo>
                  <a:close/>
                </a:path>
                <a:path w="2355850" h="243204">
                  <a:moveTo>
                    <a:pt x="2355342" y="218681"/>
                  </a:moveTo>
                  <a:lnTo>
                    <a:pt x="2350770" y="216395"/>
                  </a:lnTo>
                  <a:lnTo>
                    <a:pt x="2330958" y="206489"/>
                  </a:lnTo>
                  <a:lnTo>
                    <a:pt x="2330958" y="216395"/>
                  </a:lnTo>
                  <a:lnTo>
                    <a:pt x="1524" y="216395"/>
                  </a:lnTo>
                  <a:lnTo>
                    <a:pt x="1524" y="218681"/>
                  </a:lnTo>
                  <a:lnTo>
                    <a:pt x="0" y="218681"/>
                  </a:lnTo>
                  <a:lnTo>
                    <a:pt x="0" y="243065"/>
                  </a:lnTo>
                  <a:lnTo>
                    <a:pt x="3048" y="243065"/>
                  </a:lnTo>
                  <a:lnTo>
                    <a:pt x="3048" y="220980"/>
                  </a:lnTo>
                  <a:lnTo>
                    <a:pt x="97536" y="220980"/>
                  </a:lnTo>
                  <a:lnTo>
                    <a:pt x="97536" y="243065"/>
                  </a:lnTo>
                  <a:lnTo>
                    <a:pt x="100571" y="243065"/>
                  </a:lnTo>
                  <a:lnTo>
                    <a:pt x="100571" y="220980"/>
                  </a:lnTo>
                  <a:lnTo>
                    <a:pt x="194310" y="220980"/>
                  </a:lnTo>
                  <a:lnTo>
                    <a:pt x="194310" y="243065"/>
                  </a:lnTo>
                  <a:lnTo>
                    <a:pt x="197345" y="243065"/>
                  </a:lnTo>
                  <a:lnTo>
                    <a:pt x="197345" y="220980"/>
                  </a:lnTo>
                  <a:lnTo>
                    <a:pt x="291084" y="220980"/>
                  </a:lnTo>
                  <a:lnTo>
                    <a:pt x="291084" y="243065"/>
                  </a:lnTo>
                  <a:lnTo>
                    <a:pt x="294119" y="243065"/>
                  </a:lnTo>
                  <a:lnTo>
                    <a:pt x="294119" y="220980"/>
                  </a:lnTo>
                  <a:lnTo>
                    <a:pt x="388620" y="220980"/>
                  </a:lnTo>
                  <a:lnTo>
                    <a:pt x="388620" y="243065"/>
                  </a:lnTo>
                  <a:lnTo>
                    <a:pt x="391668" y="243065"/>
                  </a:lnTo>
                  <a:lnTo>
                    <a:pt x="391668" y="220980"/>
                  </a:lnTo>
                  <a:lnTo>
                    <a:pt x="485394" y="220980"/>
                  </a:lnTo>
                  <a:lnTo>
                    <a:pt x="485394" y="243065"/>
                  </a:lnTo>
                  <a:lnTo>
                    <a:pt x="488442" y="243065"/>
                  </a:lnTo>
                  <a:lnTo>
                    <a:pt x="488442" y="220980"/>
                  </a:lnTo>
                  <a:lnTo>
                    <a:pt x="582168" y="220980"/>
                  </a:lnTo>
                  <a:lnTo>
                    <a:pt x="582168" y="243065"/>
                  </a:lnTo>
                  <a:lnTo>
                    <a:pt x="585203" y="243065"/>
                  </a:lnTo>
                  <a:lnTo>
                    <a:pt x="585203" y="220980"/>
                  </a:lnTo>
                  <a:lnTo>
                    <a:pt x="679704" y="220980"/>
                  </a:lnTo>
                  <a:lnTo>
                    <a:pt x="679704" y="243065"/>
                  </a:lnTo>
                  <a:lnTo>
                    <a:pt x="682739" y="243065"/>
                  </a:lnTo>
                  <a:lnTo>
                    <a:pt x="682739" y="220980"/>
                  </a:lnTo>
                  <a:lnTo>
                    <a:pt x="776478" y="220980"/>
                  </a:lnTo>
                  <a:lnTo>
                    <a:pt x="776478" y="243065"/>
                  </a:lnTo>
                  <a:lnTo>
                    <a:pt x="779513" y="243065"/>
                  </a:lnTo>
                  <a:lnTo>
                    <a:pt x="779513" y="220980"/>
                  </a:lnTo>
                  <a:lnTo>
                    <a:pt x="873252" y="220980"/>
                  </a:lnTo>
                  <a:lnTo>
                    <a:pt x="873252" y="243065"/>
                  </a:lnTo>
                  <a:lnTo>
                    <a:pt x="876287" y="243065"/>
                  </a:lnTo>
                  <a:lnTo>
                    <a:pt x="876287" y="220980"/>
                  </a:lnTo>
                  <a:lnTo>
                    <a:pt x="970788" y="220980"/>
                  </a:lnTo>
                  <a:lnTo>
                    <a:pt x="970788" y="243065"/>
                  </a:lnTo>
                  <a:lnTo>
                    <a:pt x="973836" y="243065"/>
                  </a:lnTo>
                  <a:lnTo>
                    <a:pt x="973836" y="220980"/>
                  </a:lnTo>
                  <a:lnTo>
                    <a:pt x="1067562" y="220980"/>
                  </a:lnTo>
                  <a:lnTo>
                    <a:pt x="1067562" y="243065"/>
                  </a:lnTo>
                  <a:lnTo>
                    <a:pt x="1070610" y="243065"/>
                  </a:lnTo>
                  <a:lnTo>
                    <a:pt x="1070610" y="220980"/>
                  </a:lnTo>
                  <a:lnTo>
                    <a:pt x="1165098" y="220980"/>
                  </a:lnTo>
                  <a:lnTo>
                    <a:pt x="1165098" y="243065"/>
                  </a:lnTo>
                  <a:lnTo>
                    <a:pt x="1168133" y="243065"/>
                  </a:lnTo>
                  <a:lnTo>
                    <a:pt x="1168133" y="220980"/>
                  </a:lnTo>
                  <a:lnTo>
                    <a:pt x="1261872" y="220980"/>
                  </a:lnTo>
                  <a:lnTo>
                    <a:pt x="1261872" y="243065"/>
                  </a:lnTo>
                  <a:lnTo>
                    <a:pt x="1264920" y="243065"/>
                  </a:lnTo>
                  <a:lnTo>
                    <a:pt x="1264920" y="220980"/>
                  </a:lnTo>
                  <a:lnTo>
                    <a:pt x="1358646" y="220980"/>
                  </a:lnTo>
                  <a:lnTo>
                    <a:pt x="1358646" y="243065"/>
                  </a:lnTo>
                  <a:lnTo>
                    <a:pt x="1361694" y="243065"/>
                  </a:lnTo>
                  <a:lnTo>
                    <a:pt x="1361694" y="220980"/>
                  </a:lnTo>
                  <a:lnTo>
                    <a:pt x="1456182" y="220980"/>
                  </a:lnTo>
                  <a:lnTo>
                    <a:pt x="1456182" y="243065"/>
                  </a:lnTo>
                  <a:lnTo>
                    <a:pt x="1459217" y="243065"/>
                  </a:lnTo>
                  <a:lnTo>
                    <a:pt x="1459217" y="220980"/>
                  </a:lnTo>
                  <a:lnTo>
                    <a:pt x="1552956" y="220980"/>
                  </a:lnTo>
                  <a:lnTo>
                    <a:pt x="1552956" y="243065"/>
                  </a:lnTo>
                  <a:lnTo>
                    <a:pt x="1555991" y="243065"/>
                  </a:lnTo>
                  <a:lnTo>
                    <a:pt x="1555991" y="220980"/>
                  </a:lnTo>
                  <a:lnTo>
                    <a:pt x="1649730" y="220980"/>
                  </a:lnTo>
                  <a:lnTo>
                    <a:pt x="1649730" y="243065"/>
                  </a:lnTo>
                  <a:lnTo>
                    <a:pt x="1652765" y="243065"/>
                  </a:lnTo>
                  <a:lnTo>
                    <a:pt x="1652765" y="220980"/>
                  </a:lnTo>
                  <a:lnTo>
                    <a:pt x="1747266" y="220980"/>
                  </a:lnTo>
                  <a:lnTo>
                    <a:pt x="1747266" y="243065"/>
                  </a:lnTo>
                  <a:lnTo>
                    <a:pt x="1750301" y="243065"/>
                  </a:lnTo>
                  <a:lnTo>
                    <a:pt x="1750301" y="220980"/>
                  </a:lnTo>
                  <a:lnTo>
                    <a:pt x="1844040" y="220980"/>
                  </a:lnTo>
                  <a:lnTo>
                    <a:pt x="1844040" y="243065"/>
                  </a:lnTo>
                  <a:lnTo>
                    <a:pt x="1847075" y="243065"/>
                  </a:lnTo>
                  <a:lnTo>
                    <a:pt x="1847075" y="220980"/>
                  </a:lnTo>
                  <a:lnTo>
                    <a:pt x="1940814" y="220980"/>
                  </a:lnTo>
                  <a:lnTo>
                    <a:pt x="1940814" y="243065"/>
                  </a:lnTo>
                  <a:lnTo>
                    <a:pt x="1943849" y="243065"/>
                  </a:lnTo>
                  <a:lnTo>
                    <a:pt x="1943849" y="220980"/>
                  </a:lnTo>
                  <a:lnTo>
                    <a:pt x="2038350" y="220980"/>
                  </a:lnTo>
                  <a:lnTo>
                    <a:pt x="2038350" y="243065"/>
                  </a:lnTo>
                  <a:lnTo>
                    <a:pt x="2041385" y="243065"/>
                  </a:lnTo>
                  <a:lnTo>
                    <a:pt x="2041385" y="220980"/>
                  </a:lnTo>
                  <a:lnTo>
                    <a:pt x="2135124" y="220980"/>
                  </a:lnTo>
                  <a:lnTo>
                    <a:pt x="2135124" y="243065"/>
                  </a:lnTo>
                  <a:lnTo>
                    <a:pt x="2138159" y="243065"/>
                  </a:lnTo>
                  <a:lnTo>
                    <a:pt x="2138159" y="220980"/>
                  </a:lnTo>
                  <a:lnTo>
                    <a:pt x="2232660" y="220980"/>
                  </a:lnTo>
                  <a:lnTo>
                    <a:pt x="2232660" y="243065"/>
                  </a:lnTo>
                  <a:lnTo>
                    <a:pt x="2235695" y="243065"/>
                  </a:lnTo>
                  <a:lnTo>
                    <a:pt x="2235695" y="220980"/>
                  </a:lnTo>
                  <a:lnTo>
                    <a:pt x="2330958" y="220980"/>
                  </a:lnTo>
                  <a:lnTo>
                    <a:pt x="2330958" y="230873"/>
                  </a:lnTo>
                  <a:lnTo>
                    <a:pt x="2350757" y="220980"/>
                  </a:lnTo>
                  <a:lnTo>
                    <a:pt x="2355342" y="2186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247388" y="8969501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4" h="170179">
                  <a:moveTo>
                    <a:pt x="15239" y="36575"/>
                  </a:moveTo>
                  <a:lnTo>
                    <a:pt x="9143" y="36575"/>
                  </a:lnTo>
                  <a:lnTo>
                    <a:pt x="9143" y="169926"/>
                  </a:lnTo>
                  <a:lnTo>
                    <a:pt x="15239" y="169926"/>
                  </a:lnTo>
                  <a:lnTo>
                    <a:pt x="15239" y="36575"/>
                  </a:lnTo>
                  <a:close/>
                </a:path>
                <a:path w="24764" h="170179">
                  <a:moveTo>
                    <a:pt x="12191" y="0"/>
                  </a:moveTo>
                  <a:lnTo>
                    <a:pt x="0" y="40386"/>
                  </a:lnTo>
                  <a:lnTo>
                    <a:pt x="9143" y="40386"/>
                  </a:lnTo>
                  <a:lnTo>
                    <a:pt x="9143" y="36575"/>
                  </a:lnTo>
                  <a:lnTo>
                    <a:pt x="23233" y="36575"/>
                  </a:lnTo>
                  <a:lnTo>
                    <a:pt x="12191" y="0"/>
                  </a:lnTo>
                  <a:close/>
                </a:path>
                <a:path w="24764" h="170179">
                  <a:moveTo>
                    <a:pt x="23233" y="36575"/>
                  </a:moveTo>
                  <a:lnTo>
                    <a:pt x="15239" y="36575"/>
                  </a:lnTo>
                  <a:lnTo>
                    <a:pt x="15239" y="40386"/>
                  </a:lnTo>
                  <a:lnTo>
                    <a:pt x="24384" y="40386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453890" y="9042653"/>
              <a:ext cx="582295" cy="97155"/>
            </a:xfrm>
            <a:custGeom>
              <a:avLst/>
              <a:gdLst/>
              <a:ahLst/>
              <a:cxnLst/>
              <a:rect l="l" t="t" r="r" b="b"/>
              <a:pathLst>
                <a:path w="582295" h="97154">
                  <a:moveTo>
                    <a:pt x="582167" y="0"/>
                  </a:moveTo>
                  <a:lnTo>
                    <a:pt x="0" y="0"/>
                  </a:lnTo>
                  <a:lnTo>
                    <a:pt x="0" y="96774"/>
                  </a:lnTo>
                  <a:lnTo>
                    <a:pt x="582167" y="96774"/>
                  </a:lnTo>
                  <a:lnTo>
                    <a:pt x="58216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258056" y="8702814"/>
              <a:ext cx="2235835" cy="438150"/>
            </a:xfrm>
            <a:custGeom>
              <a:avLst/>
              <a:gdLst/>
              <a:ahLst/>
              <a:cxnLst/>
              <a:rect l="l" t="t" r="r" b="b"/>
              <a:pathLst>
                <a:path w="2235835" h="438150">
                  <a:moveTo>
                    <a:pt x="3048" y="0"/>
                  </a:moveTo>
                  <a:lnTo>
                    <a:pt x="0" y="0"/>
                  </a:lnTo>
                  <a:lnTo>
                    <a:pt x="0" y="24371"/>
                  </a:lnTo>
                  <a:lnTo>
                    <a:pt x="3048" y="24371"/>
                  </a:lnTo>
                  <a:lnTo>
                    <a:pt x="3048" y="0"/>
                  </a:lnTo>
                  <a:close/>
                </a:path>
                <a:path w="2235835" h="438150">
                  <a:moveTo>
                    <a:pt x="100571" y="0"/>
                  </a:moveTo>
                  <a:lnTo>
                    <a:pt x="97536" y="0"/>
                  </a:lnTo>
                  <a:lnTo>
                    <a:pt x="97536" y="24371"/>
                  </a:lnTo>
                  <a:lnTo>
                    <a:pt x="100571" y="24371"/>
                  </a:lnTo>
                  <a:lnTo>
                    <a:pt x="100571" y="0"/>
                  </a:lnTo>
                  <a:close/>
                </a:path>
                <a:path w="2235835" h="438150">
                  <a:moveTo>
                    <a:pt x="197345" y="0"/>
                  </a:moveTo>
                  <a:lnTo>
                    <a:pt x="194310" y="0"/>
                  </a:lnTo>
                  <a:lnTo>
                    <a:pt x="194310" y="24371"/>
                  </a:lnTo>
                  <a:lnTo>
                    <a:pt x="197345" y="24371"/>
                  </a:lnTo>
                  <a:lnTo>
                    <a:pt x="197345" y="0"/>
                  </a:lnTo>
                  <a:close/>
                </a:path>
                <a:path w="2235835" h="438150">
                  <a:moveTo>
                    <a:pt x="294119" y="0"/>
                  </a:moveTo>
                  <a:lnTo>
                    <a:pt x="291084" y="0"/>
                  </a:lnTo>
                  <a:lnTo>
                    <a:pt x="291084" y="24371"/>
                  </a:lnTo>
                  <a:lnTo>
                    <a:pt x="294119" y="24371"/>
                  </a:lnTo>
                  <a:lnTo>
                    <a:pt x="294119" y="0"/>
                  </a:lnTo>
                  <a:close/>
                </a:path>
                <a:path w="2235835" h="438150">
                  <a:moveTo>
                    <a:pt x="391668" y="0"/>
                  </a:moveTo>
                  <a:lnTo>
                    <a:pt x="388620" y="0"/>
                  </a:lnTo>
                  <a:lnTo>
                    <a:pt x="388620" y="24371"/>
                  </a:lnTo>
                  <a:lnTo>
                    <a:pt x="391668" y="24371"/>
                  </a:lnTo>
                  <a:lnTo>
                    <a:pt x="391668" y="0"/>
                  </a:lnTo>
                  <a:close/>
                </a:path>
                <a:path w="2235835" h="438150">
                  <a:moveTo>
                    <a:pt x="488442" y="0"/>
                  </a:moveTo>
                  <a:lnTo>
                    <a:pt x="485394" y="0"/>
                  </a:lnTo>
                  <a:lnTo>
                    <a:pt x="485394" y="24371"/>
                  </a:lnTo>
                  <a:lnTo>
                    <a:pt x="488442" y="24371"/>
                  </a:lnTo>
                  <a:lnTo>
                    <a:pt x="488442" y="0"/>
                  </a:lnTo>
                  <a:close/>
                </a:path>
                <a:path w="2235835" h="438150">
                  <a:moveTo>
                    <a:pt x="585203" y="0"/>
                  </a:moveTo>
                  <a:lnTo>
                    <a:pt x="582168" y="0"/>
                  </a:lnTo>
                  <a:lnTo>
                    <a:pt x="582168" y="24371"/>
                  </a:lnTo>
                  <a:lnTo>
                    <a:pt x="585203" y="24371"/>
                  </a:lnTo>
                  <a:lnTo>
                    <a:pt x="585203" y="0"/>
                  </a:lnTo>
                  <a:close/>
                </a:path>
                <a:path w="2235835" h="438150">
                  <a:moveTo>
                    <a:pt x="682739" y="0"/>
                  </a:moveTo>
                  <a:lnTo>
                    <a:pt x="679704" y="0"/>
                  </a:lnTo>
                  <a:lnTo>
                    <a:pt x="679704" y="24371"/>
                  </a:lnTo>
                  <a:lnTo>
                    <a:pt x="682739" y="24371"/>
                  </a:lnTo>
                  <a:lnTo>
                    <a:pt x="682739" y="0"/>
                  </a:lnTo>
                  <a:close/>
                </a:path>
                <a:path w="2235835" h="438150">
                  <a:moveTo>
                    <a:pt x="779513" y="338315"/>
                  </a:moveTo>
                  <a:lnTo>
                    <a:pt x="776478" y="338315"/>
                  </a:lnTo>
                  <a:lnTo>
                    <a:pt x="776478" y="341363"/>
                  </a:lnTo>
                  <a:lnTo>
                    <a:pt x="776478" y="435089"/>
                  </a:lnTo>
                  <a:lnTo>
                    <a:pt x="197358" y="435089"/>
                  </a:lnTo>
                  <a:lnTo>
                    <a:pt x="197358" y="341363"/>
                  </a:lnTo>
                  <a:lnTo>
                    <a:pt x="776478" y="341363"/>
                  </a:lnTo>
                  <a:lnTo>
                    <a:pt x="776478" y="338315"/>
                  </a:lnTo>
                  <a:lnTo>
                    <a:pt x="194310" y="338315"/>
                  </a:lnTo>
                  <a:lnTo>
                    <a:pt x="194310" y="438137"/>
                  </a:lnTo>
                  <a:lnTo>
                    <a:pt x="779513" y="438137"/>
                  </a:lnTo>
                  <a:lnTo>
                    <a:pt x="779513" y="436613"/>
                  </a:lnTo>
                  <a:lnTo>
                    <a:pt x="779513" y="435089"/>
                  </a:lnTo>
                  <a:lnTo>
                    <a:pt x="779513" y="341363"/>
                  </a:lnTo>
                  <a:lnTo>
                    <a:pt x="779513" y="339852"/>
                  </a:lnTo>
                  <a:lnTo>
                    <a:pt x="779513" y="338315"/>
                  </a:lnTo>
                  <a:close/>
                </a:path>
                <a:path w="2235835" h="438150">
                  <a:moveTo>
                    <a:pt x="779513" y="0"/>
                  </a:moveTo>
                  <a:lnTo>
                    <a:pt x="776478" y="0"/>
                  </a:lnTo>
                  <a:lnTo>
                    <a:pt x="776478" y="24371"/>
                  </a:lnTo>
                  <a:lnTo>
                    <a:pt x="779513" y="24371"/>
                  </a:lnTo>
                  <a:lnTo>
                    <a:pt x="779513" y="0"/>
                  </a:lnTo>
                  <a:close/>
                </a:path>
                <a:path w="2235835" h="438150">
                  <a:moveTo>
                    <a:pt x="876287" y="0"/>
                  </a:moveTo>
                  <a:lnTo>
                    <a:pt x="873252" y="0"/>
                  </a:lnTo>
                  <a:lnTo>
                    <a:pt x="873252" y="24371"/>
                  </a:lnTo>
                  <a:lnTo>
                    <a:pt x="876287" y="24371"/>
                  </a:lnTo>
                  <a:lnTo>
                    <a:pt x="876287" y="0"/>
                  </a:lnTo>
                  <a:close/>
                </a:path>
                <a:path w="2235835" h="438150">
                  <a:moveTo>
                    <a:pt x="973836" y="0"/>
                  </a:moveTo>
                  <a:lnTo>
                    <a:pt x="970788" y="0"/>
                  </a:lnTo>
                  <a:lnTo>
                    <a:pt x="970788" y="24371"/>
                  </a:lnTo>
                  <a:lnTo>
                    <a:pt x="973836" y="24371"/>
                  </a:lnTo>
                  <a:lnTo>
                    <a:pt x="973836" y="0"/>
                  </a:lnTo>
                  <a:close/>
                </a:path>
                <a:path w="2235835" h="438150">
                  <a:moveTo>
                    <a:pt x="1070610" y="0"/>
                  </a:moveTo>
                  <a:lnTo>
                    <a:pt x="1067562" y="0"/>
                  </a:lnTo>
                  <a:lnTo>
                    <a:pt x="1067562" y="24371"/>
                  </a:lnTo>
                  <a:lnTo>
                    <a:pt x="1070610" y="24371"/>
                  </a:lnTo>
                  <a:lnTo>
                    <a:pt x="1070610" y="0"/>
                  </a:lnTo>
                  <a:close/>
                </a:path>
                <a:path w="2235835" h="438150">
                  <a:moveTo>
                    <a:pt x="1168133" y="0"/>
                  </a:moveTo>
                  <a:lnTo>
                    <a:pt x="1165098" y="0"/>
                  </a:lnTo>
                  <a:lnTo>
                    <a:pt x="1165098" y="24371"/>
                  </a:lnTo>
                  <a:lnTo>
                    <a:pt x="1168133" y="24371"/>
                  </a:lnTo>
                  <a:lnTo>
                    <a:pt x="1168133" y="0"/>
                  </a:lnTo>
                  <a:close/>
                </a:path>
                <a:path w="2235835" h="438150">
                  <a:moveTo>
                    <a:pt x="1264920" y="0"/>
                  </a:moveTo>
                  <a:lnTo>
                    <a:pt x="1261872" y="0"/>
                  </a:lnTo>
                  <a:lnTo>
                    <a:pt x="1261872" y="24371"/>
                  </a:lnTo>
                  <a:lnTo>
                    <a:pt x="1264920" y="24371"/>
                  </a:lnTo>
                  <a:lnTo>
                    <a:pt x="1264920" y="0"/>
                  </a:lnTo>
                  <a:close/>
                </a:path>
                <a:path w="2235835" h="438150">
                  <a:moveTo>
                    <a:pt x="1361694" y="0"/>
                  </a:moveTo>
                  <a:lnTo>
                    <a:pt x="1358646" y="0"/>
                  </a:lnTo>
                  <a:lnTo>
                    <a:pt x="1358646" y="24371"/>
                  </a:lnTo>
                  <a:lnTo>
                    <a:pt x="1361694" y="24371"/>
                  </a:lnTo>
                  <a:lnTo>
                    <a:pt x="1361694" y="0"/>
                  </a:lnTo>
                  <a:close/>
                </a:path>
                <a:path w="2235835" h="438150">
                  <a:moveTo>
                    <a:pt x="1459217" y="0"/>
                  </a:moveTo>
                  <a:lnTo>
                    <a:pt x="1456182" y="0"/>
                  </a:lnTo>
                  <a:lnTo>
                    <a:pt x="1456182" y="24371"/>
                  </a:lnTo>
                  <a:lnTo>
                    <a:pt x="1459217" y="24371"/>
                  </a:lnTo>
                  <a:lnTo>
                    <a:pt x="1459217" y="0"/>
                  </a:lnTo>
                  <a:close/>
                </a:path>
                <a:path w="2235835" h="438150">
                  <a:moveTo>
                    <a:pt x="1555991" y="0"/>
                  </a:moveTo>
                  <a:lnTo>
                    <a:pt x="1552956" y="0"/>
                  </a:lnTo>
                  <a:lnTo>
                    <a:pt x="1552956" y="24371"/>
                  </a:lnTo>
                  <a:lnTo>
                    <a:pt x="1555991" y="24371"/>
                  </a:lnTo>
                  <a:lnTo>
                    <a:pt x="1555991" y="0"/>
                  </a:lnTo>
                  <a:close/>
                </a:path>
                <a:path w="2235835" h="438150">
                  <a:moveTo>
                    <a:pt x="1652765" y="0"/>
                  </a:moveTo>
                  <a:lnTo>
                    <a:pt x="1649730" y="0"/>
                  </a:lnTo>
                  <a:lnTo>
                    <a:pt x="1649730" y="24371"/>
                  </a:lnTo>
                  <a:lnTo>
                    <a:pt x="1652765" y="24371"/>
                  </a:lnTo>
                  <a:lnTo>
                    <a:pt x="1652765" y="0"/>
                  </a:lnTo>
                  <a:close/>
                </a:path>
                <a:path w="2235835" h="438150">
                  <a:moveTo>
                    <a:pt x="1750301" y="0"/>
                  </a:moveTo>
                  <a:lnTo>
                    <a:pt x="1747266" y="0"/>
                  </a:lnTo>
                  <a:lnTo>
                    <a:pt x="1747266" y="24371"/>
                  </a:lnTo>
                  <a:lnTo>
                    <a:pt x="1750301" y="24371"/>
                  </a:lnTo>
                  <a:lnTo>
                    <a:pt x="1750301" y="0"/>
                  </a:lnTo>
                  <a:close/>
                </a:path>
                <a:path w="2235835" h="438150">
                  <a:moveTo>
                    <a:pt x="1847075" y="0"/>
                  </a:moveTo>
                  <a:lnTo>
                    <a:pt x="1844040" y="0"/>
                  </a:lnTo>
                  <a:lnTo>
                    <a:pt x="1844040" y="24371"/>
                  </a:lnTo>
                  <a:lnTo>
                    <a:pt x="1847075" y="24371"/>
                  </a:lnTo>
                  <a:lnTo>
                    <a:pt x="1847075" y="0"/>
                  </a:lnTo>
                  <a:close/>
                </a:path>
                <a:path w="2235835" h="438150">
                  <a:moveTo>
                    <a:pt x="1943849" y="0"/>
                  </a:moveTo>
                  <a:lnTo>
                    <a:pt x="1940814" y="0"/>
                  </a:lnTo>
                  <a:lnTo>
                    <a:pt x="1940814" y="24371"/>
                  </a:lnTo>
                  <a:lnTo>
                    <a:pt x="1943849" y="24371"/>
                  </a:lnTo>
                  <a:lnTo>
                    <a:pt x="1943849" y="0"/>
                  </a:lnTo>
                  <a:close/>
                </a:path>
                <a:path w="2235835" h="438150">
                  <a:moveTo>
                    <a:pt x="2041385" y="0"/>
                  </a:moveTo>
                  <a:lnTo>
                    <a:pt x="2038350" y="0"/>
                  </a:lnTo>
                  <a:lnTo>
                    <a:pt x="2038350" y="24371"/>
                  </a:lnTo>
                  <a:lnTo>
                    <a:pt x="2041385" y="24371"/>
                  </a:lnTo>
                  <a:lnTo>
                    <a:pt x="2041385" y="0"/>
                  </a:lnTo>
                  <a:close/>
                </a:path>
                <a:path w="2235835" h="438150">
                  <a:moveTo>
                    <a:pt x="2138159" y="0"/>
                  </a:moveTo>
                  <a:lnTo>
                    <a:pt x="2135124" y="0"/>
                  </a:lnTo>
                  <a:lnTo>
                    <a:pt x="2135124" y="24371"/>
                  </a:lnTo>
                  <a:lnTo>
                    <a:pt x="2138159" y="24371"/>
                  </a:lnTo>
                  <a:lnTo>
                    <a:pt x="2138159" y="0"/>
                  </a:lnTo>
                  <a:close/>
                </a:path>
                <a:path w="2235835" h="438150">
                  <a:moveTo>
                    <a:pt x="2235695" y="0"/>
                  </a:moveTo>
                  <a:lnTo>
                    <a:pt x="2232660" y="0"/>
                  </a:lnTo>
                  <a:lnTo>
                    <a:pt x="2232660" y="24371"/>
                  </a:lnTo>
                  <a:lnTo>
                    <a:pt x="2235695" y="24371"/>
                  </a:lnTo>
                  <a:lnTo>
                    <a:pt x="22356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189637" y="8969501"/>
              <a:ext cx="23495" cy="169545"/>
            </a:xfrm>
            <a:custGeom>
              <a:avLst/>
              <a:gdLst/>
              <a:ahLst/>
              <a:cxnLst/>
              <a:rect l="l" t="t" r="r" b="b"/>
              <a:pathLst>
                <a:path w="23495" h="169545">
                  <a:moveTo>
                    <a:pt x="22948" y="129540"/>
                  </a:moveTo>
                  <a:lnTo>
                    <a:pt x="13804" y="129540"/>
                  </a:lnTo>
                  <a:lnTo>
                    <a:pt x="13804" y="0"/>
                  </a:lnTo>
                  <a:lnTo>
                    <a:pt x="7708" y="0"/>
                  </a:lnTo>
                  <a:lnTo>
                    <a:pt x="7708" y="130048"/>
                  </a:lnTo>
                  <a:lnTo>
                    <a:pt x="0" y="130048"/>
                  </a:lnTo>
                  <a:lnTo>
                    <a:pt x="0" y="133858"/>
                  </a:lnTo>
                  <a:lnTo>
                    <a:pt x="5575" y="133858"/>
                  </a:lnTo>
                  <a:lnTo>
                    <a:pt x="5575" y="169418"/>
                  </a:lnTo>
                  <a:lnTo>
                    <a:pt x="16268" y="169418"/>
                  </a:lnTo>
                  <a:lnTo>
                    <a:pt x="16268" y="133858"/>
                  </a:lnTo>
                  <a:lnTo>
                    <a:pt x="7708" y="133858"/>
                  </a:lnTo>
                  <a:lnTo>
                    <a:pt x="7708" y="133350"/>
                  </a:lnTo>
                  <a:lnTo>
                    <a:pt x="13804" y="133350"/>
                  </a:lnTo>
                  <a:lnTo>
                    <a:pt x="21793" y="133350"/>
                  </a:lnTo>
                  <a:lnTo>
                    <a:pt x="22948" y="1295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0" name="object 2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7290" y="8482583"/>
              <a:ext cx="243839" cy="99060"/>
            </a:xfrm>
            <a:prstGeom prst="rect">
              <a:avLst/>
            </a:prstGeom>
          </p:spPr>
        </p:pic>
      </p:grpSp>
      <p:sp>
        <p:nvSpPr>
          <p:cNvPr id="271" name="object 271"/>
          <p:cNvSpPr txBox="1"/>
          <p:nvPr/>
        </p:nvSpPr>
        <p:spPr>
          <a:xfrm>
            <a:off x="5221223" y="8414254"/>
            <a:ext cx="70739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dirty="0">
                <a:latin typeface="Arial MT"/>
                <a:cs typeface="Arial MT"/>
              </a:rPr>
              <a:t>deadline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miss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4049010" y="8322705"/>
            <a:ext cx="745490" cy="8274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95"/>
              </a:spcBef>
            </a:pPr>
            <a:r>
              <a:rPr sz="900" dirty="0">
                <a:latin typeface="Arial MT"/>
                <a:cs typeface="Arial MT"/>
              </a:rPr>
              <a:t>double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speed</a:t>
            </a:r>
            <a:endParaRPr sz="9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36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1</a:t>
            </a:r>
            <a:endParaRPr sz="975" baseline="-21367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484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2</a:t>
            </a:r>
            <a:endParaRPr sz="975" baseline="-21367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480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3</a:t>
            </a:r>
            <a:endParaRPr sz="975" baseline="-21367">
              <a:latin typeface="Arial MT"/>
              <a:cs typeface="Arial MT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3351" y="2193798"/>
            <a:ext cx="716280" cy="72390"/>
            <a:chOff x="1673351" y="2193798"/>
            <a:chExt cx="716280" cy="72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3351" y="2240280"/>
              <a:ext cx="301751" cy="228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75103" y="2195322"/>
              <a:ext cx="413384" cy="69850"/>
            </a:xfrm>
            <a:custGeom>
              <a:avLst/>
              <a:gdLst/>
              <a:ahLst/>
              <a:cxnLst/>
              <a:rect l="l" t="t" r="r" b="b"/>
              <a:pathLst>
                <a:path w="413385" h="69850">
                  <a:moveTo>
                    <a:pt x="413004" y="0"/>
                  </a:moveTo>
                  <a:lnTo>
                    <a:pt x="0" y="0"/>
                  </a:lnTo>
                  <a:lnTo>
                    <a:pt x="0" y="69342"/>
                  </a:lnTo>
                  <a:lnTo>
                    <a:pt x="413004" y="69342"/>
                  </a:lnTo>
                  <a:lnTo>
                    <a:pt x="41300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3579" y="2193798"/>
              <a:ext cx="416559" cy="72390"/>
            </a:xfrm>
            <a:custGeom>
              <a:avLst/>
              <a:gdLst/>
              <a:ahLst/>
              <a:cxnLst/>
              <a:rect l="l" t="t" r="r" b="b"/>
              <a:pathLst>
                <a:path w="416560" h="72389">
                  <a:moveTo>
                    <a:pt x="416051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416051" y="72390"/>
                  </a:lnTo>
                  <a:lnTo>
                    <a:pt x="416051" y="70866"/>
                  </a:lnTo>
                  <a:lnTo>
                    <a:pt x="3047" y="70866"/>
                  </a:lnTo>
                  <a:lnTo>
                    <a:pt x="1524" y="69342"/>
                  </a:lnTo>
                  <a:lnTo>
                    <a:pt x="3047" y="69342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416051" y="1524"/>
                  </a:lnTo>
                  <a:lnTo>
                    <a:pt x="416051" y="0"/>
                  </a:lnTo>
                  <a:close/>
                </a:path>
                <a:path w="416560" h="72389">
                  <a:moveTo>
                    <a:pt x="3047" y="69342"/>
                  </a:moveTo>
                  <a:lnTo>
                    <a:pt x="1524" y="69342"/>
                  </a:lnTo>
                  <a:lnTo>
                    <a:pt x="3047" y="70866"/>
                  </a:lnTo>
                  <a:lnTo>
                    <a:pt x="3047" y="69342"/>
                  </a:lnTo>
                  <a:close/>
                </a:path>
                <a:path w="416560" h="72389">
                  <a:moveTo>
                    <a:pt x="413003" y="69342"/>
                  </a:moveTo>
                  <a:lnTo>
                    <a:pt x="3047" y="69342"/>
                  </a:lnTo>
                  <a:lnTo>
                    <a:pt x="3047" y="70866"/>
                  </a:lnTo>
                  <a:lnTo>
                    <a:pt x="413003" y="70866"/>
                  </a:lnTo>
                  <a:lnTo>
                    <a:pt x="413003" y="69342"/>
                  </a:lnTo>
                  <a:close/>
                </a:path>
                <a:path w="416560" h="72389">
                  <a:moveTo>
                    <a:pt x="413003" y="1524"/>
                  </a:moveTo>
                  <a:lnTo>
                    <a:pt x="413003" y="70866"/>
                  </a:lnTo>
                  <a:lnTo>
                    <a:pt x="414527" y="69342"/>
                  </a:lnTo>
                  <a:lnTo>
                    <a:pt x="416051" y="69342"/>
                  </a:lnTo>
                  <a:lnTo>
                    <a:pt x="416051" y="3048"/>
                  </a:lnTo>
                  <a:lnTo>
                    <a:pt x="414527" y="3048"/>
                  </a:lnTo>
                  <a:lnTo>
                    <a:pt x="413003" y="1524"/>
                  </a:lnTo>
                  <a:close/>
                </a:path>
                <a:path w="416560" h="72389">
                  <a:moveTo>
                    <a:pt x="416051" y="69342"/>
                  </a:moveTo>
                  <a:lnTo>
                    <a:pt x="414527" y="69342"/>
                  </a:lnTo>
                  <a:lnTo>
                    <a:pt x="413003" y="70866"/>
                  </a:lnTo>
                  <a:lnTo>
                    <a:pt x="416051" y="70866"/>
                  </a:lnTo>
                  <a:lnTo>
                    <a:pt x="416051" y="69342"/>
                  </a:lnTo>
                  <a:close/>
                </a:path>
                <a:path w="416560" h="72389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416560" h="72389">
                  <a:moveTo>
                    <a:pt x="41300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413003" y="3048"/>
                  </a:lnTo>
                  <a:lnTo>
                    <a:pt x="413003" y="1524"/>
                  </a:lnTo>
                  <a:close/>
                </a:path>
                <a:path w="416560" h="72389">
                  <a:moveTo>
                    <a:pt x="416051" y="1524"/>
                  </a:moveTo>
                  <a:lnTo>
                    <a:pt x="413003" y="1524"/>
                  </a:lnTo>
                  <a:lnTo>
                    <a:pt x="414527" y="3048"/>
                  </a:lnTo>
                  <a:lnTo>
                    <a:pt x="416051" y="3048"/>
                  </a:lnTo>
                  <a:lnTo>
                    <a:pt x="41605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5538" y="1313062"/>
            <a:ext cx="2622550" cy="7175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535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Non-preemtive</a:t>
            </a:r>
            <a:r>
              <a:rPr sz="12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endParaRPr sz="1250">
              <a:latin typeface="Arial"/>
              <a:cs typeface="Arial"/>
            </a:endParaRPr>
          </a:p>
          <a:p>
            <a:pPr marR="5080" algn="just">
              <a:lnSpc>
                <a:spcPct val="99200"/>
              </a:lnSpc>
              <a:spcBef>
                <a:spcPts val="300"/>
              </a:spcBef>
            </a:pPr>
            <a:r>
              <a:rPr sz="900" dirty="0">
                <a:latin typeface="Arial MT"/>
                <a:cs typeface="Arial MT"/>
              </a:rPr>
              <a:t>It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special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case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preemptive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scheduling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where </a:t>
            </a:r>
            <a:r>
              <a:rPr sz="900" dirty="0">
                <a:latin typeface="Arial MT"/>
                <a:cs typeface="Arial MT"/>
              </a:rPr>
              <a:t>all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tasks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share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single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resource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their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entire duration</a:t>
            </a: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0817" y="2094738"/>
            <a:ext cx="2135505" cy="170180"/>
            <a:chOff x="1210817" y="2094738"/>
            <a:chExt cx="2135505" cy="170180"/>
          </a:xfrm>
        </p:grpSpPr>
        <p:sp>
          <p:nvSpPr>
            <p:cNvPr id="8" name="object 8"/>
            <p:cNvSpPr/>
            <p:nvPr/>
          </p:nvSpPr>
          <p:spPr>
            <a:xfrm>
              <a:off x="1210817" y="2261616"/>
              <a:ext cx="2135505" cy="3175"/>
            </a:xfrm>
            <a:custGeom>
              <a:avLst/>
              <a:gdLst/>
              <a:ahLst/>
              <a:cxnLst/>
              <a:rect l="l" t="t" r="r" b="b"/>
              <a:pathLst>
                <a:path w="2135504" h="3175">
                  <a:moveTo>
                    <a:pt x="2135124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2135124" y="3047"/>
                  </a:lnTo>
                  <a:lnTo>
                    <a:pt x="2135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4969" y="2094738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4" h="170180">
                  <a:moveTo>
                    <a:pt x="15240" y="36575"/>
                  </a:moveTo>
                  <a:lnTo>
                    <a:pt x="9144" y="36575"/>
                  </a:lnTo>
                  <a:lnTo>
                    <a:pt x="9144" y="169925"/>
                  </a:lnTo>
                  <a:lnTo>
                    <a:pt x="15240" y="169925"/>
                  </a:lnTo>
                  <a:lnTo>
                    <a:pt x="15240" y="36575"/>
                  </a:lnTo>
                  <a:close/>
                </a:path>
                <a:path w="24764" h="170180">
                  <a:moveTo>
                    <a:pt x="12192" y="0"/>
                  </a:moveTo>
                  <a:lnTo>
                    <a:pt x="0" y="40385"/>
                  </a:lnTo>
                  <a:lnTo>
                    <a:pt x="9144" y="40385"/>
                  </a:lnTo>
                  <a:lnTo>
                    <a:pt x="9144" y="36575"/>
                  </a:lnTo>
                  <a:lnTo>
                    <a:pt x="23233" y="36575"/>
                  </a:lnTo>
                  <a:lnTo>
                    <a:pt x="12192" y="0"/>
                  </a:lnTo>
                  <a:close/>
                </a:path>
                <a:path w="24764" h="170180">
                  <a:moveTo>
                    <a:pt x="23233" y="36575"/>
                  </a:moveTo>
                  <a:lnTo>
                    <a:pt x="15240" y="36575"/>
                  </a:lnTo>
                  <a:lnTo>
                    <a:pt x="15240" y="40385"/>
                  </a:lnTo>
                  <a:lnTo>
                    <a:pt x="24384" y="40385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76272" y="2179570"/>
            <a:ext cx="5397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Arial MT"/>
                <a:cs typeface="Arial MT"/>
              </a:rPr>
              <a:t>R</a:t>
            </a:r>
            <a:endParaRPr sz="4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63396" y="2094738"/>
            <a:ext cx="1724025" cy="628650"/>
            <a:chOff x="1263396" y="2094738"/>
            <a:chExt cx="1724025" cy="628650"/>
          </a:xfrm>
        </p:grpSpPr>
        <p:sp>
          <p:nvSpPr>
            <p:cNvPr id="12" name="object 12"/>
            <p:cNvSpPr/>
            <p:nvPr/>
          </p:nvSpPr>
          <p:spPr>
            <a:xfrm>
              <a:off x="1480566" y="2331720"/>
              <a:ext cx="24765" cy="45720"/>
            </a:xfrm>
            <a:custGeom>
              <a:avLst/>
              <a:gdLst/>
              <a:ahLst/>
              <a:cxnLst/>
              <a:rect l="l" t="t" r="r" b="b"/>
              <a:pathLst>
                <a:path w="24765" h="45719">
                  <a:moveTo>
                    <a:pt x="9043" y="40668"/>
                  </a:moveTo>
                  <a:lnTo>
                    <a:pt x="8919" y="45719"/>
                  </a:lnTo>
                  <a:lnTo>
                    <a:pt x="15015" y="45719"/>
                  </a:lnTo>
                  <a:lnTo>
                    <a:pt x="15134" y="40858"/>
                  </a:lnTo>
                  <a:lnTo>
                    <a:pt x="9043" y="40668"/>
                  </a:lnTo>
                  <a:close/>
                </a:path>
                <a:path w="24765" h="45719">
                  <a:moveTo>
                    <a:pt x="23113" y="36575"/>
                  </a:moveTo>
                  <a:lnTo>
                    <a:pt x="15240" y="36575"/>
                  </a:lnTo>
                  <a:lnTo>
                    <a:pt x="15134" y="40858"/>
                  </a:lnTo>
                  <a:lnTo>
                    <a:pt x="24384" y="41148"/>
                  </a:lnTo>
                  <a:lnTo>
                    <a:pt x="23113" y="36575"/>
                  </a:lnTo>
                  <a:close/>
                </a:path>
                <a:path w="24765" h="45719">
                  <a:moveTo>
                    <a:pt x="15240" y="36575"/>
                  </a:moveTo>
                  <a:lnTo>
                    <a:pt x="9143" y="36575"/>
                  </a:lnTo>
                  <a:lnTo>
                    <a:pt x="9043" y="40668"/>
                  </a:lnTo>
                  <a:lnTo>
                    <a:pt x="15134" y="40858"/>
                  </a:lnTo>
                  <a:lnTo>
                    <a:pt x="15240" y="36575"/>
                  </a:lnTo>
                  <a:close/>
                </a:path>
                <a:path w="24765" h="45719">
                  <a:moveTo>
                    <a:pt x="12953" y="0"/>
                  </a:moveTo>
                  <a:lnTo>
                    <a:pt x="0" y="40385"/>
                  </a:lnTo>
                  <a:lnTo>
                    <a:pt x="9043" y="40668"/>
                  </a:lnTo>
                  <a:lnTo>
                    <a:pt x="9143" y="36575"/>
                  </a:lnTo>
                  <a:lnTo>
                    <a:pt x="23113" y="36575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3580" y="2263140"/>
              <a:ext cx="3175" cy="112395"/>
            </a:xfrm>
            <a:custGeom>
              <a:avLst/>
              <a:gdLst/>
              <a:ahLst/>
              <a:cxnLst/>
              <a:rect l="l" t="t" r="r" b="b"/>
              <a:pathLst>
                <a:path w="3175" h="112394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112394">
                  <a:moveTo>
                    <a:pt x="1524" y="6095"/>
                  </a:moveTo>
                  <a:lnTo>
                    <a:pt x="0" y="7619"/>
                  </a:lnTo>
                  <a:lnTo>
                    <a:pt x="1524" y="9143"/>
                  </a:lnTo>
                  <a:lnTo>
                    <a:pt x="3047" y="7619"/>
                  </a:lnTo>
                  <a:lnTo>
                    <a:pt x="1524" y="6095"/>
                  </a:lnTo>
                  <a:close/>
                </a:path>
                <a:path w="3175" h="112394">
                  <a:moveTo>
                    <a:pt x="1524" y="12191"/>
                  </a:moveTo>
                  <a:lnTo>
                    <a:pt x="0" y="13715"/>
                  </a:lnTo>
                  <a:lnTo>
                    <a:pt x="1524" y="15239"/>
                  </a:lnTo>
                  <a:lnTo>
                    <a:pt x="3047" y="13715"/>
                  </a:lnTo>
                  <a:lnTo>
                    <a:pt x="1524" y="12191"/>
                  </a:lnTo>
                  <a:close/>
                </a:path>
                <a:path w="3175" h="112394">
                  <a:moveTo>
                    <a:pt x="1524" y="17525"/>
                  </a:moveTo>
                  <a:lnTo>
                    <a:pt x="0" y="19050"/>
                  </a:lnTo>
                  <a:lnTo>
                    <a:pt x="1524" y="20574"/>
                  </a:lnTo>
                  <a:lnTo>
                    <a:pt x="3047" y="19050"/>
                  </a:lnTo>
                  <a:lnTo>
                    <a:pt x="1524" y="17525"/>
                  </a:lnTo>
                  <a:close/>
                </a:path>
                <a:path w="3175" h="112394">
                  <a:moveTo>
                    <a:pt x="1524" y="23621"/>
                  </a:moveTo>
                  <a:lnTo>
                    <a:pt x="0" y="25145"/>
                  </a:lnTo>
                  <a:lnTo>
                    <a:pt x="1524" y="26669"/>
                  </a:lnTo>
                  <a:lnTo>
                    <a:pt x="3047" y="25145"/>
                  </a:lnTo>
                  <a:lnTo>
                    <a:pt x="1524" y="23621"/>
                  </a:lnTo>
                  <a:close/>
                </a:path>
                <a:path w="3175" h="112394">
                  <a:moveTo>
                    <a:pt x="1524" y="29717"/>
                  </a:moveTo>
                  <a:lnTo>
                    <a:pt x="0" y="31241"/>
                  </a:lnTo>
                  <a:lnTo>
                    <a:pt x="1524" y="32765"/>
                  </a:lnTo>
                  <a:lnTo>
                    <a:pt x="3047" y="31241"/>
                  </a:lnTo>
                  <a:lnTo>
                    <a:pt x="1524" y="29717"/>
                  </a:lnTo>
                  <a:close/>
                </a:path>
                <a:path w="3175" h="112394">
                  <a:moveTo>
                    <a:pt x="1524" y="35813"/>
                  </a:moveTo>
                  <a:lnTo>
                    <a:pt x="0" y="37337"/>
                  </a:lnTo>
                  <a:lnTo>
                    <a:pt x="1524" y="38861"/>
                  </a:lnTo>
                  <a:lnTo>
                    <a:pt x="3047" y="37337"/>
                  </a:lnTo>
                  <a:lnTo>
                    <a:pt x="1524" y="35813"/>
                  </a:lnTo>
                  <a:close/>
                </a:path>
                <a:path w="3175" h="112394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7" y="43433"/>
                  </a:lnTo>
                  <a:lnTo>
                    <a:pt x="1524" y="41909"/>
                  </a:lnTo>
                  <a:close/>
                </a:path>
                <a:path w="3175" h="112394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7" y="49529"/>
                  </a:lnTo>
                  <a:lnTo>
                    <a:pt x="1524" y="48005"/>
                  </a:lnTo>
                  <a:close/>
                </a:path>
                <a:path w="3175" h="112394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7" y="55625"/>
                  </a:lnTo>
                  <a:lnTo>
                    <a:pt x="1524" y="54101"/>
                  </a:lnTo>
                  <a:close/>
                </a:path>
                <a:path w="3175" h="112394">
                  <a:moveTo>
                    <a:pt x="1524" y="60198"/>
                  </a:moveTo>
                  <a:lnTo>
                    <a:pt x="0" y="61721"/>
                  </a:lnTo>
                  <a:lnTo>
                    <a:pt x="1524" y="63245"/>
                  </a:lnTo>
                  <a:lnTo>
                    <a:pt x="3047" y="61721"/>
                  </a:lnTo>
                  <a:lnTo>
                    <a:pt x="1524" y="60198"/>
                  </a:lnTo>
                  <a:close/>
                </a:path>
                <a:path w="3175" h="112394">
                  <a:moveTo>
                    <a:pt x="1524" y="66293"/>
                  </a:moveTo>
                  <a:lnTo>
                    <a:pt x="0" y="67817"/>
                  </a:lnTo>
                  <a:lnTo>
                    <a:pt x="1524" y="69341"/>
                  </a:lnTo>
                  <a:lnTo>
                    <a:pt x="3047" y="67817"/>
                  </a:lnTo>
                  <a:lnTo>
                    <a:pt x="1524" y="66293"/>
                  </a:lnTo>
                  <a:close/>
                </a:path>
                <a:path w="3175" h="112394">
                  <a:moveTo>
                    <a:pt x="1524" y="72389"/>
                  </a:moveTo>
                  <a:lnTo>
                    <a:pt x="0" y="73913"/>
                  </a:lnTo>
                  <a:lnTo>
                    <a:pt x="1524" y="75437"/>
                  </a:lnTo>
                  <a:lnTo>
                    <a:pt x="3047" y="73913"/>
                  </a:lnTo>
                  <a:lnTo>
                    <a:pt x="1524" y="72389"/>
                  </a:lnTo>
                  <a:close/>
                </a:path>
                <a:path w="3175" h="112394">
                  <a:moveTo>
                    <a:pt x="1524" y="78485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7" y="80009"/>
                  </a:lnTo>
                  <a:lnTo>
                    <a:pt x="1524" y="78485"/>
                  </a:lnTo>
                  <a:close/>
                </a:path>
                <a:path w="3175" h="112394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7" y="86105"/>
                  </a:lnTo>
                  <a:lnTo>
                    <a:pt x="1524" y="84581"/>
                  </a:lnTo>
                  <a:close/>
                </a:path>
                <a:path w="3175" h="112394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7" y="92201"/>
                  </a:lnTo>
                  <a:lnTo>
                    <a:pt x="1524" y="90677"/>
                  </a:lnTo>
                  <a:close/>
                </a:path>
                <a:path w="3175" h="112394">
                  <a:moveTo>
                    <a:pt x="1524" y="96774"/>
                  </a:moveTo>
                  <a:lnTo>
                    <a:pt x="0" y="98298"/>
                  </a:lnTo>
                  <a:lnTo>
                    <a:pt x="1524" y="99821"/>
                  </a:lnTo>
                  <a:lnTo>
                    <a:pt x="3047" y="98298"/>
                  </a:lnTo>
                  <a:lnTo>
                    <a:pt x="1524" y="96774"/>
                  </a:lnTo>
                  <a:close/>
                </a:path>
                <a:path w="3175" h="112394">
                  <a:moveTo>
                    <a:pt x="1524" y="102869"/>
                  </a:moveTo>
                  <a:lnTo>
                    <a:pt x="0" y="104393"/>
                  </a:lnTo>
                  <a:lnTo>
                    <a:pt x="1524" y="105917"/>
                  </a:lnTo>
                  <a:lnTo>
                    <a:pt x="3047" y="104393"/>
                  </a:lnTo>
                  <a:lnTo>
                    <a:pt x="1524" y="102869"/>
                  </a:lnTo>
                  <a:close/>
                </a:path>
                <a:path w="3175" h="112394">
                  <a:moveTo>
                    <a:pt x="1524" y="108965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7" y="110489"/>
                  </a:lnTo>
                  <a:lnTo>
                    <a:pt x="1524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2857" y="2094737"/>
              <a:ext cx="244475" cy="283210"/>
            </a:xfrm>
            <a:custGeom>
              <a:avLst/>
              <a:gdLst/>
              <a:ahLst/>
              <a:cxnLst/>
              <a:rect l="l" t="t" r="r" b="b"/>
              <a:pathLst>
                <a:path w="244475" h="283210">
                  <a:moveTo>
                    <a:pt x="23964" y="129540"/>
                  </a:moveTo>
                  <a:lnTo>
                    <a:pt x="14820" y="129540"/>
                  </a:lnTo>
                  <a:lnTo>
                    <a:pt x="14820" y="0"/>
                  </a:lnTo>
                  <a:lnTo>
                    <a:pt x="8724" y="0"/>
                  </a:lnTo>
                  <a:lnTo>
                    <a:pt x="8724" y="129032"/>
                  </a:lnTo>
                  <a:lnTo>
                    <a:pt x="0" y="129032"/>
                  </a:lnTo>
                  <a:lnTo>
                    <a:pt x="0" y="132842"/>
                  </a:lnTo>
                  <a:lnTo>
                    <a:pt x="6134" y="132842"/>
                  </a:lnTo>
                  <a:lnTo>
                    <a:pt x="6134" y="169672"/>
                  </a:lnTo>
                  <a:lnTo>
                    <a:pt x="17399" y="169672"/>
                  </a:lnTo>
                  <a:lnTo>
                    <a:pt x="17399" y="133350"/>
                  </a:lnTo>
                  <a:lnTo>
                    <a:pt x="22809" y="133350"/>
                  </a:lnTo>
                  <a:lnTo>
                    <a:pt x="23964" y="129540"/>
                  </a:lnTo>
                  <a:close/>
                </a:path>
                <a:path w="244475" h="283210">
                  <a:moveTo>
                    <a:pt x="244182" y="227838"/>
                  </a:moveTo>
                  <a:lnTo>
                    <a:pt x="238086" y="227838"/>
                  </a:lnTo>
                  <a:lnTo>
                    <a:pt x="238086" y="282702"/>
                  </a:lnTo>
                  <a:lnTo>
                    <a:pt x="244182" y="282702"/>
                  </a:lnTo>
                  <a:lnTo>
                    <a:pt x="244182" y="2278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6584" y="2263140"/>
              <a:ext cx="3175" cy="112395"/>
            </a:xfrm>
            <a:custGeom>
              <a:avLst/>
              <a:gdLst/>
              <a:ahLst/>
              <a:cxnLst/>
              <a:rect l="l" t="t" r="r" b="b"/>
              <a:pathLst>
                <a:path w="3175" h="112394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  <a:path w="3175" h="112394">
                  <a:moveTo>
                    <a:pt x="1524" y="6095"/>
                  </a:moveTo>
                  <a:lnTo>
                    <a:pt x="0" y="7619"/>
                  </a:lnTo>
                  <a:lnTo>
                    <a:pt x="1524" y="9143"/>
                  </a:lnTo>
                  <a:lnTo>
                    <a:pt x="3048" y="7619"/>
                  </a:lnTo>
                  <a:lnTo>
                    <a:pt x="1524" y="6095"/>
                  </a:lnTo>
                  <a:close/>
                </a:path>
                <a:path w="3175" h="112394">
                  <a:moveTo>
                    <a:pt x="1524" y="12191"/>
                  </a:moveTo>
                  <a:lnTo>
                    <a:pt x="0" y="13715"/>
                  </a:lnTo>
                  <a:lnTo>
                    <a:pt x="1524" y="15239"/>
                  </a:lnTo>
                  <a:lnTo>
                    <a:pt x="3048" y="13715"/>
                  </a:lnTo>
                  <a:lnTo>
                    <a:pt x="1524" y="12191"/>
                  </a:lnTo>
                  <a:close/>
                </a:path>
                <a:path w="3175" h="112394">
                  <a:moveTo>
                    <a:pt x="1524" y="17525"/>
                  </a:moveTo>
                  <a:lnTo>
                    <a:pt x="0" y="19050"/>
                  </a:lnTo>
                  <a:lnTo>
                    <a:pt x="1524" y="20574"/>
                  </a:lnTo>
                  <a:lnTo>
                    <a:pt x="3048" y="19050"/>
                  </a:lnTo>
                  <a:lnTo>
                    <a:pt x="1524" y="17525"/>
                  </a:lnTo>
                  <a:close/>
                </a:path>
                <a:path w="3175" h="112394">
                  <a:moveTo>
                    <a:pt x="1524" y="23621"/>
                  </a:moveTo>
                  <a:lnTo>
                    <a:pt x="0" y="25145"/>
                  </a:lnTo>
                  <a:lnTo>
                    <a:pt x="1524" y="26669"/>
                  </a:lnTo>
                  <a:lnTo>
                    <a:pt x="3048" y="25145"/>
                  </a:lnTo>
                  <a:lnTo>
                    <a:pt x="1524" y="23621"/>
                  </a:lnTo>
                  <a:close/>
                </a:path>
                <a:path w="3175" h="112394">
                  <a:moveTo>
                    <a:pt x="1524" y="29717"/>
                  </a:moveTo>
                  <a:lnTo>
                    <a:pt x="0" y="31241"/>
                  </a:lnTo>
                  <a:lnTo>
                    <a:pt x="1524" y="32765"/>
                  </a:lnTo>
                  <a:lnTo>
                    <a:pt x="3048" y="31241"/>
                  </a:lnTo>
                  <a:lnTo>
                    <a:pt x="1524" y="29717"/>
                  </a:lnTo>
                  <a:close/>
                </a:path>
                <a:path w="3175" h="112394">
                  <a:moveTo>
                    <a:pt x="1524" y="35813"/>
                  </a:moveTo>
                  <a:lnTo>
                    <a:pt x="0" y="37337"/>
                  </a:lnTo>
                  <a:lnTo>
                    <a:pt x="1524" y="38861"/>
                  </a:lnTo>
                  <a:lnTo>
                    <a:pt x="3048" y="37337"/>
                  </a:lnTo>
                  <a:lnTo>
                    <a:pt x="1524" y="35813"/>
                  </a:lnTo>
                  <a:close/>
                </a:path>
                <a:path w="3175" h="112394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8" y="43433"/>
                  </a:lnTo>
                  <a:lnTo>
                    <a:pt x="1524" y="41909"/>
                  </a:lnTo>
                  <a:close/>
                </a:path>
                <a:path w="3175" h="112394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8" y="49529"/>
                  </a:lnTo>
                  <a:lnTo>
                    <a:pt x="1524" y="48005"/>
                  </a:lnTo>
                  <a:close/>
                </a:path>
                <a:path w="3175" h="112394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1"/>
                  </a:lnTo>
                  <a:close/>
                </a:path>
                <a:path w="3175" h="112394">
                  <a:moveTo>
                    <a:pt x="1524" y="60198"/>
                  </a:moveTo>
                  <a:lnTo>
                    <a:pt x="0" y="61721"/>
                  </a:lnTo>
                  <a:lnTo>
                    <a:pt x="1524" y="63245"/>
                  </a:lnTo>
                  <a:lnTo>
                    <a:pt x="3048" y="61721"/>
                  </a:lnTo>
                  <a:lnTo>
                    <a:pt x="1524" y="60198"/>
                  </a:lnTo>
                  <a:close/>
                </a:path>
                <a:path w="3175" h="112394">
                  <a:moveTo>
                    <a:pt x="1524" y="66293"/>
                  </a:moveTo>
                  <a:lnTo>
                    <a:pt x="0" y="67817"/>
                  </a:lnTo>
                  <a:lnTo>
                    <a:pt x="1524" y="69341"/>
                  </a:lnTo>
                  <a:lnTo>
                    <a:pt x="3048" y="67817"/>
                  </a:lnTo>
                  <a:lnTo>
                    <a:pt x="1524" y="66293"/>
                  </a:lnTo>
                  <a:close/>
                </a:path>
                <a:path w="3175" h="112394">
                  <a:moveTo>
                    <a:pt x="1524" y="72389"/>
                  </a:moveTo>
                  <a:lnTo>
                    <a:pt x="0" y="73913"/>
                  </a:lnTo>
                  <a:lnTo>
                    <a:pt x="1524" y="75437"/>
                  </a:lnTo>
                  <a:lnTo>
                    <a:pt x="3048" y="73913"/>
                  </a:lnTo>
                  <a:lnTo>
                    <a:pt x="1524" y="72389"/>
                  </a:lnTo>
                  <a:close/>
                </a:path>
                <a:path w="3175" h="112394">
                  <a:moveTo>
                    <a:pt x="1524" y="78485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8" y="80009"/>
                  </a:lnTo>
                  <a:lnTo>
                    <a:pt x="1524" y="78485"/>
                  </a:lnTo>
                  <a:close/>
                </a:path>
                <a:path w="3175" h="112394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8" y="86105"/>
                  </a:lnTo>
                  <a:lnTo>
                    <a:pt x="1524" y="84581"/>
                  </a:lnTo>
                  <a:close/>
                </a:path>
                <a:path w="3175" h="112394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8" y="92201"/>
                  </a:lnTo>
                  <a:lnTo>
                    <a:pt x="1524" y="90677"/>
                  </a:lnTo>
                  <a:close/>
                </a:path>
                <a:path w="3175" h="112394">
                  <a:moveTo>
                    <a:pt x="1524" y="96774"/>
                  </a:moveTo>
                  <a:lnTo>
                    <a:pt x="0" y="98298"/>
                  </a:lnTo>
                  <a:lnTo>
                    <a:pt x="1524" y="99821"/>
                  </a:lnTo>
                  <a:lnTo>
                    <a:pt x="3048" y="98298"/>
                  </a:lnTo>
                  <a:lnTo>
                    <a:pt x="1524" y="96774"/>
                  </a:lnTo>
                  <a:close/>
                </a:path>
                <a:path w="3175" h="112394">
                  <a:moveTo>
                    <a:pt x="1524" y="102869"/>
                  </a:moveTo>
                  <a:lnTo>
                    <a:pt x="0" y="104393"/>
                  </a:lnTo>
                  <a:lnTo>
                    <a:pt x="1524" y="105917"/>
                  </a:lnTo>
                  <a:lnTo>
                    <a:pt x="3048" y="104393"/>
                  </a:lnTo>
                  <a:lnTo>
                    <a:pt x="1524" y="102869"/>
                  </a:lnTo>
                  <a:close/>
                </a:path>
                <a:path w="3175" h="112394">
                  <a:moveTo>
                    <a:pt x="1524" y="108965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8" y="110489"/>
                  </a:lnTo>
                  <a:lnTo>
                    <a:pt x="1524" y="108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64920" y="2652522"/>
              <a:ext cx="710565" cy="69850"/>
            </a:xfrm>
            <a:custGeom>
              <a:avLst/>
              <a:gdLst/>
              <a:ahLst/>
              <a:cxnLst/>
              <a:rect l="l" t="t" r="r" b="b"/>
              <a:pathLst>
                <a:path w="710564" h="69850">
                  <a:moveTo>
                    <a:pt x="710183" y="0"/>
                  </a:moveTo>
                  <a:lnTo>
                    <a:pt x="0" y="0"/>
                  </a:lnTo>
                  <a:lnTo>
                    <a:pt x="0" y="69342"/>
                  </a:lnTo>
                  <a:lnTo>
                    <a:pt x="710183" y="69342"/>
                  </a:lnTo>
                  <a:lnTo>
                    <a:pt x="71018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63396" y="2650998"/>
              <a:ext cx="713740" cy="72390"/>
            </a:xfrm>
            <a:custGeom>
              <a:avLst/>
              <a:gdLst/>
              <a:ahLst/>
              <a:cxnLst/>
              <a:rect l="l" t="t" r="r" b="b"/>
              <a:pathLst>
                <a:path w="713739" h="72389">
                  <a:moveTo>
                    <a:pt x="713231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713231" y="72390"/>
                  </a:lnTo>
                  <a:lnTo>
                    <a:pt x="713231" y="70866"/>
                  </a:lnTo>
                  <a:lnTo>
                    <a:pt x="3047" y="70866"/>
                  </a:lnTo>
                  <a:lnTo>
                    <a:pt x="1523" y="69342"/>
                  </a:lnTo>
                  <a:lnTo>
                    <a:pt x="3047" y="69342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713231" y="1524"/>
                  </a:lnTo>
                  <a:lnTo>
                    <a:pt x="713231" y="0"/>
                  </a:lnTo>
                  <a:close/>
                </a:path>
                <a:path w="713739" h="72389">
                  <a:moveTo>
                    <a:pt x="3047" y="69342"/>
                  </a:moveTo>
                  <a:lnTo>
                    <a:pt x="1523" y="69342"/>
                  </a:lnTo>
                  <a:lnTo>
                    <a:pt x="3047" y="70866"/>
                  </a:lnTo>
                  <a:lnTo>
                    <a:pt x="3047" y="69342"/>
                  </a:lnTo>
                  <a:close/>
                </a:path>
                <a:path w="713739" h="72389">
                  <a:moveTo>
                    <a:pt x="710184" y="69342"/>
                  </a:moveTo>
                  <a:lnTo>
                    <a:pt x="3047" y="69342"/>
                  </a:lnTo>
                  <a:lnTo>
                    <a:pt x="3047" y="70866"/>
                  </a:lnTo>
                  <a:lnTo>
                    <a:pt x="710184" y="70866"/>
                  </a:lnTo>
                  <a:lnTo>
                    <a:pt x="710184" y="69342"/>
                  </a:lnTo>
                  <a:close/>
                </a:path>
                <a:path w="713739" h="72389">
                  <a:moveTo>
                    <a:pt x="710184" y="1524"/>
                  </a:moveTo>
                  <a:lnTo>
                    <a:pt x="710184" y="70866"/>
                  </a:lnTo>
                  <a:lnTo>
                    <a:pt x="711708" y="69342"/>
                  </a:lnTo>
                  <a:lnTo>
                    <a:pt x="713231" y="69342"/>
                  </a:lnTo>
                  <a:lnTo>
                    <a:pt x="713231" y="3048"/>
                  </a:lnTo>
                  <a:lnTo>
                    <a:pt x="711708" y="3048"/>
                  </a:lnTo>
                  <a:lnTo>
                    <a:pt x="710184" y="1524"/>
                  </a:lnTo>
                  <a:close/>
                </a:path>
                <a:path w="713739" h="72389">
                  <a:moveTo>
                    <a:pt x="713231" y="69342"/>
                  </a:moveTo>
                  <a:lnTo>
                    <a:pt x="711708" y="69342"/>
                  </a:lnTo>
                  <a:lnTo>
                    <a:pt x="710184" y="70866"/>
                  </a:lnTo>
                  <a:lnTo>
                    <a:pt x="713231" y="70866"/>
                  </a:lnTo>
                  <a:lnTo>
                    <a:pt x="713231" y="69342"/>
                  </a:lnTo>
                  <a:close/>
                </a:path>
                <a:path w="713739" h="72389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713739" h="72389">
                  <a:moveTo>
                    <a:pt x="710184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710184" y="3048"/>
                  </a:lnTo>
                  <a:lnTo>
                    <a:pt x="710184" y="1524"/>
                  </a:lnTo>
                  <a:close/>
                </a:path>
                <a:path w="713739" h="72389">
                  <a:moveTo>
                    <a:pt x="713231" y="1524"/>
                  </a:moveTo>
                  <a:lnTo>
                    <a:pt x="710184" y="1524"/>
                  </a:lnTo>
                  <a:lnTo>
                    <a:pt x="711708" y="3048"/>
                  </a:lnTo>
                  <a:lnTo>
                    <a:pt x="713231" y="3048"/>
                  </a:lnTo>
                  <a:lnTo>
                    <a:pt x="71323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80439" y="1999853"/>
            <a:ext cx="168910" cy="7162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30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1</a:t>
            </a:r>
            <a:endParaRPr sz="975" baseline="-21367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2</a:t>
            </a:r>
            <a:endParaRPr sz="975" baseline="-21367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56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3</a:t>
            </a:r>
            <a:endParaRPr sz="975" baseline="-21367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10817" y="2377439"/>
            <a:ext cx="2135505" cy="346075"/>
            <a:chOff x="1210817" y="2377439"/>
            <a:chExt cx="2135505" cy="346075"/>
          </a:xfrm>
        </p:grpSpPr>
        <p:sp>
          <p:nvSpPr>
            <p:cNvPr id="20" name="object 20"/>
            <p:cNvSpPr/>
            <p:nvPr/>
          </p:nvSpPr>
          <p:spPr>
            <a:xfrm>
              <a:off x="1210818" y="2490977"/>
              <a:ext cx="2135505" cy="232410"/>
            </a:xfrm>
            <a:custGeom>
              <a:avLst/>
              <a:gdLst/>
              <a:ahLst/>
              <a:cxnLst/>
              <a:rect l="l" t="t" r="r" b="b"/>
              <a:pathLst>
                <a:path w="2135504" h="232410">
                  <a:moveTo>
                    <a:pt x="2135124" y="229374"/>
                  </a:moveTo>
                  <a:lnTo>
                    <a:pt x="0" y="229374"/>
                  </a:lnTo>
                  <a:lnTo>
                    <a:pt x="0" y="232410"/>
                  </a:lnTo>
                  <a:lnTo>
                    <a:pt x="2135124" y="232410"/>
                  </a:lnTo>
                  <a:lnTo>
                    <a:pt x="2135124" y="229374"/>
                  </a:lnTo>
                  <a:close/>
                </a:path>
                <a:path w="2135504" h="232410">
                  <a:moveTo>
                    <a:pt x="213512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2135124" y="3048"/>
                  </a:lnTo>
                  <a:lnTo>
                    <a:pt x="2135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2727" y="2551937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5" h="170180">
                  <a:moveTo>
                    <a:pt x="15240" y="36575"/>
                  </a:moveTo>
                  <a:lnTo>
                    <a:pt x="9143" y="36575"/>
                  </a:lnTo>
                  <a:lnTo>
                    <a:pt x="9143" y="169925"/>
                  </a:lnTo>
                  <a:lnTo>
                    <a:pt x="15240" y="169925"/>
                  </a:lnTo>
                  <a:lnTo>
                    <a:pt x="15240" y="36575"/>
                  </a:lnTo>
                  <a:close/>
                </a:path>
                <a:path w="24765" h="170180">
                  <a:moveTo>
                    <a:pt x="12191" y="0"/>
                  </a:moveTo>
                  <a:lnTo>
                    <a:pt x="0" y="40385"/>
                  </a:lnTo>
                  <a:lnTo>
                    <a:pt x="9143" y="40385"/>
                  </a:lnTo>
                  <a:lnTo>
                    <a:pt x="9143" y="36575"/>
                  </a:lnTo>
                  <a:lnTo>
                    <a:pt x="23233" y="36575"/>
                  </a:lnTo>
                  <a:lnTo>
                    <a:pt x="12191" y="0"/>
                  </a:lnTo>
                  <a:close/>
                </a:path>
                <a:path w="24765" h="170180">
                  <a:moveTo>
                    <a:pt x="23233" y="36575"/>
                  </a:moveTo>
                  <a:lnTo>
                    <a:pt x="15240" y="36575"/>
                  </a:lnTo>
                  <a:lnTo>
                    <a:pt x="15240" y="40385"/>
                  </a:lnTo>
                  <a:lnTo>
                    <a:pt x="24384" y="40385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9709" y="2469641"/>
              <a:ext cx="485393" cy="228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86661" y="2377439"/>
              <a:ext cx="9525" cy="115570"/>
            </a:xfrm>
            <a:custGeom>
              <a:avLst/>
              <a:gdLst/>
              <a:ahLst/>
              <a:cxnLst/>
              <a:rect l="l" t="t" r="r" b="b"/>
              <a:pathLst>
                <a:path w="9525" h="115569">
                  <a:moveTo>
                    <a:pt x="8919" y="0"/>
                  </a:moveTo>
                  <a:lnTo>
                    <a:pt x="2823" y="0"/>
                  </a:lnTo>
                  <a:lnTo>
                    <a:pt x="0" y="115061"/>
                  </a:lnTo>
                  <a:lnTo>
                    <a:pt x="6096" y="115061"/>
                  </a:lnTo>
                  <a:lnTo>
                    <a:pt x="89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3579" y="2378201"/>
              <a:ext cx="3175" cy="318770"/>
            </a:xfrm>
            <a:custGeom>
              <a:avLst/>
              <a:gdLst/>
              <a:ahLst/>
              <a:cxnLst/>
              <a:rect l="l" t="t" r="r" b="b"/>
              <a:pathLst>
                <a:path w="3175" h="318769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318769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318769">
                  <a:moveTo>
                    <a:pt x="1524" y="12192"/>
                  </a:moveTo>
                  <a:lnTo>
                    <a:pt x="0" y="13716"/>
                  </a:lnTo>
                  <a:lnTo>
                    <a:pt x="1524" y="15240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318769">
                  <a:moveTo>
                    <a:pt x="1524" y="18288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8"/>
                  </a:lnTo>
                  <a:close/>
                </a:path>
                <a:path w="3175" h="318769">
                  <a:moveTo>
                    <a:pt x="1524" y="24383"/>
                  </a:moveTo>
                  <a:lnTo>
                    <a:pt x="0" y="25907"/>
                  </a:lnTo>
                  <a:lnTo>
                    <a:pt x="1524" y="27431"/>
                  </a:lnTo>
                  <a:lnTo>
                    <a:pt x="3047" y="25907"/>
                  </a:lnTo>
                  <a:lnTo>
                    <a:pt x="1524" y="24383"/>
                  </a:lnTo>
                  <a:close/>
                </a:path>
                <a:path w="3175" h="318769">
                  <a:moveTo>
                    <a:pt x="1524" y="30479"/>
                  </a:moveTo>
                  <a:lnTo>
                    <a:pt x="0" y="32003"/>
                  </a:lnTo>
                  <a:lnTo>
                    <a:pt x="1524" y="33527"/>
                  </a:lnTo>
                  <a:lnTo>
                    <a:pt x="3047" y="32003"/>
                  </a:lnTo>
                  <a:lnTo>
                    <a:pt x="1524" y="30479"/>
                  </a:lnTo>
                  <a:close/>
                </a:path>
                <a:path w="3175" h="318769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318769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318769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318769">
                  <a:moveTo>
                    <a:pt x="1524" y="54864"/>
                  </a:moveTo>
                  <a:lnTo>
                    <a:pt x="0" y="55625"/>
                  </a:lnTo>
                  <a:lnTo>
                    <a:pt x="0" y="56388"/>
                  </a:lnTo>
                  <a:lnTo>
                    <a:pt x="1524" y="57150"/>
                  </a:lnTo>
                  <a:lnTo>
                    <a:pt x="3047" y="56388"/>
                  </a:lnTo>
                  <a:lnTo>
                    <a:pt x="3047" y="55625"/>
                  </a:lnTo>
                  <a:lnTo>
                    <a:pt x="1524" y="54864"/>
                  </a:lnTo>
                  <a:close/>
                </a:path>
                <a:path w="3175" h="318769">
                  <a:moveTo>
                    <a:pt x="1524" y="60198"/>
                  </a:moveTo>
                  <a:lnTo>
                    <a:pt x="0" y="61722"/>
                  </a:lnTo>
                  <a:lnTo>
                    <a:pt x="1524" y="63246"/>
                  </a:lnTo>
                  <a:lnTo>
                    <a:pt x="3047" y="61722"/>
                  </a:lnTo>
                  <a:lnTo>
                    <a:pt x="1524" y="60198"/>
                  </a:lnTo>
                  <a:close/>
                </a:path>
                <a:path w="3175" h="318769">
                  <a:moveTo>
                    <a:pt x="1524" y="66294"/>
                  </a:moveTo>
                  <a:lnTo>
                    <a:pt x="0" y="67818"/>
                  </a:lnTo>
                  <a:lnTo>
                    <a:pt x="1524" y="69342"/>
                  </a:lnTo>
                  <a:lnTo>
                    <a:pt x="3047" y="67818"/>
                  </a:lnTo>
                  <a:lnTo>
                    <a:pt x="1524" y="66294"/>
                  </a:lnTo>
                  <a:close/>
                </a:path>
                <a:path w="3175" h="318769">
                  <a:moveTo>
                    <a:pt x="1524" y="72390"/>
                  </a:moveTo>
                  <a:lnTo>
                    <a:pt x="0" y="73914"/>
                  </a:lnTo>
                  <a:lnTo>
                    <a:pt x="1524" y="75438"/>
                  </a:lnTo>
                  <a:lnTo>
                    <a:pt x="3047" y="73914"/>
                  </a:lnTo>
                  <a:lnTo>
                    <a:pt x="1524" y="72390"/>
                  </a:lnTo>
                  <a:close/>
                </a:path>
                <a:path w="3175" h="318769">
                  <a:moveTo>
                    <a:pt x="1524" y="78486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7" y="80009"/>
                  </a:lnTo>
                  <a:lnTo>
                    <a:pt x="1524" y="78486"/>
                  </a:lnTo>
                  <a:close/>
                </a:path>
                <a:path w="3175" h="318769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7" y="86105"/>
                  </a:lnTo>
                  <a:lnTo>
                    <a:pt x="1524" y="84581"/>
                  </a:lnTo>
                  <a:close/>
                </a:path>
                <a:path w="3175" h="318769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7" y="92201"/>
                  </a:lnTo>
                  <a:lnTo>
                    <a:pt x="1524" y="90677"/>
                  </a:lnTo>
                  <a:close/>
                </a:path>
                <a:path w="3175" h="318769">
                  <a:moveTo>
                    <a:pt x="1524" y="96774"/>
                  </a:moveTo>
                  <a:lnTo>
                    <a:pt x="0" y="98298"/>
                  </a:lnTo>
                  <a:lnTo>
                    <a:pt x="1524" y="99822"/>
                  </a:lnTo>
                  <a:lnTo>
                    <a:pt x="3047" y="98298"/>
                  </a:lnTo>
                  <a:lnTo>
                    <a:pt x="1524" y="96774"/>
                  </a:lnTo>
                  <a:close/>
                </a:path>
                <a:path w="3175" h="318769">
                  <a:moveTo>
                    <a:pt x="1524" y="102870"/>
                  </a:moveTo>
                  <a:lnTo>
                    <a:pt x="0" y="104394"/>
                  </a:lnTo>
                  <a:lnTo>
                    <a:pt x="1524" y="105918"/>
                  </a:lnTo>
                  <a:lnTo>
                    <a:pt x="3047" y="104394"/>
                  </a:lnTo>
                  <a:lnTo>
                    <a:pt x="1524" y="102870"/>
                  </a:lnTo>
                  <a:close/>
                </a:path>
                <a:path w="3175" h="318769">
                  <a:moveTo>
                    <a:pt x="1524" y="108966"/>
                  </a:moveTo>
                  <a:lnTo>
                    <a:pt x="0" y="110490"/>
                  </a:lnTo>
                  <a:lnTo>
                    <a:pt x="1524" y="112014"/>
                  </a:lnTo>
                  <a:lnTo>
                    <a:pt x="3047" y="110490"/>
                  </a:lnTo>
                  <a:lnTo>
                    <a:pt x="1524" y="108966"/>
                  </a:lnTo>
                  <a:close/>
                </a:path>
                <a:path w="3175" h="318769">
                  <a:moveTo>
                    <a:pt x="1524" y="115062"/>
                  </a:moveTo>
                  <a:lnTo>
                    <a:pt x="0" y="116586"/>
                  </a:lnTo>
                  <a:lnTo>
                    <a:pt x="1524" y="118109"/>
                  </a:lnTo>
                  <a:lnTo>
                    <a:pt x="3047" y="116586"/>
                  </a:lnTo>
                  <a:lnTo>
                    <a:pt x="1524" y="115062"/>
                  </a:lnTo>
                  <a:close/>
                </a:path>
                <a:path w="3175" h="318769">
                  <a:moveTo>
                    <a:pt x="1524" y="121157"/>
                  </a:moveTo>
                  <a:lnTo>
                    <a:pt x="0" y="122681"/>
                  </a:lnTo>
                  <a:lnTo>
                    <a:pt x="1524" y="124205"/>
                  </a:lnTo>
                  <a:lnTo>
                    <a:pt x="3047" y="122681"/>
                  </a:lnTo>
                  <a:lnTo>
                    <a:pt x="1524" y="121157"/>
                  </a:lnTo>
                  <a:close/>
                </a:path>
                <a:path w="3175" h="318769">
                  <a:moveTo>
                    <a:pt x="1524" y="127253"/>
                  </a:moveTo>
                  <a:lnTo>
                    <a:pt x="0" y="128777"/>
                  </a:lnTo>
                  <a:lnTo>
                    <a:pt x="1524" y="130301"/>
                  </a:lnTo>
                  <a:lnTo>
                    <a:pt x="3047" y="128777"/>
                  </a:lnTo>
                  <a:lnTo>
                    <a:pt x="1524" y="127253"/>
                  </a:lnTo>
                  <a:close/>
                </a:path>
                <a:path w="3175" h="318769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7" y="134874"/>
                  </a:lnTo>
                  <a:lnTo>
                    <a:pt x="1524" y="133350"/>
                  </a:lnTo>
                  <a:close/>
                </a:path>
                <a:path w="3175" h="318769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7" y="140970"/>
                  </a:lnTo>
                  <a:lnTo>
                    <a:pt x="1524" y="139446"/>
                  </a:lnTo>
                  <a:close/>
                </a:path>
                <a:path w="3175" h="318769">
                  <a:moveTo>
                    <a:pt x="1524" y="145542"/>
                  </a:moveTo>
                  <a:lnTo>
                    <a:pt x="0" y="147066"/>
                  </a:lnTo>
                  <a:lnTo>
                    <a:pt x="1524" y="148590"/>
                  </a:lnTo>
                  <a:lnTo>
                    <a:pt x="3047" y="147066"/>
                  </a:lnTo>
                  <a:lnTo>
                    <a:pt x="1524" y="145542"/>
                  </a:lnTo>
                  <a:close/>
                </a:path>
                <a:path w="3175" h="318769">
                  <a:moveTo>
                    <a:pt x="1524" y="151638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7" y="153162"/>
                  </a:lnTo>
                  <a:lnTo>
                    <a:pt x="1524" y="151638"/>
                  </a:lnTo>
                  <a:close/>
                </a:path>
                <a:path w="3175" h="318769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7" y="159257"/>
                  </a:lnTo>
                  <a:lnTo>
                    <a:pt x="1524" y="157733"/>
                  </a:lnTo>
                  <a:close/>
                </a:path>
                <a:path w="3175" h="318769">
                  <a:moveTo>
                    <a:pt x="1524" y="163829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7" y="165353"/>
                  </a:lnTo>
                  <a:lnTo>
                    <a:pt x="1524" y="163829"/>
                  </a:lnTo>
                  <a:close/>
                </a:path>
                <a:path w="3175" h="318769">
                  <a:moveTo>
                    <a:pt x="1524" y="169925"/>
                  </a:moveTo>
                  <a:lnTo>
                    <a:pt x="0" y="171450"/>
                  </a:lnTo>
                  <a:lnTo>
                    <a:pt x="1524" y="172974"/>
                  </a:lnTo>
                  <a:lnTo>
                    <a:pt x="3047" y="171450"/>
                  </a:lnTo>
                  <a:lnTo>
                    <a:pt x="1524" y="169925"/>
                  </a:lnTo>
                  <a:close/>
                </a:path>
                <a:path w="3175" h="318769">
                  <a:moveTo>
                    <a:pt x="1524" y="176022"/>
                  </a:moveTo>
                  <a:lnTo>
                    <a:pt x="0" y="177546"/>
                  </a:lnTo>
                  <a:lnTo>
                    <a:pt x="1524" y="179070"/>
                  </a:lnTo>
                  <a:lnTo>
                    <a:pt x="3047" y="177546"/>
                  </a:lnTo>
                  <a:lnTo>
                    <a:pt x="1524" y="176022"/>
                  </a:lnTo>
                  <a:close/>
                </a:path>
                <a:path w="3175" h="318769">
                  <a:moveTo>
                    <a:pt x="1524" y="182118"/>
                  </a:moveTo>
                  <a:lnTo>
                    <a:pt x="0" y="183642"/>
                  </a:lnTo>
                  <a:lnTo>
                    <a:pt x="1524" y="185166"/>
                  </a:lnTo>
                  <a:lnTo>
                    <a:pt x="3047" y="183642"/>
                  </a:lnTo>
                  <a:lnTo>
                    <a:pt x="1524" y="182118"/>
                  </a:lnTo>
                  <a:close/>
                </a:path>
                <a:path w="3175" h="318769">
                  <a:moveTo>
                    <a:pt x="1524" y="188214"/>
                  </a:moveTo>
                  <a:lnTo>
                    <a:pt x="0" y="189738"/>
                  </a:lnTo>
                  <a:lnTo>
                    <a:pt x="1524" y="191262"/>
                  </a:lnTo>
                  <a:lnTo>
                    <a:pt x="3047" y="189738"/>
                  </a:lnTo>
                  <a:lnTo>
                    <a:pt x="1524" y="188214"/>
                  </a:lnTo>
                  <a:close/>
                </a:path>
                <a:path w="3175" h="318769">
                  <a:moveTo>
                    <a:pt x="1524" y="194309"/>
                  </a:moveTo>
                  <a:lnTo>
                    <a:pt x="0" y="195833"/>
                  </a:lnTo>
                  <a:lnTo>
                    <a:pt x="1524" y="197357"/>
                  </a:lnTo>
                  <a:lnTo>
                    <a:pt x="3047" y="195833"/>
                  </a:lnTo>
                  <a:lnTo>
                    <a:pt x="1524" y="194309"/>
                  </a:lnTo>
                  <a:close/>
                </a:path>
                <a:path w="3175" h="318769">
                  <a:moveTo>
                    <a:pt x="1524" y="200405"/>
                  </a:moveTo>
                  <a:lnTo>
                    <a:pt x="0" y="201929"/>
                  </a:lnTo>
                  <a:lnTo>
                    <a:pt x="1524" y="203453"/>
                  </a:lnTo>
                  <a:lnTo>
                    <a:pt x="3047" y="201929"/>
                  </a:lnTo>
                  <a:lnTo>
                    <a:pt x="1524" y="200405"/>
                  </a:lnTo>
                  <a:close/>
                </a:path>
                <a:path w="3175" h="318769">
                  <a:moveTo>
                    <a:pt x="1524" y="206501"/>
                  </a:moveTo>
                  <a:lnTo>
                    <a:pt x="0" y="208025"/>
                  </a:lnTo>
                  <a:lnTo>
                    <a:pt x="1524" y="209550"/>
                  </a:lnTo>
                  <a:lnTo>
                    <a:pt x="3047" y="208025"/>
                  </a:lnTo>
                  <a:lnTo>
                    <a:pt x="1524" y="206501"/>
                  </a:lnTo>
                  <a:close/>
                </a:path>
                <a:path w="3175" h="318769">
                  <a:moveTo>
                    <a:pt x="1524" y="211836"/>
                  </a:moveTo>
                  <a:lnTo>
                    <a:pt x="0" y="213359"/>
                  </a:lnTo>
                  <a:lnTo>
                    <a:pt x="1524" y="214883"/>
                  </a:lnTo>
                  <a:lnTo>
                    <a:pt x="3047" y="213359"/>
                  </a:lnTo>
                  <a:lnTo>
                    <a:pt x="1524" y="211836"/>
                  </a:lnTo>
                  <a:close/>
                </a:path>
                <a:path w="3175" h="318769">
                  <a:moveTo>
                    <a:pt x="1524" y="217931"/>
                  </a:moveTo>
                  <a:lnTo>
                    <a:pt x="0" y="219455"/>
                  </a:lnTo>
                  <a:lnTo>
                    <a:pt x="1524" y="220979"/>
                  </a:lnTo>
                  <a:lnTo>
                    <a:pt x="3047" y="219455"/>
                  </a:lnTo>
                  <a:lnTo>
                    <a:pt x="1524" y="217931"/>
                  </a:lnTo>
                  <a:close/>
                </a:path>
                <a:path w="3175" h="318769">
                  <a:moveTo>
                    <a:pt x="1524" y="224027"/>
                  </a:moveTo>
                  <a:lnTo>
                    <a:pt x="0" y="225551"/>
                  </a:lnTo>
                  <a:lnTo>
                    <a:pt x="1524" y="227075"/>
                  </a:lnTo>
                  <a:lnTo>
                    <a:pt x="3047" y="225551"/>
                  </a:lnTo>
                  <a:lnTo>
                    <a:pt x="1524" y="224027"/>
                  </a:lnTo>
                  <a:close/>
                </a:path>
                <a:path w="3175" h="318769">
                  <a:moveTo>
                    <a:pt x="1524" y="230124"/>
                  </a:moveTo>
                  <a:lnTo>
                    <a:pt x="0" y="231648"/>
                  </a:lnTo>
                  <a:lnTo>
                    <a:pt x="1524" y="233172"/>
                  </a:lnTo>
                  <a:lnTo>
                    <a:pt x="3047" y="231648"/>
                  </a:lnTo>
                  <a:lnTo>
                    <a:pt x="1524" y="230124"/>
                  </a:lnTo>
                  <a:close/>
                </a:path>
                <a:path w="3175" h="318769">
                  <a:moveTo>
                    <a:pt x="1524" y="236220"/>
                  </a:moveTo>
                  <a:lnTo>
                    <a:pt x="0" y="237744"/>
                  </a:lnTo>
                  <a:lnTo>
                    <a:pt x="1524" y="239268"/>
                  </a:lnTo>
                  <a:lnTo>
                    <a:pt x="3047" y="237744"/>
                  </a:lnTo>
                  <a:lnTo>
                    <a:pt x="1524" y="236220"/>
                  </a:lnTo>
                  <a:close/>
                </a:path>
                <a:path w="3175" h="318769">
                  <a:moveTo>
                    <a:pt x="1524" y="242316"/>
                  </a:moveTo>
                  <a:lnTo>
                    <a:pt x="0" y="243840"/>
                  </a:lnTo>
                  <a:lnTo>
                    <a:pt x="1524" y="245364"/>
                  </a:lnTo>
                  <a:lnTo>
                    <a:pt x="3047" y="243840"/>
                  </a:lnTo>
                  <a:lnTo>
                    <a:pt x="1524" y="242316"/>
                  </a:lnTo>
                  <a:close/>
                </a:path>
                <a:path w="3175" h="318769">
                  <a:moveTo>
                    <a:pt x="1524" y="248412"/>
                  </a:moveTo>
                  <a:lnTo>
                    <a:pt x="0" y="249936"/>
                  </a:lnTo>
                  <a:lnTo>
                    <a:pt x="1524" y="251459"/>
                  </a:lnTo>
                  <a:lnTo>
                    <a:pt x="3047" y="249936"/>
                  </a:lnTo>
                  <a:lnTo>
                    <a:pt x="1524" y="248412"/>
                  </a:lnTo>
                  <a:close/>
                </a:path>
                <a:path w="3175" h="318769">
                  <a:moveTo>
                    <a:pt x="1524" y="254507"/>
                  </a:moveTo>
                  <a:lnTo>
                    <a:pt x="0" y="256031"/>
                  </a:lnTo>
                  <a:lnTo>
                    <a:pt x="1524" y="257555"/>
                  </a:lnTo>
                  <a:lnTo>
                    <a:pt x="3047" y="256031"/>
                  </a:lnTo>
                  <a:lnTo>
                    <a:pt x="1524" y="254507"/>
                  </a:lnTo>
                  <a:close/>
                </a:path>
                <a:path w="3175" h="318769">
                  <a:moveTo>
                    <a:pt x="1524" y="260603"/>
                  </a:moveTo>
                  <a:lnTo>
                    <a:pt x="0" y="262127"/>
                  </a:lnTo>
                  <a:lnTo>
                    <a:pt x="1524" y="263651"/>
                  </a:lnTo>
                  <a:lnTo>
                    <a:pt x="3047" y="262127"/>
                  </a:lnTo>
                  <a:lnTo>
                    <a:pt x="1524" y="260603"/>
                  </a:lnTo>
                  <a:close/>
                </a:path>
                <a:path w="3175" h="318769">
                  <a:moveTo>
                    <a:pt x="1524" y="266700"/>
                  </a:moveTo>
                  <a:lnTo>
                    <a:pt x="0" y="268224"/>
                  </a:lnTo>
                  <a:lnTo>
                    <a:pt x="1524" y="269748"/>
                  </a:lnTo>
                  <a:lnTo>
                    <a:pt x="3047" y="268224"/>
                  </a:lnTo>
                  <a:lnTo>
                    <a:pt x="1524" y="266700"/>
                  </a:lnTo>
                  <a:close/>
                </a:path>
                <a:path w="3175" h="318769">
                  <a:moveTo>
                    <a:pt x="1524" y="272796"/>
                  </a:moveTo>
                  <a:lnTo>
                    <a:pt x="0" y="274320"/>
                  </a:lnTo>
                  <a:lnTo>
                    <a:pt x="1524" y="275844"/>
                  </a:lnTo>
                  <a:lnTo>
                    <a:pt x="3047" y="274320"/>
                  </a:lnTo>
                  <a:lnTo>
                    <a:pt x="1524" y="272796"/>
                  </a:lnTo>
                  <a:close/>
                </a:path>
                <a:path w="3175" h="318769">
                  <a:moveTo>
                    <a:pt x="1524" y="278892"/>
                  </a:moveTo>
                  <a:lnTo>
                    <a:pt x="0" y="280416"/>
                  </a:lnTo>
                  <a:lnTo>
                    <a:pt x="1524" y="281940"/>
                  </a:lnTo>
                  <a:lnTo>
                    <a:pt x="3047" y="280416"/>
                  </a:lnTo>
                  <a:lnTo>
                    <a:pt x="1524" y="278892"/>
                  </a:lnTo>
                  <a:close/>
                </a:path>
                <a:path w="3175" h="318769">
                  <a:moveTo>
                    <a:pt x="1524" y="284988"/>
                  </a:moveTo>
                  <a:lnTo>
                    <a:pt x="0" y="286512"/>
                  </a:lnTo>
                  <a:lnTo>
                    <a:pt x="1524" y="288036"/>
                  </a:lnTo>
                  <a:lnTo>
                    <a:pt x="3047" y="286512"/>
                  </a:lnTo>
                  <a:lnTo>
                    <a:pt x="1524" y="284988"/>
                  </a:lnTo>
                  <a:close/>
                </a:path>
                <a:path w="3175" h="318769">
                  <a:moveTo>
                    <a:pt x="1524" y="291083"/>
                  </a:moveTo>
                  <a:lnTo>
                    <a:pt x="0" y="292607"/>
                  </a:lnTo>
                  <a:lnTo>
                    <a:pt x="1524" y="294131"/>
                  </a:lnTo>
                  <a:lnTo>
                    <a:pt x="3047" y="292607"/>
                  </a:lnTo>
                  <a:lnTo>
                    <a:pt x="1524" y="291083"/>
                  </a:lnTo>
                  <a:close/>
                </a:path>
                <a:path w="3175" h="318769">
                  <a:moveTo>
                    <a:pt x="1524" y="297179"/>
                  </a:moveTo>
                  <a:lnTo>
                    <a:pt x="0" y="298703"/>
                  </a:lnTo>
                  <a:lnTo>
                    <a:pt x="1524" y="300227"/>
                  </a:lnTo>
                  <a:lnTo>
                    <a:pt x="3047" y="298703"/>
                  </a:lnTo>
                  <a:lnTo>
                    <a:pt x="1524" y="297179"/>
                  </a:lnTo>
                  <a:close/>
                </a:path>
                <a:path w="3175" h="318769">
                  <a:moveTo>
                    <a:pt x="1524" y="303275"/>
                  </a:moveTo>
                  <a:lnTo>
                    <a:pt x="0" y="304800"/>
                  </a:lnTo>
                  <a:lnTo>
                    <a:pt x="1524" y="306324"/>
                  </a:lnTo>
                  <a:lnTo>
                    <a:pt x="3047" y="304800"/>
                  </a:lnTo>
                  <a:lnTo>
                    <a:pt x="1524" y="303275"/>
                  </a:lnTo>
                  <a:close/>
                </a:path>
                <a:path w="3175" h="318769">
                  <a:moveTo>
                    <a:pt x="1524" y="309372"/>
                  </a:moveTo>
                  <a:lnTo>
                    <a:pt x="0" y="310896"/>
                  </a:lnTo>
                  <a:lnTo>
                    <a:pt x="1524" y="312420"/>
                  </a:lnTo>
                  <a:lnTo>
                    <a:pt x="3047" y="310896"/>
                  </a:lnTo>
                  <a:lnTo>
                    <a:pt x="1524" y="309372"/>
                  </a:lnTo>
                  <a:close/>
                </a:path>
                <a:path w="3175" h="318769">
                  <a:moveTo>
                    <a:pt x="1524" y="315468"/>
                  </a:moveTo>
                  <a:lnTo>
                    <a:pt x="0" y="316992"/>
                  </a:lnTo>
                  <a:lnTo>
                    <a:pt x="1524" y="318516"/>
                  </a:lnTo>
                  <a:lnTo>
                    <a:pt x="3047" y="316992"/>
                  </a:lnTo>
                  <a:lnTo>
                    <a:pt x="1524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1800" y="2377439"/>
              <a:ext cx="276860" cy="344170"/>
            </a:xfrm>
            <a:custGeom>
              <a:avLst/>
              <a:gdLst/>
              <a:ahLst/>
              <a:cxnLst/>
              <a:rect l="l" t="t" r="r" b="b"/>
              <a:pathLst>
                <a:path w="276860" h="344169">
                  <a:moveTo>
                    <a:pt x="24384" y="74676"/>
                  </a:moveTo>
                  <a:lnTo>
                    <a:pt x="15240" y="74676"/>
                  </a:lnTo>
                  <a:lnTo>
                    <a:pt x="15240" y="0"/>
                  </a:lnTo>
                  <a:lnTo>
                    <a:pt x="9144" y="0"/>
                  </a:lnTo>
                  <a:lnTo>
                    <a:pt x="9144" y="74676"/>
                  </a:lnTo>
                  <a:lnTo>
                    <a:pt x="0" y="74676"/>
                  </a:lnTo>
                  <a:lnTo>
                    <a:pt x="12192" y="115062"/>
                  </a:lnTo>
                  <a:lnTo>
                    <a:pt x="22999" y="79248"/>
                  </a:lnTo>
                  <a:lnTo>
                    <a:pt x="24384" y="74676"/>
                  </a:lnTo>
                  <a:close/>
                </a:path>
                <a:path w="276860" h="344169">
                  <a:moveTo>
                    <a:pt x="276606" y="304038"/>
                  </a:moveTo>
                  <a:lnTo>
                    <a:pt x="267462" y="304038"/>
                  </a:lnTo>
                  <a:lnTo>
                    <a:pt x="267462" y="174498"/>
                  </a:lnTo>
                  <a:lnTo>
                    <a:pt x="261366" y="174498"/>
                  </a:lnTo>
                  <a:lnTo>
                    <a:pt x="261366" y="303530"/>
                  </a:lnTo>
                  <a:lnTo>
                    <a:pt x="252641" y="303530"/>
                  </a:lnTo>
                  <a:lnTo>
                    <a:pt x="252641" y="307340"/>
                  </a:lnTo>
                  <a:lnTo>
                    <a:pt x="258775" y="307340"/>
                  </a:lnTo>
                  <a:lnTo>
                    <a:pt x="258775" y="344170"/>
                  </a:lnTo>
                  <a:lnTo>
                    <a:pt x="270040" y="344170"/>
                  </a:lnTo>
                  <a:lnTo>
                    <a:pt x="270040" y="307848"/>
                  </a:lnTo>
                  <a:lnTo>
                    <a:pt x="275450" y="307848"/>
                  </a:lnTo>
                  <a:lnTo>
                    <a:pt x="276606" y="3040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8107" y="2423921"/>
              <a:ext cx="412750" cy="68580"/>
            </a:xfrm>
            <a:custGeom>
              <a:avLst/>
              <a:gdLst/>
              <a:ahLst/>
              <a:cxnLst/>
              <a:rect l="l" t="t" r="r" b="b"/>
              <a:pathLst>
                <a:path w="412750" h="68580">
                  <a:moveTo>
                    <a:pt x="412242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412242" y="68579"/>
                  </a:lnTo>
                  <a:lnTo>
                    <a:pt x="41224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6584" y="2378201"/>
              <a:ext cx="415290" cy="116205"/>
            </a:xfrm>
            <a:custGeom>
              <a:avLst/>
              <a:gdLst/>
              <a:ahLst/>
              <a:cxnLst/>
              <a:rect l="l" t="t" r="r" b="b"/>
              <a:pathLst>
                <a:path w="415289" h="11620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415289" h="11620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415289" h="11620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415289" h="11620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415289" h="11620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415289" h="11620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415289" h="11620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415289" h="116205">
                  <a:moveTo>
                    <a:pt x="415290" y="44196"/>
                  </a:moveTo>
                  <a:lnTo>
                    <a:pt x="412242" y="44196"/>
                  </a:lnTo>
                  <a:lnTo>
                    <a:pt x="412242" y="47244"/>
                  </a:lnTo>
                  <a:lnTo>
                    <a:pt x="412242" y="112776"/>
                  </a:lnTo>
                  <a:lnTo>
                    <a:pt x="3048" y="112776"/>
                  </a:lnTo>
                  <a:lnTo>
                    <a:pt x="3048" y="86106"/>
                  </a:lnTo>
                  <a:lnTo>
                    <a:pt x="3048" y="80010"/>
                  </a:lnTo>
                  <a:lnTo>
                    <a:pt x="3048" y="47244"/>
                  </a:lnTo>
                  <a:lnTo>
                    <a:pt x="412242" y="47244"/>
                  </a:lnTo>
                  <a:lnTo>
                    <a:pt x="412242" y="44196"/>
                  </a:lnTo>
                  <a:lnTo>
                    <a:pt x="3048" y="44196"/>
                  </a:lnTo>
                  <a:lnTo>
                    <a:pt x="1524" y="42672"/>
                  </a:lnTo>
                  <a:lnTo>
                    <a:pt x="0" y="44196"/>
                  </a:lnTo>
                  <a:lnTo>
                    <a:pt x="0" y="50292"/>
                  </a:lnTo>
                  <a:lnTo>
                    <a:pt x="0" y="55626"/>
                  </a:lnTo>
                  <a:lnTo>
                    <a:pt x="0" y="115824"/>
                  </a:lnTo>
                  <a:lnTo>
                    <a:pt x="415290" y="115824"/>
                  </a:lnTo>
                  <a:lnTo>
                    <a:pt x="415290" y="114300"/>
                  </a:lnTo>
                  <a:lnTo>
                    <a:pt x="415290" y="112776"/>
                  </a:lnTo>
                  <a:lnTo>
                    <a:pt x="415290" y="47244"/>
                  </a:lnTo>
                  <a:lnTo>
                    <a:pt x="415290" y="45720"/>
                  </a:lnTo>
                  <a:lnTo>
                    <a:pt x="415290" y="44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01191" y="2412741"/>
            <a:ext cx="2593975" cy="899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8195" algn="ctr"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Arial MT"/>
                <a:cs typeface="Arial MT"/>
              </a:rPr>
              <a:t>R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450">
              <a:latin typeface="Arial MT"/>
              <a:cs typeface="Arial MT"/>
            </a:endParaRPr>
          </a:p>
          <a:p>
            <a:pPr marL="704850">
              <a:lnSpc>
                <a:spcPct val="100000"/>
              </a:lnSpc>
            </a:pPr>
            <a:r>
              <a:rPr sz="450" spc="-50" dirty="0">
                <a:latin typeface="Arial MT"/>
                <a:cs typeface="Arial MT"/>
              </a:rPr>
              <a:t>R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450">
              <a:latin typeface="Arial MT"/>
              <a:cs typeface="Arial MT"/>
            </a:endParaRPr>
          </a:p>
          <a:p>
            <a:pPr marL="25400" marR="30480">
              <a:lnSpc>
                <a:spcPts val="1070"/>
              </a:lnSpc>
              <a:spcBef>
                <a:spcPts val="5"/>
              </a:spcBef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max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blocking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time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232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given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largest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</a:t>
            </a:r>
            <a:r>
              <a:rPr sz="900" baseline="-18518" dirty="0">
                <a:latin typeface="Arial MT"/>
                <a:cs typeface="Arial MT"/>
              </a:rPr>
              <a:t>k</a:t>
            </a:r>
            <a:r>
              <a:rPr sz="900" spc="75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among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lowest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tasks:</a:t>
            </a:r>
            <a:endParaRPr sz="900">
              <a:latin typeface="Arial MT"/>
              <a:cs typeface="Arial MT"/>
            </a:endParaRPr>
          </a:p>
          <a:p>
            <a:pPr marL="794385">
              <a:lnSpc>
                <a:spcPct val="100000"/>
              </a:lnSpc>
              <a:spcBef>
                <a:spcPts val="480"/>
              </a:spcBef>
            </a:pPr>
            <a:r>
              <a:rPr sz="900" dirty="0">
                <a:latin typeface="Times New Roman"/>
                <a:cs typeface="Times New Roman"/>
              </a:rPr>
              <a:t>B</a:t>
            </a:r>
            <a:r>
              <a:rPr sz="900" baseline="-18518" dirty="0">
                <a:latin typeface="Times New Roman"/>
                <a:cs typeface="Times New Roman"/>
              </a:rPr>
              <a:t>i</a:t>
            </a:r>
            <a:r>
              <a:rPr sz="900" spc="6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max{C</a:t>
            </a:r>
            <a:r>
              <a:rPr sz="900" baseline="-18518" dirty="0">
                <a:latin typeface="Times New Roman"/>
                <a:cs typeface="Times New Roman"/>
              </a:rPr>
              <a:t>j</a:t>
            </a:r>
            <a:r>
              <a:rPr sz="900" spc="6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: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</a:t>
            </a:r>
            <a:r>
              <a:rPr sz="900" baseline="-18518" dirty="0">
                <a:latin typeface="Times New Roman"/>
                <a:cs typeface="Times New Roman"/>
              </a:rPr>
              <a:t>j</a:t>
            </a:r>
            <a:r>
              <a:rPr sz="900" spc="75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&lt;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P</a:t>
            </a:r>
            <a:r>
              <a:rPr sz="900" spc="-37" baseline="-18518" dirty="0">
                <a:latin typeface="Times New Roman"/>
                <a:cs typeface="Times New Roman"/>
              </a:rPr>
              <a:t>i</a:t>
            </a:r>
            <a:r>
              <a:rPr sz="900" spc="-2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1519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59223" y="1373373"/>
            <a:ext cx="1844039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57115" y="1882901"/>
            <a:ext cx="2135505" cy="171450"/>
            <a:chOff x="4357115" y="1882901"/>
            <a:chExt cx="2135505" cy="17145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1989" y="2017775"/>
              <a:ext cx="313943" cy="3505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61837" y="1994152"/>
              <a:ext cx="418465" cy="59055"/>
            </a:xfrm>
            <a:custGeom>
              <a:avLst/>
              <a:gdLst/>
              <a:ahLst/>
              <a:cxnLst/>
              <a:rect l="l" t="t" r="r" b="b"/>
              <a:pathLst>
                <a:path w="418464" h="59055">
                  <a:moveTo>
                    <a:pt x="418338" y="0"/>
                  </a:moveTo>
                  <a:lnTo>
                    <a:pt x="0" y="0"/>
                  </a:lnTo>
                  <a:lnTo>
                    <a:pt x="0" y="58675"/>
                  </a:lnTo>
                  <a:lnTo>
                    <a:pt x="418338" y="58675"/>
                  </a:lnTo>
                  <a:lnTo>
                    <a:pt x="41833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57116" y="1992629"/>
              <a:ext cx="2135505" cy="62230"/>
            </a:xfrm>
            <a:custGeom>
              <a:avLst/>
              <a:gdLst/>
              <a:ahLst/>
              <a:cxnLst/>
              <a:rect l="l" t="t" r="r" b="b"/>
              <a:pathLst>
                <a:path w="2135504" h="62230">
                  <a:moveTo>
                    <a:pt x="2135124" y="58674"/>
                  </a:moveTo>
                  <a:lnTo>
                    <a:pt x="1624584" y="58674"/>
                  </a:lnTo>
                  <a:lnTo>
                    <a:pt x="1624584" y="3048"/>
                  </a:lnTo>
                  <a:lnTo>
                    <a:pt x="1624584" y="1524"/>
                  </a:lnTo>
                  <a:lnTo>
                    <a:pt x="1624584" y="0"/>
                  </a:lnTo>
                  <a:lnTo>
                    <a:pt x="1621536" y="0"/>
                  </a:lnTo>
                  <a:lnTo>
                    <a:pt x="1621536" y="3048"/>
                  </a:lnTo>
                  <a:lnTo>
                    <a:pt x="1621536" y="58674"/>
                  </a:lnTo>
                  <a:lnTo>
                    <a:pt x="1206246" y="58674"/>
                  </a:lnTo>
                  <a:lnTo>
                    <a:pt x="1206246" y="3048"/>
                  </a:lnTo>
                  <a:lnTo>
                    <a:pt x="1621536" y="3048"/>
                  </a:lnTo>
                  <a:lnTo>
                    <a:pt x="1621536" y="0"/>
                  </a:lnTo>
                  <a:lnTo>
                    <a:pt x="1203198" y="0"/>
                  </a:lnTo>
                  <a:lnTo>
                    <a:pt x="1203198" y="58674"/>
                  </a:lnTo>
                  <a:lnTo>
                    <a:pt x="0" y="58674"/>
                  </a:lnTo>
                  <a:lnTo>
                    <a:pt x="0" y="61722"/>
                  </a:lnTo>
                  <a:lnTo>
                    <a:pt x="1203198" y="61722"/>
                  </a:lnTo>
                  <a:lnTo>
                    <a:pt x="1624584" y="61722"/>
                  </a:lnTo>
                  <a:lnTo>
                    <a:pt x="2135124" y="61722"/>
                  </a:lnTo>
                  <a:lnTo>
                    <a:pt x="2135124" y="58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79797" y="1882901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4" h="170180">
                  <a:moveTo>
                    <a:pt x="15239" y="36575"/>
                  </a:moveTo>
                  <a:lnTo>
                    <a:pt x="9144" y="36575"/>
                  </a:lnTo>
                  <a:lnTo>
                    <a:pt x="9144" y="169925"/>
                  </a:lnTo>
                  <a:lnTo>
                    <a:pt x="15239" y="169925"/>
                  </a:lnTo>
                  <a:lnTo>
                    <a:pt x="15239" y="36575"/>
                  </a:lnTo>
                  <a:close/>
                </a:path>
                <a:path w="24764" h="170180">
                  <a:moveTo>
                    <a:pt x="12191" y="0"/>
                  </a:moveTo>
                  <a:lnTo>
                    <a:pt x="0" y="40386"/>
                  </a:lnTo>
                  <a:lnTo>
                    <a:pt x="9144" y="40386"/>
                  </a:lnTo>
                  <a:lnTo>
                    <a:pt x="9144" y="36575"/>
                  </a:lnTo>
                  <a:lnTo>
                    <a:pt x="23233" y="36575"/>
                  </a:lnTo>
                  <a:lnTo>
                    <a:pt x="12191" y="0"/>
                  </a:lnTo>
                  <a:close/>
                </a:path>
                <a:path w="24764" h="170180">
                  <a:moveTo>
                    <a:pt x="23233" y="36575"/>
                  </a:moveTo>
                  <a:lnTo>
                    <a:pt x="15239" y="36575"/>
                  </a:lnTo>
                  <a:lnTo>
                    <a:pt x="15239" y="40386"/>
                  </a:lnTo>
                  <a:lnTo>
                    <a:pt x="24384" y="40386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59791" y="1882901"/>
              <a:ext cx="24130" cy="169545"/>
            </a:xfrm>
            <a:custGeom>
              <a:avLst/>
              <a:gdLst/>
              <a:ahLst/>
              <a:cxnLst/>
              <a:rect l="l" t="t" r="r" b="b"/>
              <a:pathLst>
                <a:path w="24129" h="169544">
                  <a:moveTo>
                    <a:pt x="23660" y="129540"/>
                  </a:moveTo>
                  <a:lnTo>
                    <a:pt x="14516" y="129540"/>
                  </a:lnTo>
                  <a:lnTo>
                    <a:pt x="14516" y="0"/>
                  </a:lnTo>
                  <a:lnTo>
                    <a:pt x="8420" y="0"/>
                  </a:lnTo>
                  <a:lnTo>
                    <a:pt x="8420" y="130048"/>
                  </a:lnTo>
                  <a:lnTo>
                    <a:pt x="0" y="130048"/>
                  </a:lnTo>
                  <a:lnTo>
                    <a:pt x="0" y="133858"/>
                  </a:lnTo>
                  <a:lnTo>
                    <a:pt x="5943" y="133858"/>
                  </a:lnTo>
                  <a:lnTo>
                    <a:pt x="5943" y="169418"/>
                  </a:lnTo>
                  <a:lnTo>
                    <a:pt x="16979" y="169418"/>
                  </a:lnTo>
                  <a:lnTo>
                    <a:pt x="16979" y="133858"/>
                  </a:lnTo>
                  <a:lnTo>
                    <a:pt x="8420" y="133858"/>
                  </a:lnTo>
                  <a:lnTo>
                    <a:pt x="8420" y="133350"/>
                  </a:lnTo>
                  <a:lnTo>
                    <a:pt x="14516" y="133350"/>
                  </a:lnTo>
                  <a:lnTo>
                    <a:pt x="22504" y="133350"/>
                  </a:lnTo>
                  <a:lnTo>
                    <a:pt x="23660" y="1295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71696" y="1875728"/>
            <a:ext cx="14033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i</a:t>
            </a:r>
            <a:endParaRPr sz="975" baseline="-21367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90465" y="1876742"/>
            <a:ext cx="1491615" cy="365125"/>
            <a:chOff x="4490465" y="1876742"/>
            <a:chExt cx="1491615" cy="365125"/>
          </a:xfrm>
        </p:grpSpPr>
        <p:sp>
          <p:nvSpPr>
            <p:cNvPr id="39" name="object 39"/>
            <p:cNvSpPr/>
            <p:nvPr/>
          </p:nvSpPr>
          <p:spPr>
            <a:xfrm>
              <a:off x="4804409" y="1878329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3047" y="0"/>
                  </a:moveTo>
                  <a:lnTo>
                    <a:pt x="0" y="0"/>
                  </a:lnTo>
                  <a:lnTo>
                    <a:pt x="0" y="12193"/>
                  </a:lnTo>
                  <a:lnTo>
                    <a:pt x="3047" y="12193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5933" y="1899665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30">
                  <a:moveTo>
                    <a:pt x="0" y="0"/>
                  </a:moveTo>
                  <a:lnTo>
                    <a:pt x="0" y="176021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61837" y="1878329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h="197485">
                  <a:moveTo>
                    <a:pt x="0" y="0"/>
                  </a:moveTo>
                  <a:lnTo>
                    <a:pt x="0" y="197357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90466" y="1911857"/>
              <a:ext cx="1491615" cy="330200"/>
            </a:xfrm>
            <a:custGeom>
              <a:avLst/>
              <a:gdLst/>
              <a:ahLst/>
              <a:cxnLst/>
              <a:rect l="l" t="t" r="r" b="b"/>
              <a:pathLst>
                <a:path w="1491614" h="330200">
                  <a:moveTo>
                    <a:pt x="3035" y="140982"/>
                  </a:moveTo>
                  <a:lnTo>
                    <a:pt x="0" y="140982"/>
                  </a:lnTo>
                  <a:lnTo>
                    <a:pt x="0" y="163830"/>
                  </a:lnTo>
                  <a:lnTo>
                    <a:pt x="3035" y="163830"/>
                  </a:lnTo>
                  <a:lnTo>
                    <a:pt x="3035" y="140982"/>
                  </a:lnTo>
                  <a:close/>
                </a:path>
                <a:path w="1491614" h="330200">
                  <a:moveTo>
                    <a:pt x="1071372" y="314706"/>
                  </a:moveTo>
                  <a:lnTo>
                    <a:pt x="1055484" y="310134"/>
                  </a:lnTo>
                  <a:lnTo>
                    <a:pt x="1021080" y="300228"/>
                  </a:lnTo>
                  <a:lnTo>
                    <a:pt x="1021080" y="310134"/>
                  </a:lnTo>
                  <a:lnTo>
                    <a:pt x="52578" y="309384"/>
                  </a:lnTo>
                  <a:lnTo>
                    <a:pt x="52578" y="299466"/>
                  </a:lnTo>
                  <a:lnTo>
                    <a:pt x="1524" y="314706"/>
                  </a:lnTo>
                  <a:lnTo>
                    <a:pt x="52578" y="329946"/>
                  </a:lnTo>
                  <a:lnTo>
                    <a:pt x="52578" y="319290"/>
                  </a:lnTo>
                  <a:lnTo>
                    <a:pt x="1021080" y="320040"/>
                  </a:lnTo>
                  <a:lnTo>
                    <a:pt x="1021080" y="329946"/>
                  </a:lnTo>
                  <a:lnTo>
                    <a:pt x="1053769" y="320040"/>
                  </a:lnTo>
                  <a:lnTo>
                    <a:pt x="1071372" y="314706"/>
                  </a:lnTo>
                  <a:close/>
                </a:path>
                <a:path w="1491614" h="330200">
                  <a:moveTo>
                    <a:pt x="1072134" y="53340"/>
                  </a:moveTo>
                  <a:lnTo>
                    <a:pt x="1070610" y="48006"/>
                  </a:lnTo>
                  <a:lnTo>
                    <a:pt x="1070610" y="47244"/>
                  </a:lnTo>
                  <a:lnTo>
                    <a:pt x="1068705" y="43434"/>
                  </a:lnTo>
                  <a:lnTo>
                    <a:pt x="1068324" y="42672"/>
                  </a:lnTo>
                  <a:lnTo>
                    <a:pt x="1065276" y="38100"/>
                  </a:lnTo>
                  <a:lnTo>
                    <a:pt x="1061466" y="34290"/>
                  </a:lnTo>
                  <a:lnTo>
                    <a:pt x="1057656" y="31242"/>
                  </a:lnTo>
                  <a:lnTo>
                    <a:pt x="1056894" y="31242"/>
                  </a:lnTo>
                  <a:lnTo>
                    <a:pt x="1052322" y="29718"/>
                  </a:lnTo>
                  <a:lnTo>
                    <a:pt x="1049274" y="28956"/>
                  </a:lnTo>
                  <a:lnTo>
                    <a:pt x="715518" y="28956"/>
                  </a:lnTo>
                  <a:lnTo>
                    <a:pt x="708660" y="26670"/>
                  </a:lnTo>
                  <a:lnTo>
                    <a:pt x="709422" y="26670"/>
                  </a:lnTo>
                  <a:lnTo>
                    <a:pt x="704850" y="24384"/>
                  </a:lnTo>
                  <a:lnTo>
                    <a:pt x="705612" y="24384"/>
                  </a:lnTo>
                  <a:lnTo>
                    <a:pt x="702564" y="21336"/>
                  </a:lnTo>
                  <a:lnTo>
                    <a:pt x="701802" y="20574"/>
                  </a:lnTo>
                  <a:lnTo>
                    <a:pt x="701802" y="21336"/>
                  </a:lnTo>
                  <a:lnTo>
                    <a:pt x="698754" y="16764"/>
                  </a:lnTo>
                  <a:lnTo>
                    <a:pt x="696468" y="12192"/>
                  </a:lnTo>
                  <a:lnTo>
                    <a:pt x="697230" y="12192"/>
                  </a:lnTo>
                  <a:lnTo>
                    <a:pt x="695706" y="6858"/>
                  </a:lnTo>
                  <a:lnTo>
                    <a:pt x="694944" y="1524"/>
                  </a:lnTo>
                  <a:lnTo>
                    <a:pt x="693420" y="0"/>
                  </a:lnTo>
                  <a:lnTo>
                    <a:pt x="691896" y="1524"/>
                  </a:lnTo>
                  <a:lnTo>
                    <a:pt x="691896" y="6858"/>
                  </a:lnTo>
                  <a:lnTo>
                    <a:pt x="690372" y="12192"/>
                  </a:lnTo>
                  <a:lnTo>
                    <a:pt x="688086" y="16764"/>
                  </a:lnTo>
                  <a:lnTo>
                    <a:pt x="685038" y="21336"/>
                  </a:lnTo>
                  <a:lnTo>
                    <a:pt x="685038" y="20574"/>
                  </a:lnTo>
                  <a:lnTo>
                    <a:pt x="681990" y="24384"/>
                  </a:lnTo>
                  <a:lnTo>
                    <a:pt x="678180" y="26670"/>
                  </a:lnTo>
                  <a:lnTo>
                    <a:pt x="671322" y="28956"/>
                  </a:lnTo>
                  <a:lnTo>
                    <a:pt x="337566" y="28956"/>
                  </a:lnTo>
                  <a:lnTo>
                    <a:pt x="335280" y="29718"/>
                  </a:lnTo>
                  <a:lnTo>
                    <a:pt x="334518" y="29718"/>
                  </a:lnTo>
                  <a:lnTo>
                    <a:pt x="325805" y="33896"/>
                  </a:lnTo>
                  <a:lnTo>
                    <a:pt x="319455" y="41033"/>
                  </a:lnTo>
                  <a:lnTo>
                    <a:pt x="315810" y="49225"/>
                  </a:lnTo>
                  <a:lnTo>
                    <a:pt x="315468" y="48006"/>
                  </a:lnTo>
                  <a:lnTo>
                    <a:pt x="315468" y="47244"/>
                  </a:lnTo>
                  <a:lnTo>
                    <a:pt x="313563" y="43434"/>
                  </a:lnTo>
                  <a:lnTo>
                    <a:pt x="313182" y="42672"/>
                  </a:lnTo>
                  <a:lnTo>
                    <a:pt x="310134" y="38100"/>
                  </a:lnTo>
                  <a:lnTo>
                    <a:pt x="309372" y="38100"/>
                  </a:lnTo>
                  <a:lnTo>
                    <a:pt x="306324" y="34290"/>
                  </a:lnTo>
                  <a:lnTo>
                    <a:pt x="305562" y="34290"/>
                  </a:lnTo>
                  <a:lnTo>
                    <a:pt x="301752" y="31242"/>
                  </a:lnTo>
                  <a:lnTo>
                    <a:pt x="300596" y="30861"/>
                  </a:lnTo>
                  <a:lnTo>
                    <a:pt x="297180" y="29718"/>
                  </a:lnTo>
                  <a:lnTo>
                    <a:pt x="296418" y="29718"/>
                  </a:lnTo>
                  <a:lnTo>
                    <a:pt x="268109" y="27609"/>
                  </a:lnTo>
                  <a:lnTo>
                    <a:pt x="206870" y="30861"/>
                  </a:lnTo>
                  <a:lnTo>
                    <a:pt x="179362" y="28295"/>
                  </a:lnTo>
                  <a:lnTo>
                    <a:pt x="174498" y="26670"/>
                  </a:lnTo>
                  <a:lnTo>
                    <a:pt x="170688" y="24384"/>
                  </a:lnTo>
                  <a:lnTo>
                    <a:pt x="167640" y="21336"/>
                  </a:lnTo>
                  <a:lnTo>
                    <a:pt x="166878" y="20574"/>
                  </a:lnTo>
                  <a:lnTo>
                    <a:pt x="166878" y="21336"/>
                  </a:lnTo>
                  <a:lnTo>
                    <a:pt x="162306" y="12192"/>
                  </a:lnTo>
                  <a:lnTo>
                    <a:pt x="160782" y="6858"/>
                  </a:lnTo>
                  <a:lnTo>
                    <a:pt x="160020" y="1524"/>
                  </a:lnTo>
                  <a:lnTo>
                    <a:pt x="158496" y="0"/>
                  </a:lnTo>
                  <a:lnTo>
                    <a:pt x="156972" y="1524"/>
                  </a:lnTo>
                  <a:lnTo>
                    <a:pt x="156972" y="6858"/>
                  </a:lnTo>
                  <a:lnTo>
                    <a:pt x="155448" y="12192"/>
                  </a:lnTo>
                  <a:lnTo>
                    <a:pt x="140462" y="27609"/>
                  </a:lnTo>
                  <a:lnTo>
                    <a:pt x="138480" y="28295"/>
                  </a:lnTo>
                  <a:lnTo>
                    <a:pt x="137160" y="28956"/>
                  </a:lnTo>
                  <a:lnTo>
                    <a:pt x="23622" y="28956"/>
                  </a:lnTo>
                  <a:lnTo>
                    <a:pt x="21336" y="29718"/>
                  </a:lnTo>
                  <a:lnTo>
                    <a:pt x="20574" y="29718"/>
                  </a:lnTo>
                  <a:lnTo>
                    <a:pt x="11861" y="33896"/>
                  </a:lnTo>
                  <a:lnTo>
                    <a:pt x="5511" y="41033"/>
                  </a:lnTo>
                  <a:lnTo>
                    <a:pt x="1549" y="49949"/>
                  </a:lnTo>
                  <a:lnTo>
                    <a:pt x="0" y="59436"/>
                  </a:lnTo>
                  <a:lnTo>
                    <a:pt x="3048" y="59436"/>
                  </a:lnTo>
                  <a:lnTo>
                    <a:pt x="3632" y="54698"/>
                  </a:lnTo>
                  <a:lnTo>
                    <a:pt x="3810" y="54102"/>
                  </a:lnTo>
                  <a:lnTo>
                    <a:pt x="3810" y="53860"/>
                  </a:lnTo>
                  <a:lnTo>
                    <a:pt x="4025" y="53340"/>
                  </a:lnTo>
                  <a:lnTo>
                    <a:pt x="5334" y="48768"/>
                  </a:lnTo>
                  <a:lnTo>
                    <a:pt x="7289" y="44196"/>
                  </a:lnTo>
                  <a:lnTo>
                    <a:pt x="7620" y="43434"/>
                  </a:lnTo>
                  <a:lnTo>
                    <a:pt x="6858" y="44196"/>
                  </a:lnTo>
                  <a:lnTo>
                    <a:pt x="9906" y="39624"/>
                  </a:lnTo>
                  <a:lnTo>
                    <a:pt x="13716" y="36576"/>
                  </a:lnTo>
                  <a:lnTo>
                    <a:pt x="17526" y="34290"/>
                  </a:lnTo>
                  <a:lnTo>
                    <a:pt x="22098" y="32004"/>
                  </a:lnTo>
                  <a:lnTo>
                    <a:pt x="21336" y="32766"/>
                  </a:lnTo>
                  <a:lnTo>
                    <a:pt x="30556" y="32004"/>
                  </a:lnTo>
                  <a:lnTo>
                    <a:pt x="50825" y="30340"/>
                  </a:lnTo>
                  <a:lnTo>
                    <a:pt x="110794" y="33248"/>
                  </a:lnTo>
                  <a:lnTo>
                    <a:pt x="140208" y="31242"/>
                  </a:lnTo>
                  <a:lnTo>
                    <a:pt x="142938" y="30340"/>
                  </a:lnTo>
                  <a:lnTo>
                    <a:pt x="144780" y="29718"/>
                  </a:lnTo>
                  <a:lnTo>
                    <a:pt x="148590" y="26670"/>
                  </a:lnTo>
                  <a:lnTo>
                    <a:pt x="149352" y="26670"/>
                  </a:lnTo>
                  <a:lnTo>
                    <a:pt x="152400" y="22860"/>
                  </a:lnTo>
                  <a:lnTo>
                    <a:pt x="153162" y="22860"/>
                  </a:lnTo>
                  <a:lnTo>
                    <a:pt x="154686" y="20574"/>
                  </a:lnTo>
                  <a:lnTo>
                    <a:pt x="156210" y="18288"/>
                  </a:lnTo>
                  <a:lnTo>
                    <a:pt x="158496" y="12954"/>
                  </a:lnTo>
                  <a:lnTo>
                    <a:pt x="158864" y="11645"/>
                  </a:lnTo>
                  <a:lnTo>
                    <a:pt x="162534" y="19939"/>
                  </a:lnTo>
                  <a:lnTo>
                    <a:pt x="168846" y="27101"/>
                  </a:lnTo>
                  <a:lnTo>
                    <a:pt x="177546" y="31242"/>
                  </a:lnTo>
                  <a:lnTo>
                    <a:pt x="178308" y="31242"/>
                  </a:lnTo>
                  <a:lnTo>
                    <a:pt x="180594" y="32004"/>
                  </a:lnTo>
                  <a:lnTo>
                    <a:pt x="294132" y="32004"/>
                  </a:lnTo>
                  <a:lnTo>
                    <a:pt x="295656" y="32766"/>
                  </a:lnTo>
                  <a:lnTo>
                    <a:pt x="295656" y="32004"/>
                  </a:lnTo>
                  <a:lnTo>
                    <a:pt x="300228" y="34290"/>
                  </a:lnTo>
                  <a:lnTo>
                    <a:pt x="304038" y="36576"/>
                  </a:lnTo>
                  <a:lnTo>
                    <a:pt x="307848" y="39624"/>
                  </a:lnTo>
                  <a:lnTo>
                    <a:pt x="307086" y="39624"/>
                  </a:lnTo>
                  <a:lnTo>
                    <a:pt x="310134" y="44196"/>
                  </a:lnTo>
                  <a:lnTo>
                    <a:pt x="310134" y="43434"/>
                  </a:lnTo>
                  <a:lnTo>
                    <a:pt x="312420" y="48768"/>
                  </a:lnTo>
                  <a:lnTo>
                    <a:pt x="313944" y="54102"/>
                  </a:lnTo>
                  <a:lnTo>
                    <a:pt x="313944" y="59436"/>
                  </a:lnTo>
                  <a:lnTo>
                    <a:pt x="316992" y="59436"/>
                  </a:lnTo>
                  <a:lnTo>
                    <a:pt x="317576" y="54698"/>
                  </a:lnTo>
                  <a:lnTo>
                    <a:pt x="317754" y="54102"/>
                  </a:lnTo>
                  <a:lnTo>
                    <a:pt x="317754" y="53860"/>
                  </a:lnTo>
                  <a:lnTo>
                    <a:pt x="317969" y="53340"/>
                  </a:lnTo>
                  <a:lnTo>
                    <a:pt x="319278" y="48768"/>
                  </a:lnTo>
                  <a:lnTo>
                    <a:pt x="321233" y="44196"/>
                  </a:lnTo>
                  <a:lnTo>
                    <a:pt x="321564" y="43434"/>
                  </a:lnTo>
                  <a:lnTo>
                    <a:pt x="320802" y="44196"/>
                  </a:lnTo>
                  <a:lnTo>
                    <a:pt x="323850" y="39624"/>
                  </a:lnTo>
                  <a:lnTo>
                    <a:pt x="327660" y="36576"/>
                  </a:lnTo>
                  <a:lnTo>
                    <a:pt x="331470" y="34290"/>
                  </a:lnTo>
                  <a:lnTo>
                    <a:pt x="336042" y="32004"/>
                  </a:lnTo>
                  <a:lnTo>
                    <a:pt x="335280" y="32766"/>
                  </a:lnTo>
                  <a:lnTo>
                    <a:pt x="337566" y="32004"/>
                  </a:lnTo>
                  <a:lnTo>
                    <a:pt x="672084" y="32004"/>
                  </a:lnTo>
                  <a:lnTo>
                    <a:pt x="678942" y="29718"/>
                  </a:lnTo>
                  <a:lnTo>
                    <a:pt x="679704" y="29718"/>
                  </a:lnTo>
                  <a:lnTo>
                    <a:pt x="683514" y="26670"/>
                  </a:lnTo>
                  <a:lnTo>
                    <a:pt x="687324" y="22860"/>
                  </a:lnTo>
                  <a:lnTo>
                    <a:pt x="688340" y="21336"/>
                  </a:lnTo>
                  <a:lnTo>
                    <a:pt x="690372" y="18288"/>
                  </a:lnTo>
                  <a:lnTo>
                    <a:pt x="691134" y="18288"/>
                  </a:lnTo>
                  <a:lnTo>
                    <a:pt x="692658" y="12954"/>
                  </a:lnTo>
                  <a:lnTo>
                    <a:pt x="693420" y="12954"/>
                  </a:lnTo>
                  <a:lnTo>
                    <a:pt x="693674" y="11137"/>
                  </a:lnTo>
                  <a:lnTo>
                    <a:pt x="696239" y="17818"/>
                  </a:lnTo>
                  <a:lnTo>
                    <a:pt x="701103" y="24650"/>
                  </a:lnTo>
                  <a:lnTo>
                    <a:pt x="707898" y="29718"/>
                  </a:lnTo>
                  <a:lnTo>
                    <a:pt x="712470" y="31242"/>
                  </a:lnTo>
                  <a:lnTo>
                    <a:pt x="715518" y="32004"/>
                  </a:lnTo>
                  <a:lnTo>
                    <a:pt x="1049274" y="32004"/>
                  </a:lnTo>
                  <a:lnTo>
                    <a:pt x="1051560" y="32766"/>
                  </a:lnTo>
                  <a:lnTo>
                    <a:pt x="1051560" y="32004"/>
                  </a:lnTo>
                  <a:lnTo>
                    <a:pt x="1056132" y="34290"/>
                  </a:lnTo>
                  <a:lnTo>
                    <a:pt x="1055370" y="34290"/>
                  </a:lnTo>
                  <a:lnTo>
                    <a:pt x="1059942" y="36576"/>
                  </a:lnTo>
                  <a:lnTo>
                    <a:pt x="1062990" y="39624"/>
                  </a:lnTo>
                  <a:lnTo>
                    <a:pt x="1066038" y="44196"/>
                  </a:lnTo>
                  <a:lnTo>
                    <a:pt x="1066038" y="43434"/>
                  </a:lnTo>
                  <a:lnTo>
                    <a:pt x="1068324" y="48768"/>
                  </a:lnTo>
                  <a:lnTo>
                    <a:pt x="1069619" y="53340"/>
                  </a:lnTo>
                  <a:lnTo>
                    <a:pt x="1072134" y="53340"/>
                  </a:lnTo>
                  <a:close/>
                </a:path>
                <a:path w="1491614" h="330200">
                  <a:moveTo>
                    <a:pt x="1072896" y="59436"/>
                  </a:moveTo>
                  <a:lnTo>
                    <a:pt x="1072299" y="54698"/>
                  </a:lnTo>
                  <a:lnTo>
                    <a:pt x="1072222" y="54102"/>
                  </a:lnTo>
                  <a:lnTo>
                    <a:pt x="1069848" y="54102"/>
                  </a:lnTo>
                  <a:lnTo>
                    <a:pt x="1069174" y="54102"/>
                  </a:lnTo>
                  <a:lnTo>
                    <a:pt x="1069848" y="59436"/>
                  </a:lnTo>
                  <a:lnTo>
                    <a:pt x="1072896" y="59436"/>
                  </a:lnTo>
                  <a:close/>
                </a:path>
                <a:path w="1491614" h="330200">
                  <a:moveTo>
                    <a:pt x="1491234" y="140982"/>
                  </a:moveTo>
                  <a:lnTo>
                    <a:pt x="1488186" y="140982"/>
                  </a:lnTo>
                  <a:lnTo>
                    <a:pt x="1488186" y="163830"/>
                  </a:lnTo>
                  <a:lnTo>
                    <a:pt x="1491234" y="163830"/>
                  </a:lnTo>
                  <a:lnTo>
                    <a:pt x="1491234" y="1409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437888" y="1753612"/>
            <a:ext cx="1650364" cy="463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0">
              <a:lnSpc>
                <a:spcPts val="815"/>
              </a:lnSpc>
              <a:spcBef>
                <a:spcPts val="110"/>
              </a:spcBef>
              <a:tabLst>
                <a:tab pos="733425" algn="l"/>
              </a:tabLst>
            </a:pPr>
            <a:r>
              <a:rPr sz="750" spc="-25" dirty="0">
                <a:latin typeface="Arial MT"/>
                <a:cs typeface="Arial MT"/>
              </a:rPr>
              <a:t>B</a:t>
            </a:r>
            <a:r>
              <a:rPr sz="750" spc="-37" baseline="-22222" dirty="0">
                <a:latin typeface="Arial MT"/>
                <a:cs typeface="Arial MT"/>
              </a:rPr>
              <a:t>i</a:t>
            </a:r>
            <a:r>
              <a:rPr sz="750" baseline="-22222" dirty="0">
                <a:latin typeface="Arial MT"/>
                <a:cs typeface="Arial MT"/>
              </a:rPr>
              <a:t>	</a:t>
            </a:r>
            <a:r>
              <a:rPr sz="1125" spc="-37" baseline="3703" dirty="0">
                <a:latin typeface="Arial MT"/>
                <a:cs typeface="Arial MT"/>
              </a:rPr>
              <a:t>I</a:t>
            </a:r>
            <a:r>
              <a:rPr sz="750" spc="-37" baseline="-16666" dirty="0">
                <a:latin typeface="Arial MT"/>
                <a:cs typeface="Arial MT"/>
              </a:rPr>
              <a:t>i</a:t>
            </a:r>
            <a:endParaRPr sz="750" baseline="-16666">
              <a:latin typeface="Arial MT"/>
              <a:cs typeface="Arial MT"/>
            </a:endParaRPr>
          </a:p>
          <a:p>
            <a:pPr marL="1292225">
              <a:lnSpc>
                <a:spcPts val="815"/>
              </a:lnSpc>
            </a:pPr>
            <a:r>
              <a:rPr sz="750" spc="-25" dirty="0">
                <a:latin typeface="Arial MT"/>
                <a:cs typeface="Arial MT"/>
              </a:rPr>
              <a:t>C</a:t>
            </a:r>
            <a:r>
              <a:rPr sz="750" spc="-37" baseline="-22222" dirty="0">
                <a:latin typeface="Arial MT"/>
                <a:cs typeface="Arial MT"/>
              </a:rPr>
              <a:t>i</a:t>
            </a:r>
            <a:endParaRPr sz="750" baseline="-22222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5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tabLst>
                <a:tab pos="1099185" algn="l"/>
                <a:tab pos="1525270" algn="l"/>
              </a:tabLst>
            </a:pPr>
            <a:r>
              <a:rPr sz="1125" spc="-37" baseline="14814" dirty="0">
                <a:latin typeface="Arial MT"/>
                <a:cs typeface="Arial MT"/>
              </a:rPr>
              <a:t>r</a:t>
            </a:r>
            <a:r>
              <a:rPr sz="500" spc="-25" dirty="0">
                <a:latin typeface="Arial MT"/>
                <a:cs typeface="Arial MT"/>
              </a:rPr>
              <a:t>ik</a:t>
            </a:r>
            <a:r>
              <a:rPr sz="500" dirty="0">
                <a:latin typeface="Arial MT"/>
                <a:cs typeface="Arial MT"/>
              </a:rPr>
              <a:t>	</a:t>
            </a:r>
            <a:r>
              <a:rPr sz="1125" spc="-37" baseline="14814" dirty="0">
                <a:latin typeface="Arial MT"/>
                <a:cs typeface="Arial MT"/>
              </a:rPr>
              <a:t>s</a:t>
            </a:r>
            <a:r>
              <a:rPr sz="500" spc="-25" dirty="0">
                <a:latin typeface="Arial MT"/>
                <a:cs typeface="Arial MT"/>
              </a:rPr>
              <a:t>ik</a:t>
            </a:r>
            <a:r>
              <a:rPr sz="500" dirty="0">
                <a:latin typeface="Arial MT"/>
                <a:cs typeface="Arial MT"/>
              </a:rPr>
              <a:t>	</a:t>
            </a:r>
            <a:r>
              <a:rPr sz="1125" spc="-37" baseline="14814" dirty="0">
                <a:latin typeface="Arial MT"/>
                <a:cs typeface="Arial MT"/>
              </a:rPr>
              <a:t>f</a:t>
            </a:r>
            <a:r>
              <a:rPr sz="500" spc="-25" dirty="0">
                <a:latin typeface="Arial MT"/>
                <a:cs typeface="Arial MT"/>
              </a:rPr>
              <a:t>ik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88638" y="2229862"/>
            <a:ext cx="2620010" cy="977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8640">
              <a:lnSpc>
                <a:spcPts val="88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WO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104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max{s</a:t>
            </a:r>
            <a:r>
              <a:rPr sz="750" baseline="-22222" dirty="0">
                <a:latin typeface="Arial MT"/>
                <a:cs typeface="Arial MT"/>
              </a:rPr>
              <a:t>ik</a:t>
            </a:r>
            <a:r>
              <a:rPr sz="750" spc="127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r</a:t>
            </a:r>
            <a:r>
              <a:rPr sz="750" spc="-30" baseline="-22222" dirty="0">
                <a:latin typeface="Arial MT"/>
                <a:cs typeface="Arial MT"/>
              </a:rPr>
              <a:t>ik</a:t>
            </a:r>
            <a:r>
              <a:rPr sz="750" spc="-20" dirty="0">
                <a:latin typeface="Arial MT"/>
                <a:cs typeface="Arial MT"/>
              </a:rPr>
              <a:t>}</a:t>
            </a:r>
            <a:endParaRPr sz="750">
              <a:latin typeface="Arial MT"/>
              <a:cs typeface="Arial MT"/>
            </a:endParaRPr>
          </a:p>
          <a:p>
            <a:pPr marR="758190" algn="ctr">
              <a:lnSpc>
                <a:spcPts val="580"/>
              </a:lnSpc>
            </a:pPr>
            <a:r>
              <a:rPr sz="500" spc="-50" dirty="0">
                <a:latin typeface="Arial MT"/>
                <a:cs typeface="Arial MT"/>
              </a:rPr>
              <a:t>k</a:t>
            </a: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500">
              <a:latin typeface="Arial MT"/>
              <a:cs typeface="Arial MT"/>
            </a:endParaRPr>
          </a:p>
          <a:p>
            <a:pPr marL="368300" marR="30480" indent="-342900" algn="just">
              <a:lnSpc>
                <a:spcPct val="102000"/>
              </a:lnSpc>
            </a:pPr>
            <a:r>
              <a:rPr sz="750" dirty="0">
                <a:latin typeface="Arial MT"/>
                <a:cs typeface="Arial MT"/>
              </a:rPr>
              <a:t>WO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412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2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Worst-</a:t>
            </a:r>
            <a:r>
              <a:rPr sz="750" dirty="0">
                <a:latin typeface="Arial MT"/>
                <a:cs typeface="Arial MT"/>
              </a:rPr>
              <a:t>case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occupied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time:</a:t>
            </a:r>
            <a:r>
              <a:rPr sz="750" spc="2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due</a:t>
            </a:r>
            <a:r>
              <a:rPr sz="750" spc="2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blocking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from</a:t>
            </a:r>
            <a:r>
              <a:rPr sz="750" dirty="0">
                <a:latin typeface="Arial MT"/>
                <a:cs typeface="Arial MT"/>
              </a:rPr>
              <a:t> lp(i)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interference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from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hp(i)</a:t>
            </a:r>
            <a:endParaRPr sz="750">
              <a:latin typeface="Arial MT"/>
              <a:cs typeface="Arial MT"/>
            </a:endParaRPr>
          </a:p>
          <a:p>
            <a:pPr marL="367665" marR="31115" indent="-342900" algn="just">
              <a:lnSpc>
                <a:spcPct val="101699"/>
              </a:lnSpc>
              <a:spcBef>
                <a:spcPts val="730"/>
              </a:spcBef>
            </a:pPr>
            <a:r>
              <a:rPr sz="750" dirty="0">
                <a:latin typeface="Arial MT"/>
                <a:cs typeface="Arial MT"/>
              </a:rPr>
              <a:t>NOTE:</a:t>
            </a:r>
            <a:r>
              <a:rPr sz="750" spc="1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end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8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WO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24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cannot</a:t>
            </a:r>
            <a:r>
              <a:rPr sz="750" spc="8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coincide</a:t>
            </a:r>
            <a:r>
              <a:rPr sz="750" spc="10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with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activation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6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</a:t>
            </a:r>
            <a:r>
              <a:rPr sz="750" spc="16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higher</a:t>
            </a:r>
            <a:r>
              <a:rPr sz="750" spc="17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priority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</a:t>
            </a:r>
            <a:r>
              <a:rPr sz="750" spc="170" dirty="0">
                <a:latin typeface="Arial MT"/>
                <a:cs typeface="Arial MT"/>
              </a:rPr>
              <a:t> </a:t>
            </a:r>
            <a:r>
              <a:rPr sz="750" dirty="0">
                <a:latin typeface="Symbol"/>
                <a:cs typeface="Symbol"/>
              </a:rPr>
              <a:t></a:t>
            </a:r>
            <a:r>
              <a:rPr sz="750" baseline="-22222" dirty="0">
                <a:latin typeface="Arial MT"/>
                <a:cs typeface="Arial MT"/>
              </a:rPr>
              <a:t>h</a:t>
            </a:r>
            <a:r>
              <a:rPr sz="750" dirty="0">
                <a:latin typeface="Arial MT"/>
                <a:cs typeface="Arial MT"/>
              </a:rPr>
              <a:t>,</a:t>
            </a:r>
            <a:r>
              <a:rPr sz="750" spc="1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which</a:t>
            </a:r>
            <a:r>
              <a:rPr sz="750" spc="17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would</a:t>
            </a:r>
            <a:r>
              <a:rPr sz="750" spc="18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increase </a:t>
            </a:r>
            <a:r>
              <a:rPr sz="750" dirty="0">
                <a:latin typeface="Arial MT"/>
                <a:cs typeface="Arial MT"/>
              </a:rPr>
              <a:t>WO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12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by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C</a:t>
            </a:r>
            <a:r>
              <a:rPr sz="750" spc="-37" baseline="-22222" dirty="0">
                <a:latin typeface="Arial MT"/>
                <a:cs typeface="Arial MT"/>
              </a:rPr>
              <a:t>h</a:t>
            </a:r>
            <a:endParaRPr sz="750" baseline="-22222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925823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64919" y="4341364"/>
            <a:ext cx="1844039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62811" y="4850891"/>
            <a:ext cx="2135505" cy="171450"/>
            <a:chOff x="1162811" y="4850891"/>
            <a:chExt cx="2135505" cy="171450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7685" y="4985765"/>
              <a:ext cx="313944" cy="3505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367533" y="4962143"/>
              <a:ext cx="418465" cy="59055"/>
            </a:xfrm>
            <a:custGeom>
              <a:avLst/>
              <a:gdLst/>
              <a:ahLst/>
              <a:cxnLst/>
              <a:rect l="l" t="t" r="r" b="b"/>
              <a:pathLst>
                <a:path w="418464" h="59054">
                  <a:moveTo>
                    <a:pt x="418338" y="0"/>
                  </a:moveTo>
                  <a:lnTo>
                    <a:pt x="0" y="0"/>
                  </a:lnTo>
                  <a:lnTo>
                    <a:pt x="0" y="58674"/>
                  </a:lnTo>
                  <a:lnTo>
                    <a:pt x="418338" y="58674"/>
                  </a:lnTo>
                  <a:lnTo>
                    <a:pt x="41833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62812" y="4960619"/>
              <a:ext cx="2135505" cy="62230"/>
            </a:xfrm>
            <a:custGeom>
              <a:avLst/>
              <a:gdLst/>
              <a:ahLst/>
              <a:cxnLst/>
              <a:rect l="l" t="t" r="r" b="b"/>
              <a:pathLst>
                <a:path w="2135504" h="62229">
                  <a:moveTo>
                    <a:pt x="2135124" y="58674"/>
                  </a:moveTo>
                  <a:lnTo>
                    <a:pt x="1624584" y="58674"/>
                  </a:lnTo>
                  <a:lnTo>
                    <a:pt x="1624584" y="3048"/>
                  </a:lnTo>
                  <a:lnTo>
                    <a:pt x="1624584" y="1524"/>
                  </a:lnTo>
                  <a:lnTo>
                    <a:pt x="1624584" y="0"/>
                  </a:lnTo>
                  <a:lnTo>
                    <a:pt x="1621536" y="0"/>
                  </a:lnTo>
                  <a:lnTo>
                    <a:pt x="1621536" y="3048"/>
                  </a:lnTo>
                  <a:lnTo>
                    <a:pt x="1621536" y="58674"/>
                  </a:lnTo>
                  <a:lnTo>
                    <a:pt x="1206246" y="58674"/>
                  </a:lnTo>
                  <a:lnTo>
                    <a:pt x="1206246" y="3048"/>
                  </a:lnTo>
                  <a:lnTo>
                    <a:pt x="1621536" y="3048"/>
                  </a:lnTo>
                  <a:lnTo>
                    <a:pt x="1621536" y="0"/>
                  </a:lnTo>
                  <a:lnTo>
                    <a:pt x="1203198" y="0"/>
                  </a:lnTo>
                  <a:lnTo>
                    <a:pt x="1203198" y="58674"/>
                  </a:lnTo>
                  <a:lnTo>
                    <a:pt x="0" y="58674"/>
                  </a:lnTo>
                  <a:lnTo>
                    <a:pt x="0" y="61722"/>
                  </a:lnTo>
                  <a:lnTo>
                    <a:pt x="1203198" y="61722"/>
                  </a:lnTo>
                  <a:lnTo>
                    <a:pt x="1624584" y="61734"/>
                  </a:lnTo>
                  <a:lnTo>
                    <a:pt x="2135124" y="61722"/>
                  </a:lnTo>
                  <a:lnTo>
                    <a:pt x="2135124" y="58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85493" y="4850891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5" h="170179">
                  <a:moveTo>
                    <a:pt x="15240" y="36575"/>
                  </a:moveTo>
                  <a:lnTo>
                    <a:pt x="9143" y="36575"/>
                  </a:lnTo>
                  <a:lnTo>
                    <a:pt x="9143" y="169925"/>
                  </a:lnTo>
                  <a:lnTo>
                    <a:pt x="15240" y="169925"/>
                  </a:lnTo>
                  <a:lnTo>
                    <a:pt x="15240" y="36575"/>
                  </a:lnTo>
                  <a:close/>
                </a:path>
                <a:path w="24765" h="170179">
                  <a:moveTo>
                    <a:pt x="12192" y="0"/>
                  </a:moveTo>
                  <a:lnTo>
                    <a:pt x="0" y="40386"/>
                  </a:lnTo>
                  <a:lnTo>
                    <a:pt x="9143" y="40386"/>
                  </a:lnTo>
                  <a:lnTo>
                    <a:pt x="9143" y="36575"/>
                  </a:lnTo>
                  <a:lnTo>
                    <a:pt x="23233" y="36575"/>
                  </a:lnTo>
                  <a:lnTo>
                    <a:pt x="12192" y="0"/>
                  </a:lnTo>
                  <a:close/>
                </a:path>
                <a:path w="24765" h="170179">
                  <a:moveTo>
                    <a:pt x="23233" y="36575"/>
                  </a:moveTo>
                  <a:lnTo>
                    <a:pt x="15240" y="36575"/>
                  </a:lnTo>
                  <a:lnTo>
                    <a:pt x="15240" y="40386"/>
                  </a:lnTo>
                  <a:lnTo>
                    <a:pt x="24384" y="40386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65488" y="4850891"/>
              <a:ext cx="24130" cy="169545"/>
            </a:xfrm>
            <a:custGeom>
              <a:avLst/>
              <a:gdLst/>
              <a:ahLst/>
              <a:cxnLst/>
              <a:rect l="l" t="t" r="r" b="b"/>
              <a:pathLst>
                <a:path w="24130" h="169545">
                  <a:moveTo>
                    <a:pt x="23660" y="129540"/>
                  </a:moveTo>
                  <a:lnTo>
                    <a:pt x="14503" y="129540"/>
                  </a:lnTo>
                  <a:lnTo>
                    <a:pt x="14503" y="0"/>
                  </a:lnTo>
                  <a:lnTo>
                    <a:pt x="8420" y="0"/>
                  </a:lnTo>
                  <a:lnTo>
                    <a:pt x="8420" y="130048"/>
                  </a:lnTo>
                  <a:lnTo>
                    <a:pt x="0" y="130048"/>
                  </a:lnTo>
                  <a:lnTo>
                    <a:pt x="0" y="133858"/>
                  </a:lnTo>
                  <a:lnTo>
                    <a:pt x="5943" y="133858"/>
                  </a:lnTo>
                  <a:lnTo>
                    <a:pt x="5943" y="169418"/>
                  </a:lnTo>
                  <a:lnTo>
                    <a:pt x="16979" y="169418"/>
                  </a:lnTo>
                  <a:lnTo>
                    <a:pt x="16979" y="133858"/>
                  </a:lnTo>
                  <a:lnTo>
                    <a:pt x="8420" y="133858"/>
                  </a:lnTo>
                  <a:lnTo>
                    <a:pt x="8420" y="133350"/>
                  </a:lnTo>
                  <a:lnTo>
                    <a:pt x="14503" y="133350"/>
                  </a:lnTo>
                  <a:lnTo>
                    <a:pt x="22504" y="133350"/>
                  </a:lnTo>
                  <a:lnTo>
                    <a:pt x="23660" y="1295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77391" y="4843719"/>
            <a:ext cx="14033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i</a:t>
            </a:r>
            <a:endParaRPr sz="975" baseline="-21367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296161" y="4844732"/>
            <a:ext cx="1491615" cy="365125"/>
            <a:chOff x="1296161" y="4844732"/>
            <a:chExt cx="1491615" cy="365125"/>
          </a:xfrm>
        </p:grpSpPr>
        <p:sp>
          <p:nvSpPr>
            <p:cNvPr id="55" name="object 55"/>
            <p:cNvSpPr/>
            <p:nvPr/>
          </p:nvSpPr>
          <p:spPr>
            <a:xfrm>
              <a:off x="1610105" y="4846320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304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048" y="12192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1630" y="4867656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0"/>
                  </a:moveTo>
                  <a:lnTo>
                    <a:pt x="0" y="176022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67533" y="4846320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h="197485">
                  <a:moveTo>
                    <a:pt x="0" y="0"/>
                  </a:moveTo>
                  <a:lnTo>
                    <a:pt x="0" y="197358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96162" y="4879847"/>
              <a:ext cx="1491615" cy="330200"/>
            </a:xfrm>
            <a:custGeom>
              <a:avLst/>
              <a:gdLst/>
              <a:ahLst/>
              <a:cxnLst/>
              <a:rect l="l" t="t" r="r" b="b"/>
              <a:pathLst>
                <a:path w="1491614" h="330200">
                  <a:moveTo>
                    <a:pt x="3048" y="140970"/>
                  </a:moveTo>
                  <a:lnTo>
                    <a:pt x="0" y="140970"/>
                  </a:lnTo>
                  <a:lnTo>
                    <a:pt x="0" y="163830"/>
                  </a:lnTo>
                  <a:lnTo>
                    <a:pt x="3048" y="163830"/>
                  </a:lnTo>
                  <a:lnTo>
                    <a:pt x="3048" y="140970"/>
                  </a:lnTo>
                  <a:close/>
                </a:path>
                <a:path w="1491614" h="330200">
                  <a:moveTo>
                    <a:pt x="1071372" y="314706"/>
                  </a:moveTo>
                  <a:lnTo>
                    <a:pt x="1055484" y="310134"/>
                  </a:lnTo>
                  <a:lnTo>
                    <a:pt x="1021080" y="300228"/>
                  </a:lnTo>
                  <a:lnTo>
                    <a:pt x="1021080" y="310134"/>
                  </a:lnTo>
                  <a:lnTo>
                    <a:pt x="52578" y="309384"/>
                  </a:lnTo>
                  <a:lnTo>
                    <a:pt x="52578" y="299466"/>
                  </a:lnTo>
                  <a:lnTo>
                    <a:pt x="1524" y="314706"/>
                  </a:lnTo>
                  <a:lnTo>
                    <a:pt x="52578" y="329946"/>
                  </a:lnTo>
                  <a:lnTo>
                    <a:pt x="52578" y="319290"/>
                  </a:lnTo>
                  <a:lnTo>
                    <a:pt x="1021080" y="320040"/>
                  </a:lnTo>
                  <a:lnTo>
                    <a:pt x="1021080" y="329946"/>
                  </a:lnTo>
                  <a:lnTo>
                    <a:pt x="1053769" y="320040"/>
                  </a:lnTo>
                  <a:lnTo>
                    <a:pt x="1071372" y="314706"/>
                  </a:lnTo>
                  <a:close/>
                </a:path>
                <a:path w="1491614" h="330200">
                  <a:moveTo>
                    <a:pt x="1072134" y="53340"/>
                  </a:moveTo>
                  <a:lnTo>
                    <a:pt x="1070610" y="48006"/>
                  </a:lnTo>
                  <a:lnTo>
                    <a:pt x="1070610" y="47244"/>
                  </a:lnTo>
                  <a:lnTo>
                    <a:pt x="1068705" y="43434"/>
                  </a:lnTo>
                  <a:lnTo>
                    <a:pt x="1068324" y="42672"/>
                  </a:lnTo>
                  <a:lnTo>
                    <a:pt x="1065276" y="38100"/>
                  </a:lnTo>
                  <a:lnTo>
                    <a:pt x="1061466" y="34290"/>
                  </a:lnTo>
                  <a:lnTo>
                    <a:pt x="1057656" y="31242"/>
                  </a:lnTo>
                  <a:lnTo>
                    <a:pt x="1056894" y="31242"/>
                  </a:lnTo>
                  <a:lnTo>
                    <a:pt x="1052322" y="29718"/>
                  </a:lnTo>
                  <a:lnTo>
                    <a:pt x="1049274" y="28956"/>
                  </a:lnTo>
                  <a:lnTo>
                    <a:pt x="715518" y="28956"/>
                  </a:lnTo>
                  <a:lnTo>
                    <a:pt x="708660" y="26670"/>
                  </a:lnTo>
                  <a:lnTo>
                    <a:pt x="709422" y="26670"/>
                  </a:lnTo>
                  <a:lnTo>
                    <a:pt x="704850" y="24384"/>
                  </a:lnTo>
                  <a:lnTo>
                    <a:pt x="705612" y="24384"/>
                  </a:lnTo>
                  <a:lnTo>
                    <a:pt x="702564" y="21336"/>
                  </a:lnTo>
                  <a:lnTo>
                    <a:pt x="701802" y="20574"/>
                  </a:lnTo>
                  <a:lnTo>
                    <a:pt x="701802" y="21336"/>
                  </a:lnTo>
                  <a:lnTo>
                    <a:pt x="698754" y="16764"/>
                  </a:lnTo>
                  <a:lnTo>
                    <a:pt x="696468" y="12192"/>
                  </a:lnTo>
                  <a:lnTo>
                    <a:pt x="697230" y="12192"/>
                  </a:lnTo>
                  <a:lnTo>
                    <a:pt x="695706" y="6858"/>
                  </a:lnTo>
                  <a:lnTo>
                    <a:pt x="694944" y="1524"/>
                  </a:lnTo>
                  <a:lnTo>
                    <a:pt x="693420" y="0"/>
                  </a:lnTo>
                  <a:lnTo>
                    <a:pt x="691896" y="1524"/>
                  </a:lnTo>
                  <a:lnTo>
                    <a:pt x="691896" y="6858"/>
                  </a:lnTo>
                  <a:lnTo>
                    <a:pt x="690372" y="12192"/>
                  </a:lnTo>
                  <a:lnTo>
                    <a:pt x="688086" y="16764"/>
                  </a:lnTo>
                  <a:lnTo>
                    <a:pt x="685038" y="21336"/>
                  </a:lnTo>
                  <a:lnTo>
                    <a:pt x="685038" y="20574"/>
                  </a:lnTo>
                  <a:lnTo>
                    <a:pt x="681990" y="24384"/>
                  </a:lnTo>
                  <a:lnTo>
                    <a:pt x="678180" y="26670"/>
                  </a:lnTo>
                  <a:lnTo>
                    <a:pt x="671322" y="28956"/>
                  </a:lnTo>
                  <a:lnTo>
                    <a:pt x="337553" y="28956"/>
                  </a:lnTo>
                  <a:lnTo>
                    <a:pt x="335280" y="29718"/>
                  </a:lnTo>
                  <a:lnTo>
                    <a:pt x="334518" y="29718"/>
                  </a:lnTo>
                  <a:lnTo>
                    <a:pt x="325805" y="33883"/>
                  </a:lnTo>
                  <a:lnTo>
                    <a:pt x="319455" y="41021"/>
                  </a:lnTo>
                  <a:lnTo>
                    <a:pt x="315810" y="49225"/>
                  </a:lnTo>
                  <a:lnTo>
                    <a:pt x="315468" y="48006"/>
                  </a:lnTo>
                  <a:lnTo>
                    <a:pt x="315468" y="47244"/>
                  </a:lnTo>
                  <a:lnTo>
                    <a:pt x="313563" y="43434"/>
                  </a:lnTo>
                  <a:lnTo>
                    <a:pt x="313182" y="42672"/>
                  </a:lnTo>
                  <a:lnTo>
                    <a:pt x="310134" y="38100"/>
                  </a:lnTo>
                  <a:lnTo>
                    <a:pt x="309372" y="38100"/>
                  </a:lnTo>
                  <a:lnTo>
                    <a:pt x="306324" y="34290"/>
                  </a:lnTo>
                  <a:lnTo>
                    <a:pt x="305562" y="34290"/>
                  </a:lnTo>
                  <a:lnTo>
                    <a:pt x="301752" y="31242"/>
                  </a:lnTo>
                  <a:lnTo>
                    <a:pt x="300570" y="30861"/>
                  </a:lnTo>
                  <a:lnTo>
                    <a:pt x="297180" y="29718"/>
                  </a:lnTo>
                  <a:lnTo>
                    <a:pt x="296418" y="29718"/>
                  </a:lnTo>
                  <a:lnTo>
                    <a:pt x="268109" y="27597"/>
                  </a:lnTo>
                  <a:lnTo>
                    <a:pt x="206870" y="30861"/>
                  </a:lnTo>
                  <a:lnTo>
                    <a:pt x="179362" y="28295"/>
                  </a:lnTo>
                  <a:lnTo>
                    <a:pt x="174498" y="26670"/>
                  </a:lnTo>
                  <a:lnTo>
                    <a:pt x="170688" y="24384"/>
                  </a:lnTo>
                  <a:lnTo>
                    <a:pt x="167640" y="21336"/>
                  </a:lnTo>
                  <a:lnTo>
                    <a:pt x="166878" y="20574"/>
                  </a:lnTo>
                  <a:lnTo>
                    <a:pt x="166878" y="21336"/>
                  </a:lnTo>
                  <a:lnTo>
                    <a:pt x="162306" y="12192"/>
                  </a:lnTo>
                  <a:lnTo>
                    <a:pt x="160782" y="6858"/>
                  </a:lnTo>
                  <a:lnTo>
                    <a:pt x="160020" y="1524"/>
                  </a:lnTo>
                  <a:lnTo>
                    <a:pt x="158496" y="0"/>
                  </a:lnTo>
                  <a:lnTo>
                    <a:pt x="156972" y="1524"/>
                  </a:lnTo>
                  <a:lnTo>
                    <a:pt x="156972" y="6858"/>
                  </a:lnTo>
                  <a:lnTo>
                    <a:pt x="155448" y="12192"/>
                  </a:lnTo>
                  <a:lnTo>
                    <a:pt x="140474" y="27597"/>
                  </a:lnTo>
                  <a:lnTo>
                    <a:pt x="138480" y="28295"/>
                  </a:lnTo>
                  <a:lnTo>
                    <a:pt x="137160" y="28956"/>
                  </a:lnTo>
                  <a:lnTo>
                    <a:pt x="23622" y="28956"/>
                  </a:lnTo>
                  <a:lnTo>
                    <a:pt x="21336" y="29718"/>
                  </a:lnTo>
                  <a:lnTo>
                    <a:pt x="20574" y="29718"/>
                  </a:lnTo>
                  <a:lnTo>
                    <a:pt x="11861" y="33883"/>
                  </a:lnTo>
                  <a:lnTo>
                    <a:pt x="5511" y="41021"/>
                  </a:lnTo>
                  <a:lnTo>
                    <a:pt x="1549" y="49949"/>
                  </a:lnTo>
                  <a:lnTo>
                    <a:pt x="0" y="59436"/>
                  </a:lnTo>
                  <a:lnTo>
                    <a:pt x="3048" y="59436"/>
                  </a:lnTo>
                  <a:lnTo>
                    <a:pt x="3632" y="54698"/>
                  </a:lnTo>
                  <a:lnTo>
                    <a:pt x="3810" y="54102"/>
                  </a:lnTo>
                  <a:lnTo>
                    <a:pt x="3810" y="53860"/>
                  </a:lnTo>
                  <a:lnTo>
                    <a:pt x="4025" y="53340"/>
                  </a:lnTo>
                  <a:lnTo>
                    <a:pt x="5334" y="48768"/>
                  </a:lnTo>
                  <a:lnTo>
                    <a:pt x="7289" y="44196"/>
                  </a:lnTo>
                  <a:lnTo>
                    <a:pt x="7620" y="43434"/>
                  </a:lnTo>
                  <a:lnTo>
                    <a:pt x="6858" y="44196"/>
                  </a:lnTo>
                  <a:lnTo>
                    <a:pt x="9906" y="39624"/>
                  </a:lnTo>
                  <a:lnTo>
                    <a:pt x="13716" y="36576"/>
                  </a:lnTo>
                  <a:lnTo>
                    <a:pt x="17526" y="34290"/>
                  </a:lnTo>
                  <a:lnTo>
                    <a:pt x="22098" y="32004"/>
                  </a:lnTo>
                  <a:lnTo>
                    <a:pt x="21336" y="32766"/>
                  </a:lnTo>
                  <a:lnTo>
                    <a:pt x="30556" y="32004"/>
                  </a:lnTo>
                  <a:lnTo>
                    <a:pt x="50825" y="30340"/>
                  </a:lnTo>
                  <a:lnTo>
                    <a:pt x="110794" y="33248"/>
                  </a:lnTo>
                  <a:lnTo>
                    <a:pt x="140208" y="31242"/>
                  </a:lnTo>
                  <a:lnTo>
                    <a:pt x="142938" y="30340"/>
                  </a:lnTo>
                  <a:lnTo>
                    <a:pt x="144780" y="29718"/>
                  </a:lnTo>
                  <a:lnTo>
                    <a:pt x="148590" y="26670"/>
                  </a:lnTo>
                  <a:lnTo>
                    <a:pt x="149352" y="26670"/>
                  </a:lnTo>
                  <a:lnTo>
                    <a:pt x="152400" y="22860"/>
                  </a:lnTo>
                  <a:lnTo>
                    <a:pt x="153162" y="22860"/>
                  </a:lnTo>
                  <a:lnTo>
                    <a:pt x="154686" y="20574"/>
                  </a:lnTo>
                  <a:lnTo>
                    <a:pt x="156210" y="18288"/>
                  </a:lnTo>
                  <a:lnTo>
                    <a:pt x="158496" y="12954"/>
                  </a:lnTo>
                  <a:lnTo>
                    <a:pt x="158864" y="11645"/>
                  </a:lnTo>
                  <a:lnTo>
                    <a:pt x="162534" y="19939"/>
                  </a:lnTo>
                  <a:lnTo>
                    <a:pt x="168846" y="27101"/>
                  </a:lnTo>
                  <a:lnTo>
                    <a:pt x="177546" y="31242"/>
                  </a:lnTo>
                  <a:lnTo>
                    <a:pt x="178308" y="31242"/>
                  </a:lnTo>
                  <a:lnTo>
                    <a:pt x="180594" y="32004"/>
                  </a:lnTo>
                  <a:lnTo>
                    <a:pt x="294132" y="32004"/>
                  </a:lnTo>
                  <a:lnTo>
                    <a:pt x="295656" y="32766"/>
                  </a:lnTo>
                  <a:lnTo>
                    <a:pt x="295656" y="32004"/>
                  </a:lnTo>
                  <a:lnTo>
                    <a:pt x="300228" y="34290"/>
                  </a:lnTo>
                  <a:lnTo>
                    <a:pt x="304038" y="36576"/>
                  </a:lnTo>
                  <a:lnTo>
                    <a:pt x="307848" y="39624"/>
                  </a:lnTo>
                  <a:lnTo>
                    <a:pt x="307086" y="39624"/>
                  </a:lnTo>
                  <a:lnTo>
                    <a:pt x="310134" y="44196"/>
                  </a:lnTo>
                  <a:lnTo>
                    <a:pt x="310134" y="43434"/>
                  </a:lnTo>
                  <a:lnTo>
                    <a:pt x="312420" y="48768"/>
                  </a:lnTo>
                  <a:lnTo>
                    <a:pt x="313944" y="54102"/>
                  </a:lnTo>
                  <a:lnTo>
                    <a:pt x="313944" y="59436"/>
                  </a:lnTo>
                  <a:lnTo>
                    <a:pt x="316992" y="59436"/>
                  </a:lnTo>
                  <a:lnTo>
                    <a:pt x="317576" y="54698"/>
                  </a:lnTo>
                  <a:lnTo>
                    <a:pt x="317754" y="54102"/>
                  </a:lnTo>
                  <a:lnTo>
                    <a:pt x="317754" y="53860"/>
                  </a:lnTo>
                  <a:lnTo>
                    <a:pt x="317969" y="53340"/>
                  </a:lnTo>
                  <a:lnTo>
                    <a:pt x="319278" y="48768"/>
                  </a:lnTo>
                  <a:lnTo>
                    <a:pt x="321233" y="44196"/>
                  </a:lnTo>
                  <a:lnTo>
                    <a:pt x="321564" y="43434"/>
                  </a:lnTo>
                  <a:lnTo>
                    <a:pt x="320802" y="44196"/>
                  </a:lnTo>
                  <a:lnTo>
                    <a:pt x="323850" y="39624"/>
                  </a:lnTo>
                  <a:lnTo>
                    <a:pt x="327660" y="36576"/>
                  </a:lnTo>
                  <a:lnTo>
                    <a:pt x="331470" y="34290"/>
                  </a:lnTo>
                  <a:lnTo>
                    <a:pt x="336042" y="32004"/>
                  </a:lnTo>
                  <a:lnTo>
                    <a:pt x="335280" y="32766"/>
                  </a:lnTo>
                  <a:lnTo>
                    <a:pt x="337553" y="32004"/>
                  </a:lnTo>
                  <a:lnTo>
                    <a:pt x="672084" y="32004"/>
                  </a:lnTo>
                  <a:lnTo>
                    <a:pt x="678942" y="29718"/>
                  </a:lnTo>
                  <a:lnTo>
                    <a:pt x="679704" y="29718"/>
                  </a:lnTo>
                  <a:lnTo>
                    <a:pt x="683514" y="26670"/>
                  </a:lnTo>
                  <a:lnTo>
                    <a:pt x="687324" y="22860"/>
                  </a:lnTo>
                  <a:lnTo>
                    <a:pt x="688340" y="21336"/>
                  </a:lnTo>
                  <a:lnTo>
                    <a:pt x="690372" y="18288"/>
                  </a:lnTo>
                  <a:lnTo>
                    <a:pt x="691134" y="18288"/>
                  </a:lnTo>
                  <a:lnTo>
                    <a:pt x="692658" y="12954"/>
                  </a:lnTo>
                  <a:lnTo>
                    <a:pt x="693420" y="12954"/>
                  </a:lnTo>
                  <a:lnTo>
                    <a:pt x="693674" y="11137"/>
                  </a:lnTo>
                  <a:lnTo>
                    <a:pt x="696239" y="17818"/>
                  </a:lnTo>
                  <a:lnTo>
                    <a:pt x="701103" y="24650"/>
                  </a:lnTo>
                  <a:lnTo>
                    <a:pt x="707898" y="29718"/>
                  </a:lnTo>
                  <a:lnTo>
                    <a:pt x="712470" y="31242"/>
                  </a:lnTo>
                  <a:lnTo>
                    <a:pt x="715518" y="32004"/>
                  </a:lnTo>
                  <a:lnTo>
                    <a:pt x="1049274" y="32004"/>
                  </a:lnTo>
                  <a:lnTo>
                    <a:pt x="1051560" y="32766"/>
                  </a:lnTo>
                  <a:lnTo>
                    <a:pt x="1051560" y="32004"/>
                  </a:lnTo>
                  <a:lnTo>
                    <a:pt x="1056132" y="34290"/>
                  </a:lnTo>
                  <a:lnTo>
                    <a:pt x="1055370" y="34290"/>
                  </a:lnTo>
                  <a:lnTo>
                    <a:pt x="1059942" y="36576"/>
                  </a:lnTo>
                  <a:lnTo>
                    <a:pt x="1062990" y="39624"/>
                  </a:lnTo>
                  <a:lnTo>
                    <a:pt x="1066038" y="44196"/>
                  </a:lnTo>
                  <a:lnTo>
                    <a:pt x="1066038" y="43434"/>
                  </a:lnTo>
                  <a:lnTo>
                    <a:pt x="1068324" y="48768"/>
                  </a:lnTo>
                  <a:lnTo>
                    <a:pt x="1069619" y="53340"/>
                  </a:lnTo>
                  <a:lnTo>
                    <a:pt x="1072134" y="53340"/>
                  </a:lnTo>
                  <a:close/>
                </a:path>
                <a:path w="1491614" h="330200">
                  <a:moveTo>
                    <a:pt x="1072896" y="59436"/>
                  </a:moveTo>
                  <a:lnTo>
                    <a:pt x="1072299" y="54698"/>
                  </a:lnTo>
                  <a:lnTo>
                    <a:pt x="1072222" y="54102"/>
                  </a:lnTo>
                  <a:lnTo>
                    <a:pt x="1069848" y="54102"/>
                  </a:lnTo>
                  <a:lnTo>
                    <a:pt x="1069174" y="54102"/>
                  </a:lnTo>
                  <a:lnTo>
                    <a:pt x="1069848" y="59436"/>
                  </a:lnTo>
                  <a:lnTo>
                    <a:pt x="1072896" y="59436"/>
                  </a:lnTo>
                  <a:close/>
                </a:path>
                <a:path w="1491614" h="330200">
                  <a:moveTo>
                    <a:pt x="1491221" y="140970"/>
                  </a:moveTo>
                  <a:lnTo>
                    <a:pt x="1488186" y="140970"/>
                  </a:lnTo>
                  <a:lnTo>
                    <a:pt x="1488186" y="163830"/>
                  </a:lnTo>
                  <a:lnTo>
                    <a:pt x="1491221" y="163830"/>
                  </a:lnTo>
                  <a:lnTo>
                    <a:pt x="1491221" y="140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43583" y="4721602"/>
            <a:ext cx="1650364" cy="463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800">
              <a:lnSpc>
                <a:spcPts val="815"/>
              </a:lnSpc>
              <a:spcBef>
                <a:spcPts val="110"/>
              </a:spcBef>
              <a:tabLst>
                <a:tab pos="733425" algn="l"/>
              </a:tabLst>
            </a:pPr>
            <a:r>
              <a:rPr sz="750" spc="-25" dirty="0">
                <a:latin typeface="Arial MT"/>
                <a:cs typeface="Arial MT"/>
              </a:rPr>
              <a:t>B</a:t>
            </a:r>
            <a:r>
              <a:rPr sz="750" spc="-37" baseline="-22222" dirty="0">
                <a:latin typeface="Arial MT"/>
                <a:cs typeface="Arial MT"/>
              </a:rPr>
              <a:t>i</a:t>
            </a:r>
            <a:r>
              <a:rPr sz="750" baseline="-22222" dirty="0">
                <a:latin typeface="Arial MT"/>
                <a:cs typeface="Arial MT"/>
              </a:rPr>
              <a:t>	</a:t>
            </a:r>
            <a:r>
              <a:rPr sz="1125" spc="-37" baseline="3703" dirty="0">
                <a:latin typeface="Arial MT"/>
                <a:cs typeface="Arial MT"/>
              </a:rPr>
              <a:t>I</a:t>
            </a:r>
            <a:r>
              <a:rPr sz="750" spc="-37" baseline="-16666" dirty="0">
                <a:latin typeface="Arial MT"/>
                <a:cs typeface="Arial MT"/>
              </a:rPr>
              <a:t>i</a:t>
            </a:r>
            <a:endParaRPr sz="750" baseline="-16666">
              <a:latin typeface="Arial MT"/>
              <a:cs typeface="Arial MT"/>
            </a:endParaRPr>
          </a:p>
          <a:p>
            <a:pPr marL="1292225">
              <a:lnSpc>
                <a:spcPts val="815"/>
              </a:lnSpc>
            </a:pPr>
            <a:r>
              <a:rPr sz="750" spc="-25" dirty="0">
                <a:latin typeface="Arial MT"/>
                <a:cs typeface="Arial MT"/>
              </a:rPr>
              <a:t>C</a:t>
            </a:r>
            <a:r>
              <a:rPr sz="750" spc="-37" baseline="-22222" dirty="0">
                <a:latin typeface="Arial MT"/>
                <a:cs typeface="Arial MT"/>
              </a:rPr>
              <a:t>i</a:t>
            </a:r>
            <a:endParaRPr sz="750" baseline="-22222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5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tabLst>
                <a:tab pos="1099185" algn="l"/>
                <a:tab pos="1525270" algn="l"/>
              </a:tabLst>
            </a:pPr>
            <a:r>
              <a:rPr sz="1125" spc="-37" baseline="14814" dirty="0">
                <a:latin typeface="Arial MT"/>
                <a:cs typeface="Arial MT"/>
              </a:rPr>
              <a:t>r</a:t>
            </a:r>
            <a:r>
              <a:rPr sz="500" spc="-25" dirty="0">
                <a:latin typeface="Arial MT"/>
                <a:cs typeface="Arial MT"/>
              </a:rPr>
              <a:t>ik</a:t>
            </a:r>
            <a:r>
              <a:rPr sz="500" dirty="0">
                <a:latin typeface="Arial MT"/>
                <a:cs typeface="Arial MT"/>
              </a:rPr>
              <a:t>	</a:t>
            </a:r>
            <a:r>
              <a:rPr sz="1125" spc="-37" baseline="14814" dirty="0">
                <a:latin typeface="Arial MT"/>
                <a:cs typeface="Arial MT"/>
              </a:rPr>
              <a:t>s</a:t>
            </a:r>
            <a:r>
              <a:rPr sz="500" spc="-25" dirty="0">
                <a:latin typeface="Arial MT"/>
                <a:cs typeface="Arial MT"/>
              </a:rPr>
              <a:t>ik</a:t>
            </a:r>
            <a:r>
              <a:rPr sz="500" dirty="0">
                <a:latin typeface="Arial MT"/>
                <a:cs typeface="Arial MT"/>
              </a:rPr>
              <a:t>	</a:t>
            </a:r>
            <a:r>
              <a:rPr sz="1125" spc="-37" baseline="14814" dirty="0">
                <a:latin typeface="Arial MT"/>
                <a:cs typeface="Arial MT"/>
              </a:rPr>
              <a:t>f</a:t>
            </a:r>
            <a:r>
              <a:rPr sz="500" spc="-25" dirty="0">
                <a:latin typeface="Arial MT"/>
                <a:cs typeface="Arial MT"/>
              </a:rPr>
              <a:t>ik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32988" y="6243315"/>
            <a:ext cx="6921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50" spc="-25" dirty="0">
                <a:latin typeface="Times New Roman"/>
                <a:cs typeface="Times New Roman"/>
              </a:rPr>
              <a:t>93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17827" y="5197852"/>
            <a:ext cx="884555" cy="21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ts val="88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WO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104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max{s</a:t>
            </a:r>
            <a:r>
              <a:rPr sz="750" baseline="-22222" dirty="0">
                <a:latin typeface="Arial MT"/>
                <a:cs typeface="Arial MT"/>
              </a:rPr>
              <a:t>ik</a:t>
            </a:r>
            <a:r>
              <a:rPr sz="750" spc="127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r</a:t>
            </a:r>
            <a:r>
              <a:rPr sz="750" spc="-30" baseline="-22222" dirty="0">
                <a:latin typeface="Arial MT"/>
                <a:cs typeface="Arial MT"/>
              </a:rPr>
              <a:t>ik</a:t>
            </a:r>
            <a:r>
              <a:rPr sz="750" spc="-20" dirty="0">
                <a:latin typeface="Arial MT"/>
                <a:cs typeface="Arial MT"/>
              </a:rPr>
              <a:t>}</a:t>
            </a:r>
            <a:endParaRPr sz="750">
              <a:latin typeface="Arial MT"/>
              <a:cs typeface="Arial MT"/>
            </a:endParaRPr>
          </a:p>
          <a:p>
            <a:pPr marR="69215" algn="ctr">
              <a:lnSpc>
                <a:spcPts val="580"/>
              </a:lnSpc>
            </a:pPr>
            <a:r>
              <a:rPr sz="500" spc="-50" dirty="0">
                <a:latin typeface="Arial MT"/>
                <a:cs typeface="Arial MT"/>
              </a:rPr>
              <a:t>k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66950" y="573633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557" y="0"/>
                </a:lnTo>
              </a:path>
            </a:pathLst>
          </a:custGeom>
          <a:ln w="5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337052" y="5728357"/>
            <a:ext cx="8890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50" i="1" spc="-5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49283" y="5526431"/>
            <a:ext cx="654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50" spc="-50" dirty="0">
                <a:latin typeface="Symbol"/>
                <a:cs typeface="Symbol"/>
              </a:rPr>
              <a:t>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03622" y="5535573"/>
            <a:ext cx="42735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575" baseline="2645" dirty="0">
                <a:latin typeface="Symbol"/>
                <a:cs typeface="Symbol"/>
              </a:rPr>
              <a:t></a:t>
            </a:r>
            <a:r>
              <a:rPr sz="1575" spc="569" baseline="2645" dirty="0">
                <a:latin typeface="Times New Roman"/>
                <a:cs typeface="Times New Roman"/>
              </a:rPr>
              <a:t> </a:t>
            </a:r>
            <a:r>
              <a:rPr sz="1050" i="1" spc="-25" dirty="0">
                <a:latin typeface="Times New Roman"/>
                <a:cs typeface="Times New Roman"/>
              </a:rPr>
              <a:t>WO</a:t>
            </a:r>
            <a:r>
              <a:rPr sz="900" i="1" spc="-37" baseline="-23148" dirty="0">
                <a:latin typeface="Times New Roman"/>
                <a:cs typeface="Times New Roman"/>
              </a:rPr>
              <a:t>i</a:t>
            </a:r>
            <a:endParaRPr sz="900" baseline="-23148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40452" y="5553555"/>
            <a:ext cx="10795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050" i="1" dirty="0">
                <a:latin typeface="Times New Roman"/>
                <a:cs typeface="Times New Roman"/>
              </a:rPr>
              <a:t>WO</a:t>
            </a:r>
            <a:r>
              <a:rPr sz="900" i="1" baseline="-23148" dirty="0">
                <a:latin typeface="Times New Roman"/>
                <a:cs typeface="Times New Roman"/>
              </a:rPr>
              <a:t>i</a:t>
            </a:r>
            <a:r>
              <a:rPr sz="900" i="1" spc="367" baseline="-23148" dirty="0">
                <a:latin typeface="Times New Roman"/>
                <a:cs typeface="Times New Roman"/>
              </a:rPr>
              <a:t> 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46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B</a:t>
            </a:r>
            <a:r>
              <a:rPr sz="900" i="1" baseline="-23148" dirty="0">
                <a:latin typeface="Times New Roman"/>
                <a:cs typeface="Times New Roman"/>
              </a:rPr>
              <a:t>i</a:t>
            </a:r>
            <a:r>
              <a:rPr sz="900" i="1" spc="240" baseline="-23148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70" dirty="0">
                <a:latin typeface="Times New Roman"/>
                <a:cs typeface="Times New Roman"/>
              </a:rPr>
              <a:t> </a:t>
            </a:r>
            <a:r>
              <a:rPr sz="2400" baseline="-8680" dirty="0">
                <a:latin typeface="Symbol"/>
                <a:cs typeface="Symbol"/>
              </a:rPr>
              <a:t></a:t>
            </a:r>
            <a:r>
              <a:rPr sz="2400" spc="322" baseline="-8680" dirty="0">
                <a:latin typeface="Times New Roman"/>
                <a:cs typeface="Times New Roman"/>
              </a:rPr>
              <a:t> </a:t>
            </a:r>
            <a:r>
              <a:rPr sz="1575" spc="-75" baseline="2645" dirty="0">
                <a:latin typeface="Symbol"/>
                <a:cs typeface="Symbol"/>
              </a:rPr>
              <a:t></a:t>
            </a:r>
            <a:endParaRPr sz="1575" baseline="2645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26344" y="5539762"/>
            <a:ext cx="12128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00" i="1" spc="-25" dirty="0">
                <a:latin typeface="Times New Roman"/>
                <a:cs typeface="Times New Roman"/>
              </a:rPr>
              <a:t>i</a:t>
            </a:r>
            <a:r>
              <a:rPr sz="600" spc="-25" dirty="0">
                <a:latin typeface="Symbol"/>
                <a:cs typeface="Symbol"/>
              </a:rPr>
              <a:t></a:t>
            </a:r>
            <a:r>
              <a:rPr sz="600" spc="-2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15134" y="5554979"/>
            <a:ext cx="365125" cy="365760"/>
          </a:xfrm>
          <a:custGeom>
            <a:avLst/>
            <a:gdLst/>
            <a:ahLst/>
            <a:cxnLst/>
            <a:rect l="l" t="t" r="r" b="b"/>
            <a:pathLst>
              <a:path w="365125" h="365760">
                <a:moveTo>
                  <a:pt x="49530" y="362724"/>
                </a:moveTo>
                <a:lnTo>
                  <a:pt x="3048" y="362724"/>
                </a:lnTo>
                <a:lnTo>
                  <a:pt x="3048" y="0"/>
                </a:lnTo>
                <a:lnTo>
                  <a:pt x="0" y="0"/>
                </a:lnTo>
                <a:lnTo>
                  <a:pt x="0" y="364236"/>
                </a:lnTo>
                <a:lnTo>
                  <a:pt x="1524" y="364236"/>
                </a:lnTo>
                <a:lnTo>
                  <a:pt x="1524" y="365760"/>
                </a:lnTo>
                <a:lnTo>
                  <a:pt x="49530" y="365760"/>
                </a:lnTo>
                <a:lnTo>
                  <a:pt x="49530" y="362724"/>
                </a:lnTo>
                <a:close/>
              </a:path>
              <a:path w="365125" h="365760">
                <a:moveTo>
                  <a:pt x="364998" y="0"/>
                </a:moveTo>
                <a:lnTo>
                  <a:pt x="361950" y="0"/>
                </a:lnTo>
                <a:lnTo>
                  <a:pt x="361950" y="362724"/>
                </a:lnTo>
                <a:lnTo>
                  <a:pt x="315468" y="362724"/>
                </a:lnTo>
                <a:lnTo>
                  <a:pt x="315468" y="365760"/>
                </a:lnTo>
                <a:lnTo>
                  <a:pt x="363474" y="365760"/>
                </a:lnTo>
                <a:lnTo>
                  <a:pt x="363474" y="364236"/>
                </a:lnTo>
                <a:lnTo>
                  <a:pt x="364998" y="364236"/>
                </a:lnTo>
                <a:lnTo>
                  <a:pt x="364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129283" y="5621678"/>
            <a:ext cx="1908175" cy="576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43180" algn="r">
              <a:lnSpc>
                <a:spcPts val="1190"/>
              </a:lnSpc>
              <a:spcBef>
                <a:spcPts val="120"/>
              </a:spcBef>
            </a:pPr>
            <a:r>
              <a:rPr sz="1050" dirty="0">
                <a:latin typeface="Symbol"/>
                <a:cs typeface="Symbol"/>
              </a:rPr>
              <a:t></a:t>
            </a: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575" baseline="2645" dirty="0">
                <a:latin typeface="Symbol"/>
                <a:cs typeface="Symbol"/>
              </a:rPr>
              <a:t></a:t>
            </a:r>
            <a:r>
              <a:rPr sz="1575" spc="284" baseline="2645" dirty="0">
                <a:latin typeface="Times New Roman"/>
                <a:cs typeface="Times New Roman"/>
              </a:rPr>
              <a:t> </a:t>
            </a:r>
            <a:r>
              <a:rPr sz="1050" i="1" spc="-35" dirty="0">
                <a:latin typeface="Times New Roman"/>
                <a:cs typeface="Times New Roman"/>
              </a:rPr>
              <a:t>C</a:t>
            </a:r>
            <a:r>
              <a:rPr sz="900" i="1" spc="-52" baseline="-23148" dirty="0">
                <a:latin typeface="Times New Roman"/>
                <a:cs typeface="Times New Roman"/>
              </a:rPr>
              <a:t>k</a:t>
            </a:r>
            <a:endParaRPr sz="900" baseline="-23148">
              <a:latin typeface="Times New Roman"/>
              <a:cs typeface="Times New Roman"/>
            </a:endParaRPr>
          </a:p>
          <a:p>
            <a:pPr marL="789305">
              <a:lnSpc>
                <a:spcPts val="1190"/>
              </a:lnSpc>
              <a:tabLst>
                <a:tab pos="1278255" algn="l"/>
                <a:tab pos="1619885" algn="l"/>
              </a:tabLst>
            </a:pPr>
            <a:r>
              <a:rPr sz="900" i="1" baseline="9259" dirty="0">
                <a:latin typeface="Times New Roman"/>
                <a:cs typeface="Times New Roman"/>
              </a:rPr>
              <a:t>k</a:t>
            </a:r>
            <a:r>
              <a:rPr sz="900" i="1" spc="-97" baseline="9259" dirty="0">
                <a:latin typeface="Times New Roman"/>
                <a:cs typeface="Times New Roman"/>
              </a:rPr>
              <a:t> </a:t>
            </a:r>
            <a:r>
              <a:rPr sz="900" baseline="9259" dirty="0">
                <a:latin typeface="Symbol"/>
                <a:cs typeface="Symbol"/>
              </a:rPr>
              <a:t></a:t>
            </a:r>
            <a:r>
              <a:rPr sz="900" baseline="9259" dirty="0">
                <a:latin typeface="Times New Roman"/>
                <a:cs typeface="Times New Roman"/>
              </a:rPr>
              <a:t>1</a:t>
            </a:r>
            <a:r>
              <a:rPr sz="900" spc="277" baseline="9259" dirty="0">
                <a:latin typeface="Times New Roman"/>
                <a:cs typeface="Times New Roman"/>
              </a:rPr>
              <a:t>  </a:t>
            </a:r>
            <a:r>
              <a:rPr sz="1050" spc="-50" dirty="0">
                <a:latin typeface="Symbol"/>
                <a:cs typeface="Symbol"/>
              </a:rPr>
              <a:t>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600" i="1" spc="-50" dirty="0">
                <a:latin typeface="Times New Roman"/>
                <a:cs typeface="Times New Roman"/>
              </a:rPr>
              <a:t>k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Symbol"/>
                <a:cs typeface="Symbol"/>
              </a:rPr>
              <a:t></a:t>
            </a:r>
            <a:endParaRPr sz="10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1000" i="1" dirty="0">
                <a:latin typeface="Times New Roman"/>
                <a:cs typeface="Times New Roman"/>
              </a:rPr>
              <a:t>R</a:t>
            </a:r>
            <a:r>
              <a:rPr sz="975" i="1" baseline="-21367" dirty="0">
                <a:latin typeface="Times New Roman"/>
                <a:cs typeface="Times New Roman"/>
              </a:rPr>
              <a:t>i</a:t>
            </a:r>
            <a:r>
              <a:rPr sz="975" i="1" spc="525" baseline="-2136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=</a:t>
            </a:r>
            <a:r>
              <a:rPr sz="1000" i="1" spc="28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WO</a:t>
            </a:r>
            <a:r>
              <a:rPr sz="975" i="1" baseline="-21367" dirty="0">
                <a:latin typeface="Times New Roman"/>
                <a:cs typeface="Times New Roman"/>
              </a:rPr>
              <a:t>i</a:t>
            </a:r>
            <a:r>
              <a:rPr sz="975" i="1" spc="127" baseline="-2136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+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i="1" spc="-25" dirty="0">
                <a:latin typeface="Times New Roman"/>
                <a:cs typeface="Times New Roman"/>
              </a:rPr>
              <a:t>C</a:t>
            </a:r>
            <a:r>
              <a:rPr sz="975" i="1" spc="-37" baseline="-21367" dirty="0">
                <a:latin typeface="Times New Roman"/>
                <a:cs typeface="Times New Roman"/>
              </a:rPr>
              <a:t>i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459223" y="4341364"/>
            <a:ext cx="1844039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169664" y="4673600"/>
            <a:ext cx="2405380" cy="671830"/>
            <a:chOff x="4169664" y="4673600"/>
            <a:chExt cx="2405380" cy="671830"/>
          </a:xfrm>
        </p:grpSpPr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1188" y="4674870"/>
              <a:ext cx="2401823" cy="67056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169664" y="4673599"/>
              <a:ext cx="2405380" cy="671830"/>
            </a:xfrm>
            <a:custGeom>
              <a:avLst/>
              <a:gdLst/>
              <a:ahLst/>
              <a:cxnLst/>
              <a:rect l="l" t="t" r="r" b="b"/>
              <a:pathLst>
                <a:path w="2405379" h="671829">
                  <a:moveTo>
                    <a:pt x="2404872" y="0"/>
                  </a:moveTo>
                  <a:lnTo>
                    <a:pt x="3048" y="0"/>
                  </a:lnTo>
                  <a:lnTo>
                    <a:pt x="3048" y="1270"/>
                  </a:lnTo>
                  <a:lnTo>
                    <a:pt x="1778" y="1905"/>
                  </a:lnTo>
                  <a:lnTo>
                    <a:pt x="1778" y="1270"/>
                  </a:lnTo>
                  <a:lnTo>
                    <a:pt x="3048" y="127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671830"/>
                  </a:lnTo>
                  <a:lnTo>
                    <a:pt x="3048" y="671830"/>
                  </a:lnTo>
                  <a:lnTo>
                    <a:pt x="3048" y="2540"/>
                  </a:lnTo>
                  <a:lnTo>
                    <a:pt x="1778" y="2540"/>
                  </a:lnTo>
                  <a:lnTo>
                    <a:pt x="1778" y="2032"/>
                  </a:lnTo>
                  <a:lnTo>
                    <a:pt x="3048" y="2032"/>
                  </a:lnTo>
                  <a:lnTo>
                    <a:pt x="2401824" y="2032"/>
                  </a:lnTo>
                  <a:lnTo>
                    <a:pt x="2401824" y="2540"/>
                  </a:lnTo>
                  <a:lnTo>
                    <a:pt x="2401824" y="671830"/>
                  </a:lnTo>
                  <a:lnTo>
                    <a:pt x="2404872" y="671830"/>
                  </a:lnTo>
                  <a:lnTo>
                    <a:pt x="2404872" y="2540"/>
                  </a:lnTo>
                  <a:lnTo>
                    <a:pt x="2403081" y="2540"/>
                  </a:lnTo>
                  <a:lnTo>
                    <a:pt x="2403081" y="1905"/>
                  </a:lnTo>
                  <a:lnTo>
                    <a:pt x="2403335" y="2032"/>
                  </a:lnTo>
                  <a:lnTo>
                    <a:pt x="2404872" y="2032"/>
                  </a:lnTo>
                  <a:lnTo>
                    <a:pt x="2404872" y="1270"/>
                  </a:lnTo>
                  <a:lnTo>
                    <a:pt x="2404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070091" y="5154310"/>
            <a:ext cx="64769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latin typeface="Symbol"/>
                <a:cs typeface="Symbol"/>
              </a:rPr>
              <a:t>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70091" y="5068204"/>
            <a:ext cx="64769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latin typeface="Symbol"/>
                <a:cs typeface="Symbol"/>
              </a:rPr>
              <a:t>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88279" y="5154310"/>
            <a:ext cx="64769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latin typeface="Symbol"/>
                <a:cs typeface="Symbol"/>
              </a:rPr>
              <a:t>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69735" y="5277609"/>
            <a:ext cx="4826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00" i="1" spc="-50" dirty="0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24678" y="5192264"/>
            <a:ext cx="422909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01295" algn="l"/>
                <a:tab pos="409575" algn="l"/>
              </a:tabLst>
            </a:pPr>
            <a:r>
              <a:rPr sz="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6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69764" y="5153876"/>
            <a:ext cx="3175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59385" algn="l"/>
              </a:tabLst>
            </a:pPr>
            <a:r>
              <a:rPr sz="600" i="1" spc="-50" dirty="0">
                <a:latin typeface="Times New Roman"/>
                <a:cs typeface="Times New Roman"/>
              </a:rPr>
              <a:t>i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Symbol"/>
                <a:cs typeface="Symbol"/>
              </a:rPr>
              <a:t>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542282" y="5277609"/>
            <a:ext cx="34925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00" i="1" spc="-50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16931" y="5187083"/>
            <a:ext cx="3619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dirty="0">
                <a:latin typeface="Symbol"/>
                <a:cs typeface="Symbol"/>
              </a:rPr>
              <a:t></a:t>
            </a: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050" spc="200" dirty="0">
                <a:latin typeface="Times New Roman"/>
                <a:cs typeface="Times New Roman"/>
              </a:rPr>
              <a:t>  </a:t>
            </a:r>
            <a:r>
              <a:rPr sz="1050" i="1" spc="-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25720" y="5049916"/>
            <a:ext cx="72580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600" i="1" spc="10" dirty="0">
                <a:latin typeface="Times New Roman"/>
                <a:cs typeface="Times New Roman"/>
              </a:rPr>
              <a:t>i</a:t>
            </a:r>
            <a:r>
              <a:rPr sz="600" spc="10" dirty="0">
                <a:latin typeface="Symbol"/>
                <a:cs typeface="Symbol"/>
              </a:rPr>
              <a:t></a:t>
            </a:r>
            <a:r>
              <a:rPr sz="600" spc="10" dirty="0">
                <a:latin typeface="Times New Roman"/>
                <a:cs typeface="Times New Roman"/>
              </a:rPr>
              <a:t>1</a:t>
            </a:r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1575" spc="15" baseline="-7936" dirty="0">
                <a:latin typeface="Symbol"/>
                <a:cs typeface="Symbol"/>
              </a:rPr>
              <a:t></a:t>
            </a:r>
            <a:r>
              <a:rPr sz="1575" spc="592" baseline="-7936" dirty="0">
                <a:latin typeface="Times New Roman"/>
                <a:cs typeface="Times New Roman"/>
              </a:rPr>
              <a:t> </a:t>
            </a:r>
            <a:r>
              <a:rPr sz="1575" i="1" spc="15" baseline="-21164" dirty="0">
                <a:latin typeface="Times New Roman"/>
                <a:cs typeface="Times New Roman"/>
              </a:rPr>
              <a:t>WO</a:t>
            </a:r>
            <a:r>
              <a:rPr sz="900" spc="15" baseline="4629" dirty="0">
                <a:latin typeface="Times New Roman"/>
                <a:cs typeface="Times New Roman"/>
              </a:rPr>
              <a:t>(</a:t>
            </a:r>
            <a:r>
              <a:rPr sz="900" spc="-127" baseline="4629" dirty="0">
                <a:latin typeface="Times New Roman"/>
                <a:cs typeface="Times New Roman"/>
              </a:rPr>
              <a:t> </a:t>
            </a:r>
            <a:r>
              <a:rPr sz="900" i="1" spc="-30" baseline="4629" dirty="0">
                <a:latin typeface="Times New Roman"/>
                <a:cs typeface="Times New Roman"/>
              </a:rPr>
              <a:t>s</a:t>
            </a:r>
            <a:r>
              <a:rPr sz="900" spc="-30" baseline="4629" dirty="0">
                <a:latin typeface="Symbol"/>
                <a:cs typeface="Symbol"/>
              </a:rPr>
              <a:t></a:t>
            </a:r>
            <a:r>
              <a:rPr sz="900" spc="-30" baseline="4629" dirty="0">
                <a:latin typeface="Times New Roman"/>
                <a:cs typeface="Times New Roman"/>
              </a:rPr>
              <a:t>1)</a:t>
            </a:r>
            <a:endParaRPr sz="900" baseline="4629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92040" y="5187076"/>
            <a:ext cx="22606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i="1" dirty="0">
                <a:latin typeface="Times New Roman"/>
                <a:cs typeface="Times New Roman"/>
              </a:rPr>
              <a:t>B</a:t>
            </a:r>
            <a:r>
              <a:rPr sz="1050" i="1" spc="18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11141" y="5126875"/>
            <a:ext cx="5270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575" i="1" spc="15" baseline="-23809" dirty="0">
                <a:latin typeface="Times New Roman"/>
                <a:cs typeface="Times New Roman"/>
              </a:rPr>
              <a:t>WO</a:t>
            </a:r>
            <a:r>
              <a:rPr sz="600" spc="10" dirty="0">
                <a:latin typeface="Times New Roman"/>
                <a:cs typeface="Times New Roman"/>
              </a:rPr>
              <a:t>(</a:t>
            </a:r>
            <a:r>
              <a:rPr sz="600" spc="-9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s</a:t>
            </a:r>
            <a:r>
              <a:rPr sz="600" i="1" spc="-95" dirty="0">
                <a:latin typeface="Times New Roman"/>
                <a:cs typeface="Times New Roman"/>
              </a:rPr>
              <a:t> </a:t>
            </a:r>
            <a:r>
              <a:rPr sz="600" spc="10" dirty="0">
                <a:latin typeface="Times New Roman"/>
                <a:cs typeface="Times New Roman"/>
              </a:rPr>
              <a:t>)</a:t>
            </a:r>
            <a:r>
              <a:rPr sz="600" spc="450" dirty="0">
                <a:latin typeface="Times New Roman"/>
                <a:cs typeface="Times New Roman"/>
              </a:rPr>
              <a:t> </a:t>
            </a:r>
            <a:r>
              <a:rPr sz="1575" spc="-75" baseline="-23809" dirty="0">
                <a:latin typeface="Symbol"/>
                <a:cs typeface="Symbol"/>
              </a:rPr>
              <a:t></a:t>
            </a:r>
            <a:endParaRPr sz="1575" baseline="-23809">
              <a:latin typeface="Symbol"/>
              <a:cs typeface="Symbo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223765" y="4754117"/>
            <a:ext cx="82550" cy="591820"/>
          </a:xfrm>
          <a:custGeom>
            <a:avLst/>
            <a:gdLst/>
            <a:ahLst/>
            <a:cxnLst/>
            <a:rect l="l" t="t" r="r" b="b"/>
            <a:pathLst>
              <a:path w="82550" h="591820">
                <a:moveTo>
                  <a:pt x="9180" y="355860"/>
                </a:moveTo>
                <a:lnTo>
                  <a:pt x="8394" y="355860"/>
                </a:lnTo>
                <a:lnTo>
                  <a:pt x="12954" y="358140"/>
                </a:lnTo>
                <a:lnTo>
                  <a:pt x="12192" y="358140"/>
                </a:lnTo>
                <a:lnTo>
                  <a:pt x="30717" y="379921"/>
                </a:lnTo>
                <a:lnTo>
                  <a:pt x="39935" y="414884"/>
                </a:lnTo>
                <a:lnTo>
                  <a:pt x="42584" y="459164"/>
                </a:lnTo>
                <a:lnTo>
                  <a:pt x="41404" y="508896"/>
                </a:lnTo>
                <a:lnTo>
                  <a:pt x="39132" y="560217"/>
                </a:lnTo>
                <a:lnTo>
                  <a:pt x="38737" y="591312"/>
                </a:lnTo>
                <a:lnTo>
                  <a:pt x="41426" y="591312"/>
                </a:lnTo>
                <a:lnTo>
                  <a:pt x="41666" y="561971"/>
                </a:lnTo>
                <a:lnTo>
                  <a:pt x="43653" y="514026"/>
                </a:lnTo>
                <a:lnTo>
                  <a:pt x="45073" y="467051"/>
                </a:lnTo>
                <a:lnTo>
                  <a:pt x="43749" y="424206"/>
                </a:lnTo>
                <a:lnTo>
                  <a:pt x="37502" y="388650"/>
                </a:lnTo>
                <a:lnTo>
                  <a:pt x="24153" y="363543"/>
                </a:lnTo>
                <a:lnTo>
                  <a:pt x="9180" y="355860"/>
                </a:lnTo>
                <a:close/>
              </a:path>
              <a:path w="82550" h="591820">
                <a:moveTo>
                  <a:pt x="3960" y="353181"/>
                </a:moveTo>
                <a:lnTo>
                  <a:pt x="1278" y="354453"/>
                </a:lnTo>
                <a:lnTo>
                  <a:pt x="1926" y="354453"/>
                </a:lnTo>
                <a:lnTo>
                  <a:pt x="5334" y="355092"/>
                </a:lnTo>
                <a:lnTo>
                  <a:pt x="4572" y="355092"/>
                </a:lnTo>
                <a:lnTo>
                  <a:pt x="9180" y="355860"/>
                </a:lnTo>
                <a:lnTo>
                  <a:pt x="3960" y="353181"/>
                </a:lnTo>
                <a:close/>
              </a:path>
              <a:path w="82550" h="591820">
                <a:moveTo>
                  <a:pt x="71628" y="6096"/>
                </a:moveTo>
                <a:lnTo>
                  <a:pt x="70838" y="6096"/>
                </a:lnTo>
                <a:lnTo>
                  <a:pt x="59589" y="12081"/>
                </a:lnTo>
                <a:lnTo>
                  <a:pt x="46178" y="37718"/>
                </a:lnTo>
                <a:lnTo>
                  <a:pt x="39884" y="73723"/>
                </a:lnTo>
                <a:lnTo>
                  <a:pt x="38530" y="116907"/>
                </a:lnTo>
                <a:lnTo>
                  <a:pt x="39938" y="164082"/>
                </a:lnTo>
                <a:lnTo>
                  <a:pt x="41930" y="212060"/>
                </a:lnTo>
                <a:lnTo>
                  <a:pt x="42329" y="257652"/>
                </a:lnTo>
                <a:lnTo>
                  <a:pt x="38958" y="297671"/>
                </a:lnTo>
                <a:lnTo>
                  <a:pt x="29638" y="328927"/>
                </a:lnTo>
                <a:lnTo>
                  <a:pt x="12192" y="348234"/>
                </a:lnTo>
                <a:lnTo>
                  <a:pt x="12954" y="348234"/>
                </a:lnTo>
                <a:lnTo>
                  <a:pt x="8001" y="350710"/>
                </a:lnTo>
                <a:lnTo>
                  <a:pt x="4572" y="351282"/>
                </a:lnTo>
                <a:lnTo>
                  <a:pt x="5334" y="351282"/>
                </a:lnTo>
                <a:lnTo>
                  <a:pt x="762" y="352044"/>
                </a:lnTo>
                <a:lnTo>
                  <a:pt x="0" y="352806"/>
                </a:lnTo>
                <a:lnTo>
                  <a:pt x="823" y="354453"/>
                </a:lnTo>
                <a:lnTo>
                  <a:pt x="1460" y="354453"/>
                </a:lnTo>
                <a:lnTo>
                  <a:pt x="1503" y="352044"/>
                </a:lnTo>
                <a:lnTo>
                  <a:pt x="6158" y="352044"/>
                </a:lnTo>
                <a:lnTo>
                  <a:pt x="24177" y="342717"/>
                </a:lnTo>
                <a:lnTo>
                  <a:pt x="37552" y="317467"/>
                </a:lnTo>
                <a:lnTo>
                  <a:pt x="43824" y="281759"/>
                </a:lnTo>
                <a:lnTo>
                  <a:pt x="45168" y="238774"/>
                </a:lnTo>
                <a:lnTo>
                  <a:pt x="43762" y="191690"/>
                </a:lnTo>
                <a:lnTo>
                  <a:pt x="41781" y="143688"/>
                </a:lnTo>
                <a:lnTo>
                  <a:pt x="41401" y="97948"/>
                </a:lnTo>
                <a:lnTo>
                  <a:pt x="44798" y="57649"/>
                </a:lnTo>
                <a:lnTo>
                  <a:pt x="54148" y="25972"/>
                </a:lnTo>
                <a:lnTo>
                  <a:pt x="71628" y="6096"/>
                </a:lnTo>
                <a:close/>
              </a:path>
              <a:path w="82550" h="591820">
                <a:moveTo>
                  <a:pt x="1744" y="352044"/>
                </a:moveTo>
                <a:lnTo>
                  <a:pt x="1484" y="352044"/>
                </a:lnTo>
                <a:lnTo>
                  <a:pt x="1503" y="354453"/>
                </a:lnTo>
                <a:lnTo>
                  <a:pt x="1278" y="354453"/>
                </a:lnTo>
                <a:lnTo>
                  <a:pt x="3960" y="353181"/>
                </a:lnTo>
                <a:lnTo>
                  <a:pt x="1744" y="352044"/>
                </a:lnTo>
                <a:close/>
              </a:path>
              <a:path w="82550" h="591820">
                <a:moveTo>
                  <a:pt x="6158" y="352044"/>
                </a:moveTo>
                <a:lnTo>
                  <a:pt x="1744" y="352044"/>
                </a:lnTo>
                <a:lnTo>
                  <a:pt x="3960" y="353181"/>
                </a:lnTo>
                <a:lnTo>
                  <a:pt x="6158" y="352044"/>
                </a:lnTo>
                <a:close/>
              </a:path>
              <a:path w="82550" h="591820">
                <a:moveTo>
                  <a:pt x="82296" y="0"/>
                </a:moveTo>
                <a:lnTo>
                  <a:pt x="70838" y="6096"/>
                </a:lnTo>
                <a:lnTo>
                  <a:pt x="74675" y="4572"/>
                </a:lnTo>
                <a:lnTo>
                  <a:pt x="82296" y="3048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214365" y="4668667"/>
            <a:ext cx="3556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86529" y="4717517"/>
            <a:ext cx="4775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5735" algn="l"/>
              </a:tabLst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Symbol"/>
                <a:cs typeface="Symbol"/>
              </a:rPr>
              <a:t></a:t>
            </a:r>
            <a:r>
              <a:rPr sz="1650" spc="465" dirty="0">
                <a:latin typeface="Times New Roman"/>
                <a:cs typeface="Times New Roman"/>
              </a:rPr>
              <a:t> </a:t>
            </a: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38479" y="4846206"/>
            <a:ext cx="3556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50" dirty="0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905755" y="4752666"/>
            <a:ext cx="5187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12115" algn="l"/>
              </a:tabLst>
            </a:pPr>
            <a:r>
              <a:rPr sz="1100" i="1" dirty="0">
                <a:latin typeface="Times New Roman"/>
                <a:cs typeface="Times New Roman"/>
              </a:rPr>
              <a:t>B</a:t>
            </a:r>
            <a:r>
              <a:rPr sz="1100" i="1" spc="18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Symbol"/>
                <a:cs typeface="Symbol"/>
              </a:rPr>
              <a:t>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i="1" spc="-50" dirty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167122" y="4945270"/>
            <a:ext cx="14224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50" i="1" spc="-10" dirty="0">
                <a:latin typeface="Times New Roman"/>
                <a:cs typeface="Times New Roman"/>
              </a:rPr>
              <a:t>k</a:t>
            </a:r>
            <a:r>
              <a:rPr sz="650" i="1" spc="-7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Symbol"/>
                <a:cs typeface="Symbol"/>
              </a:rPr>
              <a:t>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299719" y="4690183"/>
            <a:ext cx="5492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650" i="1" baseline="-25252" dirty="0">
                <a:latin typeface="Times New Roman"/>
                <a:cs typeface="Times New Roman"/>
              </a:rPr>
              <a:t>WO</a:t>
            </a:r>
            <a:r>
              <a:rPr sz="650" dirty="0">
                <a:latin typeface="Times New Roman"/>
                <a:cs typeface="Times New Roman"/>
              </a:rPr>
              <a:t>(0)</a:t>
            </a:r>
            <a:r>
              <a:rPr sz="650" spc="200" dirty="0">
                <a:latin typeface="Times New Roman"/>
                <a:cs typeface="Times New Roman"/>
              </a:rPr>
              <a:t>  </a:t>
            </a:r>
            <a:r>
              <a:rPr sz="1650" spc="-75" baseline="-25252" dirty="0">
                <a:latin typeface="Symbol"/>
                <a:cs typeface="Symbol"/>
              </a:rPr>
              <a:t></a:t>
            </a:r>
            <a:endParaRPr sz="1650" baseline="-25252">
              <a:latin typeface="Symbol"/>
              <a:cs typeface="Symbo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919728" y="5124450"/>
            <a:ext cx="2912110" cy="1313180"/>
            <a:chOff x="3919728" y="5124450"/>
            <a:chExt cx="2912110" cy="1313180"/>
          </a:xfrm>
        </p:grpSpPr>
        <p:sp>
          <p:nvSpPr>
            <p:cNvPr id="94" name="object 94"/>
            <p:cNvSpPr/>
            <p:nvPr/>
          </p:nvSpPr>
          <p:spPr>
            <a:xfrm>
              <a:off x="5374386" y="5124449"/>
              <a:ext cx="514350" cy="220979"/>
            </a:xfrm>
            <a:custGeom>
              <a:avLst/>
              <a:gdLst/>
              <a:ahLst/>
              <a:cxnLst/>
              <a:rect l="l" t="t" r="r" b="b"/>
              <a:pathLst>
                <a:path w="514350" h="220979">
                  <a:moveTo>
                    <a:pt x="3035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3035" y="220980"/>
                  </a:lnTo>
                  <a:lnTo>
                    <a:pt x="3035" y="0"/>
                  </a:lnTo>
                  <a:close/>
                </a:path>
                <a:path w="514350" h="220979">
                  <a:moveTo>
                    <a:pt x="514337" y="0"/>
                  </a:moveTo>
                  <a:lnTo>
                    <a:pt x="511302" y="0"/>
                  </a:lnTo>
                  <a:lnTo>
                    <a:pt x="511302" y="220980"/>
                  </a:lnTo>
                  <a:lnTo>
                    <a:pt x="514337" y="220980"/>
                  </a:lnTo>
                  <a:lnTo>
                    <a:pt x="514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919728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527292" y="6243315"/>
            <a:ext cx="6921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50" spc="-25" dirty="0">
                <a:latin typeface="Times New Roman"/>
                <a:cs typeface="Times New Roman"/>
              </a:rPr>
              <a:t>94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169664" y="5345429"/>
            <a:ext cx="2405380" cy="260350"/>
            <a:chOff x="4169664" y="5345429"/>
            <a:chExt cx="2405380" cy="260350"/>
          </a:xfrm>
        </p:grpSpPr>
        <p:pic>
          <p:nvPicPr>
            <p:cNvPr id="98" name="object 9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5345429"/>
              <a:ext cx="2401823" cy="25908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4169664" y="5345429"/>
              <a:ext cx="2405380" cy="260350"/>
            </a:xfrm>
            <a:custGeom>
              <a:avLst/>
              <a:gdLst/>
              <a:ahLst/>
              <a:cxnLst/>
              <a:rect l="l" t="t" r="r" b="b"/>
              <a:pathLst>
                <a:path w="2405379" h="260350">
                  <a:moveTo>
                    <a:pt x="2404872" y="0"/>
                  </a:moveTo>
                  <a:lnTo>
                    <a:pt x="2403081" y="0"/>
                  </a:lnTo>
                  <a:lnTo>
                    <a:pt x="2403081" y="257810"/>
                  </a:lnTo>
                  <a:lnTo>
                    <a:pt x="2402459" y="258445"/>
                  </a:lnTo>
                  <a:lnTo>
                    <a:pt x="2402459" y="257810"/>
                  </a:lnTo>
                  <a:lnTo>
                    <a:pt x="2403081" y="257810"/>
                  </a:lnTo>
                  <a:lnTo>
                    <a:pt x="2403081" y="0"/>
                  </a:lnTo>
                  <a:lnTo>
                    <a:pt x="2401824" y="0"/>
                  </a:lnTo>
                  <a:lnTo>
                    <a:pt x="2401824" y="257556"/>
                  </a:lnTo>
                  <a:lnTo>
                    <a:pt x="3048" y="257556"/>
                  </a:lnTo>
                  <a:lnTo>
                    <a:pt x="3048" y="259080"/>
                  </a:lnTo>
                  <a:lnTo>
                    <a:pt x="2413" y="259080"/>
                  </a:lnTo>
                  <a:lnTo>
                    <a:pt x="2413" y="258445"/>
                  </a:lnTo>
                  <a:lnTo>
                    <a:pt x="3048" y="259080"/>
                  </a:lnTo>
                  <a:lnTo>
                    <a:pt x="3048" y="257556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57810"/>
                  </a:lnTo>
                  <a:lnTo>
                    <a:pt x="0" y="259080"/>
                  </a:lnTo>
                  <a:lnTo>
                    <a:pt x="0" y="260350"/>
                  </a:lnTo>
                  <a:lnTo>
                    <a:pt x="2404872" y="260350"/>
                  </a:lnTo>
                  <a:lnTo>
                    <a:pt x="2404872" y="259080"/>
                  </a:lnTo>
                  <a:lnTo>
                    <a:pt x="2404872" y="257810"/>
                  </a:lnTo>
                  <a:lnTo>
                    <a:pt x="2404872" y="257556"/>
                  </a:lnTo>
                  <a:lnTo>
                    <a:pt x="2404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6070091" y="5266324"/>
            <a:ext cx="64769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latin typeface="Symbol"/>
                <a:cs typeface="Symbol"/>
              </a:rPr>
              <a:t>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70091" y="5353192"/>
            <a:ext cx="64769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latin typeface="Symbol"/>
                <a:cs typeface="Symbol"/>
              </a:rPr>
              <a:t>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288279" y="5266324"/>
            <a:ext cx="64769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latin typeface="Symbol"/>
                <a:cs typeface="Symbol"/>
              </a:rPr>
              <a:t>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118100" y="5316616"/>
            <a:ext cx="260350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600" i="1" dirty="0">
                <a:latin typeface="Times New Roman"/>
                <a:cs typeface="Times New Roman"/>
              </a:rPr>
              <a:t>k</a:t>
            </a:r>
            <a:r>
              <a:rPr sz="600" i="1" spc="-7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</a:t>
            </a:r>
            <a:r>
              <a:rPr sz="600" dirty="0">
                <a:latin typeface="Times New Roman"/>
                <a:cs typeface="Times New Roman"/>
              </a:rPr>
              <a:t>1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1575" spc="-75" baseline="-15873" dirty="0">
                <a:latin typeface="Symbol"/>
                <a:cs typeface="Symbol"/>
              </a:rPr>
              <a:t></a:t>
            </a:r>
            <a:endParaRPr sz="1575" baseline="-15873">
              <a:latin typeface="Symbol"/>
              <a:cs typeface="Symbo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633465" y="5382765"/>
            <a:ext cx="4826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00" i="1" spc="-50" dirty="0"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563361" y="5292993"/>
            <a:ext cx="8826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i="1" spc="-5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262272" y="5345429"/>
            <a:ext cx="1626870" cy="144145"/>
          </a:xfrm>
          <a:custGeom>
            <a:avLst/>
            <a:gdLst/>
            <a:ahLst/>
            <a:cxnLst/>
            <a:rect l="l" t="t" r="r" b="b"/>
            <a:pathLst>
              <a:path w="1626870" h="144145">
                <a:moveTo>
                  <a:pt x="43789" y="112014"/>
                </a:moveTo>
                <a:lnTo>
                  <a:pt x="36169" y="110490"/>
                </a:lnTo>
                <a:lnTo>
                  <a:pt x="33629" y="108966"/>
                </a:lnTo>
                <a:lnTo>
                  <a:pt x="32562" y="108343"/>
                </a:lnTo>
                <a:lnTo>
                  <a:pt x="32359" y="108204"/>
                </a:lnTo>
                <a:lnTo>
                  <a:pt x="15582" y="88734"/>
                </a:lnTo>
                <a:lnTo>
                  <a:pt x="6197" y="56832"/>
                </a:lnTo>
                <a:lnTo>
                  <a:pt x="2781" y="16421"/>
                </a:lnTo>
                <a:lnTo>
                  <a:pt x="2908" y="0"/>
                </a:lnTo>
                <a:lnTo>
                  <a:pt x="228" y="0"/>
                </a:lnTo>
                <a:lnTo>
                  <a:pt x="12" y="16421"/>
                </a:lnTo>
                <a:lnTo>
                  <a:pt x="0" y="17957"/>
                </a:lnTo>
                <a:lnTo>
                  <a:pt x="3759" y="60858"/>
                </a:lnTo>
                <a:lnTo>
                  <a:pt x="14643" y="93751"/>
                </a:lnTo>
                <a:lnTo>
                  <a:pt x="35407" y="112776"/>
                </a:lnTo>
                <a:lnTo>
                  <a:pt x="35407" y="113538"/>
                </a:lnTo>
                <a:lnTo>
                  <a:pt x="39217" y="114300"/>
                </a:lnTo>
                <a:lnTo>
                  <a:pt x="39979" y="114300"/>
                </a:lnTo>
                <a:lnTo>
                  <a:pt x="43789" y="115062"/>
                </a:lnTo>
                <a:lnTo>
                  <a:pt x="43789" y="112014"/>
                </a:lnTo>
                <a:close/>
              </a:path>
              <a:path w="1626870" h="144145">
                <a:moveTo>
                  <a:pt x="1162405" y="140970"/>
                </a:moveTo>
                <a:lnTo>
                  <a:pt x="1115148" y="140970"/>
                </a:lnTo>
                <a:lnTo>
                  <a:pt x="1115148" y="0"/>
                </a:lnTo>
                <a:lnTo>
                  <a:pt x="1112113" y="0"/>
                </a:lnTo>
                <a:lnTo>
                  <a:pt x="1112113" y="142494"/>
                </a:lnTo>
                <a:lnTo>
                  <a:pt x="1113637" y="142494"/>
                </a:lnTo>
                <a:lnTo>
                  <a:pt x="1113637" y="144018"/>
                </a:lnTo>
                <a:lnTo>
                  <a:pt x="1162405" y="144018"/>
                </a:lnTo>
                <a:lnTo>
                  <a:pt x="1162405" y="140970"/>
                </a:lnTo>
                <a:close/>
              </a:path>
              <a:path w="1626870" h="144145">
                <a:moveTo>
                  <a:pt x="1626450" y="0"/>
                </a:moveTo>
                <a:lnTo>
                  <a:pt x="1623415" y="0"/>
                </a:lnTo>
                <a:lnTo>
                  <a:pt x="1623415" y="140970"/>
                </a:lnTo>
                <a:lnTo>
                  <a:pt x="1576933" y="140970"/>
                </a:lnTo>
                <a:lnTo>
                  <a:pt x="1576933" y="144018"/>
                </a:lnTo>
                <a:lnTo>
                  <a:pt x="1624926" y="144018"/>
                </a:lnTo>
                <a:lnTo>
                  <a:pt x="1624926" y="142494"/>
                </a:lnTo>
                <a:lnTo>
                  <a:pt x="1626450" y="142494"/>
                </a:lnTo>
                <a:lnTo>
                  <a:pt x="1626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175759" y="5675227"/>
            <a:ext cx="1459865" cy="19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885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Stop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when</a:t>
            </a:r>
            <a:r>
              <a:rPr sz="900" spc="370" dirty="0">
                <a:latin typeface="Arial MT"/>
                <a:cs typeface="Arial MT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WO</a:t>
            </a:r>
            <a:r>
              <a:rPr sz="825" baseline="45454" dirty="0">
                <a:latin typeface="Times New Roman"/>
                <a:cs typeface="Times New Roman"/>
              </a:rPr>
              <a:t>(</a:t>
            </a:r>
            <a:r>
              <a:rPr sz="825" spc="-135" baseline="45454" dirty="0">
                <a:latin typeface="Times New Roman"/>
                <a:cs typeface="Times New Roman"/>
              </a:rPr>
              <a:t> </a:t>
            </a:r>
            <a:r>
              <a:rPr sz="825" i="1" baseline="45454" dirty="0">
                <a:latin typeface="Times New Roman"/>
                <a:cs typeface="Times New Roman"/>
              </a:rPr>
              <a:t>s</a:t>
            </a:r>
            <a:r>
              <a:rPr sz="825" i="1" spc="-120" baseline="45454" dirty="0">
                <a:latin typeface="Times New Roman"/>
                <a:cs typeface="Times New Roman"/>
              </a:rPr>
              <a:t> </a:t>
            </a:r>
            <a:r>
              <a:rPr sz="825" baseline="45454" dirty="0">
                <a:latin typeface="Times New Roman"/>
                <a:cs typeface="Times New Roman"/>
              </a:rPr>
              <a:t>)</a:t>
            </a:r>
            <a:r>
              <a:rPr sz="825" spc="284" baseline="45454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Symbol"/>
                <a:cs typeface="Symbol"/>
              </a:rPr>
              <a:t></a:t>
            </a:r>
            <a:r>
              <a:rPr sz="950" spc="-110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WO</a:t>
            </a:r>
            <a:r>
              <a:rPr sz="825" baseline="45454" dirty="0">
                <a:latin typeface="Times New Roman"/>
                <a:cs typeface="Times New Roman"/>
              </a:rPr>
              <a:t>(</a:t>
            </a:r>
            <a:r>
              <a:rPr sz="825" spc="-120" baseline="45454" dirty="0">
                <a:latin typeface="Times New Roman"/>
                <a:cs typeface="Times New Roman"/>
              </a:rPr>
              <a:t> </a:t>
            </a:r>
            <a:r>
              <a:rPr sz="825" i="1" spc="-30" baseline="45454" dirty="0">
                <a:latin typeface="Times New Roman"/>
                <a:cs typeface="Times New Roman"/>
              </a:rPr>
              <a:t>s</a:t>
            </a:r>
            <a:r>
              <a:rPr sz="825" spc="-30" baseline="45454" dirty="0">
                <a:latin typeface="Symbol"/>
                <a:cs typeface="Symbol"/>
              </a:rPr>
              <a:t></a:t>
            </a:r>
            <a:r>
              <a:rPr sz="825" spc="-30" baseline="45454" dirty="0">
                <a:latin typeface="Times New Roman"/>
                <a:cs typeface="Times New Roman"/>
              </a:rPr>
              <a:t>1)</a:t>
            </a:r>
            <a:endParaRPr sz="825" baseline="45454">
              <a:latin typeface="Times New Roman"/>
              <a:cs typeface="Times New Roman"/>
            </a:endParaRPr>
          </a:p>
          <a:p>
            <a:pPr marL="833119">
              <a:lnSpc>
                <a:spcPts val="405"/>
              </a:lnSpc>
              <a:tabLst>
                <a:tab pos="1240790" algn="l"/>
              </a:tabLst>
            </a:pPr>
            <a:r>
              <a:rPr sz="550" i="1" spc="-50" dirty="0">
                <a:latin typeface="Times New Roman"/>
                <a:cs typeface="Times New Roman"/>
              </a:rPr>
              <a:t>i</a:t>
            </a:r>
            <a:r>
              <a:rPr sz="550" i="1" dirty="0">
                <a:latin typeface="Times New Roman"/>
                <a:cs typeface="Times New Roman"/>
              </a:rPr>
              <a:t>	</a:t>
            </a:r>
            <a:r>
              <a:rPr sz="550" i="1" spc="-50" dirty="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246371" y="6002523"/>
            <a:ext cx="86931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000" i="1" dirty="0">
                <a:latin typeface="Times New Roman"/>
                <a:cs typeface="Times New Roman"/>
              </a:rPr>
              <a:t>R</a:t>
            </a:r>
            <a:r>
              <a:rPr sz="975" i="1" baseline="-21367" dirty="0">
                <a:latin typeface="Times New Roman"/>
                <a:cs typeface="Times New Roman"/>
              </a:rPr>
              <a:t>i</a:t>
            </a:r>
            <a:r>
              <a:rPr sz="975" i="1" spc="525" baseline="-2136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=</a:t>
            </a:r>
            <a:r>
              <a:rPr sz="1000" i="1" spc="28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WO</a:t>
            </a:r>
            <a:r>
              <a:rPr sz="975" i="1" baseline="-21367" dirty="0">
                <a:latin typeface="Times New Roman"/>
                <a:cs typeface="Times New Roman"/>
              </a:rPr>
              <a:t>i</a:t>
            </a:r>
            <a:r>
              <a:rPr sz="975" i="1" spc="127" baseline="-2136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+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i="1" spc="-25" dirty="0">
                <a:latin typeface="Times New Roman"/>
                <a:cs typeface="Times New Roman"/>
              </a:rPr>
              <a:t>C</a:t>
            </a:r>
            <a:r>
              <a:rPr sz="975" i="1" spc="-37" baseline="-21367" dirty="0">
                <a:latin typeface="Times New Roman"/>
                <a:cs typeface="Times New Roman"/>
              </a:rPr>
              <a:t>i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925823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1270253" y="7676388"/>
            <a:ext cx="1852930" cy="638175"/>
            <a:chOff x="1270253" y="7676388"/>
            <a:chExt cx="1852930" cy="638175"/>
          </a:xfrm>
        </p:grpSpPr>
        <p:pic>
          <p:nvPicPr>
            <p:cNvPr id="111" name="object 1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1777" y="7677912"/>
              <a:ext cx="611885" cy="63627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270253" y="7676388"/>
              <a:ext cx="615315" cy="638175"/>
            </a:xfrm>
            <a:custGeom>
              <a:avLst/>
              <a:gdLst/>
              <a:ahLst/>
              <a:cxnLst/>
              <a:rect l="l" t="t" r="r" b="b"/>
              <a:pathLst>
                <a:path w="615314" h="638175">
                  <a:moveTo>
                    <a:pt x="291846" y="0"/>
                  </a:moveTo>
                  <a:lnTo>
                    <a:pt x="245749" y="7955"/>
                  </a:lnTo>
                  <a:lnTo>
                    <a:pt x="203594" y="23127"/>
                  </a:lnTo>
                  <a:lnTo>
                    <a:pt x="165129" y="44824"/>
                  </a:lnTo>
                  <a:lnTo>
                    <a:pt x="130522" y="72203"/>
                  </a:lnTo>
                  <a:lnTo>
                    <a:pt x="99834" y="104461"/>
                  </a:lnTo>
                  <a:lnTo>
                    <a:pt x="73128" y="140793"/>
                  </a:lnTo>
                  <a:lnTo>
                    <a:pt x="50466" y="180395"/>
                  </a:lnTo>
                  <a:lnTo>
                    <a:pt x="31910" y="222461"/>
                  </a:lnTo>
                  <a:lnTo>
                    <a:pt x="17524" y="266188"/>
                  </a:lnTo>
                  <a:lnTo>
                    <a:pt x="7368" y="310771"/>
                  </a:lnTo>
                  <a:lnTo>
                    <a:pt x="1608" y="354627"/>
                  </a:lnTo>
                  <a:lnTo>
                    <a:pt x="0" y="399287"/>
                  </a:lnTo>
                  <a:lnTo>
                    <a:pt x="0" y="419861"/>
                  </a:lnTo>
                  <a:lnTo>
                    <a:pt x="3654" y="464938"/>
                  </a:lnTo>
                  <a:lnTo>
                    <a:pt x="11877" y="510436"/>
                  </a:lnTo>
                  <a:lnTo>
                    <a:pt x="24566" y="555489"/>
                  </a:lnTo>
                  <a:lnTo>
                    <a:pt x="41622" y="599228"/>
                  </a:lnTo>
                  <a:lnTo>
                    <a:pt x="61406" y="637793"/>
                  </a:lnTo>
                  <a:lnTo>
                    <a:pt x="64726" y="637793"/>
                  </a:lnTo>
                  <a:lnTo>
                    <a:pt x="61664" y="632959"/>
                  </a:lnTo>
                  <a:lnTo>
                    <a:pt x="41763" y="592613"/>
                  </a:lnTo>
                  <a:lnTo>
                    <a:pt x="25875" y="550343"/>
                  </a:lnTo>
                  <a:lnTo>
                    <a:pt x="14077" y="506938"/>
                  </a:lnTo>
                  <a:lnTo>
                    <a:pt x="6443" y="463182"/>
                  </a:lnTo>
                  <a:lnTo>
                    <a:pt x="3048" y="419861"/>
                  </a:lnTo>
                  <a:lnTo>
                    <a:pt x="3048" y="399287"/>
                  </a:lnTo>
                  <a:lnTo>
                    <a:pt x="4397" y="355406"/>
                  </a:lnTo>
                  <a:lnTo>
                    <a:pt x="4421" y="354627"/>
                  </a:lnTo>
                  <a:lnTo>
                    <a:pt x="10494" y="309086"/>
                  </a:lnTo>
                  <a:lnTo>
                    <a:pt x="21167" y="263562"/>
                  </a:lnTo>
                  <a:lnTo>
                    <a:pt x="36341" y="218956"/>
                  </a:lnTo>
                  <a:lnTo>
                    <a:pt x="55916" y="176168"/>
                  </a:lnTo>
                  <a:lnTo>
                    <a:pt x="79790" y="136102"/>
                  </a:lnTo>
                  <a:lnTo>
                    <a:pt x="107863" y="99651"/>
                  </a:lnTo>
                  <a:lnTo>
                    <a:pt x="140038" y="67713"/>
                  </a:lnTo>
                  <a:lnTo>
                    <a:pt x="176215" y="41186"/>
                  </a:lnTo>
                  <a:lnTo>
                    <a:pt x="216298" y="20967"/>
                  </a:lnTo>
                  <a:lnTo>
                    <a:pt x="260191" y="7955"/>
                  </a:lnTo>
                  <a:lnTo>
                    <a:pt x="307848" y="3047"/>
                  </a:lnTo>
                  <a:lnTo>
                    <a:pt x="344164" y="3047"/>
                  </a:lnTo>
                  <a:lnTo>
                    <a:pt x="340091" y="2104"/>
                  </a:lnTo>
                  <a:lnTo>
                    <a:pt x="291846" y="0"/>
                  </a:lnTo>
                  <a:close/>
                </a:path>
                <a:path w="615314" h="638175">
                  <a:moveTo>
                    <a:pt x="344164" y="3047"/>
                  </a:moveTo>
                  <a:lnTo>
                    <a:pt x="307848" y="3047"/>
                  </a:lnTo>
                  <a:lnTo>
                    <a:pt x="355269" y="7955"/>
                  </a:lnTo>
                  <a:lnTo>
                    <a:pt x="399020" y="20967"/>
                  </a:lnTo>
                  <a:lnTo>
                    <a:pt x="438998" y="41186"/>
                  </a:lnTo>
                  <a:lnTo>
                    <a:pt x="475098" y="67713"/>
                  </a:lnTo>
                  <a:lnTo>
                    <a:pt x="507217" y="99651"/>
                  </a:lnTo>
                  <a:lnTo>
                    <a:pt x="535252" y="136102"/>
                  </a:lnTo>
                  <a:lnTo>
                    <a:pt x="559099" y="176168"/>
                  </a:lnTo>
                  <a:lnTo>
                    <a:pt x="578656" y="218956"/>
                  </a:lnTo>
                  <a:lnTo>
                    <a:pt x="593816" y="263562"/>
                  </a:lnTo>
                  <a:lnTo>
                    <a:pt x="604476" y="309086"/>
                  </a:lnTo>
                  <a:lnTo>
                    <a:pt x="610533" y="354627"/>
                  </a:lnTo>
                  <a:lnTo>
                    <a:pt x="611885" y="399287"/>
                  </a:lnTo>
                  <a:lnTo>
                    <a:pt x="610508" y="444120"/>
                  </a:lnTo>
                  <a:lnTo>
                    <a:pt x="604425" y="489745"/>
                  </a:lnTo>
                  <a:lnTo>
                    <a:pt x="593737" y="535281"/>
                  </a:lnTo>
                  <a:lnTo>
                    <a:pt x="578547" y="579845"/>
                  </a:lnTo>
                  <a:lnTo>
                    <a:pt x="558954" y="622555"/>
                  </a:lnTo>
                  <a:lnTo>
                    <a:pt x="549846" y="637793"/>
                  </a:lnTo>
                  <a:lnTo>
                    <a:pt x="553495" y="637793"/>
                  </a:lnTo>
                  <a:lnTo>
                    <a:pt x="587866" y="563115"/>
                  </a:lnTo>
                  <a:lnTo>
                    <a:pt x="601437" y="517243"/>
                  </a:lnTo>
                  <a:lnTo>
                    <a:pt x="610504" y="470632"/>
                  </a:lnTo>
                  <a:lnTo>
                    <a:pt x="615020" y="424162"/>
                  </a:lnTo>
                  <a:lnTo>
                    <a:pt x="614934" y="378713"/>
                  </a:lnTo>
                  <a:lnTo>
                    <a:pt x="611509" y="333692"/>
                  </a:lnTo>
                  <a:lnTo>
                    <a:pt x="603415" y="288210"/>
                  </a:lnTo>
                  <a:lnTo>
                    <a:pt x="590772" y="243141"/>
                  </a:lnTo>
                  <a:lnTo>
                    <a:pt x="573698" y="199356"/>
                  </a:lnTo>
                  <a:lnTo>
                    <a:pt x="552312" y="157728"/>
                  </a:lnTo>
                  <a:lnTo>
                    <a:pt x="526732" y="119129"/>
                  </a:lnTo>
                  <a:lnTo>
                    <a:pt x="497078" y="84431"/>
                  </a:lnTo>
                  <a:lnTo>
                    <a:pt x="463468" y="54508"/>
                  </a:lnTo>
                  <a:lnTo>
                    <a:pt x="426021" y="30231"/>
                  </a:lnTo>
                  <a:lnTo>
                    <a:pt x="384855" y="12472"/>
                  </a:lnTo>
                  <a:lnTo>
                    <a:pt x="344164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9265" y="7677912"/>
              <a:ext cx="612647" cy="63627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507741" y="7676388"/>
              <a:ext cx="615315" cy="638175"/>
            </a:xfrm>
            <a:custGeom>
              <a:avLst/>
              <a:gdLst/>
              <a:ahLst/>
              <a:cxnLst/>
              <a:rect l="l" t="t" r="r" b="b"/>
              <a:pathLst>
                <a:path w="615314" h="638175">
                  <a:moveTo>
                    <a:pt x="291845" y="0"/>
                  </a:moveTo>
                  <a:lnTo>
                    <a:pt x="245761" y="8062"/>
                  </a:lnTo>
                  <a:lnTo>
                    <a:pt x="203475" y="23347"/>
                  </a:lnTo>
                  <a:lnTo>
                    <a:pt x="165034" y="45063"/>
                  </a:lnTo>
                  <a:lnTo>
                    <a:pt x="130488" y="72418"/>
                  </a:lnTo>
                  <a:lnTo>
                    <a:pt x="99882" y="104620"/>
                  </a:lnTo>
                  <a:lnTo>
                    <a:pt x="73266" y="140879"/>
                  </a:lnTo>
                  <a:lnTo>
                    <a:pt x="50686" y="180402"/>
                  </a:lnTo>
                  <a:lnTo>
                    <a:pt x="32190" y="222399"/>
                  </a:lnTo>
                  <a:lnTo>
                    <a:pt x="17826" y="266077"/>
                  </a:lnTo>
                  <a:lnTo>
                    <a:pt x="7641" y="310646"/>
                  </a:lnTo>
                  <a:lnTo>
                    <a:pt x="1792" y="354492"/>
                  </a:lnTo>
                  <a:lnTo>
                    <a:pt x="0" y="399287"/>
                  </a:lnTo>
                  <a:lnTo>
                    <a:pt x="762" y="419861"/>
                  </a:lnTo>
                  <a:lnTo>
                    <a:pt x="4199" y="465006"/>
                  </a:lnTo>
                  <a:lnTo>
                    <a:pt x="12268" y="510550"/>
                  </a:lnTo>
                  <a:lnTo>
                    <a:pt x="24860" y="555630"/>
                  </a:lnTo>
                  <a:lnTo>
                    <a:pt x="41867" y="599380"/>
                  </a:lnTo>
                  <a:lnTo>
                    <a:pt x="61568" y="637793"/>
                  </a:lnTo>
                  <a:lnTo>
                    <a:pt x="65278" y="637793"/>
                  </a:lnTo>
                  <a:lnTo>
                    <a:pt x="62166" y="632887"/>
                  </a:lnTo>
                  <a:lnTo>
                    <a:pt x="42214" y="592480"/>
                  </a:lnTo>
                  <a:lnTo>
                    <a:pt x="26314" y="550175"/>
                  </a:lnTo>
                  <a:lnTo>
                    <a:pt x="14554" y="506772"/>
                  </a:lnTo>
                  <a:lnTo>
                    <a:pt x="7023" y="463068"/>
                  </a:lnTo>
                  <a:lnTo>
                    <a:pt x="3809" y="419861"/>
                  </a:lnTo>
                  <a:lnTo>
                    <a:pt x="3047" y="399287"/>
                  </a:lnTo>
                  <a:lnTo>
                    <a:pt x="4697" y="355313"/>
                  </a:lnTo>
                  <a:lnTo>
                    <a:pt x="4728" y="354492"/>
                  </a:lnTo>
                  <a:lnTo>
                    <a:pt x="10971" y="309177"/>
                  </a:lnTo>
                  <a:lnTo>
                    <a:pt x="11013" y="308871"/>
                  </a:lnTo>
                  <a:lnTo>
                    <a:pt x="21727" y="263684"/>
                  </a:lnTo>
                  <a:lnTo>
                    <a:pt x="37047" y="218708"/>
                  </a:lnTo>
                  <a:lnTo>
                    <a:pt x="56620" y="175947"/>
                  </a:lnTo>
                  <a:lnTo>
                    <a:pt x="80448" y="135921"/>
                  </a:lnTo>
                  <a:lnTo>
                    <a:pt x="108442" y="99520"/>
                  </a:lnTo>
                  <a:lnTo>
                    <a:pt x="140515" y="67634"/>
                  </a:lnTo>
                  <a:lnTo>
                    <a:pt x="176424" y="41268"/>
                  </a:lnTo>
                  <a:lnTo>
                    <a:pt x="216444" y="21022"/>
                  </a:lnTo>
                  <a:lnTo>
                    <a:pt x="260022" y="8062"/>
                  </a:lnTo>
                  <a:lnTo>
                    <a:pt x="259442" y="8062"/>
                  </a:lnTo>
                  <a:lnTo>
                    <a:pt x="307847" y="3047"/>
                  </a:lnTo>
                  <a:lnTo>
                    <a:pt x="344321" y="3047"/>
                  </a:lnTo>
                  <a:lnTo>
                    <a:pt x="340292" y="2119"/>
                  </a:lnTo>
                  <a:lnTo>
                    <a:pt x="291845" y="0"/>
                  </a:lnTo>
                  <a:close/>
                </a:path>
                <a:path w="615314" h="638175">
                  <a:moveTo>
                    <a:pt x="344321" y="3047"/>
                  </a:moveTo>
                  <a:lnTo>
                    <a:pt x="307847" y="3047"/>
                  </a:lnTo>
                  <a:lnTo>
                    <a:pt x="356279" y="8062"/>
                  </a:lnTo>
                  <a:lnTo>
                    <a:pt x="355771" y="8062"/>
                  </a:lnTo>
                  <a:lnTo>
                    <a:pt x="399384" y="21022"/>
                  </a:lnTo>
                  <a:lnTo>
                    <a:pt x="439417" y="41268"/>
                  </a:lnTo>
                  <a:lnTo>
                    <a:pt x="475516" y="67820"/>
                  </a:lnTo>
                  <a:lnTo>
                    <a:pt x="507597" y="99779"/>
                  </a:lnTo>
                  <a:lnTo>
                    <a:pt x="535576" y="136245"/>
                  </a:lnTo>
                  <a:lnTo>
                    <a:pt x="559370" y="176318"/>
                  </a:lnTo>
                  <a:lnTo>
                    <a:pt x="578897" y="219097"/>
                  </a:lnTo>
                  <a:lnTo>
                    <a:pt x="593944" y="263312"/>
                  </a:lnTo>
                  <a:lnTo>
                    <a:pt x="604737" y="308871"/>
                  </a:lnTo>
                  <a:lnTo>
                    <a:pt x="604810" y="309177"/>
                  </a:lnTo>
                  <a:lnTo>
                    <a:pt x="611004" y="354492"/>
                  </a:lnTo>
                  <a:lnTo>
                    <a:pt x="611053" y="355313"/>
                  </a:lnTo>
                  <a:lnTo>
                    <a:pt x="612647" y="399287"/>
                  </a:lnTo>
                  <a:lnTo>
                    <a:pt x="610974" y="444163"/>
                  </a:lnTo>
                  <a:lnTo>
                    <a:pt x="604708" y="489790"/>
                  </a:lnTo>
                  <a:lnTo>
                    <a:pt x="593933" y="535297"/>
                  </a:lnTo>
                  <a:lnTo>
                    <a:pt x="578733" y="579811"/>
                  </a:lnTo>
                  <a:lnTo>
                    <a:pt x="559191" y="622460"/>
                  </a:lnTo>
                  <a:lnTo>
                    <a:pt x="550047" y="637793"/>
                  </a:lnTo>
                  <a:lnTo>
                    <a:pt x="553896" y="637793"/>
                  </a:lnTo>
                  <a:lnTo>
                    <a:pt x="588303" y="563109"/>
                  </a:lnTo>
                  <a:lnTo>
                    <a:pt x="601856" y="517234"/>
                  </a:lnTo>
                  <a:lnTo>
                    <a:pt x="610855" y="470622"/>
                  </a:lnTo>
                  <a:lnTo>
                    <a:pt x="615237" y="424155"/>
                  </a:lnTo>
                  <a:lnTo>
                    <a:pt x="614933" y="378713"/>
                  </a:lnTo>
                  <a:lnTo>
                    <a:pt x="611564" y="333534"/>
                  </a:lnTo>
                  <a:lnTo>
                    <a:pt x="603542" y="287955"/>
                  </a:lnTo>
                  <a:lnTo>
                    <a:pt x="590979" y="242839"/>
                  </a:lnTo>
                  <a:lnTo>
                    <a:pt x="573986" y="199048"/>
                  </a:lnTo>
                  <a:lnTo>
                    <a:pt x="552673" y="157446"/>
                  </a:lnTo>
                  <a:lnTo>
                    <a:pt x="527151" y="118895"/>
                  </a:lnTo>
                  <a:lnTo>
                    <a:pt x="497531" y="84259"/>
                  </a:lnTo>
                  <a:lnTo>
                    <a:pt x="463925" y="54401"/>
                  </a:lnTo>
                  <a:lnTo>
                    <a:pt x="426442" y="30182"/>
                  </a:lnTo>
                  <a:lnTo>
                    <a:pt x="385194" y="12468"/>
                  </a:lnTo>
                  <a:lnTo>
                    <a:pt x="344321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563365" y="7882377"/>
            <a:ext cx="502920" cy="374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56210">
              <a:lnSpc>
                <a:spcPct val="101699"/>
              </a:lnSpc>
              <a:spcBef>
                <a:spcPts val="95"/>
              </a:spcBef>
            </a:pPr>
            <a:r>
              <a:rPr sz="750" spc="-25" dirty="0">
                <a:latin typeface="Arial MT"/>
                <a:cs typeface="Arial MT"/>
              </a:rPr>
              <a:t>Non</a:t>
            </a:r>
            <a:r>
              <a:rPr sz="750" spc="-10" dirty="0">
                <a:latin typeface="Arial MT"/>
                <a:cs typeface="Arial MT"/>
              </a:rPr>
              <a:t> Preemptive scheduling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888998" y="7677150"/>
            <a:ext cx="615315" cy="637540"/>
            <a:chOff x="1888998" y="7677150"/>
            <a:chExt cx="615315" cy="637540"/>
          </a:xfrm>
        </p:grpSpPr>
        <p:sp>
          <p:nvSpPr>
            <p:cNvPr id="117" name="object 117"/>
            <p:cNvSpPr/>
            <p:nvPr/>
          </p:nvSpPr>
          <p:spPr>
            <a:xfrm>
              <a:off x="1890522" y="7677911"/>
              <a:ext cx="612140" cy="636270"/>
            </a:xfrm>
            <a:custGeom>
              <a:avLst/>
              <a:gdLst/>
              <a:ahLst/>
              <a:cxnLst/>
              <a:rect l="l" t="t" r="r" b="b"/>
              <a:pathLst>
                <a:path w="612139" h="636270">
                  <a:moveTo>
                    <a:pt x="305561" y="0"/>
                  </a:moveTo>
                  <a:lnTo>
                    <a:pt x="264173" y="3635"/>
                  </a:lnTo>
                  <a:lnTo>
                    <a:pt x="224454" y="14224"/>
                  </a:lnTo>
                  <a:lnTo>
                    <a:pt x="186773" y="31289"/>
                  </a:lnTo>
                  <a:lnTo>
                    <a:pt x="151496" y="54356"/>
                  </a:lnTo>
                  <a:lnTo>
                    <a:pt x="118993" y="82946"/>
                  </a:lnTo>
                  <a:lnTo>
                    <a:pt x="89630" y="116586"/>
                  </a:lnTo>
                  <a:lnTo>
                    <a:pt x="63775" y="154797"/>
                  </a:lnTo>
                  <a:lnTo>
                    <a:pt x="41797" y="197104"/>
                  </a:lnTo>
                  <a:lnTo>
                    <a:pt x="24062" y="243030"/>
                  </a:lnTo>
                  <a:lnTo>
                    <a:pt x="10939" y="292100"/>
                  </a:lnTo>
                  <a:lnTo>
                    <a:pt x="2796" y="343836"/>
                  </a:lnTo>
                  <a:lnTo>
                    <a:pt x="0" y="397764"/>
                  </a:lnTo>
                  <a:lnTo>
                    <a:pt x="2796" y="451866"/>
                  </a:lnTo>
                  <a:lnTo>
                    <a:pt x="10939" y="503749"/>
                  </a:lnTo>
                  <a:lnTo>
                    <a:pt x="24062" y="552938"/>
                  </a:lnTo>
                  <a:lnTo>
                    <a:pt x="41797" y="598960"/>
                  </a:lnTo>
                  <a:lnTo>
                    <a:pt x="61145" y="636270"/>
                  </a:lnTo>
                  <a:lnTo>
                    <a:pt x="550688" y="636270"/>
                  </a:lnTo>
                  <a:lnTo>
                    <a:pt x="570060" y="598960"/>
                  </a:lnTo>
                  <a:lnTo>
                    <a:pt x="587811" y="552938"/>
                  </a:lnTo>
                  <a:lnTo>
                    <a:pt x="600942" y="503749"/>
                  </a:lnTo>
                  <a:lnTo>
                    <a:pt x="609089" y="451866"/>
                  </a:lnTo>
                  <a:lnTo>
                    <a:pt x="611885" y="397764"/>
                  </a:lnTo>
                  <a:lnTo>
                    <a:pt x="609089" y="343836"/>
                  </a:lnTo>
                  <a:lnTo>
                    <a:pt x="600942" y="292100"/>
                  </a:lnTo>
                  <a:lnTo>
                    <a:pt x="587811" y="243030"/>
                  </a:lnTo>
                  <a:lnTo>
                    <a:pt x="570060" y="197104"/>
                  </a:lnTo>
                  <a:lnTo>
                    <a:pt x="548055" y="154797"/>
                  </a:lnTo>
                  <a:lnTo>
                    <a:pt x="522160" y="116586"/>
                  </a:lnTo>
                  <a:lnTo>
                    <a:pt x="492741" y="82946"/>
                  </a:lnTo>
                  <a:lnTo>
                    <a:pt x="460163" y="54356"/>
                  </a:lnTo>
                  <a:lnTo>
                    <a:pt x="424791" y="31289"/>
                  </a:lnTo>
                  <a:lnTo>
                    <a:pt x="386990" y="14224"/>
                  </a:lnTo>
                  <a:lnTo>
                    <a:pt x="347125" y="3635"/>
                  </a:lnTo>
                  <a:lnTo>
                    <a:pt x="30556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88998" y="7677150"/>
              <a:ext cx="615315" cy="637540"/>
            </a:xfrm>
            <a:custGeom>
              <a:avLst/>
              <a:gdLst/>
              <a:ahLst/>
              <a:cxnLst/>
              <a:rect l="l" t="t" r="r" b="b"/>
              <a:pathLst>
                <a:path w="615314" h="637540">
                  <a:moveTo>
                    <a:pt x="291845" y="0"/>
                  </a:moveTo>
                  <a:lnTo>
                    <a:pt x="245847" y="7770"/>
                  </a:lnTo>
                  <a:lnTo>
                    <a:pt x="203565" y="22889"/>
                  </a:lnTo>
                  <a:lnTo>
                    <a:pt x="165067" y="44541"/>
                  </a:lnTo>
                  <a:lnTo>
                    <a:pt x="130420" y="71915"/>
                  </a:lnTo>
                  <a:lnTo>
                    <a:pt x="99693" y="104197"/>
                  </a:lnTo>
                  <a:lnTo>
                    <a:pt x="72951" y="140574"/>
                  </a:lnTo>
                  <a:lnTo>
                    <a:pt x="50264" y="180233"/>
                  </a:lnTo>
                  <a:lnTo>
                    <a:pt x="31699" y="222360"/>
                  </a:lnTo>
                  <a:lnTo>
                    <a:pt x="17322" y="266142"/>
                  </a:lnTo>
                  <a:lnTo>
                    <a:pt x="7201" y="310766"/>
                  </a:lnTo>
                  <a:lnTo>
                    <a:pt x="1405" y="355419"/>
                  </a:lnTo>
                  <a:lnTo>
                    <a:pt x="24" y="398525"/>
                  </a:lnTo>
                  <a:lnTo>
                    <a:pt x="0" y="419100"/>
                  </a:lnTo>
                  <a:lnTo>
                    <a:pt x="3498" y="464159"/>
                  </a:lnTo>
                  <a:lnTo>
                    <a:pt x="11638" y="509679"/>
                  </a:lnTo>
                  <a:lnTo>
                    <a:pt x="24304" y="554783"/>
                  </a:lnTo>
                  <a:lnTo>
                    <a:pt x="41382" y="598598"/>
                  </a:lnTo>
                  <a:lnTo>
                    <a:pt x="61105" y="637032"/>
                  </a:lnTo>
                  <a:lnTo>
                    <a:pt x="64570" y="637032"/>
                  </a:lnTo>
                  <a:lnTo>
                    <a:pt x="61378" y="631991"/>
                  </a:lnTo>
                  <a:lnTo>
                    <a:pt x="41447" y="591582"/>
                  </a:lnTo>
                  <a:lnTo>
                    <a:pt x="25563" y="549295"/>
                  </a:lnTo>
                  <a:lnTo>
                    <a:pt x="13812" y="505923"/>
                  </a:lnTo>
                  <a:lnTo>
                    <a:pt x="6278" y="462259"/>
                  </a:lnTo>
                  <a:lnTo>
                    <a:pt x="3047" y="419100"/>
                  </a:lnTo>
                  <a:lnTo>
                    <a:pt x="3047" y="398525"/>
                  </a:lnTo>
                  <a:lnTo>
                    <a:pt x="4453" y="355419"/>
                  </a:lnTo>
                  <a:lnTo>
                    <a:pt x="4510" y="353661"/>
                  </a:lnTo>
                  <a:lnTo>
                    <a:pt x="10510" y="308816"/>
                  </a:lnTo>
                  <a:lnTo>
                    <a:pt x="10612" y="308056"/>
                  </a:lnTo>
                  <a:lnTo>
                    <a:pt x="21267" y="262579"/>
                  </a:lnTo>
                  <a:lnTo>
                    <a:pt x="36389" y="218098"/>
                  </a:lnTo>
                  <a:lnTo>
                    <a:pt x="55892" y="175482"/>
                  </a:lnTo>
                  <a:lnTo>
                    <a:pt x="79690" y="135597"/>
                  </a:lnTo>
                  <a:lnTo>
                    <a:pt x="107697" y="99314"/>
                  </a:lnTo>
                  <a:lnTo>
                    <a:pt x="139826" y="67499"/>
                  </a:lnTo>
                  <a:lnTo>
                    <a:pt x="175992" y="41020"/>
                  </a:lnTo>
                  <a:lnTo>
                    <a:pt x="216109" y="20746"/>
                  </a:lnTo>
                  <a:lnTo>
                    <a:pt x="260089" y="7545"/>
                  </a:lnTo>
                  <a:lnTo>
                    <a:pt x="307847" y="2286"/>
                  </a:lnTo>
                  <a:lnTo>
                    <a:pt x="341223" y="2286"/>
                  </a:lnTo>
                  <a:lnTo>
                    <a:pt x="340068" y="2020"/>
                  </a:lnTo>
                  <a:lnTo>
                    <a:pt x="291845" y="0"/>
                  </a:lnTo>
                  <a:close/>
                </a:path>
                <a:path w="615314" h="637540">
                  <a:moveTo>
                    <a:pt x="341223" y="2286"/>
                  </a:moveTo>
                  <a:lnTo>
                    <a:pt x="307847" y="2286"/>
                  </a:lnTo>
                  <a:lnTo>
                    <a:pt x="356193" y="7770"/>
                  </a:lnTo>
                  <a:lnTo>
                    <a:pt x="355803" y="7770"/>
                  </a:lnTo>
                  <a:lnTo>
                    <a:pt x="399503" y="21034"/>
                  </a:lnTo>
                  <a:lnTo>
                    <a:pt x="439560" y="41421"/>
                  </a:lnTo>
                  <a:lnTo>
                    <a:pt x="475660" y="67995"/>
                  </a:lnTo>
                  <a:lnTo>
                    <a:pt x="507717" y="99889"/>
                  </a:lnTo>
                  <a:lnTo>
                    <a:pt x="535647" y="136236"/>
                  </a:lnTo>
                  <a:lnTo>
                    <a:pt x="559368" y="176168"/>
                  </a:lnTo>
                  <a:lnTo>
                    <a:pt x="578795" y="218821"/>
                  </a:lnTo>
                  <a:lnTo>
                    <a:pt x="593844" y="263325"/>
                  </a:lnTo>
                  <a:lnTo>
                    <a:pt x="604431" y="308816"/>
                  </a:lnTo>
                  <a:lnTo>
                    <a:pt x="610372" y="353661"/>
                  </a:lnTo>
                  <a:lnTo>
                    <a:pt x="610473" y="354426"/>
                  </a:lnTo>
                  <a:lnTo>
                    <a:pt x="611862" y="398525"/>
                  </a:lnTo>
                  <a:lnTo>
                    <a:pt x="611885" y="399288"/>
                  </a:lnTo>
                  <a:lnTo>
                    <a:pt x="610521" y="444058"/>
                  </a:lnTo>
                  <a:lnTo>
                    <a:pt x="604449" y="489599"/>
                  </a:lnTo>
                  <a:lnTo>
                    <a:pt x="593771" y="535040"/>
                  </a:lnTo>
                  <a:lnTo>
                    <a:pt x="578589" y="579506"/>
                  </a:lnTo>
                  <a:lnTo>
                    <a:pt x="559003" y="622127"/>
                  </a:lnTo>
                  <a:lnTo>
                    <a:pt x="550080" y="637032"/>
                  </a:lnTo>
                  <a:lnTo>
                    <a:pt x="553551" y="637032"/>
                  </a:lnTo>
                  <a:lnTo>
                    <a:pt x="587784" y="562516"/>
                  </a:lnTo>
                  <a:lnTo>
                    <a:pt x="601354" y="516614"/>
                  </a:lnTo>
                  <a:lnTo>
                    <a:pt x="610434" y="469968"/>
                  </a:lnTo>
                  <a:lnTo>
                    <a:pt x="614976" y="423455"/>
                  </a:lnTo>
                  <a:lnTo>
                    <a:pt x="614933" y="377951"/>
                  </a:lnTo>
                  <a:lnTo>
                    <a:pt x="611316" y="332968"/>
                  </a:lnTo>
                  <a:lnTo>
                    <a:pt x="603096" y="287529"/>
                  </a:lnTo>
                  <a:lnTo>
                    <a:pt x="590383" y="242508"/>
                  </a:lnTo>
                  <a:lnTo>
                    <a:pt x="573286" y="198777"/>
                  </a:lnTo>
                  <a:lnTo>
                    <a:pt x="551915" y="157207"/>
                  </a:lnTo>
                  <a:lnTo>
                    <a:pt x="526380" y="118671"/>
                  </a:lnTo>
                  <a:lnTo>
                    <a:pt x="496789" y="84041"/>
                  </a:lnTo>
                  <a:lnTo>
                    <a:pt x="463253" y="54189"/>
                  </a:lnTo>
                  <a:lnTo>
                    <a:pt x="425881" y="29987"/>
                  </a:lnTo>
                  <a:lnTo>
                    <a:pt x="384783" y="12306"/>
                  </a:lnTo>
                  <a:lnTo>
                    <a:pt x="341223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302003" y="7935717"/>
            <a:ext cx="1179830" cy="3200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 marR="30480" indent="-13335">
              <a:lnSpc>
                <a:spcPct val="54700"/>
              </a:lnSpc>
              <a:spcBef>
                <a:spcPts val="520"/>
              </a:spcBef>
              <a:tabLst>
                <a:tab pos="651510" algn="l"/>
                <a:tab pos="740410" algn="l"/>
              </a:tabLst>
            </a:pPr>
            <a:r>
              <a:rPr sz="750" spc="-10" dirty="0">
                <a:latin typeface="Arial MT"/>
                <a:cs typeface="Arial MT"/>
              </a:rPr>
              <a:t>Preemptive</a:t>
            </a:r>
            <a:r>
              <a:rPr sz="750" dirty="0">
                <a:latin typeface="Arial MT"/>
                <a:cs typeface="Arial MT"/>
              </a:rPr>
              <a:t>		</a:t>
            </a:r>
            <a:r>
              <a:rPr sz="1125" spc="-15" baseline="33333" dirty="0">
                <a:latin typeface="Arial MT"/>
                <a:cs typeface="Arial MT"/>
              </a:rPr>
              <a:t>Limited </a:t>
            </a:r>
            <a:r>
              <a:rPr sz="1125" spc="-15" baseline="-33333" dirty="0">
                <a:latin typeface="Arial MT"/>
                <a:cs typeface="Arial MT"/>
              </a:rPr>
              <a:t>scheduling</a:t>
            </a:r>
            <a:r>
              <a:rPr sz="1125" baseline="-33333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Preemptive</a:t>
            </a:r>
            <a:endParaRPr sz="750">
              <a:latin typeface="Arial MT"/>
              <a:cs typeface="Arial MT"/>
            </a:endParaRPr>
          </a:p>
          <a:p>
            <a:pPr marL="664210">
              <a:lnSpc>
                <a:spcPct val="100000"/>
              </a:lnSpc>
              <a:spcBef>
                <a:spcPts val="10"/>
              </a:spcBef>
            </a:pPr>
            <a:r>
              <a:rPr sz="750" spc="-10" dirty="0">
                <a:latin typeface="Arial MT"/>
                <a:cs typeface="Arial MT"/>
              </a:rPr>
              <a:t>scheduling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63930" y="7356598"/>
            <a:ext cx="245681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Taking</a:t>
            </a:r>
            <a:r>
              <a:rPr sz="11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advantage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15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115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1331660" y="8314181"/>
            <a:ext cx="1730375" cy="161290"/>
            <a:chOff x="1331660" y="8314181"/>
            <a:chExt cx="1730375" cy="161290"/>
          </a:xfrm>
        </p:grpSpPr>
        <p:pic>
          <p:nvPicPr>
            <p:cNvPr id="122" name="object 1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3288" y="8314181"/>
              <a:ext cx="488917" cy="159257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331660" y="8314181"/>
              <a:ext cx="492125" cy="160020"/>
            </a:xfrm>
            <a:custGeom>
              <a:avLst/>
              <a:gdLst/>
              <a:ahLst/>
              <a:cxnLst/>
              <a:rect l="l" t="t" r="r" b="b"/>
              <a:pathLst>
                <a:path w="492125" h="160020">
                  <a:moveTo>
                    <a:pt x="3320" y="0"/>
                  </a:moveTo>
                  <a:lnTo>
                    <a:pt x="0" y="0"/>
                  </a:lnTo>
                  <a:lnTo>
                    <a:pt x="1535" y="2993"/>
                  </a:lnTo>
                  <a:lnTo>
                    <a:pt x="27018" y="41505"/>
                  </a:lnTo>
                  <a:lnTo>
                    <a:pt x="56564" y="76102"/>
                  </a:lnTo>
                  <a:lnTo>
                    <a:pt x="90070" y="105918"/>
                  </a:lnTo>
                  <a:lnTo>
                    <a:pt x="127436" y="130084"/>
                  </a:lnTo>
                  <a:lnTo>
                    <a:pt x="168561" y="147735"/>
                  </a:lnTo>
                  <a:lnTo>
                    <a:pt x="213343" y="158002"/>
                  </a:lnTo>
                  <a:lnTo>
                    <a:pt x="261681" y="160020"/>
                  </a:lnTo>
                  <a:lnTo>
                    <a:pt x="274919" y="157734"/>
                  </a:lnTo>
                  <a:lnTo>
                    <a:pt x="245679" y="157734"/>
                  </a:lnTo>
                  <a:lnTo>
                    <a:pt x="199774" y="152854"/>
                  </a:lnTo>
                  <a:lnTo>
                    <a:pt x="157359" y="140550"/>
                  </a:lnTo>
                  <a:lnTo>
                    <a:pt x="118510" y="121606"/>
                  </a:lnTo>
                  <a:lnTo>
                    <a:pt x="83300" y="96810"/>
                  </a:lnTo>
                  <a:lnTo>
                    <a:pt x="51805" y="66947"/>
                  </a:lnTo>
                  <a:lnTo>
                    <a:pt x="24099" y="32804"/>
                  </a:lnTo>
                  <a:lnTo>
                    <a:pt x="3320" y="0"/>
                  </a:lnTo>
                  <a:close/>
                </a:path>
                <a:path w="492125" h="160020">
                  <a:moveTo>
                    <a:pt x="492088" y="0"/>
                  </a:moveTo>
                  <a:lnTo>
                    <a:pt x="488440" y="0"/>
                  </a:lnTo>
                  <a:lnTo>
                    <a:pt x="473655" y="24736"/>
                  </a:lnTo>
                  <a:lnTo>
                    <a:pt x="445564" y="61093"/>
                  </a:lnTo>
                  <a:lnTo>
                    <a:pt x="413376" y="92949"/>
                  </a:lnTo>
                  <a:lnTo>
                    <a:pt x="377191" y="119424"/>
                  </a:lnTo>
                  <a:lnTo>
                    <a:pt x="337113" y="139634"/>
                  </a:lnTo>
                  <a:lnTo>
                    <a:pt x="293242" y="152698"/>
                  </a:lnTo>
                  <a:lnTo>
                    <a:pt x="245679" y="157734"/>
                  </a:lnTo>
                  <a:lnTo>
                    <a:pt x="274919" y="157734"/>
                  </a:lnTo>
                  <a:lnTo>
                    <a:pt x="353222" y="135718"/>
                  </a:lnTo>
                  <a:lnTo>
                    <a:pt x="392778" y="112773"/>
                  </a:lnTo>
                  <a:lnTo>
                    <a:pt x="428127" y="83805"/>
                  </a:lnTo>
                  <a:lnTo>
                    <a:pt x="459219" y="49696"/>
                  </a:lnTo>
                  <a:lnTo>
                    <a:pt x="486004" y="11325"/>
                  </a:lnTo>
                  <a:lnTo>
                    <a:pt x="492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0776" y="8314181"/>
              <a:ext cx="489627" cy="159257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2569310" y="8314181"/>
              <a:ext cx="492759" cy="160020"/>
            </a:xfrm>
            <a:custGeom>
              <a:avLst/>
              <a:gdLst/>
              <a:ahLst/>
              <a:cxnLst/>
              <a:rect l="l" t="t" r="r" b="b"/>
              <a:pathLst>
                <a:path w="492760" h="160020">
                  <a:moveTo>
                    <a:pt x="3710" y="0"/>
                  </a:moveTo>
                  <a:lnTo>
                    <a:pt x="0" y="0"/>
                  </a:lnTo>
                  <a:lnTo>
                    <a:pt x="1612" y="3143"/>
                  </a:lnTo>
                  <a:lnTo>
                    <a:pt x="27123" y="41643"/>
                  </a:lnTo>
                  <a:lnTo>
                    <a:pt x="56724" y="76220"/>
                  </a:lnTo>
                  <a:lnTo>
                    <a:pt x="90306" y="106011"/>
                  </a:lnTo>
                  <a:lnTo>
                    <a:pt x="127761" y="130150"/>
                  </a:lnTo>
                  <a:lnTo>
                    <a:pt x="168981" y="147775"/>
                  </a:lnTo>
                  <a:lnTo>
                    <a:pt x="213857" y="158019"/>
                  </a:lnTo>
                  <a:lnTo>
                    <a:pt x="262281" y="160020"/>
                  </a:lnTo>
                  <a:lnTo>
                    <a:pt x="275476" y="157734"/>
                  </a:lnTo>
                  <a:lnTo>
                    <a:pt x="246279" y="157734"/>
                  </a:lnTo>
                  <a:lnTo>
                    <a:pt x="200442" y="152968"/>
                  </a:lnTo>
                  <a:lnTo>
                    <a:pt x="158038" y="140716"/>
                  </a:lnTo>
                  <a:lnTo>
                    <a:pt x="119154" y="121774"/>
                  </a:lnTo>
                  <a:lnTo>
                    <a:pt x="83880" y="96943"/>
                  </a:lnTo>
                  <a:lnTo>
                    <a:pt x="52303" y="67020"/>
                  </a:lnTo>
                  <a:lnTo>
                    <a:pt x="24513" y="32804"/>
                  </a:lnTo>
                  <a:lnTo>
                    <a:pt x="3710" y="0"/>
                  </a:lnTo>
                  <a:close/>
                </a:path>
                <a:path w="492760" h="160020">
                  <a:moveTo>
                    <a:pt x="492327" y="0"/>
                  </a:moveTo>
                  <a:lnTo>
                    <a:pt x="488479" y="0"/>
                  </a:lnTo>
                  <a:lnTo>
                    <a:pt x="473822" y="24579"/>
                  </a:lnTo>
                  <a:lnTo>
                    <a:pt x="445847" y="60882"/>
                  </a:lnTo>
                  <a:lnTo>
                    <a:pt x="413781" y="92704"/>
                  </a:lnTo>
                  <a:lnTo>
                    <a:pt x="377707" y="119172"/>
                  </a:lnTo>
                  <a:lnTo>
                    <a:pt x="337710" y="139415"/>
                  </a:lnTo>
                  <a:lnTo>
                    <a:pt x="293873" y="152559"/>
                  </a:lnTo>
                  <a:lnTo>
                    <a:pt x="246279" y="157734"/>
                  </a:lnTo>
                  <a:lnTo>
                    <a:pt x="275476" y="157734"/>
                  </a:lnTo>
                  <a:lnTo>
                    <a:pt x="353481" y="135733"/>
                  </a:lnTo>
                  <a:lnTo>
                    <a:pt x="392974" y="112789"/>
                  </a:lnTo>
                  <a:lnTo>
                    <a:pt x="428307" y="83820"/>
                  </a:lnTo>
                  <a:lnTo>
                    <a:pt x="459415" y="49706"/>
                  </a:lnTo>
                  <a:lnTo>
                    <a:pt x="486233" y="11329"/>
                  </a:lnTo>
                  <a:lnTo>
                    <a:pt x="492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51667" y="8314181"/>
              <a:ext cx="489584" cy="160020"/>
            </a:xfrm>
            <a:custGeom>
              <a:avLst/>
              <a:gdLst/>
              <a:ahLst/>
              <a:cxnLst/>
              <a:rect l="l" t="t" r="r" b="b"/>
              <a:pathLst>
                <a:path w="489585" h="160020">
                  <a:moveTo>
                    <a:pt x="489543" y="0"/>
                  </a:moveTo>
                  <a:lnTo>
                    <a:pt x="0" y="0"/>
                  </a:lnTo>
                  <a:lnTo>
                    <a:pt x="2630" y="5071"/>
                  </a:lnTo>
                  <a:lnTo>
                    <a:pt x="28484" y="43338"/>
                  </a:lnTo>
                  <a:lnTo>
                    <a:pt x="57847" y="77018"/>
                  </a:lnTo>
                  <a:lnTo>
                    <a:pt x="90351" y="105635"/>
                  </a:lnTo>
                  <a:lnTo>
                    <a:pt x="125627" y="128718"/>
                  </a:lnTo>
                  <a:lnTo>
                    <a:pt x="163309" y="145792"/>
                  </a:lnTo>
                  <a:lnTo>
                    <a:pt x="203028" y="156384"/>
                  </a:lnTo>
                  <a:lnTo>
                    <a:pt x="244416" y="160020"/>
                  </a:lnTo>
                  <a:lnTo>
                    <a:pt x="285979" y="156384"/>
                  </a:lnTo>
                  <a:lnTo>
                    <a:pt x="325844" y="145792"/>
                  </a:lnTo>
                  <a:lnTo>
                    <a:pt x="363645" y="128718"/>
                  </a:lnTo>
                  <a:lnTo>
                    <a:pt x="399017" y="105635"/>
                  </a:lnTo>
                  <a:lnTo>
                    <a:pt x="431595" y="77018"/>
                  </a:lnTo>
                  <a:lnTo>
                    <a:pt x="461014" y="43338"/>
                  </a:lnTo>
                  <a:lnTo>
                    <a:pt x="486909" y="5071"/>
                  </a:lnTo>
                  <a:lnTo>
                    <a:pt x="48954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950103" y="8314181"/>
              <a:ext cx="492759" cy="161290"/>
            </a:xfrm>
            <a:custGeom>
              <a:avLst/>
              <a:gdLst/>
              <a:ahLst/>
              <a:cxnLst/>
              <a:rect l="l" t="t" r="r" b="b"/>
              <a:pathLst>
                <a:path w="492760" h="161290">
                  <a:moveTo>
                    <a:pt x="3464" y="0"/>
                  </a:moveTo>
                  <a:lnTo>
                    <a:pt x="0" y="0"/>
                  </a:lnTo>
                  <a:lnTo>
                    <a:pt x="1652" y="3219"/>
                  </a:lnTo>
                  <a:lnTo>
                    <a:pt x="27210" y="41833"/>
                  </a:lnTo>
                  <a:lnTo>
                    <a:pt x="56836" y="76536"/>
                  </a:lnTo>
                  <a:lnTo>
                    <a:pt x="90416" y="106454"/>
                  </a:lnTo>
                  <a:lnTo>
                    <a:pt x="127835" y="130711"/>
                  </a:lnTo>
                  <a:lnTo>
                    <a:pt x="168979" y="148434"/>
                  </a:lnTo>
                  <a:lnTo>
                    <a:pt x="213733" y="158749"/>
                  </a:lnTo>
                  <a:lnTo>
                    <a:pt x="261982" y="160782"/>
                  </a:lnTo>
                  <a:lnTo>
                    <a:pt x="274988" y="158496"/>
                  </a:lnTo>
                  <a:lnTo>
                    <a:pt x="245980" y="158496"/>
                  </a:lnTo>
                  <a:lnTo>
                    <a:pt x="200097" y="153477"/>
                  </a:lnTo>
                  <a:lnTo>
                    <a:pt x="157666" y="141020"/>
                  </a:lnTo>
                  <a:lnTo>
                    <a:pt x="118773" y="121919"/>
                  </a:lnTo>
                  <a:lnTo>
                    <a:pt x="83502" y="96968"/>
                  </a:lnTo>
                  <a:lnTo>
                    <a:pt x="51938" y="66962"/>
                  </a:lnTo>
                  <a:lnTo>
                    <a:pt x="24166" y="32694"/>
                  </a:lnTo>
                  <a:lnTo>
                    <a:pt x="3464" y="0"/>
                  </a:lnTo>
                  <a:close/>
                </a:path>
                <a:path w="492760" h="161290">
                  <a:moveTo>
                    <a:pt x="492446" y="0"/>
                  </a:moveTo>
                  <a:lnTo>
                    <a:pt x="488974" y="0"/>
                  </a:lnTo>
                  <a:lnTo>
                    <a:pt x="474008" y="24998"/>
                  </a:lnTo>
                  <a:lnTo>
                    <a:pt x="445918" y="61311"/>
                  </a:lnTo>
                  <a:lnTo>
                    <a:pt x="413727" y="93161"/>
                  </a:lnTo>
                  <a:lnTo>
                    <a:pt x="377537" y="119677"/>
                  </a:lnTo>
                  <a:lnTo>
                    <a:pt x="337448" y="139986"/>
                  </a:lnTo>
                  <a:lnTo>
                    <a:pt x="293562" y="153216"/>
                  </a:lnTo>
                  <a:lnTo>
                    <a:pt x="245980" y="158496"/>
                  </a:lnTo>
                  <a:lnTo>
                    <a:pt x="274988" y="158496"/>
                  </a:lnTo>
                  <a:lnTo>
                    <a:pt x="353529" y="136212"/>
                  </a:lnTo>
                  <a:lnTo>
                    <a:pt x="393076" y="113173"/>
                  </a:lnTo>
                  <a:lnTo>
                    <a:pt x="428408" y="84133"/>
                  </a:lnTo>
                  <a:lnTo>
                    <a:pt x="459481" y="49967"/>
                  </a:lnTo>
                  <a:lnTo>
                    <a:pt x="486248" y="11553"/>
                  </a:lnTo>
                  <a:lnTo>
                    <a:pt x="49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896874" y="8526650"/>
            <a:ext cx="1278890" cy="7162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0"/>
              </a:spcBef>
            </a:pP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Trade-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off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solutions</a:t>
            </a:r>
            <a:endParaRPr sz="900">
              <a:latin typeface="Arial"/>
              <a:cs typeface="Arial"/>
            </a:endParaRPr>
          </a:p>
          <a:p>
            <a:pPr marL="229235" indent="-116205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Font typeface="Wingdings"/>
              <a:buChar char=""/>
              <a:tabLst>
                <a:tab pos="229235" algn="l"/>
              </a:tabLst>
            </a:pPr>
            <a:r>
              <a:rPr sz="750" dirty="0">
                <a:latin typeface="Arial MT"/>
                <a:cs typeface="Arial MT"/>
              </a:rPr>
              <a:t>Deferred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preemptions</a:t>
            </a:r>
            <a:endParaRPr sz="750">
              <a:latin typeface="Arial MT"/>
              <a:cs typeface="Arial MT"/>
            </a:endParaRPr>
          </a:p>
          <a:p>
            <a:pPr marL="229235" indent="-116205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Font typeface="Wingdings"/>
              <a:buChar char=""/>
              <a:tabLst>
                <a:tab pos="229235" algn="l"/>
              </a:tabLst>
            </a:pPr>
            <a:r>
              <a:rPr sz="750" dirty="0">
                <a:latin typeface="Arial MT"/>
                <a:cs typeface="Arial MT"/>
              </a:rPr>
              <a:t>Fixed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preemption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points</a:t>
            </a:r>
            <a:endParaRPr sz="750">
              <a:latin typeface="Arial MT"/>
              <a:cs typeface="Arial MT"/>
            </a:endParaRPr>
          </a:p>
          <a:p>
            <a:pPr marL="229235" indent="-116205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/>
              <a:buChar char=""/>
              <a:tabLst>
                <a:tab pos="229235" algn="l"/>
              </a:tabLst>
            </a:pPr>
            <a:r>
              <a:rPr sz="750" dirty="0">
                <a:latin typeface="Arial MT"/>
                <a:cs typeface="Arial MT"/>
              </a:rPr>
              <a:t>Preemption</a:t>
            </a:r>
            <a:r>
              <a:rPr sz="750" spc="5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thresholds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0" name="object 130"/>
          <p:cNvGrpSpPr/>
          <p:nvPr/>
        </p:nvGrpSpPr>
        <p:grpSpPr>
          <a:xfrm>
            <a:off x="4367021" y="8084819"/>
            <a:ext cx="1811655" cy="229870"/>
            <a:chOff x="4367021" y="8084819"/>
            <a:chExt cx="1811655" cy="229870"/>
          </a:xfrm>
        </p:grpSpPr>
        <p:sp>
          <p:nvSpPr>
            <p:cNvPr id="131" name="object 131"/>
            <p:cNvSpPr/>
            <p:nvPr/>
          </p:nvSpPr>
          <p:spPr>
            <a:xfrm>
              <a:off x="4367021" y="8257031"/>
              <a:ext cx="1811655" cy="24130"/>
            </a:xfrm>
            <a:custGeom>
              <a:avLst/>
              <a:gdLst/>
              <a:ahLst/>
              <a:cxnLst/>
              <a:rect l="l" t="t" r="r" b="b"/>
              <a:pathLst>
                <a:path w="1811654" h="24129">
                  <a:moveTo>
                    <a:pt x="1786889" y="0"/>
                  </a:moveTo>
                  <a:lnTo>
                    <a:pt x="1786889" y="23622"/>
                  </a:lnTo>
                  <a:lnTo>
                    <a:pt x="1806702" y="13716"/>
                  </a:lnTo>
                  <a:lnTo>
                    <a:pt x="1790700" y="13716"/>
                  </a:lnTo>
                  <a:lnTo>
                    <a:pt x="1790700" y="9906"/>
                  </a:lnTo>
                  <a:lnTo>
                    <a:pt x="1808022" y="9906"/>
                  </a:lnTo>
                  <a:lnTo>
                    <a:pt x="1786889" y="0"/>
                  </a:lnTo>
                  <a:close/>
                </a:path>
                <a:path w="1811654" h="24129">
                  <a:moveTo>
                    <a:pt x="1786889" y="9906"/>
                  </a:moveTo>
                  <a:lnTo>
                    <a:pt x="0" y="9906"/>
                  </a:lnTo>
                  <a:lnTo>
                    <a:pt x="0" y="13716"/>
                  </a:lnTo>
                  <a:lnTo>
                    <a:pt x="1786889" y="13716"/>
                  </a:lnTo>
                  <a:lnTo>
                    <a:pt x="1786889" y="9906"/>
                  </a:lnTo>
                  <a:close/>
                </a:path>
                <a:path w="1811654" h="24129">
                  <a:moveTo>
                    <a:pt x="1808022" y="9906"/>
                  </a:moveTo>
                  <a:lnTo>
                    <a:pt x="1790700" y="9906"/>
                  </a:lnTo>
                  <a:lnTo>
                    <a:pt x="1790700" y="13716"/>
                  </a:lnTo>
                  <a:lnTo>
                    <a:pt x="1806702" y="13716"/>
                  </a:lnTo>
                  <a:lnTo>
                    <a:pt x="1811274" y="11430"/>
                  </a:lnTo>
                  <a:lnTo>
                    <a:pt x="1808022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07329" y="8199881"/>
              <a:ext cx="91440" cy="68580"/>
            </a:xfrm>
            <a:custGeom>
              <a:avLst/>
              <a:gdLst/>
              <a:ahLst/>
              <a:cxnLst/>
              <a:rect l="l" t="t" r="r" b="b"/>
              <a:pathLst>
                <a:path w="91439" h="68579">
                  <a:moveTo>
                    <a:pt x="91439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91439" y="6858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05805" y="8198357"/>
              <a:ext cx="94615" cy="71755"/>
            </a:xfrm>
            <a:custGeom>
              <a:avLst/>
              <a:gdLst/>
              <a:ahLst/>
              <a:cxnLst/>
              <a:rect l="l" t="t" r="r" b="b"/>
              <a:pathLst>
                <a:path w="94614" h="71754">
                  <a:moveTo>
                    <a:pt x="9448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94487" y="71628"/>
                  </a:lnTo>
                  <a:lnTo>
                    <a:pt x="94487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4487" y="1524"/>
                  </a:lnTo>
                  <a:lnTo>
                    <a:pt x="94487" y="0"/>
                  </a:lnTo>
                  <a:close/>
                </a:path>
                <a:path w="94614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94614" h="71754">
                  <a:moveTo>
                    <a:pt x="9144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91440" y="70104"/>
                  </a:lnTo>
                  <a:lnTo>
                    <a:pt x="91440" y="68580"/>
                  </a:lnTo>
                  <a:close/>
                </a:path>
                <a:path w="94614" h="71754">
                  <a:moveTo>
                    <a:pt x="91440" y="1524"/>
                  </a:moveTo>
                  <a:lnTo>
                    <a:pt x="91440" y="70104"/>
                  </a:lnTo>
                  <a:lnTo>
                    <a:pt x="92964" y="68580"/>
                  </a:lnTo>
                  <a:lnTo>
                    <a:pt x="94487" y="68580"/>
                  </a:lnTo>
                  <a:lnTo>
                    <a:pt x="94487" y="3048"/>
                  </a:lnTo>
                  <a:lnTo>
                    <a:pt x="92964" y="3048"/>
                  </a:lnTo>
                  <a:lnTo>
                    <a:pt x="91440" y="1524"/>
                  </a:lnTo>
                  <a:close/>
                </a:path>
                <a:path w="94614" h="71754">
                  <a:moveTo>
                    <a:pt x="94487" y="68580"/>
                  </a:moveTo>
                  <a:lnTo>
                    <a:pt x="92964" y="68580"/>
                  </a:lnTo>
                  <a:lnTo>
                    <a:pt x="91440" y="70104"/>
                  </a:lnTo>
                  <a:lnTo>
                    <a:pt x="94487" y="70104"/>
                  </a:lnTo>
                  <a:lnTo>
                    <a:pt x="94487" y="68580"/>
                  </a:lnTo>
                  <a:close/>
                </a:path>
                <a:path w="94614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94614" h="71754">
                  <a:moveTo>
                    <a:pt x="9144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1440" y="3048"/>
                  </a:lnTo>
                  <a:lnTo>
                    <a:pt x="91440" y="1524"/>
                  </a:lnTo>
                  <a:close/>
                </a:path>
                <a:path w="94614" h="71754">
                  <a:moveTo>
                    <a:pt x="94487" y="1524"/>
                  </a:moveTo>
                  <a:lnTo>
                    <a:pt x="91440" y="1524"/>
                  </a:lnTo>
                  <a:lnTo>
                    <a:pt x="92964" y="3048"/>
                  </a:lnTo>
                  <a:lnTo>
                    <a:pt x="94487" y="3048"/>
                  </a:lnTo>
                  <a:lnTo>
                    <a:pt x="9448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88635" y="8085581"/>
              <a:ext cx="24765" cy="182880"/>
            </a:xfrm>
            <a:custGeom>
              <a:avLst/>
              <a:gdLst/>
              <a:ahLst/>
              <a:cxnLst/>
              <a:rect l="l" t="t" r="r" b="b"/>
              <a:pathLst>
                <a:path w="24764" h="182879">
                  <a:moveTo>
                    <a:pt x="16001" y="35814"/>
                  </a:moveTo>
                  <a:lnTo>
                    <a:pt x="8381" y="35814"/>
                  </a:lnTo>
                  <a:lnTo>
                    <a:pt x="8381" y="182880"/>
                  </a:lnTo>
                  <a:lnTo>
                    <a:pt x="16001" y="182880"/>
                  </a:lnTo>
                  <a:lnTo>
                    <a:pt x="16001" y="35814"/>
                  </a:lnTo>
                  <a:close/>
                </a:path>
                <a:path w="24764" h="182879">
                  <a:moveTo>
                    <a:pt x="12191" y="0"/>
                  </a:moveTo>
                  <a:lnTo>
                    <a:pt x="0" y="40386"/>
                  </a:lnTo>
                  <a:lnTo>
                    <a:pt x="8381" y="40386"/>
                  </a:lnTo>
                  <a:lnTo>
                    <a:pt x="8381" y="35814"/>
                  </a:lnTo>
                  <a:lnTo>
                    <a:pt x="23003" y="35814"/>
                  </a:lnTo>
                  <a:lnTo>
                    <a:pt x="12191" y="0"/>
                  </a:lnTo>
                  <a:close/>
                </a:path>
                <a:path w="24764" h="182879">
                  <a:moveTo>
                    <a:pt x="23003" y="35814"/>
                  </a:moveTo>
                  <a:lnTo>
                    <a:pt x="16001" y="35814"/>
                  </a:lnTo>
                  <a:lnTo>
                    <a:pt x="16001" y="40386"/>
                  </a:lnTo>
                  <a:lnTo>
                    <a:pt x="24384" y="40386"/>
                  </a:lnTo>
                  <a:lnTo>
                    <a:pt x="23003" y="3581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548007" y="8084819"/>
              <a:ext cx="24130" cy="184150"/>
            </a:xfrm>
            <a:custGeom>
              <a:avLst/>
              <a:gdLst/>
              <a:ahLst/>
              <a:cxnLst/>
              <a:rect l="l" t="t" r="r" b="b"/>
              <a:pathLst>
                <a:path w="24129" h="184150">
                  <a:moveTo>
                    <a:pt x="23736" y="143256"/>
                  </a:moveTo>
                  <a:lnTo>
                    <a:pt x="15354" y="143256"/>
                  </a:lnTo>
                  <a:lnTo>
                    <a:pt x="15354" y="0"/>
                  </a:lnTo>
                  <a:lnTo>
                    <a:pt x="6972" y="0"/>
                  </a:lnTo>
                  <a:lnTo>
                    <a:pt x="6972" y="143510"/>
                  </a:lnTo>
                  <a:lnTo>
                    <a:pt x="0" y="143510"/>
                  </a:lnTo>
                  <a:lnTo>
                    <a:pt x="0" y="147320"/>
                  </a:lnTo>
                  <a:lnTo>
                    <a:pt x="6134" y="147320"/>
                  </a:lnTo>
                  <a:lnTo>
                    <a:pt x="6134" y="184150"/>
                  </a:lnTo>
                  <a:lnTo>
                    <a:pt x="16941" y="184150"/>
                  </a:lnTo>
                  <a:lnTo>
                    <a:pt x="16941" y="147320"/>
                  </a:lnTo>
                  <a:lnTo>
                    <a:pt x="6972" y="147320"/>
                  </a:lnTo>
                  <a:lnTo>
                    <a:pt x="6972" y="147066"/>
                  </a:lnTo>
                  <a:lnTo>
                    <a:pt x="15354" y="147066"/>
                  </a:lnTo>
                  <a:lnTo>
                    <a:pt x="22580" y="147066"/>
                  </a:lnTo>
                  <a:lnTo>
                    <a:pt x="23736" y="1432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099304" y="8268461"/>
              <a:ext cx="300990" cy="45720"/>
            </a:xfrm>
            <a:custGeom>
              <a:avLst/>
              <a:gdLst/>
              <a:ahLst/>
              <a:cxnLst/>
              <a:rect l="l" t="t" r="r" b="b"/>
              <a:pathLst>
                <a:path w="300989" h="45720">
                  <a:moveTo>
                    <a:pt x="3035" y="42672"/>
                  </a:moveTo>
                  <a:lnTo>
                    <a:pt x="0" y="42672"/>
                  </a:lnTo>
                  <a:lnTo>
                    <a:pt x="0" y="45720"/>
                  </a:lnTo>
                  <a:lnTo>
                    <a:pt x="3035" y="45720"/>
                  </a:lnTo>
                  <a:lnTo>
                    <a:pt x="3035" y="42672"/>
                  </a:lnTo>
                  <a:close/>
                </a:path>
                <a:path w="300989" h="45720">
                  <a:moveTo>
                    <a:pt x="3035" y="36576"/>
                  </a:moveTo>
                  <a:lnTo>
                    <a:pt x="0" y="36576"/>
                  </a:lnTo>
                  <a:lnTo>
                    <a:pt x="0" y="39636"/>
                  </a:lnTo>
                  <a:lnTo>
                    <a:pt x="3035" y="39636"/>
                  </a:lnTo>
                  <a:lnTo>
                    <a:pt x="3035" y="36576"/>
                  </a:lnTo>
                  <a:close/>
                </a:path>
                <a:path w="300989" h="45720">
                  <a:moveTo>
                    <a:pt x="3035" y="30480"/>
                  </a:moveTo>
                  <a:lnTo>
                    <a:pt x="0" y="30480"/>
                  </a:lnTo>
                  <a:lnTo>
                    <a:pt x="0" y="33540"/>
                  </a:lnTo>
                  <a:lnTo>
                    <a:pt x="3035" y="33540"/>
                  </a:lnTo>
                  <a:lnTo>
                    <a:pt x="3035" y="30480"/>
                  </a:lnTo>
                  <a:close/>
                </a:path>
                <a:path w="300989" h="45720">
                  <a:moveTo>
                    <a:pt x="3035" y="24384"/>
                  </a:moveTo>
                  <a:lnTo>
                    <a:pt x="0" y="24384"/>
                  </a:lnTo>
                  <a:lnTo>
                    <a:pt x="0" y="27432"/>
                  </a:lnTo>
                  <a:lnTo>
                    <a:pt x="3035" y="27432"/>
                  </a:lnTo>
                  <a:lnTo>
                    <a:pt x="3035" y="24384"/>
                  </a:lnTo>
                  <a:close/>
                </a:path>
                <a:path w="300989" h="45720">
                  <a:moveTo>
                    <a:pt x="3035" y="18288"/>
                  </a:moveTo>
                  <a:lnTo>
                    <a:pt x="0" y="18288"/>
                  </a:lnTo>
                  <a:lnTo>
                    <a:pt x="0" y="21336"/>
                  </a:lnTo>
                  <a:lnTo>
                    <a:pt x="3035" y="21336"/>
                  </a:lnTo>
                  <a:lnTo>
                    <a:pt x="3035" y="18288"/>
                  </a:lnTo>
                  <a:close/>
                </a:path>
                <a:path w="300989" h="45720">
                  <a:moveTo>
                    <a:pt x="3035" y="12192"/>
                  </a:moveTo>
                  <a:lnTo>
                    <a:pt x="0" y="12192"/>
                  </a:lnTo>
                  <a:lnTo>
                    <a:pt x="0" y="15252"/>
                  </a:lnTo>
                  <a:lnTo>
                    <a:pt x="3035" y="15252"/>
                  </a:lnTo>
                  <a:lnTo>
                    <a:pt x="3035" y="12192"/>
                  </a:lnTo>
                  <a:close/>
                </a:path>
                <a:path w="300989" h="45720">
                  <a:moveTo>
                    <a:pt x="3035" y="6096"/>
                  </a:moveTo>
                  <a:lnTo>
                    <a:pt x="0" y="6096"/>
                  </a:lnTo>
                  <a:lnTo>
                    <a:pt x="0" y="9156"/>
                  </a:lnTo>
                  <a:lnTo>
                    <a:pt x="3035" y="9156"/>
                  </a:lnTo>
                  <a:lnTo>
                    <a:pt x="3035" y="6096"/>
                  </a:lnTo>
                  <a:close/>
                </a:path>
                <a:path w="300989" h="45720">
                  <a:moveTo>
                    <a:pt x="3035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35" y="3048"/>
                  </a:lnTo>
                  <a:lnTo>
                    <a:pt x="3035" y="0"/>
                  </a:lnTo>
                  <a:close/>
                </a:path>
                <a:path w="300989" h="45720">
                  <a:moveTo>
                    <a:pt x="209550" y="42672"/>
                  </a:moveTo>
                  <a:lnTo>
                    <a:pt x="206502" y="42672"/>
                  </a:lnTo>
                  <a:lnTo>
                    <a:pt x="206502" y="45720"/>
                  </a:lnTo>
                  <a:lnTo>
                    <a:pt x="209550" y="45720"/>
                  </a:lnTo>
                  <a:lnTo>
                    <a:pt x="209550" y="42672"/>
                  </a:lnTo>
                  <a:close/>
                </a:path>
                <a:path w="300989" h="45720">
                  <a:moveTo>
                    <a:pt x="209550" y="36576"/>
                  </a:moveTo>
                  <a:lnTo>
                    <a:pt x="206502" y="36576"/>
                  </a:lnTo>
                  <a:lnTo>
                    <a:pt x="206502" y="39636"/>
                  </a:lnTo>
                  <a:lnTo>
                    <a:pt x="209550" y="39636"/>
                  </a:lnTo>
                  <a:lnTo>
                    <a:pt x="209550" y="36576"/>
                  </a:lnTo>
                  <a:close/>
                </a:path>
                <a:path w="300989" h="45720">
                  <a:moveTo>
                    <a:pt x="209550" y="30480"/>
                  </a:moveTo>
                  <a:lnTo>
                    <a:pt x="206502" y="30480"/>
                  </a:lnTo>
                  <a:lnTo>
                    <a:pt x="206502" y="33540"/>
                  </a:lnTo>
                  <a:lnTo>
                    <a:pt x="209550" y="33540"/>
                  </a:lnTo>
                  <a:lnTo>
                    <a:pt x="209550" y="30480"/>
                  </a:lnTo>
                  <a:close/>
                </a:path>
                <a:path w="300989" h="45720">
                  <a:moveTo>
                    <a:pt x="209550" y="24384"/>
                  </a:moveTo>
                  <a:lnTo>
                    <a:pt x="206502" y="24384"/>
                  </a:lnTo>
                  <a:lnTo>
                    <a:pt x="206502" y="27432"/>
                  </a:lnTo>
                  <a:lnTo>
                    <a:pt x="209550" y="27432"/>
                  </a:lnTo>
                  <a:lnTo>
                    <a:pt x="209550" y="24384"/>
                  </a:lnTo>
                  <a:close/>
                </a:path>
                <a:path w="300989" h="45720">
                  <a:moveTo>
                    <a:pt x="209550" y="18288"/>
                  </a:moveTo>
                  <a:lnTo>
                    <a:pt x="206502" y="18288"/>
                  </a:lnTo>
                  <a:lnTo>
                    <a:pt x="206502" y="21336"/>
                  </a:lnTo>
                  <a:lnTo>
                    <a:pt x="209550" y="21336"/>
                  </a:lnTo>
                  <a:lnTo>
                    <a:pt x="209550" y="18288"/>
                  </a:lnTo>
                  <a:close/>
                </a:path>
                <a:path w="300989" h="45720">
                  <a:moveTo>
                    <a:pt x="209550" y="12192"/>
                  </a:moveTo>
                  <a:lnTo>
                    <a:pt x="206502" y="12192"/>
                  </a:lnTo>
                  <a:lnTo>
                    <a:pt x="206502" y="15252"/>
                  </a:lnTo>
                  <a:lnTo>
                    <a:pt x="209550" y="15252"/>
                  </a:lnTo>
                  <a:lnTo>
                    <a:pt x="209550" y="12192"/>
                  </a:lnTo>
                  <a:close/>
                </a:path>
                <a:path w="300989" h="45720">
                  <a:moveTo>
                    <a:pt x="209550" y="6096"/>
                  </a:moveTo>
                  <a:lnTo>
                    <a:pt x="206502" y="6096"/>
                  </a:lnTo>
                  <a:lnTo>
                    <a:pt x="206502" y="9156"/>
                  </a:lnTo>
                  <a:lnTo>
                    <a:pt x="209550" y="9156"/>
                  </a:lnTo>
                  <a:lnTo>
                    <a:pt x="209550" y="6096"/>
                  </a:lnTo>
                  <a:close/>
                </a:path>
                <a:path w="300989" h="45720">
                  <a:moveTo>
                    <a:pt x="209550" y="0"/>
                  </a:moveTo>
                  <a:lnTo>
                    <a:pt x="206502" y="0"/>
                  </a:lnTo>
                  <a:lnTo>
                    <a:pt x="206502" y="3048"/>
                  </a:lnTo>
                  <a:lnTo>
                    <a:pt x="209550" y="3048"/>
                  </a:lnTo>
                  <a:lnTo>
                    <a:pt x="209550" y="0"/>
                  </a:lnTo>
                  <a:close/>
                </a:path>
                <a:path w="300989" h="45720">
                  <a:moveTo>
                    <a:pt x="300977" y="42672"/>
                  </a:moveTo>
                  <a:lnTo>
                    <a:pt x="297942" y="42672"/>
                  </a:lnTo>
                  <a:lnTo>
                    <a:pt x="297942" y="45720"/>
                  </a:lnTo>
                  <a:lnTo>
                    <a:pt x="300977" y="45720"/>
                  </a:lnTo>
                  <a:lnTo>
                    <a:pt x="300977" y="42672"/>
                  </a:lnTo>
                  <a:close/>
                </a:path>
                <a:path w="300989" h="45720">
                  <a:moveTo>
                    <a:pt x="300977" y="36576"/>
                  </a:moveTo>
                  <a:lnTo>
                    <a:pt x="297942" y="36576"/>
                  </a:lnTo>
                  <a:lnTo>
                    <a:pt x="297942" y="39636"/>
                  </a:lnTo>
                  <a:lnTo>
                    <a:pt x="300977" y="39636"/>
                  </a:lnTo>
                  <a:lnTo>
                    <a:pt x="300977" y="36576"/>
                  </a:lnTo>
                  <a:close/>
                </a:path>
                <a:path w="300989" h="45720">
                  <a:moveTo>
                    <a:pt x="300977" y="30480"/>
                  </a:moveTo>
                  <a:lnTo>
                    <a:pt x="297942" y="30480"/>
                  </a:lnTo>
                  <a:lnTo>
                    <a:pt x="297942" y="33540"/>
                  </a:lnTo>
                  <a:lnTo>
                    <a:pt x="300977" y="33540"/>
                  </a:lnTo>
                  <a:lnTo>
                    <a:pt x="300977" y="30480"/>
                  </a:lnTo>
                  <a:close/>
                </a:path>
                <a:path w="300989" h="45720">
                  <a:moveTo>
                    <a:pt x="300977" y="24384"/>
                  </a:moveTo>
                  <a:lnTo>
                    <a:pt x="297942" y="24384"/>
                  </a:lnTo>
                  <a:lnTo>
                    <a:pt x="297942" y="27432"/>
                  </a:lnTo>
                  <a:lnTo>
                    <a:pt x="300977" y="27432"/>
                  </a:lnTo>
                  <a:lnTo>
                    <a:pt x="300977" y="24384"/>
                  </a:lnTo>
                  <a:close/>
                </a:path>
                <a:path w="300989" h="45720">
                  <a:moveTo>
                    <a:pt x="300977" y="18288"/>
                  </a:moveTo>
                  <a:lnTo>
                    <a:pt x="297942" y="18288"/>
                  </a:lnTo>
                  <a:lnTo>
                    <a:pt x="297942" y="21336"/>
                  </a:lnTo>
                  <a:lnTo>
                    <a:pt x="300977" y="21336"/>
                  </a:lnTo>
                  <a:lnTo>
                    <a:pt x="300977" y="18288"/>
                  </a:lnTo>
                  <a:close/>
                </a:path>
                <a:path w="300989" h="45720">
                  <a:moveTo>
                    <a:pt x="300977" y="12192"/>
                  </a:moveTo>
                  <a:lnTo>
                    <a:pt x="297942" y="12192"/>
                  </a:lnTo>
                  <a:lnTo>
                    <a:pt x="297942" y="15252"/>
                  </a:lnTo>
                  <a:lnTo>
                    <a:pt x="300977" y="15252"/>
                  </a:lnTo>
                  <a:lnTo>
                    <a:pt x="300977" y="12192"/>
                  </a:lnTo>
                  <a:close/>
                </a:path>
                <a:path w="300989" h="45720">
                  <a:moveTo>
                    <a:pt x="300977" y="6096"/>
                  </a:moveTo>
                  <a:lnTo>
                    <a:pt x="297942" y="6096"/>
                  </a:lnTo>
                  <a:lnTo>
                    <a:pt x="297942" y="9156"/>
                  </a:lnTo>
                  <a:lnTo>
                    <a:pt x="300977" y="9156"/>
                  </a:lnTo>
                  <a:lnTo>
                    <a:pt x="300977" y="6096"/>
                  </a:lnTo>
                  <a:close/>
                </a:path>
                <a:path w="300989" h="45720">
                  <a:moveTo>
                    <a:pt x="300977" y="0"/>
                  </a:moveTo>
                  <a:lnTo>
                    <a:pt x="297942" y="0"/>
                  </a:lnTo>
                  <a:lnTo>
                    <a:pt x="297942" y="3048"/>
                  </a:lnTo>
                  <a:lnTo>
                    <a:pt x="300977" y="3048"/>
                  </a:lnTo>
                  <a:lnTo>
                    <a:pt x="30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4164076" y="7149097"/>
            <a:ext cx="2487930" cy="86423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Deferred</a:t>
            </a:r>
            <a:r>
              <a:rPr sz="1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Preemption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900" dirty="0">
                <a:latin typeface="Arial MT"/>
                <a:cs typeface="Arial MT"/>
              </a:rPr>
              <a:t>Each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defer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preemption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up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25" dirty="0">
                <a:latin typeface="Arial MT"/>
                <a:cs typeface="Arial MT"/>
              </a:rPr>
              <a:t> q</a:t>
            </a:r>
            <a:r>
              <a:rPr sz="900" spc="-37" baseline="-18518" dirty="0">
                <a:latin typeface="Arial MT"/>
                <a:cs typeface="Arial MT"/>
              </a:rPr>
              <a:t>i</a:t>
            </a:r>
            <a:endParaRPr sz="900" baseline="-18518">
              <a:latin typeface="Arial MT"/>
              <a:cs typeface="Arial MT"/>
            </a:endParaRPr>
          </a:p>
          <a:p>
            <a:pPr marL="25400" marR="30480">
              <a:lnSpc>
                <a:spcPts val="969"/>
              </a:lnSpc>
              <a:spcBef>
                <a:spcPts val="430"/>
              </a:spcBef>
              <a:tabLst>
                <a:tab pos="325755" algn="l"/>
                <a:tab pos="843280" algn="l"/>
                <a:tab pos="1153160" algn="l"/>
                <a:tab pos="1665605" algn="l"/>
                <a:tab pos="1899285" algn="l"/>
                <a:tab pos="2202815" algn="l"/>
              </a:tabLst>
            </a:pPr>
            <a:r>
              <a:rPr sz="900" spc="-25" dirty="0">
                <a:latin typeface="Arial MT"/>
                <a:cs typeface="Arial MT"/>
              </a:rPr>
              <a:t>NP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10" dirty="0">
                <a:latin typeface="Arial MT"/>
                <a:cs typeface="Arial MT"/>
              </a:rPr>
              <a:t>regions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are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10" dirty="0">
                <a:latin typeface="Arial MT"/>
                <a:cs typeface="Arial MT"/>
              </a:rPr>
              <a:t>floating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in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900" spc="-20" dirty="0">
                <a:latin typeface="Arial MT"/>
                <a:cs typeface="Arial MT"/>
              </a:rPr>
              <a:t>code </a:t>
            </a:r>
            <a:r>
              <a:rPr sz="900" dirty="0">
                <a:latin typeface="Arial MT"/>
                <a:cs typeface="Arial MT"/>
              </a:rPr>
              <a:t>(i.e.,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NP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regions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start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time)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4367021" y="8406383"/>
            <a:ext cx="1811655" cy="575310"/>
            <a:chOff x="4367021" y="8406383"/>
            <a:chExt cx="1811655" cy="575310"/>
          </a:xfrm>
        </p:grpSpPr>
        <p:sp>
          <p:nvSpPr>
            <p:cNvPr id="139" name="object 139"/>
            <p:cNvSpPr/>
            <p:nvPr/>
          </p:nvSpPr>
          <p:spPr>
            <a:xfrm>
              <a:off x="4367021" y="8898635"/>
              <a:ext cx="1811655" cy="24130"/>
            </a:xfrm>
            <a:custGeom>
              <a:avLst/>
              <a:gdLst/>
              <a:ahLst/>
              <a:cxnLst/>
              <a:rect l="l" t="t" r="r" b="b"/>
              <a:pathLst>
                <a:path w="1811654" h="24129">
                  <a:moveTo>
                    <a:pt x="1786889" y="0"/>
                  </a:moveTo>
                  <a:lnTo>
                    <a:pt x="1786889" y="23621"/>
                  </a:lnTo>
                  <a:lnTo>
                    <a:pt x="1808022" y="13716"/>
                  </a:lnTo>
                  <a:lnTo>
                    <a:pt x="1790700" y="13716"/>
                  </a:lnTo>
                  <a:lnTo>
                    <a:pt x="1790700" y="9905"/>
                  </a:lnTo>
                  <a:lnTo>
                    <a:pt x="1806702" y="9905"/>
                  </a:lnTo>
                  <a:lnTo>
                    <a:pt x="1786889" y="0"/>
                  </a:lnTo>
                  <a:close/>
                </a:path>
                <a:path w="1811654" h="24129">
                  <a:moveTo>
                    <a:pt x="1786889" y="9905"/>
                  </a:moveTo>
                  <a:lnTo>
                    <a:pt x="0" y="9905"/>
                  </a:lnTo>
                  <a:lnTo>
                    <a:pt x="0" y="13716"/>
                  </a:lnTo>
                  <a:lnTo>
                    <a:pt x="1786889" y="13716"/>
                  </a:lnTo>
                  <a:lnTo>
                    <a:pt x="1786889" y="9905"/>
                  </a:lnTo>
                  <a:close/>
                </a:path>
                <a:path w="1811654" h="24129">
                  <a:moveTo>
                    <a:pt x="1806702" y="9905"/>
                  </a:moveTo>
                  <a:lnTo>
                    <a:pt x="1790700" y="9905"/>
                  </a:lnTo>
                  <a:lnTo>
                    <a:pt x="1790700" y="13716"/>
                  </a:lnTo>
                  <a:lnTo>
                    <a:pt x="1808022" y="13716"/>
                  </a:lnTo>
                  <a:lnTo>
                    <a:pt x="1811274" y="12191"/>
                  </a:lnTo>
                  <a:lnTo>
                    <a:pt x="1806702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4963" y="8841485"/>
              <a:ext cx="343662" cy="69342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4663439" y="8839961"/>
              <a:ext cx="346710" cy="72390"/>
            </a:xfrm>
            <a:custGeom>
              <a:avLst/>
              <a:gdLst/>
              <a:ahLst/>
              <a:cxnLst/>
              <a:rect l="l" t="t" r="r" b="b"/>
              <a:pathLst>
                <a:path w="346710" h="72390">
                  <a:moveTo>
                    <a:pt x="3467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346710" y="72390"/>
                  </a:lnTo>
                  <a:lnTo>
                    <a:pt x="346710" y="70866"/>
                  </a:lnTo>
                  <a:lnTo>
                    <a:pt x="3048" y="70866"/>
                  </a:lnTo>
                  <a:lnTo>
                    <a:pt x="1524" y="69342"/>
                  </a:lnTo>
                  <a:lnTo>
                    <a:pt x="3048" y="6934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46710" y="1524"/>
                  </a:lnTo>
                  <a:lnTo>
                    <a:pt x="346710" y="0"/>
                  </a:lnTo>
                  <a:close/>
                </a:path>
                <a:path w="346710" h="72390">
                  <a:moveTo>
                    <a:pt x="3048" y="69342"/>
                  </a:moveTo>
                  <a:lnTo>
                    <a:pt x="1524" y="69342"/>
                  </a:lnTo>
                  <a:lnTo>
                    <a:pt x="3048" y="70866"/>
                  </a:lnTo>
                  <a:lnTo>
                    <a:pt x="3048" y="69342"/>
                  </a:lnTo>
                  <a:close/>
                </a:path>
                <a:path w="346710" h="72390">
                  <a:moveTo>
                    <a:pt x="343662" y="69342"/>
                  </a:moveTo>
                  <a:lnTo>
                    <a:pt x="3048" y="69342"/>
                  </a:lnTo>
                  <a:lnTo>
                    <a:pt x="3048" y="70866"/>
                  </a:lnTo>
                  <a:lnTo>
                    <a:pt x="343662" y="70866"/>
                  </a:lnTo>
                  <a:lnTo>
                    <a:pt x="343662" y="69342"/>
                  </a:lnTo>
                  <a:close/>
                </a:path>
                <a:path w="346710" h="72390">
                  <a:moveTo>
                    <a:pt x="343662" y="1524"/>
                  </a:moveTo>
                  <a:lnTo>
                    <a:pt x="343662" y="70866"/>
                  </a:lnTo>
                  <a:lnTo>
                    <a:pt x="345186" y="69342"/>
                  </a:lnTo>
                  <a:lnTo>
                    <a:pt x="346710" y="69342"/>
                  </a:lnTo>
                  <a:lnTo>
                    <a:pt x="346710" y="3048"/>
                  </a:lnTo>
                  <a:lnTo>
                    <a:pt x="345186" y="3048"/>
                  </a:lnTo>
                  <a:lnTo>
                    <a:pt x="343662" y="1524"/>
                  </a:lnTo>
                  <a:close/>
                </a:path>
                <a:path w="346710" h="72390">
                  <a:moveTo>
                    <a:pt x="346710" y="69342"/>
                  </a:moveTo>
                  <a:lnTo>
                    <a:pt x="345186" y="69342"/>
                  </a:lnTo>
                  <a:lnTo>
                    <a:pt x="343662" y="70866"/>
                  </a:lnTo>
                  <a:lnTo>
                    <a:pt x="346710" y="70866"/>
                  </a:lnTo>
                  <a:lnTo>
                    <a:pt x="346710" y="69342"/>
                  </a:lnTo>
                  <a:close/>
                </a:path>
                <a:path w="346710" h="7239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46710" h="72390">
                  <a:moveTo>
                    <a:pt x="34366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43662" y="3048"/>
                  </a:lnTo>
                  <a:lnTo>
                    <a:pt x="343662" y="1524"/>
                  </a:lnTo>
                  <a:close/>
                </a:path>
                <a:path w="346710" h="72390">
                  <a:moveTo>
                    <a:pt x="346710" y="1524"/>
                  </a:moveTo>
                  <a:lnTo>
                    <a:pt x="343662" y="1524"/>
                  </a:lnTo>
                  <a:lnTo>
                    <a:pt x="345186" y="3048"/>
                  </a:lnTo>
                  <a:lnTo>
                    <a:pt x="346710" y="3048"/>
                  </a:lnTo>
                  <a:lnTo>
                    <a:pt x="34671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490209" y="8841485"/>
              <a:ext cx="230504" cy="69850"/>
            </a:xfrm>
            <a:custGeom>
              <a:avLst/>
              <a:gdLst/>
              <a:ahLst/>
              <a:cxnLst/>
              <a:rect l="l" t="t" r="r" b="b"/>
              <a:pathLst>
                <a:path w="230504" h="69850">
                  <a:moveTo>
                    <a:pt x="230124" y="0"/>
                  </a:moveTo>
                  <a:lnTo>
                    <a:pt x="0" y="0"/>
                  </a:lnTo>
                  <a:lnTo>
                    <a:pt x="0" y="69342"/>
                  </a:lnTo>
                  <a:lnTo>
                    <a:pt x="230124" y="69342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488685" y="8839961"/>
              <a:ext cx="233679" cy="72390"/>
            </a:xfrm>
            <a:custGeom>
              <a:avLst/>
              <a:gdLst/>
              <a:ahLst/>
              <a:cxnLst/>
              <a:rect l="l" t="t" r="r" b="b"/>
              <a:pathLst>
                <a:path w="233679" h="72390">
                  <a:moveTo>
                    <a:pt x="233172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33172" y="72390"/>
                  </a:lnTo>
                  <a:lnTo>
                    <a:pt x="233172" y="70866"/>
                  </a:lnTo>
                  <a:lnTo>
                    <a:pt x="3048" y="70866"/>
                  </a:lnTo>
                  <a:lnTo>
                    <a:pt x="1524" y="69342"/>
                  </a:lnTo>
                  <a:lnTo>
                    <a:pt x="3048" y="6934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3172" y="1524"/>
                  </a:lnTo>
                  <a:lnTo>
                    <a:pt x="233172" y="0"/>
                  </a:lnTo>
                  <a:close/>
                </a:path>
                <a:path w="233679" h="72390">
                  <a:moveTo>
                    <a:pt x="3048" y="69342"/>
                  </a:moveTo>
                  <a:lnTo>
                    <a:pt x="1524" y="69342"/>
                  </a:lnTo>
                  <a:lnTo>
                    <a:pt x="3048" y="70866"/>
                  </a:lnTo>
                  <a:lnTo>
                    <a:pt x="3048" y="69342"/>
                  </a:lnTo>
                  <a:close/>
                </a:path>
                <a:path w="233679" h="72390">
                  <a:moveTo>
                    <a:pt x="230124" y="69342"/>
                  </a:moveTo>
                  <a:lnTo>
                    <a:pt x="3048" y="69342"/>
                  </a:lnTo>
                  <a:lnTo>
                    <a:pt x="3048" y="70866"/>
                  </a:lnTo>
                  <a:lnTo>
                    <a:pt x="230124" y="70866"/>
                  </a:lnTo>
                  <a:lnTo>
                    <a:pt x="230124" y="69342"/>
                  </a:lnTo>
                  <a:close/>
                </a:path>
                <a:path w="233679" h="72390">
                  <a:moveTo>
                    <a:pt x="230124" y="1524"/>
                  </a:moveTo>
                  <a:lnTo>
                    <a:pt x="230124" y="70866"/>
                  </a:lnTo>
                  <a:lnTo>
                    <a:pt x="231648" y="69342"/>
                  </a:lnTo>
                  <a:lnTo>
                    <a:pt x="233172" y="69342"/>
                  </a:lnTo>
                  <a:lnTo>
                    <a:pt x="233172" y="3048"/>
                  </a:lnTo>
                  <a:lnTo>
                    <a:pt x="231648" y="3048"/>
                  </a:lnTo>
                  <a:lnTo>
                    <a:pt x="230124" y="1524"/>
                  </a:lnTo>
                  <a:close/>
                </a:path>
                <a:path w="233679" h="72390">
                  <a:moveTo>
                    <a:pt x="233172" y="69342"/>
                  </a:moveTo>
                  <a:lnTo>
                    <a:pt x="231648" y="69342"/>
                  </a:lnTo>
                  <a:lnTo>
                    <a:pt x="230124" y="70866"/>
                  </a:lnTo>
                  <a:lnTo>
                    <a:pt x="233172" y="70866"/>
                  </a:lnTo>
                  <a:lnTo>
                    <a:pt x="233172" y="69342"/>
                  </a:lnTo>
                  <a:close/>
                </a:path>
                <a:path w="233679" h="7239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3679" h="72390">
                  <a:moveTo>
                    <a:pt x="23012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30124" y="3048"/>
                  </a:lnTo>
                  <a:lnTo>
                    <a:pt x="230124" y="1524"/>
                  </a:lnTo>
                  <a:close/>
                </a:path>
                <a:path w="233679" h="72390">
                  <a:moveTo>
                    <a:pt x="233172" y="1524"/>
                  </a:moveTo>
                  <a:lnTo>
                    <a:pt x="230124" y="1524"/>
                  </a:lnTo>
                  <a:lnTo>
                    <a:pt x="231648" y="3048"/>
                  </a:lnTo>
                  <a:lnTo>
                    <a:pt x="233172" y="3048"/>
                  </a:lnTo>
                  <a:lnTo>
                    <a:pt x="23317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46269" y="8727185"/>
              <a:ext cx="24765" cy="184150"/>
            </a:xfrm>
            <a:custGeom>
              <a:avLst/>
              <a:gdLst/>
              <a:ahLst/>
              <a:cxnLst/>
              <a:rect l="l" t="t" r="r" b="b"/>
              <a:pathLst>
                <a:path w="24764" h="184150">
                  <a:moveTo>
                    <a:pt x="16001" y="36575"/>
                  </a:moveTo>
                  <a:lnTo>
                    <a:pt x="8381" y="36575"/>
                  </a:lnTo>
                  <a:lnTo>
                    <a:pt x="8381" y="183641"/>
                  </a:lnTo>
                  <a:lnTo>
                    <a:pt x="16001" y="183641"/>
                  </a:lnTo>
                  <a:lnTo>
                    <a:pt x="16001" y="36575"/>
                  </a:lnTo>
                  <a:close/>
                </a:path>
                <a:path w="24764" h="184150">
                  <a:moveTo>
                    <a:pt x="12191" y="0"/>
                  </a:moveTo>
                  <a:lnTo>
                    <a:pt x="0" y="40385"/>
                  </a:lnTo>
                  <a:lnTo>
                    <a:pt x="8381" y="40385"/>
                  </a:lnTo>
                  <a:lnTo>
                    <a:pt x="8381" y="36575"/>
                  </a:lnTo>
                  <a:lnTo>
                    <a:pt x="23233" y="36575"/>
                  </a:lnTo>
                  <a:lnTo>
                    <a:pt x="12191" y="0"/>
                  </a:lnTo>
                  <a:close/>
                </a:path>
                <a:path w="24764" h="184150">
                  <a:moveTo>
                    <a:pt x="23233" y="36575"/>
                  </a:moveTo>
                  <a:lnTo>
                    <a:pt x="16001" y="36575"/>
                  </a:lnTo>
                  <a:lnTo>
                    <a:pt x="16001" y="40385"/>
                  </a:lnTo>
                  <a:lnTo>
                    <a:pt x="24383" y="40385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664963" y="8589263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15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91593" y="8726423"/>
              <a:ext cx="24130" cy="184150"/>
            </a:xfrm>
            <a:custGeom>
              <a:avLst/>
              <a:gdLst/>
              <a:ahLst/>
              <a:cxnLst/>
              <a:rect l="l" t="t" r="r" b="b"/>
              <a:pathLst>
                <a:path w="24129" h="184150">
                  <a:moveTo>
                    <a:pt x="23812" y="143256"/>
                  </a:moveTo>
                  <a:lnTo>
                    <a:pt x="15430" y="143256"/>
                  </a:lnTo>
                  <a:lnTo>
                    <a:pt x="15430" y="0"/>
                  </a:lnTo>
                  <a:lnTo>
                    <a:pt x="7048" y="0"/>
                  </a:lnTo>
                  <a:lnTo>
                    <a:pt x="7048" y="143256"/>
                  </a:lnTo>
                  <a:lnTo>
                    <a:pt x="0" y="143256"/>
                  </a:lnTo>
                  <a:lnTo>
                    <a:pt x="0" y="147066"/>
                  </a:lnTo>
                  <a:lnTo>
                    <a:pt x="6134" y="147066"/>
                  </a:lnTo>
                  <a:lnTo>
                    <a:pt x="6134" y="183896"/>
                  </a:lnTo>
                  <a:lnTo>
                    <a:pt x="17094" y="183896"/>
                  </a:lnTo>
                  <a:lnTo>
                    <a:pt x="17094" y="147078"/>
                  </a:lnTo>
                  <a:lnTo>
                    <a:pt x="22656" y="147078"/>
                  </a:lnTo>
                  <a:lnTo>
                    <a:pt x="23812" y="1432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367021" y="8577833"/>
              <a:ext cx="1811655" cy="24130"/>
            </a:xfrm>
            <a:custGeom>
              <a:avLst/>
              <a:gdLst/>
              <a:ahLst/>
              <a:cxnLst/>
              <a:rect l="l" t="t" r="r" b="b"/>
              <a:pathLst>
                <a:path w="1811654" h="24129">
                  <a:moveTo>
                    <a:pt x="1786889" y="0"/>
                  </a:moveTo>
                  <a:lnTo>
                    <a:pt x="1786889" y="23622"/>
                  </a:lnTo>
                  <a:lnTo>
                    <a:pt x="1806702" y="13716"/>
                  </a:lnTo>
                  <a:lnTo>
                    <a:pt x="1790700" y="13716"/>
                  </a:lnTo>
                  <a:lnTo>
                    <a:pt x="1790700" y="9906"/>
                  </a:lnTo>
                  <a:lnTo>
                    <a:pt x="1808022" y="9906"/>
                  </a:lnTo>
                  <a:lnTo>
                    <a:pt x="1786889" y="0"/>
                  </a:lnTo>
                  <a:close/>
                </a:path>
                <a:path w="1811654" h="24129">
                  <a:moveTo>
                    <a:pt x="1786889" y="9906"/>
                  </a:moveTo>
                  <a:lnTo>
                    <a:pt x="0" y="9906"/>
                  </a:lnTo>
                  <a:lnTo>
                    <a:pt x="0" y="13716"/>
                  </a:lnTo>
                  <a:lnTo>
                    <a:pt x="1786889" y="13716"/>
                  </a:lnTo>
                  <a:lnTo>
                    <a:pt x="1786889" y="9906"/>
                  </a:lnTo>
                  <a:close/>
                </a:path>
                <a:path w="1811654" h="24129">
                  <a:moveTo>
                    <a:pt x="1808022" y="9906"/>
                  </a:moveTo>
                  <a:lnTo>
                    <a:pt x="1790700" y="9906"/>
                  </a:lnTo>
                  <a:lnTo>
                    <a:pt x="1790700" y="13716"/>
                  </a:lnTo>
                  <a:lnTo>
                    <a:pt x="1806702" y="13716"/>
                  </a:lnTo>
                  <a:lnTo>
                    <a:pt x="1811274" y="11430"/>
                  </a:lnTo>
                  <a:lnTo>
                    <a:pt x="1808022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08625" y="8520683"/>
              <a:ext cx="92710" cy="68580"/>
            </a:xfrm>
            <a:custGeom>
              <a:avLst/>
              <a:gdLst/>
              <a:ahLst/>
              <a:cxnLst/>
              <a:rect l="l" t="t" r="r" b="b"/>
              <a:pathLst>
                <a:path w="92710" h="68579">
                  <a:moveTo>
                    <a:pt x="92201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92201" y="68580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007101" y="8519159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4">
                  <a:moveTo>
                    <a:pt x="95250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95250" y="71628"/>
                  </a:lnTo>
                  <a:lnTo>
                    <a:pt x="95250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5250" y="1524"/>
                  </a:lnTo>
                  <a:lnTo>
                    <a:pt x="95250" y="0"/>
                  </a:lnTo>
                  <a:close/>
                </a:path>
                <a:path w="95250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95250" h="71754">
                  <a:moveTo>
                    <a:pt x="92201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92201" y="70104"/>
                  </a:lnTo>
                  <a:lnTo>
                    <a:pt x="92201" y="68580"/>
                  </a:lnTo>
                  <a:close/>
                </a:path>
                <a:path w="95250" h="71754">
                  <a:moveTo>
                    <a:pt x="92201" y="1524"/>
                  </a:moveTo>
                  <a:lnTo>
                    <a:pt x="92201" y="70104"/>
                  </a:lnTo>
                  <a:lnTo>
                    <a:pt x="93725" y="68580"/>
                  </a:lnTo>
                  <a:lnTo>
                    <a:pt x="95250" y="68580"/>
                  </a:lnTo>
                  <a:lnTo>
                    <a:pt x="95250" y="3048"/>
                  </a:lnTo>
                  <a:lnTo>
                    <a:pt x="93725" y="3048"/>
                  </a:lnTo>
                  <a:lnTo>
                    <a:pt x="92201" y="1524"/>
                  </a:lnTo>
                  <a:close/>
                </a:path>
                <a:path w="95250" h="71754">
                  <a:moveTo>
                    <a:pt x="95250" y="68580"/>
                  </a:moveTo>
                  <a:lnTo>
                    <a:pt x="93725" y="68580"/>
                  </a:lnTo>
                  <a:lnTo>
                    <a:pt x="92201" y="70104"/>
                  </a:lnTo>
                  <a:lnTo>
                    <a:pt x="95250" y="70104"/>
                  </a:lnTo>
                  <a:lnTo>
                    <a:pt x="95250" y="68580"/>
                  </a:lnTo>
                  <a:close/>
                </a:path>
                <a:path w="95250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95250" h="71754">
                  <a:moveTo>
                    <a:pt x="9220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2201" y="3048"/>
                  </a:lnTo>
                  <a:lnTo>
                    <a:pt x="92201" y="1524"/>
                  </a:lnTo>
                  <a:close/>
                </a:path>
                <a:path w="95250" h="71754">
                  <a:moveTo>
                    <a:pt x="95250" y="1524"/>
                  </a:moveTo>
                  <a:lnTo>
                    <a:pt x="92201" y="1524"/>
                  </a:lnTo>
                  <a:lnTo>
                    <a:pt x="93725" y="3048"/>
                  </a:lnTo>
                  <a:lnTo>
                    <a:pt x="95250" y="3048"/>
                  </a:lnTo>
                  <a:lnTo>
                    <a:pt x="952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652771" y="8406383"/>
              <a:ext cx="24765" cy="182880"/>
            </a:xfrm>
            <a:custGeom>
              <a:avLst/>
              <a:gdLst/>
              <a:ahLst/>
              <a:cxnLst/>
              <a:rect l="l" t="t" r="r" b="b"/>
              <a:pathLst>
                <a:path w="24764" h="182879">
                  <a:moveTo>
                    <a:pt x="16763" y="36576"/>
                  </a:moveTo>
                  <a:lnTo>
                    <a:pt x="8381" y="36576"/>
                  </a:lnTo>
                  <a:lnTo>
                    <a:pt x="8381" y="182880"/>
                  </a:lnTo>
                  <a:lnTo>
                    <a:pt x="16763" y="182880"/>
                  </a:lnTo>
                  <a:lnTo>
                    <a:pt x="16763" y="36576"/>
                  </a:lnTo>
                  <a:close/>
                </a:path>
                <a:path w="24764" h="182879">
                  <a:moveTo>
                    <a:pt x="12191" y="0"/>
                  </a:moveTo>
                  <a:lnTo>
                    <a:pt x="0" y="40386"/>
                  </a:lnTo>
                  <a:lnTo>
                    <a:pt x="8381" y="40386"/>
                  </a:lnTo>
                  <a:lnTo>
                    <a:pt x="8381" y="36576"/>
                  </a:lnTo>
                  <a:lnTo>
                    <a:pt x="23233" y="36576"/>
                  </a:lnTo>
                  <a:lnTo>
                    <a:pt x="12191" y="0"/>
                  </a:lnTo>
                  <a:close/>
                </a:path>
                <a:path w="24764" h="182879">
                  <a:moveTo>
                    <a:pt x="23233" y="36576"/>
                  </a:moveTo>
                  <a:lnTo>
                    <a:pt x="16763" y="36576"/>
                  </a:lnTo>
                  <a:lnTo>
                    <a:pt x="16763" y="40386"/>
                  </a:lnTo>
                  <a:lnTo>
                    <a:pt x="24383" y="40386"/>
                  </a:lnTo>
                  <a:lnTo>
                    <a:pt x="23233" y="36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664964" y="8406383"/>
              <a:ext cx="1043940" cy="573405"/>
            </a:xfrm>
            <a:custGeom>
              <a:avLst/>
              <a:gdLst/>
              <a:ahLst/>
              <a:cxnLst/>
              <a:rect l="l" t="t" r="r" b="b"/>
              <a:pathLst>
                <a:path w="1043939" h="573404">
                  <a:moveTo>
                    <a:pt x="343662" y="550164"/>
                  </a:moveTo>
                  <a:lnTo>
                    <a:pt x="288036" y="527304"/>
                  </a:lnTo>
                  <a:lnTo>
                    <a:pt x="288036" y="538734"/>
                  </a:lnTo>
                  <a:lnTo>
                    <a:pt x="0" y="538734"/>
                  </a:lnTo>
                  <a:lnTo>
                    <a:pt x="0" y="561594"/>
                  </a:lnTo>
                  <a:lnTo>
                    <a:pt x="288036" y="561594"/>
                  </a:lnTo>
                  <a:lnTo>
                    <a:pt x="288036" y="573024"/>
                  </a:lnTo>
                  <a:lnTo>
                    <a:pt x="343662" y="550164"/>
                  </a:lnTo>
                  <a:close/>
                </a:path>
                <a:path w="1043939" h="573404">
                  <a:moveTo>
                    <a:pt x="1043940" y="142494"/>
                  </a:moveTo>
                  <a:lnTo>
                    <a:pt x="1035558" y="142494"/>
                  </a:lnTo>
                  <a:lnTo>
                    <a:pt x="1035558" y="0"/>
                  </a:lnTo>
                  <a:lnTo>
                    <a:pt x="1027938" y="0"/>
                  </a:lnTo>
                  <a:lnTo>
                    <a:pt x="1027938" y="141986"/>
                  </a:lnTo>
                  <a:lnTo>
                    <a:pt x="1020165" y="141986"/>
                  </a:lnTo>
                  <a:lnTo>
                    <a:pt x="1020165" y="147066"/>
                  </a:lnTo>
                  <a:lnTo>
                    <a:pt x="1026299" y="147066"/>
                  </a:lnTo>
                  <a:lnTo>
                    <a:pt x="1026299" y="182626"/>
                  </a:lnTo>
                  <a:lnTo>
                    <a:pt x="1037183" y="182626"/>
                  </a:lnTo>
                  <a:lnTo>
                    <a:pt x="1037183" y="147066"/>
                  </a:lnTo>
                  <a:lnTo>
                    <a:pt x="1042555" y="147066"/>
                  </a:lnTo>
                  <a:lnTo>
                    <a:pt x="1043940" y="1424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663439" y="8931401"/>
              <a:ext cx="349885" cy="50800"/>
            </a:xfrm>
            <a:custGeom>
              <a:avLst/>
              <a:gdLst/>
              <a:ahLst/>
              <a:cxnLst/>
              <a:rect l="l" t="t" r="r" b="b"/>
              <a:pathLst>
                <a:path w="349885" h="50800">
                  <a:moveTo>
                    <a:pt x="288036" y="36575"/>
                  </a:moveTo>
                  <a:lnTo>
                    <a:pt x="288036" y="50292"/>
                  </a:lnTo>
                  <a:lnTo>
                    <a:pt x="293647" y="48006"/>
                  </a:lnTo>
                  <a:lnTo>
                    <a:pt x="291084" y="48006"/>
                  </a:lnTo>
                  <a:lnTo>
                    <a:pt x="289560" y="46481"/>
                  </a:lnTo>
                  <a:lnTo>
                    <a:pt x="291084" y="45855"/>
                  </a:lnTo>
                  <a:lnTo>
                    <a:pt x="291084" y="38100"/>
                  </a:lnTo>
                  <a:lnTo>
                    <a:pt x="289560" y="38100"/>
                  </a:lnTo>
                  <a:lnTo>
                    <a:pt x="288036" y="36575"/>
                  </a:lnTo>
                  <a:close/>
                </a:path>
                <a:path w="349885" h="50800">
                  <a:moveTo>
                    <a:pt x="291084" y="45855"/>
                  </a:moveTo>
                  <a:lnTo>
                    <a:pt x="289560" y="46481"/>
                  </a:lnTo>
                  <a:lnTo>
                    <a:pt x="291084" y="48006"/>
                  </a:lnTo>
                  <a:lnTo>
                    <a:pt x="291084" y="45855"/>
                  </a:lnTo>
                  <a:close/>
                </a:path>
                <a:path w="349885" h="50800">
                  <a:moveTo>
                    <a:pt x="341477" y="25146"/>
                  </a:moveTo>
                  <a:lnTo>
                    <a:pt x="291084" y="45855"/>
                  </a:lnTo>
                  <a:lnTo>
                    <a:pt x="291084" y="48006"/>
                  </a:lnTo>
                  <a:lnTo>
                    <a:pt x="293647" y="48006"/>
                  </a:lnTo>
                  <a:lnTo>
                    <a:pt x="346017" y="26670"/>
                  </a:lnTo>
                  <a:lnTo>
                    <a:pt x="345186" y="26670"/>
                  </a:lnTo>
                  <a:lnTo>
                    <a:pt x="341477" y="25146"/>
                  </a:lnTo>
                  <a:close/>
                </a:path>
                <a:path w="349885" h="50800">
                  <a:moveTo>
                    <a:pt x="288036" y="12192"/>
                  </a:moveTo>
                  <a:lnTo>
                    <a:pt x="0" y="12192"/>
                  </a:lnTo>
                  <a:lnTo>
                    <a:pt x="0" y="38100"/>
                  </a:lnTo>
                  <a:lnTo>
                    <a:pt x="288036" y="38100"/>
                  </a:lnTo>
                  <a:lnTo>
                    <a:pt x="288036" y="36575"/>
                  </a:lnTo>
                  <a:lnTo>
                    <a:pt x="3048" y="36575"/>
                  </a:lnTo>
                  <a:lnTo>
                    <a:pt x="1524" y="35052"/>
                  </a:lnTo>
                  <a:lnTo>
                    <a:pt x="3048" y="35052"/>
                  </a:lnTo>
                  <a:lnTo>
                    <a:pt x="3048" y="15240"/>
                  </a:lnTo>
                  <a:lnTo>
                    <a:pt x="1524" y="15240"/>
                  </a:lnTo>
                  <a:lnTo>
                    <a:pt x="3048" y="13716"/>
                  </a:lnTo>
                  <a:lnTo>
                    <a:pt x="288036" y="13716"/>
                  </a:lnTo>
                  <a:lnTo>
                    <a:pt x="288036" y="12192"/>
                  </a:lnTo>
                  <a:close/>
                </a:path>
                <a:path w="349885" h="50800">
                  <a:moveTo>
                    <a:pt x="291084" y="35052"/>
                  </a:moveTo>
                  <a:lnTo>
                    <a:pt x="3048" y="35052"/>
                  </a:lnTo>
                  <a:lnTo>
                    <a:pt x="3048" y="36575"/>
                  </a:lnTo>
                  <a:lnTo>
                    <a:pt x="288036" y="36575"/>
                  </a:lnTo>
                  <a:lnTo>
                    <a:pt x="289560" y="38100"/>
                  </a:lnTo>
                  <a:lnTo>
                    <a:pt x="291084" y="38100"/>
                  </a:lnTo>
                  <a:lnTo>
                    <a:pt x="291084" y="35052"/>
                  </a:lnTo>
                  <a:close/>
                </a:path>
                <a:path w="349885" h="50800">
                  <a:moveTo>
                    <a:pt x="3048" y="35052"/>
                  </a:moveTo>
                  <a:lnTo>
                    <a:pt x="1524" y="35052"/>
                  </a:lnTo>
                  <a:lnTo>
                    <a:pt x="3048" y="36575"/>
                  </a:lnTo>
                  <a:lnTo>
                    <a:pt x="3048" y="35052"/>
                  </a:lnTo>
                  <a:close/>
                </a:path>
                <a:path w="349885" h="50800">
                  <a:moveTo>
                    <a:pt x="345186" y="23622"/>
                  </a:moveTo>
                  <a:lnTo>
                    <a:pt x="341477" y="25146"/>
                  </a:lnTo>
                  <a:lnTo>
                    <a:pt x="345186" y="26670"/>
                  </a:lnTo>
                  <a:lnTo>
                    <a:pt x="345186" y="23622"/>
                  </a:lnTo>
                  <a:close/>
                </a:path>
                <a:path w="349885" h="50800">
                  <a:moveTo>
                    <a:pt x="346017" y="23622"/>
                  </a:moveTo>
                  <a:lnTo>
                    <a:pt x="345186" y="23622"/>
                  </a:lnTo>
                  <a:lnTo>
                    <a:pt x="345186" y="26670"/>
                  </a:lnTo>
                  <a:lnTo>
                    <a:pt x="346017" y="26670"/>
                  </a:lnTo>
                  <a:lnTo>
                    <a:pt x="349758" y="25146"/>
                  </a:lnTo>
                  <a:lnTo>
                    <a:pt x="346017" y="23622"/>
                  </a:lnTo>
                  <a:close/>
                </a:path>
                <a:path w="349885" h="50800">
                  <a:moveTo>
                    <a:pt x="293647" y="2286"/>
                  </a:moveTo>
                  <a:lnTo>
                    <a:pt x="291084" y="2286"/>
                  </a:lnTo>
                  <a:lnTo>
                    <a:pt x="291084" y="4436"/>
                  </a:lnTo>
                  <a:lnTo>
                    <a:pt x="341477" y="25146"/>
                  </a:lnTo>
                  <a:lnTo>
                    <a:pt x="345186" y="23622"/>
                  </a:lnTo>
                  <a:lnTo>
                    <a:pt x="346017" y="23622"/>
                  </a:lnTo>
                  <a:lnTo>
                    <a:pt x="293647" y="2286"/>
                  </a:lnTo>
                  <a:close/>
                </a:path>
                <a:path w="349885" h="50800">
                  <a:moveTo>
                    <a:pt x="3048" y="13716"/>
                  </a:moveTo>
                  <a:lnTo>
                    <a:pt x="1524" y="15240"/>
                  </a:lnTo>
                  <a:lnTo>
                    <a:pt x="3048" y="15240"/>
                  </a:lnTo>
                  <a:lnTo>
                    <a:pt x="3048" y="13716"/>
                  </a:lnTo>
                  <a:close/>
                </a:path>
                <a:path w="349885" h="50800">
                  <a:moveTo>
                    <a:pt x="291084" y="12192"/>
                  </a:moveTo>
                  <a:lnTo>
                    <a:pt x="289560" y="12192"/>
                  </a:lnTo>
                  <a:lnTo>
                    <a:pt x="288036" y="13716"/>
                  </a:lnTo>
                  <a:lnTo>
                    <a:pt x="3048" y="13716"/>
                  </a:lnTo>
                  <a:lnTo>
                    <a:pt x="3048" y="15240"/>
                  </a:lnTo>
                  <a:lnTo>
                    <a:pt x="291084" y="15240"/>
                  </a:lnTo>
                  <a:lnTo>
                    <a:pt x="291084" y="12192"/>
                  </a:lnTo>
                  <a:close/>
                </a:path>
                <a:path w="349885" h="50800">
                  <a:moveTo>
                    <a:pt x="288036" y="0"/>
                  </a:moveTo>
                  <a:lnTo>
                    <a:pt x="288036" y="13716"/>
                  </a:lnTo>
                  <a:lnTo>
                    <a:pt x="289560" y="12192"/>
                  </a:lnTo>
                  <a:lnTo>
                    <a:pt x="291084" y="12192"/>
                  </a:lnTo>
                  <a:lnTo>
                    <a:pt x="291084" y="4436"/>
                  </a:lnTo>
                  <a:lnTo>
                    <a:pt x="289560" y="3810"/>
                  </a:lnTo>
                  <a:lnTo>
                    <a:pt x="291084" y="2286"/>
                  </a:lnTo>
                  <a:lnTo>
                    <a:pt x="293647" y="2286"/>
                  </a:lnTo>
                  <a:lnTo>
                    <a:pt x="288036" y="0"/>
                  </a:lnTo>
                  <a:close/>
                </a:path>
                <a:path w="349885" h="50800">
                  <a:moveTo>
                    <a:pt x="291084" y="2286"/>
                  </a:moveTo>
                  <a:lnTo>
                    <a:pt x="289560" y="3810"/>
                  </a:lnTo>
                  <a:lnTo>
                    <a:pt x="291084" y="4436"/>
                  </a:lnTo>
                  <a:lnTo>
                    <a:pt x="291084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008625" y="8589263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15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59223" y="8841485"/>
              <a:ext cx="205740" cy="69850"/>
            </a:xfrm>
            <a:custGeom>
              <a:avLst/>
              <a:gdLst/>
              <a:ahLst/>
              <a:cxnLst/>
              <a:rect l="l" t="t" r="r" b="b"/>
              <a:pathLst>
                <a:path w="205739" h="69850">
                  <a:moveTo>
                    <a:pt x="205739" y="0"/>
                  </a:moveTo>
                  <a:lnTo>
                    <a:pt x="0" y="0"/>
                  </a:lnTo>
                  <a:lnTo>
                    <a:pt x="0" y="69342"/>
                  </a:lnTo>
                  <a:lnTo>
                    <a:pt x="205739" y="69342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57699" y="8839961"/>
              <a:ext cx="208915" cy="72390"/>
            </a:xfrm>
            <a:custGeom>
              <a:avLst/>
              <a:gdLst/>
              <a:ahLst/>
              <a:cxnLst/>
              <a:rect l="l" t="t" r="r" b="b"/>
              <a:pathLst>
                <a:path w="208914" h="72390">
                  <a:moveTo>
                    <a:pt x="208787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08787" y="72390"/>
                  </a:lnTo>
                  <a:lnTo>
                    <a:pt x="208787" y="70866"/>
                  </a:lnTo>
                  <a:lnTo>
                    <a:pt x="3048" y="70866"/>
                  </a:lnTo>
                  <a:lnTo>
                    <a:pt x="1524" y="69342"/>
                  </a:lnTo>
                  <a:lnTo>
                    <a:pt x="3048" y="6934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787" y="1524"/>
                  </a:lnTo>
                  <a:lnTo>
                    <a:pt x="208787" y="0"/>
                  </a:lnTo>
                  <a:close/>
                </a:path>
                <a:path w="208914" h="72390">
                  <a:moveTo>
                    <a:pt x="3048" y="69342"/>
                  </a:moveTo>
                  <a:lnTo>
                    <a:pt x="1524" y="69342"/>
                  </a:lnTo>
                  <a:lnTo>
                    <a:pt x="3048" y="70866"/>
                  </a:lnTo>
                  <a:lnTo>
                    <a:pt x="3048" y="69342"/>
                  </a:lnTo>
                  <a:close/>
                </a:path>
                <a:path w="208914" h="72390">
                  <a:moveTo>
                    <a:pt x="205739" y="69342"/>
                  </a:moveTo>
                  <a:lnTo>
                    <a:pt x="3048" y="69342"/>
                  </a:lnTo>
                  <a:lnTo>
                    <a:pt x="3048" y="70866"/>
                  </a:lnTo>
                  <a:lnTo>
                    <a:pt x="205739" y="70866"/>
                  </a:lnTo>
                  <a:lnTo>
                    <a:pt x="205739" y="69342"/>
                  </a:lnTo>
                  <a:close/>
                </a:path>
                <a:path w="208914" h="72390">
                  <a:moveTo>
                    <a:pt x="205739" y="1524"/>
                  </a:moveTo>
                  <a:lnTo>
                    <a:pt x="205739" y="70866"/>
                  </a:lnTo>
                  <a:lnTo>
                    <a:pt x="207263" y="69342"/>
                  </a:lnTo>
                  <a:lnTo>
                    <a:pt x="208787" y="69342"/>
                  </a:lnTo>
                  <a:lnTo>
                    <a:pt x="208787" y="3048"/>
                  </a:lnTo>
                  <a:lnTo>
                    <a:pt x="207263" y="3048"/>
                  </a:lnTo>
                  <a:lnTo>
                    <a:pt x="205739" y="1524"/>
                  </a:lnTo>
                  <a:close/>
                </a:path>
                <a:path w="208914" h="72390">
                  <a:moveTo>
                    <a:pt x="208787" y="69342"/>
                  </a:moveTo>
                  <a:lnTo>
                    <a:pt x="207263" y="69342"/>
                  </a:lnTo>
                  <a:lnTo>
                    <a:pt x="205739" y="70866"/>
                  </a:lnTo>
                  <a:lnTo>
                    <a:pt x="208787" y="70866"/>
                  </a:lnTo>
                  <a:lnTo>
                    <a:pt x="208787" y="69342"/>
                  </a:lnTo>
                  <a:close/>
                </a:path>
                <a:path w="208914" h="7239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914" h="72390">
                  <a:moveTo>
                    <a:pt x="20573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5739" y="3048"/>
                  </a:lnTo>
                  <a:lnTo>
                    <a:pt x="205739" y="1524"/>
                  </a:lnTo>
                  <a:close/>
                </a:path>
                <a:path w="208914" h="72390">
                  <a:moveTo>
                    <a:pt x="208787" y="1524"/>
                  </a:moveTo>
                  <a:lnTo>
                    <a:pt x="205739" y="1524"/>
                  </a:lnTo>
                  <a:lnTo>
                    <a:pt x="207263" y="3048"/>
                  </a:lnTo>
                  <a:lnTo>
                    <a:pt x="208787" y="3048"/>
                  </a:lnTo>
                  <a:lnTo>
                    <a:pt x="20878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4755388" y="8947653"/>
            <a:ext cx="1536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q</a:t>
            </a:r>
            <a:r>
              <a:rPr sz="750" spc="-37" baseline="-22222" dirty="0">
                <a:latin typeface="Arial MT"/>
                <a:cs typeface="Arial MT"/>
              </a:rPr>
              <a:t>3</a:t>
            </a:r>
            <a:endParaRPr sz="750" baseline="-22222">
              <a:latin typeface="Arial MT"/>
              <a:cs typeface="Arial MT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135626" y="8626852"/>
            <a:ext cx="1536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Arial MT"/>
                <a:cs typeface="Arial MT"/>
              </a:rPr>
              <a:t>q</a:t>
            </a:r>
            <a:r>
              <a:rPr sz="750" spc="-37" baseline="-22222" dirty="0">
                <a:latin typeface="Arial MT"/>
                <a:cs typeface="Arial MT"/>
              </a:rPr>
              <a:t>2</a:t>
            </a:r>
            <a:endParaRPr sz="750" baseline="-22222">
              <a:latin typeface="Arial MT"/>
              <a:cs typeface="Arial MT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5099240" y="8315642"/>
            <a:ext cx="1126490" cy="963294"/>
            <a:chOff x="5099240" y="8315642"/>
            <a:chExt cx="1126490" cy="963294"/>
          </a:xfrm>
        </p:grpSpPr>
        <p:sp>
          <p:nvSpPr>
            <p:cNvPr id="159" name="object 159"/>
            <p:cNvSpPr/>
            <p:nvPr/>
          </p:nvSpPr>
          <p:spPr>
            <a:xfrm>
              <a:off x="5100827" y="8317230"/>
              <a:ext cx="0" cy="269875"/>
            </a:xfrm>
            <a:custGeom>
              <a:avLst/>
              <a:gdLst/>
              <a:ahLst/>
              <a:cxnLst/>
              <a:rect l="l" t="t" r="r" b="b"/>
              <a:pathLst>
                <a:path h="269875">
                  <a:moveTo>
                    <a:pt x="0" y="0"/>
                  </a:moveTo>
                  <a:lnTo>
                    <a:pt x="0" y="269748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0827" y="8520684"/>
              <a:ext cx="206501" cy="68580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9303" y="8519160"/>
              <a:ext cx="210312" cy="14173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5307329" y="8317230"/>
              <a:ext cx="0" cy="269875"/>
            </a:xfrm>
            <a:custGeom>
              <a:avLst/>
              <a:gdLst/>
              <a:ahLst/>
              <a:cxnLst/>
              <a:rect l="l" t="t" r="r" b="b"/>
              <a:pathLst>
                <a:path h="269875">
                  <a:moveTo>
                    <a:pt x="0" y="0"/>
                  </a:moveTo>
                  <a:lnTo>
                    <a:pt x="0" y="269748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98769" y="8317230"/>
              <a:ext cx="0" cy="269875"/>
            </a:xfrm>
            <a:custGeom>
              <a:avLst/>
              <a:gdLst/>
              <a:ahLst/>
              <a:cxnLst/>
              <a:rect l="l" t="t" r="r" b="b"/>
              <a:pathLst>
                <a:path h="269875">
                  <a:moveTo>
                    <a:pt x="0" y="0"/>
                  </a:moveTo>
                  <a:lnTo>
                    <a:pt x="0" y="269748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398769" y="8520684"/>
              <a:ext cx="91440" cy="68580"/>
            </a:xfrm>
            <a:custGeom>
              <a:avLst/>
              <a:gdLst/>
              <a:ahLst/>
              <a:cxnLst/>
              <a:rect l="l" t="t" r="r" b="b"/>
              <a:pathLst>
                <a:path w="91439" h="68579">
                  <a:moveTo>
                    <a:pt x="91439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91439" y="6858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97245" y="8519160"/>
              <a:ext cx="94615" cy="71755"/>
            </a:xfrm>
            <a:custGeom>
              <a:avLst/>
              <a:gdLst/>
              <a:ahLst/>
              <a:cxnLst/>
              <a:rect l="l" t="t" r="r" b="b"/>
              <a:pathLst>
                <a:path w="94614" h="71754">
                  <a:moveTo>
                    <a:pt x="9448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94487" y="71628"/>
                  </a:lnTo>
                  <a:lnTo>
                    <a:pt x="94487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4487" y="1524"/>
                  </a:lnTo>
                  <a:lnTo>
                    <a:pt x="94487" y="0"/>
                  </a:lnTo>
                  <a:close/>
                </a:path>
                <a:path w="94614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94614" h="71754">
                  <a:moveTo>
                    <a:pt x="91439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91439" y="70104"/>
                  </a:lnTo>
                  <a:lnTo>
                    <a:pt x="91439" y="68580"/>
                  </a:lnTo>
                  <a:close/>
                </a:path>
                <a:path w="94614" h="71754">
                  <a:moveTo>
                    <a:pt x="91439" y="1524"/>
                  </a:moveTo>
                  <a:lnTo>
                    <a:pt x="91439" y="70104"/>
                  </a:lnTo>
                  <a:lnTo>
                    <a:pt x="92963" y="68580"/>
                  </a:lnTo>
                  <a:lnTo>
                    <a:pt x="94487" y="68580"/>
                  </a:lnTo>
                  <a:lnTo>
                    <a:pt x="94487" y="3048"/>
                  </a:lnTo>
                  <a:lnTo>
                    <a:pt x="92963" y="3048"/>
                  </a:lnTo>
                  <a:lnTo>
                    <a:pt x="91439" y="1524"/>
                  </a:lnTo>
                  <a:close/>
                </a:path>
                <a:path w="94614" h="71754">
                  <a:moveTo>
                    <a:pt x="94487" y="68580"/>
                  </a:moveTo>
                  <a:lnTo>
                    <a:pt x="92963" y="68580"/>
                  </a:lnTo>
                  <a:lnTo>
                    <a:pt x="91439" y="70104"/>
                  </a:lnTo>
                  <a:lnTo>
                    <a:pt x="94487" y="70104"/>
                  </a:lnTo>
                  <a:lnTo>
                    <a:pt x="94487" y="68580"/>
                  </a:lnTo>
                  <a:close/>
                </a:path>
                <a:path w="94614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94614" h="71754">
                  <a:moveTo>
                    <a:pt x="9143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1439" y="3048"/>
                  </a:lnTo>
                  <a:lnTo>
                    <a:pt x="91439" y="1524"/>
                  </a:lnTo>
                  <a:close/>
                </a:path>
                <a:path w="94614" h="71754">
                  <a:moveTo>
                    <a:pt x="94487" y="1524"/>
                  </a:moveTo>
                  <a:lnTo>
                    <a:pt x="91439" y="1524"/>
                  </a:lnTo>
                  <a:lnTo>
                    <a:pt x="92963" y="3048"/>
                  </a:lnTo>
                  <a:lnTo>
                    <a:pt x="94487" y="3048"/>
                  </a:lnTo>
                  <a:lnTo>
                    <a:pt x="9448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490209" y="8589264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15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5127" y="8979408"/>
              <a:ext cx="1008888" cy="297942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5213603" y="8977884"/>
              <a:ext cx="1012190" cy="300990"/>
            </a:xfrm>
            <a:custGeom>
              <a:avLst/>
              <a:gdLst/>
              <a:ahLst/>
              <a:cxnLst/>
              <a:rect l="l" t="t" r="r" b="b"/>
              <a:pathLst>
                <a:path w="1012189" h="300990">
                  <a:moveTo>
                    <a:pt x="1011936" y="0"/>
                  </a:moveTo>
                  <a:lnTo>
                    <a:pt x="0" y="0"/>
                  </a:lnTo>
                  <a:lnTo>
                    <a:pt x="0" y="300990"/>
                  </a:lnTo>
                  <a:lnTo>
                    <a:pt x="1011936" y="300990"/>
                  </a:lnTo>
                  <a:lnTo>
                    <a:pt x="1011936" y="299466"/>
                  </a:lnTo>
                  <a:lnTo>
                    <a:pt x="3048" y="299466"/>
                  </a:lnTo>
                  <a:lnTo>
                    <a:pt x="1524" y="297942"/>
                  </a:lnTo>
                  <a:lnTo>
                    <a:pt x="3048" y="29794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011936" y="1524"/>
                  </a:lnTo>
                  <a:lnTo>
                    <a:pt x="1011936" y="0"/>
                  </a:lnTo>
                  <a:close/>
                </a:path>
                <a:path w="1012189" h="300990">
                  <a:moveTo>
                    <a:pt x="3048" y="297942"/>
                  </a:moveTo>
                  <a:lnTo>
                    <a:pt x="1524" y="297942"/>
                  </a:lnTo>
                  <a:lnTo>
                    <a:pt x="3048" y="299466"/>
                  </a:lnTo>
                  <a:lnTo>
                    <a:pt x="3048" y="297942"/>
                  </a:lnTo>
                  <a:close/>
                </a:path>
                <a:path w="1012189" h="300990">
                  <a:moveTo>
                    <a:pt x="1008888" y="297942"/>
                  </a:moveTo>
                  <a:lnTo>
                    <a:pt x="3048" y="297942"/>
                  </a:lnTo>
                  <a:lnTo>
                    <a:pt x="3048" y="299466"/>
                  </a:lnTo>
                  <a:lnTo>
                    <a:pt x="1008888" y="299466"/>
                  </a:lnTo>
                  <a:lnTo>
                    <a:pt x="1008888" y="297942"/>
                  </a:lnTo>
                  <a:close/>
                </a:path>
                <a:path w="1012189" h="300990">
                  <a:moveTo>
                    <a:pt x="1008888" y="1524"/>
                  </a:moveTo>
                  <a:lnTo>
                    <a:pt x="1008888" y="299466"/>
                  </a:lnTo>
                  <a:lnTo>
                    <a:pt x="1010412" y="297942"/>
                  </a:lnTo>
                  <a:lnTo>
                    <a:pt x="1011936" y="297942"/>
                  </a:lnTo>
                  <a:lnTo>
                    <a:pt x="1011936" y="3048"/>
                  </a:lnTo>
                  <a:lnTo>
                    <a:pt x="1010412" y="3048"/>
                  </a:lnTo>
                  <a:lnTo>
                    <a:pt x="1008888" y="1524"/>
                  </a:lnTo>
                  <a:close/>
                </a:path>
                <a:path w="1012189" h="300990">
                  <a:moveTo>
                    <a:pt x="1011936" y="297942"/>
                  </a:moveTo>
                  <a:lnTo>
                    <a:pt x="1010412" y="297942"/>
                  </a:lnTo>
                  <a:lnTo>
                    <a:pt x="1008888" y="299466"/>
                  </a:lnTo>
                  <a:lnTo>
                    <a:pt x="1011936" y="299466"/>
                  </a:lnTo>
                  <a:lnTo>
                    <a:pt x="1011936" y="297942"/>
                  </a:lnTo>
                  <a:close/>
                </a:path>
                <a:path w="1012189" h="30099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12189" h="300990">
                  <a:moveTo>
                    <a:pt x="100888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008888" y="3048"/>
                  </a:lnTo>
                  <a:lnTo>
                    <a:pt x="1008888" y="1524"/>
                  </a:lnTo>
                  <a:close/>
                </a:path>
                <a:path w="1012189" h="300990">
                  <a:moveTo>
                    <a:pt x="1011936" y="1524"/>
                  </a:moveTo>
                  <a:lnTo>
                    <a:pt x="1008888" y="1524"/>
                  </a:lnTo>
                  <a:lnTo>
                    <a:pt x="1010412" y="3048"/>
                  </a:lnTo>
                  <a:lnTo>
                    <a:pt x="1011936" y="3048"/>
                  </a:lnTo>
                  <a:lnTo>
                    <a:pt x="101193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5433825" y="9075335"/>
            <a:ext cx="58928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53720" algn="l"/>
              </a:tabLst>
            </a:pPr>
            <a:r>
              <a:rPr sz="600" i="1" spc="-50" dirty="0">
                <a:latin typeface="Times New Roman"/>
                <a:cs typeface="Times New Roman"/>
              </a:rPr>
              <a:t>i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600" i="1" spc="-50" dirty="0">
                <a:latin typeface="Times New Roman"/>
                <a:cs typeface="Times New Roman"/>
              </a:rPr>
              <a:t>j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609592" y="9122582"/>
            <a:ext cx="24637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600" i="1" dirty="0">
                <a:latin typeface="Times New Roman"/>
                <a:cs typeface="Times New Roman"/>
              </a:rPr>
              <a:t>P</a:t>
            </a:r>
            <a:r>
              <a:rPr sz="675" i="1" baseline="-18518" dirty="0">
                <a:latin typeface="Times New Roman"/>
                <a:cs typeface="Times New Roman"/>
              </a:rPr>
              <a:t>j</a:t>
            </a:r>
            <a:r>
              <a:rPr sz="675" i="1" spc="30" baseline="-18518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</a:t>
            </a:r>
            <a:r>
              <a:rPr sz="600" spc="-85" dirty="0">
                <a:latin typeface="Times New Roman"/>
                <a:cs typeface="Times New Roman"/>
              </a:rPr>
              <a:t> </a:t>
            </a:r>
            <a:r>
              <a:rPr sz="600" i="1" spc="-25" dirty="0">
                <a:latin typeface="Times New Roman"/>
                <a:cs typeface="Times New Roman"/>
              </a:rPr>
              <a:t>P</a:t>
            </a:r>
            <a:r>
              <a:rPr sz="675" i="1" spc="-37" baseline="-18518" dirty="0">
                <a:latin typeface="Times New Roman"/>
                <a:cs typeface="Times New Roman"/>
              </a:rPr>
              <a:t>i</a:t>
            </a:r>
            <a:endParaRPr sz="675" baseline="-18518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355335" y="8984201"/>
            <a:ext cx="74422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50" i="1" dirty="0">
                <a:latin typeface="Times New Roman"/>
                <a:cs typeface="Times New Roman"/>
              </a:rPr>
              <a:t>B</a:t>
            </a:r>
            <a:r>
              <a:rPr sz="1050" i="1" spc="25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max{</a:t>
            </a:r>
            <a:r>
              <a:rPr sz="1050" i="1" dirty="0">
                <a:latin typeface="Times New Roman"/>
                <a:cs typeface="Times New Roman"/>
              </a:rPr>
              <a:t>q</a:t>
            </a:r>
            <a:r>
              <a:rPr sz="1050" i="1" spc="13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}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3252" y="1712214"/>
            <a:ext cx="2663190" cy="601345"/>
            <a:chOff x="873252" y="1712214"/>
            <a:chExt cx="2663190" cy="601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776" y="1713738"/>
              <a:ext cx="2660142" cy="4579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3252" y="1712214"/>
              <a:ext cx="2663190" cy="461009"/>
            </a:xfrm>
            <a:custGeom>
              <a:avLst/>
              <a:gdLst/>
              <a:ahLst/>
              <a:cxnLst/>
              <a:rect l="l" t="t" r="r" b="b"/>
              <a:pathLst>
                <a:path w="2663190" h="461010">
                  <a:moveTo>
                    <a:pt x="2663190" y="0"/>
                  </a:moveTo>
                  <a:lnTo>
                    <a:pt x="0" y="0"/>
                  </a:lnTo>
                  <a:lnTo>
                    <a:pt x="0" y="461009"/>
                  </a:lnTo>
                  <a:lnTo>
                    <a:pt x="2663190" y="461009"/>
                  </a:lnTo>
                  <a:lnTo>
                    <a:pt x="2663190" y="459485"/>
                  </a:lnTo>
                  <a:lnTo>
                    <a:pt x="3047" y="459485"/>
                  </a:lnTo>
                  <a:lnTo>
                    <a:pt x="1523" y="457961"/>
                  </a:lnTo>
                  <a:lnTo>
                    <a:pt x="3047" y="457961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4"/>
                  </a:lnTo>
                  <a:lnTo>
                    <a:pt x="2663190" y="1524"/>
                  </a:lnTo>
                  <a:lnTo>
                    <a:pt x="2663190" y="0"/>
                  </a:lnTo>
                  <a:close/>
                </a:path>
                <a:path w="2663190" h="461010">
                  <a:moveTo>
                    <a:pt x="3047" y="457961"/>
                  </a:moveTo>
                  <a:lnTo>
                    <a:pt x="1523" y="457961"/>
                  </a:lnTo>
                  <a:lnTo>
                    <a:pt x="3047" y="459485"/>
                  </a:lnTo>
                  <a:lnTo>
                    <a:pt x="3047" y="457961"/>
                  </a:lnTo>
                  <a:close/>
                </a:path>
                <a:path w="2663190" h="461010">
                  <a:moveTo>
                    <a:pt x="2660142" y="457961"/>
                  </a:moveTo>
                  <a:lnTo>
                    <a:pt x="3047" y="457961"/>
                  </a:lnTo>
                  <a:lnTo>
                    <a:pt x="3047" y="459485"/>
                  </a:lnTo>
                  <a:lnTo>
                    <a:pt x="2660142" y="459485"/>
                  </a:lnTo>
                  <a:lnTo>
                    <a:pt x="2660142" y="457961"/>
                  </a:lnTo>
                  <a:close/>
                </a:path>
                <a:path w="2663190" h="461010">
                  <a:moveTo>
                    <a:pt x="2660142" y="1524"/>
                  </a:moveTo>
                  <a:lnTo>
                    <a:pt x="2660142" y="459485"/>
                  </a:lnTo>
                  <a:lnTo>
                    <a:pt x="2661666" y="457961"/>
                  </a:lnTo>
                  <a:lnTo>
                    <a:pt x="2663190" y="457961"/>
                  </a:lnTo>
                  <a:lnTo>
                    <a:pt x="2663190" y="3047"/>
                  </a:lnTo>
                  <a:lnTo>
                    <a:pt x="2661666" y="3047"/>
                  </a:lnTo>
                  <a:lnTo>
                    <a:pt x="2660142" y="1524"/>
                  </a:lnTo>
                  <a:close/>
                </a:path>
                <a:path w="2663190" h="461010">
                  <a:moveTo>
                    <a:pt x="2663190" y="457961"/>
                  </a:moveTo>
                  <a:lnTo>
                    <a:pt x="2661666" y="457961"/>
                  </a:lnTo>
                  <a:lnTo>
                    <a:pt x="2660142" y="459485"/>
                  </a:lnTo>
                  <a:lnTo>
                    <a:pt x="2663190" y="459485"/>
                  </a:lnTo>
                  <a:lnTo>
                    <a:pt x="2663190" y="457961"/>
                  </a:lnTo>
                  <a:close/>
                </a:path>
                <a:path w="2663190" h="461010">
                  <a:moveTo>
                    <a:pt x="3047" y="1524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4"/>
                  </a:lnTo>
                  <a:close/>
                </a:path>
                <a:path w="2663190" h="461010">
                  <a:moveTo>
                    <a:pt x="2660142" y="1524"/>
                  </a:moveTo>
                  <a:lnTo>
                    <a:pt x="3047" y="1524"/>
                  </a:lnTo>
                  <a:lnTo>
                    <a:pt x="3047" y="3047"/>
                  </a:lnTo>
                  <a:lnTo>
                    <a:pt x="2660142" y="3047"/>
                  </a:lnTo>
                  <a:lnTo>
                    <a:pt x="2660142" y="1524"/>
                  </a:lnTo>
                  <a:close/>
                </a:path>
                <a:path w="2663190" h="461010">
                  <a:moveTo>
                    <a:pt x="2663190" y="1524"/>
                  </a:moveTo>
                  <a:lnTo>
                    <a:pt x="2660142" y="1524"/>
                  </a:lnTo>
                  <a:lnTo>
                    <a:pt x="2661666" y="3047"/>
                  </a:lnTo>
                  <a:lnTo>
                    <a:pt x="2663190" y="3047"/>
                  </a:lnTo>
                  <a:lnTo>
                    <a:pt x="266319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272" y="2237232"/>
              <a:ext cx="164591" cy="762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25572" y="1405378"/>
            <a:ext cx="2548890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Interesting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  <a:p>
            <a:pPr marL="25400" marR="30480" algn="just">
              <a:lnSpc>
                <a:spcPct val="99200"/>
              </a:lnSpc>
              <a:spcBef>
                <a:spcPts val="730"/>
              </a:spcBef>
            </a:pPr>
            <a:r>
              <a:rPr sz="900" dirty="0">
                <a:latin typeface="Arial MT"/>
                <a:cs typeface="Arial MT"/>
              </a:rPr>
              <a:t>Given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preemptively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feasible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1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set,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reduce </a:t>
            </a:r>
            <a:r>
              <a:rPr sz="900" dirty="0">
                <a:latin typeface="Arial MT"/>
                <a:cs typeface="Arial MT"/>
              </a:rPr>
              <a:t>preemptions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as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much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as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possible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still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preserving schedulability.</a:t>
            </a:r>
            <a:endParaRPr sz="900">
              <a:latin typeface="Arial MT"/>
              <a:cs typeface="Arial MT"/>
            </a:endParaRPr>
          </a:p>
          <a:p>
            <a:pPr marL="376555">
              <a:lnSpc>
                <a:spcPct val="100000"/>
              </a:lnSpc>
              <a:spcBef>
                <a:spcPts val="600"/>
              </a:spcBef>
            </a:pPr>
            <a:r>
              <a:rPr sz="750" dirty="0">
                <a:latin typeface="Arial MT"/>
                <a:cs typeface="Arial MT"/>
              </a:rPr>
              <a:t>Reducing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context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switch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costs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WCETs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750">
              <a:latin typeface="Arial MT"/>
              <a:cs typeface="Arial MT"/>
            </a:endParaRPr>
          </a:p>
          <a:p>
            <a:pPr marL="25400" marR="30480" algn="just">
              <a:lnSpc>
                <a:spcPct val="99200"/>
              </a:lnSpc>
            </a:pPr>
            <a:r>
              <a:rPr sz="900" dirty="0">
                <a:latin typeface="Arial MT"/>
                <a:cs typeface="Arial MT"/>
              </a:rPr>
              <a:t>This</a:t>
            </a:r>
            <a:r>
              <a:rPr sz="900" spc="1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means</a:t>
            </a:r>
            <a:r>
              <a:rPr sz="900" spc="1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finding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75" dirty="0"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longest</a:t>
            </a:r>
            <a:r>
              <a:rPr sz="900" spc="1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non-preemptive </a:t>
            </a:r>
            <a:r>
              <a:rPr sz="900" dirty="0">
                <a:solidFill>
                  <a:srgbClr val="0000FF"/>
                </a:solidFill>
                <a:latin typeface="Arial MT"/>
                <a:cs typeface="Arial MT"/>
              </a:rPr>
              <a:t>chunk</a:t>
            </a:r>
            <a:r>
              <a:rPr sz="900" spc="2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900" b="1" baseline="-1851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b="1" spc="457" baseline="-185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each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that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229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still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preserve schedulability.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88313" y="3018282"/>
            <a:ext cx="897890" cy="302895"/>
            <a:chOff x="988313" y="3018282"/>
            <a:chExt cx="897890" cy="3028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1358" y="3039618"/>
              <a:ext cx="164592" cy="76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1358" y="3245358"/>
              <a:ext cx="164592" cy="754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8313" y="3018282"/>
              <a:ext cx="47625" cy="300990"/>
            </a:xfrm>
            <a:custGeom>
              <a:avLst/>
              <a:gdLst/>
              <a:ahLst/>
              <a:cxnLst/>
              <a:rect l="l" t="t" r="r" b="b"/>
              <a:pathLst>
                <a:path w="47625" h="300989">
                  <a:moveTo>
                    <a:pt x="19687" y="158496"/>
                  </a:moveTo>
                  <a:lnTo>
                    <a:pt x="16002" y="158496"/>
                  </a:lnTo>
                  <a:lnTo>
                    <a:pt x="16340" y="158919"/>
                  </a:lnTo>
                  <a:lnTo>
                    <a:pt x="16764" y="159258"/>
                  </a:lnTo>
                  <a:lnTo>
                    <a:pt x="16611" y="159258"/>
                  </a:lnTo>
                  <a:lnTo>
                    <a:pt x="19050" y="162306"/>
                  </a:lnTo>
                  <a:lnTo>
                    <a:pt x="20574" y="166116"/>
                  </a:lnTo>
                  <a:lnTo>
                    <a:pt x="22098" y="170688"/>
                  </a:lnTo>
                  <a:lnTo>
                    <a:pt x="22860" y="175260"/>
                  </a:lnTo>
                  <a:lnTo>
                    <a:pt x="22860" y="280416"/>
                  </a:lnTo>
                  <a:lnTo>
                    <a:pt x="24715" y="288036"/>
                  </a:lnTo>
                  <a:lnTo>
                    <a:pt x="24777" y="288290"/>
                  </a:lnTo>
                  <a:lnTo>
                    <a:pt x="29781" y="295668"/>
                  </a:lnTo>
                  <a:lnTo>
                    <a:pt x="37338" y="298703"/>
                  </a:lnTo>
                  <a:lnTo>
                    <a:pt x="37338" y="299466"/>
                  </a:lnTo>
                  <a:lnTo>
                    <a:pt x="46482" y="300990"/>
                  </a:lnTo>
                  <a:lnTo>
                    <a:pt x="47244" y="297942"/>
                  </a:lnTo>
                  <a:lnTo>
                    <a:pt x="42672" y="297942"/>
                  </a:lnTo>
                  <a:lnTo>
                    <a:pt x="38100" y="296418"/>
                  </a:lnTo>
                  <a:lnTo>
                    <a:pt x="38862" y="296418"/>
                  </a:lnTo>
                  <a:lnTo>
                    <a:pt x="35052" y="294132"/>
                  </a:lnTo>
                  <a:lnTo>
                    <a:pt x="28956" y="288036"/>
                  </a:lnTo>
                  <a:lnTo>
                    <a:pt x="29718" y="288036"/>
                  </a:lnTo>
                  <a:lnTo>
                    <a:pt x="27812" y="284225"/>
                  </a:lnTo>
                  <a:lnTo>
                    <a:pt x="27432" y="284225"/>
                  </a:lnTo>
                  <a:lnTo>
                    <a:pt x="25908" y="279653"/>
                  </a:lnTo>
                  <a:lnTo>
                    <a:pt x="25908" y="175260"/>
                  </a:lnTo>
                  <a:lnTo>
                    <a:pt x="25254" y="170688"/>
                  </a:lnTo>
                  <a:lnTo>
                    <a:pt x="25146" y="169925"/>
                  </a:lnTo>
                  <a:lnTo>
                    <a:pt x="23622" y="165353"/>
                  </a:lnTo>
                  <a:lnTo>
                    <a:pt x="21336" y="160782"/>
                  </a:lnTo>
                  <a:lnTo>
                    <a:pt x="20237" y="159258"/>
                  </a:lnTo>
                  <a:lnTo>
                    <a:pt x="16764" y="159258"/>
                  </a:lnTo>
                  <a:lnTo>
                    <a:pt x="16425" y="158919"/>
                  </a:lnTo>
                  <a:lnTo>
                    <a:pt x="19993" y="158919"/>
                  </a:lnTo>
                  <a:lnTo>
                    <a:pt x="19687" y="158496"/>
                  </a:lnTo>
                  <a:close/>
                </a:path>
                <a:path w="47625" h="300989">
                  <a:moveTo>
                    <a:pt x="27432" y="283464"/>
                  </a:moveTo>
                  <a:lnTo>
                    <a:pt x="27432" y="284225"/>
                  </a:lnTo>
                  <a:lnTo>
                    <a:pt x="27812" y="284225"/>
                  </a:lnTo>
                  <a:lnTo>
                    <a:pt x="27432" y="283464"/>
                  </a:lnTo>
                  <a:close/>
                </a:path>
                <a:path w="47625" h="300989">
                  <a:moveTo>
                    <a:pt x="12712" y="150417"/>
                  </a:moveTo>
                  <a:lnTo>
                    <a:pt x="11861" y="151180"/>
                  </a:lnTo>
                  <a:lnTo>
                    <a:pt x="1524" y="152400"/>
                  </a:lnTo>
                  <a:lnTo>
                    <a:pt x="5334" y="152400"/>
                  </a:lnTo>
                  <a:lnTo>
                    <a:pt x="9906" y="153924"/>
                  </a:lnTo>
                  <a:lnTo>
                    <a:pt x="9144" y="153924"/>
                  </a:lnTo>
                  <a:lnTo>
                    <a:pt x="12954" y="156210"/>
                  </a:lnTo>
                  <a:lnTo>
                    <a:pt x="16340" y="158919"/>
                  </a:lnTo>
                  <a:lnTo>
                    <a:pt x="16002" y="158496"/>
                  </a:lnTo>
                  <a:lnTo>
                    <a:pt x="19687" y="158496"/>
                  </a:lnTo>
                  <a:lnTo>
                    <a:pt x="16611" y="154228"/>
                  </a:lnTo>
                  <a:lnTo>
                    <a:pt x="12712" y="150417"/>
                  </a:lnTo>
                  <a:close/>
                </a:path>
                <a:path w="47625" h="300989">
                  <a:moveTo>
                    <a:pt x="1524" y="149351"/>
                  </a:moveTo>
                  <a:lnTo>
                    <a:pt x="0" y="150875"/>
                  </a:lnTo>
                  <a:lnTo>
                    <a:pt x="1524" y="152400"/>
                  </a:lnTo>
                  <a:lnTo>
                    <a:pt x="1524" y="149351"/>
                  </a:lnTo>
                  <a:close/>
                </a:path>
                <a:path w="47625" h="300989">
                  <a:moveTo>
                    <a:pt x="12954" y="144779"/>
                  </a:moveTo>
                  <a:lnTo>
                    <a:pt x="9144" y="147066"/>
                  </a:lnTo>
                  <a:lnTo>
                    <a:pt x="9906" y="147066"/>
                  </a:lnTo>
                  <a:lnTo>
                    <a:pt x="4836" y="148901"/>
                  </a:lnTo>
                  <a:lnTo>
                    <a:pt x="1524" y="149351"/>
                  </a:lnTo>
                  <a:lnTo>
                    <a:pt x="1524" y="152400"/>
                  </a:lnTo>
                  <a:lnTo>
                    <a:pt x="11861" y="151180"/>
                  </a:lnTo>
                  <a:lnTo>
                    <a:pt x="12712" y="150417"/>
                  </a:lnTo>
                  <a:lnTo>
                    <a:pt x="11161" y="148901"/>
                  </a:lnTo>
                  <a:lnTo>
                    <a:pt x="4228" y="148901"/>
                  </a:lnTo>
                  <a:lnTo>
                    <a:pt x="6096" y="148590"/>
                  </a:lnTo>
                  <a:lnTo>
                    <a:pt x="7122" y="148590"/>
                  </a:lnTo>
                  <a:lnTo>
                    <a:pt x="10388" y="148145"/>
                  </a:lnTo>
                  <a:lnTo>
                    <a:pt x="15270" y="148145"/>
                  </a:lnTo>
                  <a:lnTo>
                    <a:pt x="17260" y="145542"/>
                  </a:lnTo>
                  <a:lnTo>
                    <a:pt x="12954" y="145542"/>
                  </a:lnTo>
                  <a:lnTo>
                    <a:pt x="12954" y="144779"/>
                  </a:lnTo>
                  <a:close/>
                </a:path>
                <a:path w="47625" h="300989">
                  <a:moveTo>
                    <a:pt x="15243" y="148145"/>
                  </a:moveTo>
                  <a:lnTo>
                    <a:pt x="10388" y="148145"/>
                  </a:lnTo>
                  <a:lnTo>
                    <a:pt x="12712" y="150417"/>
                  </a:lnTo>
                  <a:lnTo>
                    <a:pt x="15243" y="148145"/>
                  </a:lnTo>
                  <a:close/>
                </a:path>
                <a:path w="47625" h="300989">
                  <a:moveTo>
                    <a:pt x="6096" y="148590"/>
                  </a:moveTo>
                  <a:lnTo>
                    <a:pt x="1524" y="149351"/>
                  </a:lnTo>
                  <a:lnTo>
                    <a:pt x="4836" y="148901"/>
                  </a:lnTo>
                  <a:lnTo>
                    <a:pt x="5149" y="148901"/>
                  </a:lnTo>
                  <a:lnTo>
                    <a:pt x="6096" y="148590"/>
                  </a:lnTo>
                  <a:close/>
                </a:path>
                <a:path w="47625" h="300989">
                  <a:moveTo>
                    <a:pt x="7122" y="148590"/>
                  </a:moveTo>
                  <a:lnTo>
                    <a:pt x="6096" y="148590"/>
                  </a:lnTo>
                  <a:lnTo>
                    <a:pt x="5149" y="148901"/>
                  </a:lnTo>
                  <a:lnTo>
                    <a:pt x="4836" y="148901"/>
                  </a:lnTo>
                  <a:lnTo>
                    <a:pt x="7122" y="148590"/>
                  </a:lnTo>
                  <a:close/>
                </a:path>
                <a:path w="47625" h="300989">
                  <a:moveTo>
                    <a:pt x="10388" y="148145"/>
                  </a:moveTo>
                  <a:lnTo>
                    <a:pt x="4836" y="148901"/>
                  </a:lnTo>
                  <a:lnTo>
                    <a:pt x="11161" y="148901"/>
                  </a:lnTo>
                  <a:lnTo>
                    <a:pt x="10388" y="148145"/>
                  </a:lnTo>
                  <a:close/>
                </a:path>
                <a:path w="47625" h="300989">
                  <a:moveTo>
                    <a:pt x="46482" y="0"/>
                  </a:moveTo>
                  <a:lnTo>
                    <a:pt x="22860" y="20574"/>
                  </a:lnTo>
                  <a:lnTo>
                    <a:pt x="22860" y="125729"/>
                  </a:lnTo>
                  <a:lnTo>
                    <a:pt x="22098" y="130301"/>
                  </a:lnTo>
                  <a:lnTo>
                    <a:pt x="20574" y="134874"/>
                  </a:lnTo>
                  <a:lnTo>
                    <a:pt x="19050" y="138684"/>
                  </a:lnTo>
                  <a:lnTo>
                    <a:pt x="16002" y="142494"/>
                  </a:lnTo>
                  <a:lnTo>
                    <a:pt x="16764" y="142494"/>
                  </a:lnTo>
                  <a:lnTo>
                    <a:pt x="12954" y="145542"/>
                  </a:lnTo>
                  <a:lnTo>
                    <a:pt x="17260" y="145542"/>
                  </a:lnTo>
                  <a:lnTo>
                    <a:pt x="21336" y="140208"/>
                  </a:lnTo>
                  <a:lnTo>
                    <a:pt x="23622" y="135636"/>
                  </a:lnTo>
                  <a:lnTo>
                    <a:pt x="25146" y="131064"/>
                  </a:lnTo>
                  <a:lnTo>
                    <a:pt x="25908" y="125729"/>
                  </a:lnTo>
                  <a:lnTo>
                    <a:pt x="25908" y="21336"/>
                  </a:lnTo>
                  <a:lnTo>
                    <a:pt x="26125" y="21336"/>
                  </a:lnTo>
                  <a:lnTo>
                    <a:pt x="27432" y="16764"/>
                  </a:lnTo>
                  <a:lnTo>
                    <a:pt x="27812" y="16764"/>
                  </a:lnTo>
                  <a:lnTo>
                    <a:pt x="29336" y="13716"/>
                  </a:lnTo>
                  <a:lnTo>
                    <a:pt x="28956" y="13716"/>
                  </a:lnTo>
                  <a:lnTo>
                    <a:pt x="32004" y="9906"/>
                  </a:lnTo>
                  <a:lnTo>
                    <a:pt x="35052" y="6858"/>
                  </a:lnTo>
                  <a:lnTo>
                    <a:pt x="38861" y="4572"/>
                  </a:lnTo>
                  <a:lnTo>
                    <a:pt x="38099" y="4572"/>
                  </a:lnTo>
                  <a:lnTo>
                    <a:pt x="47244" y="3048"/>
                  </a:lnTo>
                  <a:lnTo>
                    <a:pt x="46482" y="0"/>
                  </a:lnTo>
                  <a:close/>
                </a:path>
                <a:path w="47625" h="300989">
                  <a:moveTo>
                    <a:pt x="26125" y="21336"/>
                  </a:moveTo>
                  <a:lnTo>
                    <a:pt x="25908" y="21336"/>
                  </a:lnTo>
                  <a:lnTo>
                    <a:pt x="25908" y="22098"/>
                  </a:lnTo>
                  <a:lnTo>
                    <a:pt x="26125" y="21336"/>
                  </a:lnTo>
                  <a:close/>
                </a:path>
                <a:path w="47625" h="300989">
                  <a:moveTo>
                    <a:pt x="27812" y="16764"/>
                  </a:moveTo>
                  <a:lnTo>
                    <a:pt x="27432" y="16764"/>
                  </a:lnTo>
                  <a:lnTo>
                    <a:pt x="27432" y="17525"/>
                  </a:lnTo>
                  <a:lnTo>
                    <a:pt x="27812" y="16764"/>
                  </a:lnTo>
                  <a:close/>
                </a:path>
                <a:path w="47625" h="300989">
                  <a:moveTo>
                    <a:pt x="29596" y="13196"/>
                  </a:moveTo>
                  <a:lnTo>
                    <a:pt x="28956" y="13716"/>
                  </a:lnTo>
                  <a:lnTo>
                    <a:pt x="29336" y="13716"/>
                  </a:lnTo>
                  <a:lnTo>
                    <a:pt x="29596" y="13196"/>
                  </a:lnTo>
                  <a:close/>
                </a:path>
                <a:path w="47625" h="300989">
                  <a:moveTo>
                    <a:pt x="29971" y="12446"/>
                  </a:moveTo>
                  <a:lnTo>
                    <a:pt x="29625" y="12879"/>
                  </a:lnTo>
                  <a:lnTo>
                    <a:pt x="29475" y="13196"/>
                  </a:lnTo>
                  <a:lnTo>
                    <a:pt x="29755" y="12879"/>
                  </a:lnTo>
                  <a:lnTo>
                    <a:pt x="29971" y="12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63752" y="2996434"/>
            <a:ext cx="21323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031875" algn="l"/>
              </a:tabLst>
            </a:pPr>
            <a:r>
              <a:rPr sz="750" dirty="0">
                <a:latin typeface="Arial MT"/>
                <a:cs typeface="Arial MT"/>
              </a:rPr>
              <a:t>Under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EDF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1125" baseline="3703" dirty="0">
                <a:latin typeface="Arial MT"/>
                <a:cs typeface="Arial MT"/>
              </a:rPr>
              <a:t>Baruah</a:t>
            </a:r>
            <a:r>
              <a:rPr sz="1125" spc="22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-</a:t>
            </a:r>
            <a:r>
              <a:rPr sz="1125" spc="37" baseline="3703" dirty="0">
                <a:latin typeface="Arial MT"/>
                <a:cs typeface="Arial MT"/>
              </a:rPr>
              <a:t> </a:t>
            </a:r>
            <a:r>
              <a:rPr sz="1125" baseline="3703" dirty="0">
                <a:latin typeface="Arial MT"/>
                <a:cs typeface="Arial MT"/>
              </a:rPr>
              <a:t>ECRTS</a:t>
            </a:r>
            <a:r>
              <a:rPr sz="1125" spc="37" baseline="3703" dirty="0">
                <a:latin typeface="Arial MT"/>
                <a:cs typeface="Arial MT"/>
              </a:rPr>
              <a:t> </a:t>
            </a:r>
            <a:r>
              <a:rPr sz="1125" spc="-30" baseline="3703" dirty="0">
                <a:latin typeface="Arial MT"/>
                <a:cs typeface="Arial MT"/>
              </a:rPr>
              <a:t>2005</a:t>
            </a:r>
            <a:endParaRPr sz="1125" baseline="3703">
              <a:latin typeface="Arial MT"/>
              <a:cs typeface="Arial MT"/>
            </a:endParaRPr>
          </a:p>
          <a:p>
            <a:pPr marL="2540">
              <a:lnSpc>
                <a:spcPct val="100000"/>
              </a:lnSpc>
              <a:spcBef>
                <a:spcPts val="660"/>
              </a:spcBef>
              <a:tabLst>
                <a:tab pos="1038860" algn="l"/>
              </a:tabLst>
            </a:pPr>
            <a:r>
              <a:rPr sz="750" dirty="0">
                <a:latin typeface="Arial MT"/>
                <a:cs typeface="Arial MT"/>
              </a:rPr>
              <a:t>Under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Fix.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Pr.</a:t>
            </a:r>
            <a:r>
              <a:rPr sz="750" dirty="0">
                <a:latin typeface="Arial MT"/>
                <a:cs typeface="Arial MT"/>
              </a:rPr>
              <a:t>	Yao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et.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al. -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RTCSA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2009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1519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19471" y="3001517"/>
            <a:ext cx="920750" cy="300990"/>
            <a:chOff x="4919471" y="3001517"/>
            <a:chExt cx="920750" cy="30099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0995" y="3003041"/>
              <a:ext cx="918210" cy="29794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19471" y="3001517"/>
              <a:ext cx="920750" cy="300990"/>
            </a:xfrm>
            <a:custGeom>
              <a:avLst/>
              <a:gdLst/>
              <a:ahLst/>
              <a:cxnLst/>
              <a:rect l="l" t="t" r="r" b="b"/>
              <a:pathLst>
                <a:path w="920750" h="300989">
                  <a:moveTo>
                    <a:pt x="920496" y="0"/>
                  </a:moveTo>
                  <a:lnTo>
                    <a:pt x="0" y="0"/>
                  </a:lnTo>
                  <a:lnTo>
                    <a:pt x="0" y="300990"/>
                  </a:lnTo>
                  <a:lnTo>
                    <a:pt x="920496" y="300990"/>
                  </a:lnTo>
                  <a:lnTo>
                    <a:pt x="920496" y="299465"/>
                  </a:lnTo>
                  <a:lnTo>
                    <a:pt x="3048" y="299465"/>
                  </a:lnTo>
                  <a:lnTo>
                    <a:pt x="1524" y="297941"/>
                  </a:lnTo>
                  <a:lnTo>
                    <a:pt x="3048" y="29794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20496" y="1524"/>
                  </a:lnTo>
                  <a:lnTo>
                    <a:pt x="920496" y="0"/>
                  </a:lnTo>
                  <a:close/>
                </a:path>
                <a:path w="920750" h="300989">
                  <a:moveTo>
                    <a:pt x="3048" y="297941"/>
                  </a:moveTo>
                  <a:lnTo>
                    <a:pt x="1524" y="297941"/>
                  </a:lnTo>
                  <a:lnTo>
                    <a:pt x="3048" y="299465"/>
                  </a:lnTo>
                  <a:lnTo>
                    <a:pt x="3048" y="297941"/>
                  </a:lnTo>
                  <a:close/>
                </a:path>
                <a:path w="920750" h="300989">
                  <a:moveTo>
                    <a:pt x="918210" y="297941"/>
                  </a:moveTo>
                  <a:lnTo>
                    <a:pt x="3048" y="297941"/>
                  </a:lnTo>
                  <a:lnTo>
                    <a:pt x="3048" y="299465"/>
                  </a:lnTo>
                  <a:lnTo>
                    <a:pt x="918210" y="299465"/>
                  </a:lnTo>
                  <a:lnTo>
                    <a:pt x="918210" y="297941"/>
                  </a:lnTo>
                  <a:close/>
                </a:path>
                <a:path w="920750" h="300989">
                  <a:moveTo>
                    <a:pt x="918210" y="1524"/>
                  </a:moveTo>
                  <a:lnTo>
                    <a:pt x="918210" y="299465"/>
                  </a:lnTo>
                  <a:lnTo>
                    <a:pt x="919733" y="297941"/>
                  </a:lnTo>
                  <a:lnTo>
                    <a:pt x="920496" y="297941"/>
                  </a:lnTo>
                  <a:lnTo>
                    <a:pt x="920496" y="3048"/>
                  </a:lnTo>
                  <a:lnTo>
                    <a:pt x="919733" y="3048"/>
                  </a:lnTo>
                  <a:lnTo>
                    <a:pt x="918210" y="1524"/>
                  </a:lnTo>
                  <a:close/>
                </a:path>
                <a:path w="920750" h="300989">
                  <a:moveTo>
                    <a:pt x="920496" y="297941"/>
                  </a:moveTo>
                  <a:lnTo>
                    <a:pt x="919733" y="297941"/>
                  </a:lnTo>
                  <a:lnTo>
                    <a:pt x="918210" y="299465"/>
                  </a:lnTo>
                  <a:lnTo>
                    <a:pt x="920496" y="299465"/>
                  </a:lnTo>
                  <a:lnTo>
                    <a:pt x="920496" y="297941"/>
                  </a:lnTo>
                  <a:close/>
                </a:path>
                <a:path w="920750" h="3009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920750" h="300989">
                  <a:moveTo>
                    <a:pt x="9182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18210" y="3048"/>
                  </a:lnTo>
                  <a:lnTo>
                    <a:pt x="918210" y="1524"/>
                  </a:lnTo>
                  <a:close/>
                </a:path>
                <a:path w="920750" h="300989">
                  <a:moveTo>
                    <a:pt x="920496" y="1524"/>
                  </a:moveTo>
                  <a:lnTo>
                    <a:pt x="918210" y="1524"/>
                  </a:lnTo>
                  <a:lnTo>
                    <a:pt x="919733" y="3048"/>
                  </a:lnTo>
                  <a:lnTo>
                    <a:pt x="920496" y="3048"/>
                  </a:lnTo>
                  <a:lnTo>
                    <a:pt x="92049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23262" y="2810719"/>
            <a:ext cx="24637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600" i="1" dirty="0">
                <a:latin typeface="Times New Roman"/>
                <a:cs typeface="Times New Roman"/>
              </a:rPr>
              <a:t>P</a:t>
            </a:r>
            <a:r>
              <a:rPr sz="675" i="1" baseline="-18518" dirty="0">
                <a:latin typeface="Times New Roman"/>
                <a:cs typeface="Times New Roman"/>
              </a:rPr>
              <a:t>j</a:t>
            </a:r>
            <a:r>
              <a:rPr sz="675" i="1" spc="30" baseline="-18518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</a:t>
            </a:r>
            <a:r>
              <a:rPr sz="600" spc="-80" dirty="0">
                <a:latin typeface="Times New Roman"/>
                <a:cs typeface="Times New Roman"/>
              </a:rPr>
              <a:t> </a:t>
            </a:r>
            <a:r>
              <a:rPr sz="600" i="1" spc="-25" dirty="0">
                <a:latin typeface="Times New Roman"/>
                <a:cs typeface="Times New Roman"/>
              </a:rPr>
              <a:t>P</a:t>
            </a:r>
            <a:r>
              <a:rPr sz="675" i="1" spc="-37" baseline="-18518" dirty="0">
                <a:latin typeface="Times New Roman"/>
                <a:cs typeface="Times New Roman"/>
              </a:rPr>
              <a:t>i</a:t>
            </a:r>
            <a:endParaRPr sz="675" baseline="-1851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3605" y="2672187"/>
            <a:ext cx="79565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i="1" spc="10" dirty="0">
                <a:latin typeface="Times New Roman"/>
                <a:cs typeface="Times New Roman"/>
              </a:rPr>
              <a:t>B</a:t>
            </a:r>
            <a:r>
              <a:rPr sz="900" i="1" spc="15" baseline="-23148" dirty="0">
                <a:latin typeface="Times New Roman"/>
                <a:cs typeface="Times New Roman"/>
              </a:rPr>
              <a:t>i</a:t>
            </a:r>
            <a:r>
              <a:rPr sz="900" i="1" spc="382" baseline="-23148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Symbol"/>
                <a:cs typeface="Symbol"/>
              </a:rPr>
              <a:t>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max{</a:t>
            </a:r>
            <a:r>
              <a:rPr sz="1050" i="1" spc="10" dirty="0">
                <a:latin typeface="Times New Roman"/>
                <a:cs typeface="Times New Roman"/>
              </a:rPr>
              <a:t>q</a:t>
            </a:r>
            <a:r>
              <a:rPr sz="900" i="1" spc="15" baseline="-23148" dirty="0">
                <a:latin typeface="Times New Roman"/>
                <a:cs typeface="Times New Roman"/>
              </a:rPr>
              <a:t>j</a:t>
            </a:r>
            <a:r>
              <a:rPr sz="900" i="1" spc="-89" baseline="-23148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}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2541" y="1390137"/>
            <a:ext cx="257556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95"/>
              </a:spcBef>
            </a:pP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5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125" b="1" spc="-37" baseline="-22222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1125" baseline="-22222">
              <a:latin typeface="Arial"/>
              <a:cs typeface="Arial"/>
            </a:endParaRPr>
          </a:p>
          <a:p>
            <a:pPr marL="25400" marR="31750">
              <a:lnSpc>
                <a:spcPct val="100000"/>
              </a:lnSpc>
              <a:spcBef>
                <a:spcPts val="765"/>
              </a:spcBef>
            </a:pPr>
            <a:r>
              <a:rPr sz="900" dirty="0">
                <a:latin typeface="Arial MT"/>
                <a:cs typeface="Arial MT"/>
              </a:rPr>
              <a:t>Q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135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related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maximum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blocking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time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that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tolerated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higher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tasks.</a:t>
            </a:r>
            <a:endParaRPr sz="900">
              <a:latin typeface="Arial MT"/>
              <a:cs typeface="Arial MT"/>
            </a:endParaRPr>
          </a:p>
          <a:p>
            <a:pPr marL="25400" marR="30480">
              <a:lnSpc>
                <a:spcPts val="1070"/>
              </a:lnSpc>
              <a:spcBef>
                <a:spcPts val="640"/>
              </a:spcBef>
            </a:pPr>
            <a:r>
              <a:rPr sz="900" dirty="0">
                <a:latin typeface="Arial MT"/>
                <a:cs typeface="Arial MT"/>
              </a:rPr>
              <a:t>Let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r>
              <a:rPr sz="900" b="1" i="1" baseline="-1851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900" b="1" i="1" spc="187" baseline="-185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maximum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blocking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time</a:t>
            </a:r>
            <a:r>
              <a:rPr sz="900" spc="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that</a:t>
            </a:r>
            <a:r>
              <a:rPr sz="900" spc="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4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be </a:t>
            </a:r>
            <a:r>
              <a:rPr sz="900" spc="-10" dirty="0">
                <a:latin typeface="Arial MT"/>
                <a:cs typeface="Arial MT"/>
              </a:rPr>
              <a:t>tolerated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dirty="0">
                <a:latin typeface="Arial MT"/>
                <a:cs typeface="Arial MT"/>
              </a:rPr>
              <a:t>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called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blocking</a:t>
            </a:r>
            <a:r>
              <a:rPr sz="9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tolerance</a:t>
            </a:r>
            <a:r>
              <a:rPr sz="900" spc="-10" dirty="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825"/>
              </a:spcBef>
            </a:pPr>
            <a:r>
              <a:rPr sz="900" dirty="0">
                <a:latin typeface="Arial MT"/>
                <a:cs typeface="Arial MT"/>
              </a:rPr>
              <a:t>Then,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must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445" dirty="0">
                <a:latin typeface="Arial MT"/>
                <a:cs typeface="Arial MT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B</a:t>
            </a:r>
            <a:r>
              <a:rPr sz="900" i="1" baseline="-23148" dirty="0">
                <a:latin typeface="Times New Roman"/>
                <a:cs typeface="Times New Roman"/>
              </a:rPr>
              <a:t>i</a:t>
            </a:r>
            <a:r>
              <a:rPr sz="900" i="1" spc="307" baseline="-23148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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Symbol"/>
                <a:cs typeface="Symbol"/>
              </a:rPr>
              <a:t></a:t>
            </a:r>
            <a:r>
              <a:rPr sz="900" i="1" spc="-37" baseline="-23148" dirty="0">
                <a:latin typeface="Times New Roman"/>
                <a:cs typeface="Times New Roman"/>
              </a:rPr>
              <a:t>i</a:t>
            </a:r>
            <a:endParaRPr sz="900" baseline="-2314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33088" y="2705350"/>
            <a:ext cx="32067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Arial MT"/>
                <a:cs typeface="Arial MT"/>
              </a:rPr>
              <a:t>where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2227" y="3016251"/>
            <a:ext cx="37401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Arial MT"/>
                <a:cs typeface="Arial MT"/>
              </a:rPr>
              <a:t>Hence: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07614" y="3151334"/>
            <a:ext cx="24637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600" i="1" dirty="0">
                <a:latin typeface="Times New Roman"/>
                <a:cs typeface="Times New Roman"/>
              </a:rPr>
              <a:t>P</a:t>
            </a:r>
            <a:r>
              <a:rPr sz="675" i="1" baseline="-18518" dirty="0">
                <a:latin typeface="Times New Roman"/>
                <a:cs typeface="Times New Roman"/>
              </a:rPr>
              <a:t>j</a:t>
            </a:r>
            <a:r>
              <a:rPr sz="675" i="1" spc="30" baseline="-18518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</a:t>
            </a:r>
            <a:r>
              <a:rPr sz="600" spc="-80" dirty="0">
                <a:latin typeface="Times New Roman"/>
                <a:cs typeface="Times New Roman"/>
              </a:rPr>
              <a:t> </a:t>
            </a:r>
            <a:r>
              <a:rPr sz="600" i="1" spc="-25" dirty="0">
                <a:latin typeface="Times New Roman"/>
                <a:cs typeface="Times New Roman"/>
              </a:rPr>
              <a:t>P</a:t>
            </a:r>
            <a:r>
              <a:rPr sz="675" i="1" spc="-37" baseline="-18518" dirty="0">
                <a:latin typeface="Times New Roman"/>
                <a:cs typeface="Times New Roman"/>
              </a:rPr>
              <a:t>i</a:t>
            </a:r>
            <a:endParaRPr sz="675" baseline="-1851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3985" y="3005408"/>
            <a:ext cx="77216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050" spc="10" dirty="0">
                <a:latin typeface="Times New Roman"/>
                <a:cs typeface="Times New Roman"/>
              </a:rPr>
              <a:t>max{</a:t>
            </a:r>
            <a:r>
              <a:rPr sz="1050" i="1" spc="10" dirty="0">
                <a:latin typeface="Times New Roman"/>
                <a:cs typeface="Times New Roman"/>
              </a:rPr>
              <a:t>q</a:t>
            </a:r>
            <a:r>
              <a:rPr sz="900" i="1" spc="15" baseline="-23148" dirty="0">
                <a:latin typeface="Times New Roman"/>
                <a:cs typeface="Times New Roman"/>
              </a:rPr>
              <a:t>j</a:t>
            </a:r>
            <a:r>
              <a:rPr sz="900" i="1" spc="-67" baseline="-23148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}</a:t>
            </a:r>
            <a:r>
              <a:rPr sz="1050" spc="-8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Symbol"/>
                <a:cs typeface="Symbol"/>
              </a:rPr>
              <a:t>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Symbol"/>
                <a:cs typeface="Symbol"/>
              </a:rPr>
              <a:t></a:t>
            </a:r>
            <a:r>
              <a:rPr sz="900" i="1" spc="-37" baseline="-23148" dirty="0">
                <a:latin typeface="Times New Roman"/>
                <a:cs typeface="Times New Roman"/>
              </a:rPr>
              <a:t>i</a:t>
            </a:r>
            <a:endParaRPr sz="900" baseline="-2314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25823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1194" y="4975859"/>
            <a:ext cx="78105" cy="369570"/>
          </a:xfrm>
          <a:custGeom>
            <a:avLst/>
            <a:gdLst/>
            <a:ahLst/>
            <a:cxnLst/>
            <a:rect l="l" t="t" r="r" b="b"/>
            <a:pathLst>
              <a:path w="78105" h="369570">
                <a:moveTo>
                  <a:pt x="14666" y="281596"/>
                </a:moveTo>
                <a:lnTo>
                  <a:pt x="37540" y="318973"/>
                </a:lnTo>
                <a:lnTo>
                  <a:pt x="38100" y="328422"/>
                </a:lnTo>
                <a:lnTo>
                  <a:pt x="38100" y="369570"/>
                </a:lnTo>
                <a:lnTo>
                  <a:pt x="42878" y="369570"/>
                </a:lnTo>
                <a:lnTo>
                  <a:pt x="43256" y="347923"/>
                </a:lnTo>
                <a:lnTo>
                  <a:pt x="38873" y="311999"/>
                </a:lnTo>
                <a:lnTo>
                  <a:pt x="26064" y="286584"/>
                </a:lnTo>
                <a:lnTo>
                  <a:pt x="14666" y="281596"/>
                </a:lnTo>
                <a:close/>
              </a:path>
              <a:path w="78105" h="369570">
                <a:moveTo>
                  <a:pt x="12036" y="280417"/>
                </a:moveTo>
                <a:lnTo>
                  <a:pt x="12354" y="280584"/>
                </a:lnTo>
                <a:lnTo>
                  <a:pt x="14666" y="281596"/>
                </a:lnTo>
                <a:lnTo>
                  <a:pt x="12544" y="280584"/>
                </a:lnTo>
                <a:lnTo>
                  <a:pt x="12036" y="280417"/>
                </a:lnTo>
                <a:close/>
              </a:path>
              <a:path w="78105" h="369570">
                <a:moveTo>
                  <a:pt x="12194" y="280417"/>
                </a:moveTo>
                <a:lnTo>
                  <a:pt x="12036" y="280417"/>
                </a:lnTo>
                <a:lnTo>
                  <a:pt x="12544" y="280584"/>
                </a:lnTo>
                <a:lnTo>
                  <a:pt x="12194" y="280417"/>
                </a:lnTo>
                <a:close/>
              </a:path>
              <a:path w="78105" h="369570">
                <a:moveTo>
                  <a:pt x="4115" y="276978"/>
                </a:moveTo>
                <a:lnTo>
                  <a:pt x="1524" y="278129"/>
                </a:lnTo>
                <a:lnTo>
                  <a:pt x="5334" y="278891"/>
                </a:lnTo>
                <a:lnTo>
                  <a:pt x="8381" y="279653"/>
                </a:lnTo>
                <a:lnTo>
                  <a:pt x="12198" y="280417"/>
                </a:lnTo>
                <a:lnTo>
                  <a:pt x="11973" y="280417"/>
                </a:lnTo>
                <a:lnTo>
                  <a:pt x="4115" y="276978"/>
                </a:lnTo>
                <a:close/>
              </a:path>
              <a:path w="78105" h="369570">
                <a:moveTo>
                  <a:pt x="1524" y="276205"/>
                </a:moveTo>
                <a:lnTo>
                  <a:pt x="0" y="276605"/>
                </a:lnTo>
                <a:lnTo>
                  <a:pt x="1524" y="278129"/>
                </a:lnTo>
                <a:lnTo>
                  <a:pt x="1524" y="276205"/>
                </a:lnTo>
                <a:close/>
              </a:path>
              <a:path w="78105" h="369570">
                <a:moveTo>
                  <a:pt x="2039" y="276069"/>
                </a:moveTo>
                <a:lnTo>
                  <a:pt x="1524" y="276205"/>
                </a:lnTo>
                <a:lnTo>
                  <a:pt x="1524" y="278129"/>
                </a:lnTo>
                <a:lnTo>
                  <a:pt x="4115" y="276978"/>
                </a:lnTo>
                <a:lnTo>
                  <a:pt x="2039" y="276069"/>
                </a:lnTo>
                <a:close/>
              </a:path>
              <a:path w="78105" h="369570">
                <a:moveTo>
                  <a:pt x="12654" y="273184"/>
                </a:moveTo>
                <a:lnTo>
                  <a:pt x="7289" y="274688"/>
                </a:lnTo>
                <a:lnTo>
                  <a:pt x="2039" y="276069"/>
                </a:lnTo>
                <a:lnTo>
                  <a:pt x="4115" y="276978"/>
                </a:lnTo>
                <a:lnTo>
                  <a:pt x="12654" y="273184"/>
                </a:lnTo>
                <a:close/>
              </a:path>
              <a:path w="78105" h="369570">
                <a:moveTo>
                  <a:pt x="1524" y="275843"/>
                </a:moveTo>
                <a:lnTo>
                  <a:pt x="1524" y="276205"/>
                </a:lnTo>
                <a:lnTo>
                  <a:pt x="2039" y="276069"/>
                </a:lnTo>
                <a:lnTo>
                  <a:pt x="1524" y="275843"/>
                </a:lnTo>
                <a:close/>
              </a:path>
              <a:path w="78105" h="369570">
                <a:moveTo>
                  <a:pt x="77724" y="0"/>
                </a:moveTo>
                <a:lnTo>
                  <a:pt x="44958" y="23622"/>
                </a:lnTo>
                <a:lnTo>
                  <a:pt x="38100" y="48005"/>
                </a:lnTo>
                <a:lnTo>
                  <a:pt x="38100" y="225551"/>
                </a:lnTo>
                <a:lnTo>
                  <a:pt x="37237" y="235978"/>
                </a:lnTo>
                <a:lnTo>
                  <a:pt x="18195" y="270181"/>
                </a:lnTo>
                <a:lnTo>
                  <a:pt x="12730" y="273184"/>
                </a:lnTo>
                <a:lnTo>
                  <a:pt x="26161" y="267182"/>
                </a:lnTo>
                <a:lnTo>
                  <a:pt x="39014" y="241604"/>
                </a:lnTo>
                <a:lnTo>
                  <a:pt x="43400" y="205565"/>
                </a:lnTo>
                <a:lnTo>
                  <a:pt x="42637" y="163232"/>
                </a:lnTo>
                <a:lnTo>
                  <a:pt x="40044" y="118773"/>
                </a:lnTo>
                <a:lnTo>
                  <a:pt x="38938" y="76358"/>
                </a:lnTo>
                <a:lnTo>
                  <a:pt x="42637" y="40153"/>
                </a:lnTo>
                <a:lnTo>
                  <a:pt x="54460" y="14327"/>
                </a:lnTo>
                <a:lnTo>
                  <a:pt x="77724" y="3048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88872" y="4358128"/>
            <a:ext cx="156464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5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125" b="1" spc="-37" baseline="-22222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1125" baseline="-2222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3203" y="4755459"/>
            <a:ext cx="24637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600" i="1" dirty="0">
                <a:latin typeface="Times New Roman"/>
                <a:cs typeface="Times New Roman"/>
              </a:rPr>
              <a:t>P</a:t>
            </a:r>
            <a:r>
              <a:rPr sz="675" i="1" baseline="-18518" dirty="0">
                <a:latin typeface="Times New Roman"/>
                <a:cs typeface="Times New Roman"/>
              </a:rPr>
              <a:t>j</a:t>
            </a:r>
            <a:r>
              <a:rPr sz="675" i="1" spc="30" baseline="-18518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Symbol"/>
                <a:cs typeface="Symbol"/>
              </a:rPr>
              <a:t></a:t>
            </a:r>
            <a:r>
              <a:rPr sz="600" i="1" spc="-25" dirty="0">
                <a:latin typeface="Times New Roman"/>
                <a:cs typeface="Times New Roman"/>
              </a:rPr>
              <a:t>P</a:t>
            </a:r>
            <a:r>
              <a:rPr sz="675" i="1" spc="-37" baseline="-18518" dirty="0">
                <a:latin typeface="Times New Roman"/>
                <a:cs typeface="Times New Roman"/>
              </a:rPr>
              <a:t>i</a:t>
            </a:r>
            <a:endParaRPr sz="675" baseline="-1851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5644" y="4609250"/>
            <a:ext cx="100647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050" spc="10" dirty="0">
                <a:latin typeface="Symbol"/>
                <a:cs typeface="Symbol"/>
              </a:rPr>
              <a:t></a:t>
            </a:r>
            <a:r>
              <a:rPr sz="1050" i="1" spc="10" dirty="0">
                <a:latin typeface="Times New Roman"/>
                <a:cs typeface="Times New Roman"/>
              </a:rPr>
              <a:t>i</a:t>
            </a:r>
            <a:r>
              <a:rPr sz="1050" i="1" spc="145" dirty="0">
                <a:latin typeface="Times New Roman"/>
                <a:cs typeface="Times New Roman"/>
              </a:rPr>
              <a:t>  </a:t>
            </a:r>
            <a:r>
              <a:rPr sz="1050" spc="10" dirty="0">
                <a:latin typeface="Times New Roman"/>
                <a:cs typeface="Times New Roman"/>
              </a:rPr>
              <a:t>max{</a:t>
            </a:r>
            <a:r>
              <a:rPr sz="1050" i="1" spc="10" dirty="0">
                <a:latin typeface="Times New Roman"/>
                <a:cs typeface="Times New Roman"/>
              </a:rPr>
              <a:t>q</a:t>
            </a:r>
            <a:r>
              <a:rPr sz="900" i="1" spc="15" baseline="-23148" dirty="0">
                <a:latin typeface="Times New Roman"/>
                <a:cs typeface="Times New Roman"/>
              </a:rPr>
              <a:t>j</a:t>
            </a:r>
            <a:r>
              <a:rPr sz="900" i="1" spc="-89" baseline="-23148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}</a:t>
            </a:r>
            <a:r>
              <a:rPr sz="1050" spc="-10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Symbol"/>
                <a:cs typeface="Symbol"/>
              </a:rPr>
              <a:t>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Symbol"/>
                <a:cs typeface="Symbol"/>
              </a:rPr>
              <a:t></a:t>
            </a:r>
            <a:r>
              <a:rPr sz="900" i="1" spc="-37" baseline="-23148" dirty="0">
                <a:latin typeface="Times New Roman"/>
                <a:cs typeface="Times New Roman"/>
              </a:rPr>
              <a:t>i</a:t>
            </a:r>
            <a:endParaRPr sz="900" baseline="-2314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84148" y="5345429"/>
            <a:ext cx="64769" cy="939165"/>
          </a:xfrm>
          <a:custGeom>
            <a:avLst/>
            <a:gdLst/>
            <a:ahLst/>
            <a:cxnLst/>
            <a:rect l="l" t="t" r="r" b="b"/>
            <a:pathLst>
              <a:path w="64769" h="939164">
                <a:moveTo>
                  <a:pt x="9042" y="647725"/>
                </a:moveTo>
                <a:lnTo>
                  <a:pt x="8356" y="647725"/>
                </a:lnTo>
                <a:lnTo>
                  <a:pt x="7950" y="648004"/>
                </a:lnTo>
                <a:lnTo>
                  <a:pt x="9042" y="647725"/>
                </a:lnTo>
                <a:close/>
              </a:path>
              <a:path w="64769" h="939164">
                <a:moveTo>
                  <a:pt x="43446" y="930338"/>
                </a:moveTo>
                <a:lnTo>
                  <a:pt x="41478" y="928306"/>
                </a:lnTo>
                <a:lnTo>
                  <a:pt x="38862" y="922782"/>
                </a:lnTo>
                <a:lnTo>
                  <a:pt x="36576" y="918972"/>
                </a:lnTo>
                <a:lnTo>
                  <a:pt x="35052" y="915924"/>
                </a:lnTo>
                <a:lnTo>
                  <a:pt x="32766" y="907542"/>
                </a:lnTo>
                <a:lnTo>
                  <a:pt x="31242" y="899160"/>
                </a:lnTo>
                <a:lnTo>
                  <a:pt x="30480" y="894588"/>
                </a:lnTo>
                <a:lnTo>
                  <a:pt x="30480" y="693420"/>
                </a:lnTo>
                <a:lnTo>
                  <a:pt x="29184" y="683069"/>
                </a:lnTo>
                <a:lnTo>
                  <a:pt x="26428" y="672795"/>
                </a:lnTo>
                <a:lnTo>
                  <a:pt x="21882" y="663308"/>
                </a:lnTo>
                <a:lnTo>
                  <a:pt x="15240" y="655320"/>
                </a:lnTo>
                <a:lnTo>
                  <a:pt x="10731" y="651967"/>
                </a:lnTo>
                <a:lnTo>
                  <a:pt x="7048" y="649224"/>
                </a:lnTo>
                <a:lnTo>
                  <a:pt x="10020" y="651967"/>
                </a:lnTo>
                <a:lnTo>
                  <a:pt x="4597" y="650227"/>
                </a:lnTo>
                <a:lnTo>
                  <a:pt x="7950" y="648004"/>
                </a:lnTo>
                <a:lnTo>
                  <a:pt x="6096" y="648462"/>
                </a:lnTo>
                <a:lnTo>
                  <a:pt x="3810" y="649224"/>
                </a:lnTo>
                <a:lnTo>
                  <a:pt x="1524" y="649224"/>
                </a:lnTo>
                <a:lnTo>
                  <a:pt x="762" y="649224"/>
                </a:lnTo>
                <a:lnTo>
                  <a:pt x="0" y="650748"/>
                </a:lnTo>
                <a:lnTo>
                  <a:pt x="762" y="652272"/>
                </a:lnTo>
                <a:lnTo>
                  <a:pt x="3810" y="653034"/>
                </a:lnTo>
                <a:lnTo>
                  <a:pt x="3810" y="652272"/>
                </a:lnTo>
                <a:lnTo>
                  <a:pt x="6096" y="653034"/>
                </a:lnTo>
                <a:lnTo>
                  <a:pt x="9144" y="654558"/>
                </a:lnTo>
                <a:lnTo>
                  <a:pt x="8382" y="654558"/>
                </a:lnTo>
                <a:lnTo>
                  <a:pt x="23101" y="673773"/>
                </a:lnTo>
                <a:lnTo>
                  <a:pt x="29006" y="708977"/>
                </a:lnTo>
                <a:lnTo>
                  <a:pt x="29260" y="754519"/>
                </a:lnTo>
                <a:lnTo>
                  <a:pt x="27051" y="804722"/>
                </a:lnTo>
                <a:lnTo>
                  <a:pt x="25552" y="853922"/>
                </a:lnTo>
                <a:lnTo>
                  <a:pt x="27851" y="894588"/>
                </a:lnTo>
                <a:lnTo>
                  <a:pt x="27952" y="896442"/>
                </a:lnTo>
                <a:lnTo>
                  <a:pt x="37426" y="926617"/>
                </a:lnTo>
                <a:lnTo>
                  <a:pt x="43446" y="930338"/>
                </a:lnTo>
                <a:close/>
              </a:path>
              <a:path w="64769" h="939164">
                <a:moveTo>
                  <a:pt x="53238" y="936383"/>
                </a:moveTo>
                <a:lnTo>
                  <a:pt x="43446" y="930338"/>
                </a:lnTo>
                <a:lnTo>
                  <a:pt x="49872" y="936929"/>
                </a:lnTo>
                <a:lnTo>
                  <a:pt x="53238" y="936383"/>
                </a:lnTo>
                <a:close/>
              </a:path>
              <a:path w="64769" h="939164">
                <a:moveTo>
                  <a:pt x="57150" y="935736"/>
                </a:moveTo>
                <a:lnTo>
                  <a:pt x="53238" y="936383"/>
                </a:lnTo>
                <a:lnTo>
                  <a:pt x="57150" y="938784"/>
                </a:lnTo>
                <a:lnTo>
                  <a:pt x="57150" y="935736"/>
                </a:lnTo>
                <a:close/>
              </a:path>
              <a:path w="64769" h="939164">
                <a:moveTo>
                  <a:pt x="57150" y="362712"/>
                </a:moveTo>
                <a:lnTo>
                  <a:pt x="37287" y="375627"/>
                </a:lnTo>
                <a:lnTo>
                  <a:pt x="27800" y="406031"/>
                </a:lnTo>
                <a:lnTo>
                  <a:pt x="25463" y="448437"/>
                </a:lnTo>
                <a:lnTo>
                  <a:pt x="27063" y="497332"/>
                </a:lnTo>
                <a:lnTo>
                  <a:pt x="29362" y="547204"/>
                </a:lnTo>
                <a:lnTo>
                  <a:pt x="29171" y="592569"/>
                </a:lnTo>
                <a:lnTo>
                  <a:pt x="23241" y="627900"/>
                </a:lnTo>
                <a:lnTo>
                  <a:pt x="8356" y="647725"/>
                </a:lnTo>
                <a:lnTo>
                  <a:pt x="21501" y="638987"/>
                </a:lnTo>
                <a:lnTo>
                  <a:pt x="30708" y="607402"/>
                </a:lnTo>
                <a:lnTo>
                  <a:pt x="32626" y="563460"/>
                </a:lnTo>
                <a:lnTo>
                  <a:pt x="30746" y="513080"/>
                </a:lnTo>
                <a:lnTo>
                  <a:pt x="28536" y="462191"/>
                </a:lnTo>
                <a:lnTo>
                  <a:pt x="29502" y="416725"/>
                </a:lnTo>
                <a:lnTo>
                  <a:pt x="37109" y="382612"/>
                </a:lnTo>
                <a:lnTo>
                  <a:pt x="54864" y="365760"/>
                </a:lnTo>
                <a:lnTo>
                  <a:pt x="54864" y="366522"/>
                </a:lnTo>
                <a:lnTo>
                  <a:pt x="57150" y="365760"/>
                </a:lnTo>
                <a:lnTo>
                  <a:pt x="57150" y="362712"/>
                </a:lnTo>
                <a:close/>
              </a:path>
              <a:path w="64769" h="939164">
                <a:moveTo>
                  <a:pt x="64770" y="181356"/>
                </a:moveTo>
                <a:lnTo>
                  <a:pt x="41516" y="169849"/>
                </a:lnTo>
                <a:lnTo>
                  <a:pt x="29679" y="143852"/>
                </a:lnTo>
                <a:lnTo>
                  <a:pt x="25946" y="107543"/>
                </a:lnTo>
                <a:lnTo>
                  <a:pt x="27000" y="65074"/>
                </a:lnTo>
                <a:lnTo>
                  <a:pt x="29552" y="20624"/>
                </a:lnTo>
                <a:lnTo>
                  <a:pt x="29921" y="0"/>
                </a:lnTo>
                <a:lnTo>
                  <a:pt x="25146" y="0"/>
                </a:lnTo>
                <a:lnTo>
                  <a:pt x="25146" y="136398"/>
                </a:lnTo>
                <a:lnTo>
                  <a:pt x="42824" y="175107"/>
                </a:lnTo>
                <a:lnTo>
                  <a:pt x="64770" y="184404"/>
                </a:lnTo>
                <a:lnTo>
                  <a:pt x="64770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72286" y="4902908"/>
            <a:ext cx="1503045" cy="13538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750" i="1" dirty="0">
                <a:latin typeface="Times New Roman"/>
                <a:cs typeface="Times New Roman"/>
              </a:rPr>
              <a:t>i =</a:t>
            </a:r>
            <a:r>
              <a:rPr sz="750" i="1" spc="5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1</a:t>
            </a:r>
            <a:r>
              <a:rPr sz="750" i="1" spc="254" dirty="0">
                <a:latin typeface="Times New Roman"/>
                <a:cs typeface="Times New Roman"/>
              </a:rPr>
              <a:t>  </a:t>
            </a:r>
            <a:r>
              <a:rPr sz="1500" i="1" baseline="5555" dirty="0">
                <a:latin typeface="Times New Roman"/>
                <a:cs typeface="Times New Roman"/>
              </a:rPr>
              <a:t>max</a:t>
            </a:r>
            <a:r>
              <a:rPr sz="1500" i="1" spc="7" baseline="5555" dirty="0">
                <a:latin typeface="Times New Roman"/>
                <a:cs typeface="Times New Roman"/>
              </a:rPr>
              <a:t> </a:t>
            </a:r>
            <a:r>
              <a:rPr sz="1500" i="1" baseline="5555" dirty="0">
                <a:latin typeface="Times New Roman"/>
                <a:cs typeface="Times New Roman"/>
              </a:rPr>
              <a:t>{q</a:t>
            </a:r>
            <a:r>
              <a:rPr sz="975" i="1" baseline="-12820" dirty="0">
                <a:latin typeface="Times New Roman"/>
                <a:cs typeface="Times New Roman"/>
              </a:rPr>
              <a:t>2</a:t>
            </a:r>
            <a:r>
              <a:rPr sz="1500" i="1" baseline="5555" dirty="0">
                <a:latin typeface="Times New Roman"/>
                <a:cs typeface="Times New Roman"/>
              </a:rPr>
              <a:t>, q</a:t>
            </a:r>
            <a:r>
              <a:rPr sz="975" i="1" baseline="-12820" dirty="0">
                <a:latin typeface="Times New Roman"/>
                <a:cs typeface="Times New Roman"/>
              </a:rPr>
              <a:t>3</a:t>
            </a:r>
            <a:r>
              <a:rPr sz="1500" i="1" baseline="5555" dirty="0">
                <a:latin typeface="Times New Roman"/>
                <a:cs typeface="Times New Roman"/>
              </a:rPr>
              <a:t>,</a:t>
            </a:r>
            <a:r>
              <a:rPr sz="1500" i="1" spc="22" baseline="5555" dirty="0">
                <a:latin typeface="Times New Roman"/>
                <a:cs typeface="Times New Roman"/>
              </a:rPr>
              <a:t> </a:t>
            </a:r>
            <a:r>
              <a:rPr sz="1500" i="1" baseline="5555" dirty="0">
                <a:latin typeface="Times New Roman"/>
                <a:cs typeface="Times New Roman"/>
              </a:rPr>
              <a:t>q</a:t>
            </a:r>
            <a:r>
              <a:rPr sz="975" i="1" baseline="-12820" dirty="0">
                <a:latin typeface="Times New Roman"/>
                <a:cs typeface="Times New Roman"/>
              </a:rPr>
              <a:t>4</a:t>
            </a:r>
            <a:r>
              <a:rPr sz="1500" i="1" baseline="5555" dirty="0">
                <a:latin typeface="Times New Roman"/>
                <a:cs typeface="Times New Roman"/>
              </a:rPr>
              <a:t>}</a:t>
            </a:r>
            <a:r>
              <a:rPr sz="1500" i="1" spc="7" baseline="5555" dirty="0">
                <a:latin typeface="Times New Roman"/>
                <a:cs typeface="Times New Roman"/>
              </a:rPr>
              <a:t> </a:t>
            </a:r>
            <a:r>
              <a:rPr sz="1575" baseline="5291" dirty="0">
                <a:latin typeface="Symbol"/>
                <a:cs typeface="Symbol"/>
              </a:rPr>
              <a:t></a:t>
            </a:r>
            <a:r>
              <a:rPr sz="1575" baseline="5291" dirty="0">
                <a:latin typeface="Times New Roman"/>
                <a:cs typeface="Times New Roman"/>
              </a:rPr>
              <a:t> </a:t>
            </a:r>
            <a:r>
              <a:rPr sz="1575" spc="-37" baseline="5291" dirty="0">
                <a:latin typeface="Symbol"/>
                <a:cs typeface="Symbol"/>
              </a:rPr>
              <a:t></a:t>
            </a:r>
            <a:r>
              <a:rPr sz="975" i="1" spc="-37" baseline="-12820" dirty="0">
                <a:latin typeface="Times New Roman"/>
                <a:cs typeface="Times New Roman"/>
              </a:rPr>
              <a:t>1</a:t>
            </a:r>
            <a:endParaRPr sz="975" baseline="-1282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05"/>
              </a:spcBef>
              <a:tabLst>
                <a:tab pos="488315" algn="l"/>
              </a:tabLst>
            </a:pPr>
            <a:r>
              <a:rPr sz="750" i="1" dirty="0">
                <a:latin typeface="Times New Roman"/>
                <a:cs typeface="Times New Roman"/>
              </a:rPr>
              <a:t>i</a:t>
            </a:r>
            <a:r>
              <a:rPr sz="750" i="1" spc="-5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=</a:t>
            </a:r>
            <a:r>
              <a:rPr sz="750" i="1" spc="5" dirty="0">
                <a:latin typeface="Times New Roman"/>
                <a:cs typeface="Times New Roman"/>
              </a:rPr>
              <a:t> </a:t>
            </a:r>
            <a:r>
              <a:rPr sz="750" i="1" spc="-50" dirty="0">
                <a:latin typeface="Times New Roman"/>
                <a:cs typeface="Times New Roman"/>
              </a:rPr>
              <a:t>2</a:t>
            </a:r>
            <a:r>
              <a:rPr sz="750" i="1" dirty="0">
                <a:latin typeface="Times New Roman"/>
                <a:cs typeface="Times New Roman"/>
              </a:rPr>
              <a:t>	</a:t>
            </a:r>
            <a:r>
              <a:rPr sz="1500" i="1" baseline="2777" dirty="0">
                <a:latin typeface="Times New Roman"/>
                <a:cs typeface="Times New Roman"/>
              </a:rPr>
              <a:t>max</a:t>
            </a:r>
            <a:r>
              <a:rPr sz="1500" i="1" spc="7" baseline="2777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{q</a:t>
            </a:r>
            <a:r>
              <a:rPr sz="975" i="1" baseline="-17094" dirty="0">
                <a:latin typeface="Times New Roman"/>
                <a:cs typeface="Times New Roman"/>
              </a:rPr>
              <a:t>3</a:t>
            </a:r>
            <a:r>
              <a:rPr sz="1500" i="1" baseline="2777" dirty="0">
                <a:latin typeface="Times New Roman"/>
                <a:cs typeface="Times New Roman"/>
              </a:rPr>
              <a:t>,</a:t>
            </a:r>
            <a:r>
              <a:rPr sz="1500" i="1" spc="7" baseline="2777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q</a:t>
            </a:r>
            <a:r>
              <a:rPr sz="975" i="1" baseline="-17094" dirty="0">
                <a:latin typeface="Times New Roman"/>
                <a:cs typeface="Times New Roman"/>
              </a:rPr>
              <a:t>4</a:t>
            </a:r>
            <a:r>
              <a:rPr sz="1500" i="1" baseline="2777" dirty="0">
                <a:latin typeface="Times New Roman"/>
                <a:cs typeface="Times New Roman"/>
              </a:rPr>
              <a:t>}</a:t>
            </a:r>
            <a:r>
              <a:rPr sz="1500" i="1" spc="15" baseline="2777" dirty="0">
                <a:latin typeface="Times New Roman"/>
                <a:cs typeface="Times New Roman"/>
              </a:rPr>
              <a:t> </a:t>
            </a:r>
            <a:r>
              <a:rPr sz="1575" baseline="2645" dirty="0">
                <a:latin typeface="Symbol"/>
                <a:cs typeface="Symbol"/>
              </a:rPr>
              <a:t></a:t>
            </a:r>
            <a:r>
              <a:rPr sz="1575" spc="7" baseline="2645" dirty="0">
                <a:latin typeface="Times New Roman"/>
                <a:cs typeface="Times New Roman"/>
              </a:rPr>
              <a:t> </a:t>
            </a:r>
            <a:r>
              <a:rPr sz="1575" spc="-37" baseline="2645" dirty="0">
                <a:latin typeface="Symbol"/>
                <a:cs typeface="Symbol"/>
              </a:rPr>
              <a:t></a:t>
            </a:r>
            <a:r>
              <a:rPr sz="975" i="1" spc="-37" baseline="-17094" dirty="0">
                <a:latin typeface="Times New Roman"/>
                <a:cs typeface="Times New Roman"/>
              </a:rPr>
              <a:t>2</a:t>
            </a:r>
            <a:endParaRPr sz="975" baseline="-17094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  <a:tabLst>
                <a:tab pos="986790" algn="l"/>
              </a:tabLst>
            </a:pPr>
            <a:r>
              <a:rPr sz="1125" i="1" baseline="-7407" dirty="0">
                <a:latin typeface="Times New Roman"/>
                <a:cs typeface="Times New Roman"/>
              </a:rPr>
              <a:t>i</a:t>
            </a:r>
            <a:r>
              <a:rPr sz="1125" i="1" spc="-7" baseline="-7407" dirty="0">
                <a:latin typeface="Times New Roman"/>
                <a:cs typeface="Times New Roman"/>
              </a:rPr>
              <a:t> </a:t>
            </a:r>
            <a:r>
              <a:rPr sz="1125" i="1" baseline="-7407" dirty="0">
                <a:latin typeface="Times New Roman"/>
                <a:cs typeface="Times New Roman"/>
              </a:rPr>
              <a:t>=</a:t>
            </a:r>
            <a:r>
              <a:rPr sz="1125" i="1" spc="7" baseline="-7407" dirty="0">
                <a:latin typeface="Times New Roman"/>
                <a:cs typeface="Times New Roman"/>
              </a:rPr>
              <a:t> </a:t>
            </a:r>
            <a:r>
              <a:rPr sz="1125" i="1" spc="-75" baseline="-7407" dirty="0">
                <a:latin typeface="Times New Roman"/>
                <a:cs typeface="Times New Roman"/>
              </a:rPr>
              <a:t>3</a:t>
            </a:r>
            <a:r>
              <a:rPr sz="1125" i="1" baseline="-7407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Times New Roman"/>
                <a:cs typeface="Times New Roman"/>
              </a:rPr>
              <a:t>q</a:t>
            </a:r>
            <a:r>
              <a:rPr sz="975" i="1" baseline="-21367" dirty="0">
                <a:latin typeface="Times New Roman"/>
                <a:cs typeface="Times New Roman"/>
              </a:rPr>
              <a:t>4</a:t>
            </a:r>
            <a:r>
              <a:rPr sz="975" i="1" spc="120" baseline="-21367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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Symbol"/>
                <a:cs typeface="Symbol"/>
              </a:rPr>
              <a:t></a:t>
            </a:r>
            <a:r>
              <a:rPr sz="975" i="1" spc="-37" baseline="-21367" dirty="0">
                <a:latin typeface="Times New Roman"/>
                <a:cs typeface="Times New Roman"/>
              </a:rPr>
              <a:t>3</a:t>
            </a:r>
            <a:endParaRPr sz="975" baseline="-213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7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tabLst>
                <a:tab pos="394335" algn="l"/>
              </a:tabLst>
            </a:pPr>
            <a:r>
              <a:rPr sz="750" i="1" dirty="0">
                <a:latin typeface="Times New Roman"/>
                <a:cs typeface="Times New Roman"/>
              </a:rPr>
              <a:t>i</a:t>
            </a:r>
            <a:r>
              <a:rPr sz="750" i="1" spc="-5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=</a:t>
            </a:r>
            <a:r>
              <a:rPr sz="750" i="1" spc="5" dirty="0">
                <a:latin typeface="Times New Roman"/>
                <a:cs typeface="Times New Roman"/>
              </a:rPr>
              <a:t> </a:t>
            </a:r>
            <a:r>
              <a:rPr sz="750" i="1" spc="-50" dirty="0">
                <a:latin typeface="Times New Roman"/>
                <a:cs typeface="Times New Roman"/>
              </a:rPr>
              <a:t>1</a:t>
            </a:r>
            <a:r>
              <a:rPr sz="750" i="1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Times New Roman"/>
                <a:cs typeface="Times New Roman"/>
              </a:rPr>
              <a:t>q</a:t>
            </a:r>
            <a:r>
              <a:rPr sz="975" i="1" baseline="-21367" dirty="0">
                <a:latin typeface="Times New Roman"/>
                <a:cs typeface="Times New Roman"/>
              </a:rPr>
              <a:t>2</a:t>
            </a:r>
            <a:r>
              <a:rPr sz="975" i="1" spc="509" baseline="-21367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</a:t>
            </a:r>
            <a:r>
              <a:rPr sz="1050" spc="24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Symbol"/>
                <a:cs typeface="Symbol"/>
              </a:rPr>
              <a:t></a:t>
            </a:r>
            <a:r>
              <a:rPr sz="975" i="1" spc="-37" baseline="-21367" dirty="0">
                <a:latin typeface="Times New Roman"/>
                <a:cs typeface="Times New Roman"/>
              </a:rPr>
              <a:t>1</a:t>
            </a:r>
            <a:endParaRPr sz="975" baseline="-21367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355"/>
              </a:spcBef>
              <a:tabLst>
                <a:tab pos="396875" algn="l"/>
              </a:tabLst>
            </a:pPr>
            <a:r>
              <a:rPr sz="1125" i="1" baseline="3703" dirty="0">
                <a:latin typeface="Times New Roman"/>
                <a:cs typeface="Times New Roman"/>
              </a:rPr>
              <a:t>i</a:t>
            </a:r>
            <a:r>
              <a:rPr sz="1125" i="1" spc="-7" baseline="3703" dirty="0">
                <a:latin typeface="Times New Roman"/>
                <a:cs typeface="Times New Roman"/>
              </a:rPr>
              <a:t> </a:t>
            </a:r>
            <a:r>
              <a:rPr sz="1125" i="1" baseline="3703" dirty="0">
                <a:latin typeface="Times New Roman"/>
                <a:cs typeface="Times New Roman"/>
              </a:rPr>
              <a:t>=</a:t>
            </a:r>
            <a:r>
              <a:rPr sz="1125" i="1" spc="7" baseline="3703" dirty="0">
                <a:latin typeface="Times New Roman"/>
                <a:cs typeface="Times New Roman"/>
              </a:rPr>
              <a:t> </a:t>
            </a:r>
            <a:r>
              <a:rPr sz="1125" i="1" spc="-75" baseline="3703" dirty="0">
                <a:latin typeface="Times New Roman"/>
                <a:cs typeface="Times New Roman"/>
              </a:rPr>
              <a:t>2</a:t>
            </a:r>
            <a:r>
              <a:rPr sz="1125" i="1" baseline="3703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Times New Roman"/>
                <a:cs typeface="Times New Roman"/>
              </a:rPr>
              <a:t>q</a:t>
            </a:r>
            <a:r>
              <a:rPr sz="975" i="1" baseline="-21367" dirty="0">
                <a:latin typeface="Times New Roman"/>
                <a:cs typeface="Times New Roman"/>
              </a:rPr>
              <a:t>3</a:t>
            </a:r>
            <a:r>
              <a:rPr sz="975" i="1" spc="517" baseline="-21367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</a:t>
            </a:r>
            <a:r>
              <a:rPr sz="1050" spc="25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min{</a:t>
            </a:r>
            <a:r>
              <a:rPr sz="1050" dirty="0">
                <a:latin typeface="Symbol"/>
                <a:cs typeface="Symbol"/>
              </a:rPr>
              <a:t></a:t>
            </a:r>
            <a:r>
              <a:rPr sz="975" i="1" baseline="-21367" dirty="0">
                <a:latin typeface="Times New Roman"/>
                <a:cs typeface="Times New Roman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, </a:t>
            </a:r>
            <a:r>
              <a:rPr sz="1050" spc="-25" dirty="0">
                <a:latin typeface="Symbol"/>
                <a:cs typeface="Symbol"/>
              </a:rPr>
              <a:t></a:t>
            </a:r>
            <a:r>
              <a:rPr sz="975" i="1" spc="-37" baseline="-21367" dirty="0">
                <a:latin typeface="Times New Roman"/>
                <a:cs typeface="Times New Roman"/>
              </a:rPr>
              <a:t>2</a:t>
            </a:r>
            <a:r>
              <a:rPr sz="1000" i="1" spc="-2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375"/>
              </a:spcBef>
              <a:tabLst>
                <a:tab pos="387985" algn="l"/>
              </a:tabLst>
            </a:pPr>
            <a:r>
              <a:rPr sz="750" i="1" dirty="0">
                <a:latin typeface="Times New Roman"/>
                <a:cs typeface="Times New Roman"/>
              </a:rPr>
              <a:t>i</a:t>
            </a:r>
            <a:r>
              <a:rPr sz="750" i="1" spc="-5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=</a:t>
            </a:r>
            <a:r>
              <a:rPr sz="750" i="1" spc="5" dirty="0">
                <a:latin typeface="Times New Roman"/>
                <a:cs typeface="Times New Roman"/>
              </a:rPr>
              <a:t> </a:t>
            </a:r>
            <a:r>
              <a:rPr sz="750" i="1" spc="-50" dirty="0">
                <a:latin typeface="Times New Roman"/>
                <a:cs typeface="Times New Roman"/>
              </a:rPr>
              <a:t>3</a:t>
            </a:r>
            <a:r>
              <a:rPr sz="750" i="1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Times New Roman"/>
                <a:cs typeface="Times New Roman"/>
              </a:rPr>
              <a:t>q</a:t>
            </a:r>
            <a:r>
              <a:rPr sz="975" i="1" baseline="-17094" dirty="0">
                <a:latin typeface="Times New Roman"/>
                <a:cs typeface="Times New Roman"/>
              </a:rPr>
              <a:t>4</a:t>
            </a:r>
            <a:r>
              <a:rPr sz="975" i="1" spc="517" baseline="-1709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</a:t>
            </a:r>
            <a:r>
              <a:rPr sz="1050" spc="24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min{</a:t>
            </a:r>
            <a:r>
              <a:rPr sz="1050" dirty="0">
                <a:latin typeface="Symbol"/>
                <a:cs typeface="Symbol"/>
              </a:rPr>
              <a:t></a:t>
            </a:r>
            <a:r>
              <a:rPr sz="975" i="1" baseline="-17094" dirty="0">
                <a:latin typeface="Times New Roman"/>
                <a:cs typeface="Times New Roman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</a:t>
            </a:r>
            <a:r>
              <a:rPr sz="975" i="1" baseline="-17094" dirty="0">
                <a:latin typeface="Times New Roman"/>
                <a:cs typeface="Times New Roman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, </a:t>
            </a:r>
            <a:r>
              <a:rPr sz="1050" spc="-25" dirty="0">
                <a:latin typeface="Symbol"/>
                <a:cs typeface="Symbol"/>
              </a:rPr>
              <a:t></a:t>
            </a:r>
            <a:r>
              <a:rPr sz="975" i="1" spc="-37" baseline="-17094" dirty="0">
                <a:latin typeface="Times New Roman"/>
                <a:cs typeface="Times New Roman"/>
              </a:rPr>
              <a:t>3</a:t>
            </a:r>
            <a:r>
              <a:rPr sz="1000" i="1" spc="-2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919728" y="4821173"/>
            <a:ext cx="2912110" cy="1616710"/>
            <a:chOff x="3919728" y="4821173"/>
            <a:chExt cx="2912110" cy="161671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4162" y="4822697"/>
              <a:ext cx="2063496" cy="5227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342638" y="4821173"/>
              <a:ext cx="2066925" cy="524510"/>
            </a:xfrm>
            <a:custGeom>
              <a:avLst/>
              <a:gdLst/>
              <a:ahLst/>
              <a:cxnLst/>
              <a:rect l="l" t="t" r="r" b="b"/>
              <a:pathLst>
                <a:path w="2066925" h="524510">
                  <a:moveTo>
                    <a:pt x="2066543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3011" y="524256"/>
                  </a:lnTo>
                  <a:lnTo>
                    <a:pt x="3048" y="5384"/>
                  </a:lnTo>
                  <a:lnTo>
                    <a:pt x="762" y="3048"/>
                  </a:lnTo>
                  <a:lnTo>
                    <a:pt x="2286" y="762"/>
                  </a:lnTo>
                  <a:lnTo>
                    <a:pt x="2066543" y="762"/>
                  </a:lnTo>
                  <a:lnTo>
                    <a:pt x="2066543" y="0"/>
                  </a:lnTo>
                  <a:close/>
                </a:path>
                <a:path w="2066925" h="524510">
                  <a:moveTo>
                    <a:pt x="2029951" y="35051"/>
                  </a:moveTo>
                  <a:lnTo>
                    <a:pt x="36575" y="35051"/>
                  </a:lnTo>
                  <a:lnTo>
                    <a:pt x="37337" y="35813"/>
                  </a:lnTo>
                  <a:lnTo>
                    <a:pt x="35051" y="38100"/>
                  </a:lnTo>
                  <a:lnTo>
                    <a:pt x="35051" y="524256"/>
                  </a:lnTo>
                  <a:lnTo>
                    <a:pt x="38100" y="524256"/>
                  </a:lnTo>
                  <a:lnTo>
                    <a:pt x="38100" y="38100"/>
                  </a:lnTo>
                  <a:lnTo>
                    <a:pt x="36575" y="38100"/>
                  </a:lnTo>
                  <a:lnTo>
                    <a:pt x="38100" y="36575"/>
                  </a:lnTo>
                  <a:lnTo>
                    <a:pt x="2029714" y="36575"/>
                  </a:lnTo>
                  <a:lnTo>
                    <a:pt x="2029206" y="35813"/>
                  </a:lnTo>
                  <a:lnTo>
                    <a:pt x="2029951" y="35051"/>
                  </a:lnTo>
                  <a:close/>
                </a:path>
                <a:path w="2066925" h="524510">
                  <a:moveTo>
                    <a:pt x="2028444" y="36575"/>
                  </a:moveTo>
                  <a:lnTo>
                    <a:pt x="2028444" y="524256"/>
                  </a:lnTo>
                  <a:lnTo>
                    <a:pt x="2031491" y="524256"/>
                  </a:lnTo>
                  <a:lnTo>
                    <a:pt x="2031491" y="38100"/>
                  </a:lnTo>
                  <a:lnTo>
                    <a:pt x="2029967" y="38100"/>
                  </a:lnTo>
                  <a:lnTo>
                    <a:pt x="2028444" y="36575"/>
                  </a:lnTo>
                  <a:close/>
                </a:path>
                <a:path w="2066925" h="524510">
                  <a:moveTo>
                    <a:pt x="2066543" y="762"/>
                  </a:moveTo>
                  <a:lnTo>
                    <a:pt x="2063496" y="762"/>
                  </a:lnTo>
                  <a:lnTo>
                    <a:pt x="2065782" y="3048"/>
                  </a:lnTo>
                  <a:lnTo>
                    <a:pt x="2063496" y="5384"/>
                  </a:lnTo>
                  <a:lnTo>
                    <a:pt x="2063496" y="524256"/>
                  </a:lnTo>
                  <a:lnTo>
                    <a:pt x="2066543" y="524256"/>
                  </a:lnTo>
                  <a:lnTo>
                    <a:pt x="2066543" y="762"/>
                  </a:lnTo>
                  <a:close/>
                </a:path>
                <a:path w="2066925" h="524510">
                  <a:moveTo>
                    <a:pt x="3048" y="1524"/>
                  </a:moveTo>
                  <a:lnTo>
                    <a:pt x="3048" y="5384"/>
                  </a:lnTo>
                  <a:lnTo>
                    <a:pt x="35051" y="38100"/>
                  </a:lnTo>
                  <a:lnTo>
                    <a:pt x="35051" y="35051"/>
                  </a:lnTo>
                  <a:lnTo>
                    <a:pt x="36575" y="35051"/>
                  </a:lnTo>
                  <a:lnTo>
                    <a:pt x="3048" y="1524"/>
                  </a:lnTo>
                  <a:close/>
                </a:path>
                <a:path w="2066925" h="524510">
                  <a:moveTo>
                    <a:pt x="36575" y="35051"/>
                  </a:moveTo>
                  <a:lnTo>
                    <a:pt x="35051" y="35051"/>
                  </a:lnTo>
                  <a:lnTo>
                    <a:pt x="35051" y="38100"/>
                  </a:lnTo>
                  <a:lnTo>
                    <a:pt x="37337" y="35813"/>
                  </a:lnTo>
                  <a:lnTo>
                    <a:pt x="36575" y="35051"/>
                  </a:lnTo>
                  <a:close/>
                </a:path>
                <a:path w="2066925" h="524510">
                  <a:moveTo>
                    <a:pt x="38100" y="36575"/>
                  </a:moveTo>
                  <a:lnTo>
                    <a:pt x="36575" y="38100"/>
                  </a:lnTo>
                  <a:lnTo>
                    <a:pt x="38100" y="38100"/>
                  </a:lnTo>
                  <a:lnTo>
                    <a:pt x="38100" y="36575"/>
                  </a:lnTo>
                  <a:close/>
                </a:path>
                <a:path w="2066925" h="524510">
                  <a:moveTo>
                    <a:pt x="2028444" y="36575"/>
                  </a:moveTo>
                  <a:lnTo>
                    <a:pt x="38100" y="36575"/>
                  </a:lnTo>
                  <a:lnTo>
                    <a:pt x="38100" y="38100"/>
                  </a:lnTo>
                  <a:lnTo>
                    <a:pt x="2028444" y="38100"/>
                  </a:lnTo>
                  <a:lnTo>
                    <a:pt x="2028444" y="36575"/>
                  </a:lnTo>
                  <a:close/>
                </a:path>
                <a:path w="2066925" h="524510">
                  <a:moveTo>
                    <a:pt x="2029714" y="36575"/>
                  </a:moveTo>
                  <a:lnTo>
                    <a:pt x="2028444" y="36575"/>
                  </a:lnTo>
                  <a:lnTo>
                    <a:pt x="2029967" y="38100"/>
                  </a:lnTo>
                  <a:lnTo>
                    <a:pt x="2030729" y="38100"/>
                  </a:lnTo>
                  <a:lnTo>
                    <a:pt x="2029714" y="36575"/>
                  </a:lnTo>
                  <a:close/>
                </a:path>
                <a:path w="2066925" h="524510">
                  <a:moveTo>
                    <a:pt x="2063496" y="762"/>
                  </a:moveTo>
                  <a:lnTo>
                    <a:pt x="2029206" y="35813"/>
                  </a:lnTo>
                  <a:lnTo>
                    <a:pt x="2030729" y="38100"/>
                  </a:lnTo>
                  <a:lnTo>
                    <a:pt x="2031491" y="37337"/>
                  </a:lnTo>
                  <a:lnTo>
                    <a:pt x="2031491" y="35051"/>
                  </a:lnTo>
                  <a:lnTo>
                    <a:pt x="2033777" y="35051"/>
                  </a:lnTo>
                  <a:lnTo>
                    <a:pt x="2063496" y="5384"/>
                  </a:lnTo>
                  <a:lnTo>
                    <a:pt x="2063496" y="1524"/>
                  </a:lnTo>
                  <a:lnTo>
                    <a:pt x="2064258" y="1524"/>
                  </a:lnTo>
                  <a:lnTo>
                    <a:pt x="2063496" y="762"/>
                  </a:lnTo>
                  <a:close/>
                </a:path>
                <a:path w="2066925" h="524510">
                  <a:moveTo>
                    <a:pt x="2031491" y="37337"/>
                  </a:moveTo>
                  <a:lnTo>
                    <a:pt x="2030729" y="38100"/>
                  </a:lnTo>
                  <a:lnTo>
                    <a:pt x="2031491" y="38100"/>
                  </a:lnTo>
                  <a:lnTo>
                    <a:pt x="2031491" y="37337"/>
                  </a:lnTo>
                  <a:close/>
                </a:path>
                <a:path w="2066925" h="524510">
                  <a:moveTo>
                    <a:pt x="2033777" y="35051"/>
                  </a:moveTo>
                  <a:lnTo>
                    <a:pt x="2031491" y="35051"/>
                  </a:lnTo>
                  <a:lnTo>
                    <a:pt x="2031491" y="37337"/>
                  </a:lnTo>
                  <a:lnTo>
                    <a:pt x="2033777" y="35051"/>
                  </a:lnTo>
                  <a:close/>
                </a:path>
                <a:path w="2066925" h="524510">
                  <a:moveTo>
                    <a:pt x="2286" y="762"/>
                  </a:moveTo>
                  <a:lnTo>
                    <a:pt x="762" y="3048"/>
                  </a:lnTo>
                  <a:lnTo>
                    <a:pt x="3048" y="538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286" y="762"/>
                  </a:lnTo>
                  <a:close/>
                </a:path>
                <a:path w="2066925" h="524510">
                  <a:moveTo>
                    <a:pt x="2063496" y="1524"/>
                  </a:moveTo>
                  <a:lnTo>
                    <a:pt x="2063496" y="5384"/>
                  </a:lnTo>
                  <a:lnTo>
                    <a:pt x="2065782" y="3048"/>
                  </a:lnTo>
                  <a:lnTo>
                    <a:pt x="2065020" y="3048"/>
                  </a:lnTo>
                  <a:lnTo>
                    <a:pt x="2063496" y="1524"/>
                  </a:lnTo>
                  <a:close/>
                </a:path>
                <a:path w="2066925" h="52451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66925" h="524510">
                  <a:moveTo>
                    <a:pt x="2063496" y="762"/>
                  </a:moveTo>
                  <a:lnTo>
                    <a:pt x="2286" y="762"/>
                  </a:lnTo>
                  <a:lnTo>
                    <a:pt x="4572" y="3048"/>
                  </a:lnTo>
                  <a:lnTo>
                    <a:pt x="2061259" y="3048"/>
                  </a:lnTo>
                  <a:lnTo>
                    <a:pt x="2063496" y="762"/>
                  </a:lnTo>
                  <a:close/>
                </a:path>
                <a:path w="2066925" h="524510">
                  <a:moveTo>
                    <a:pt x="2064258" y="1524"/>
                  </a:moveTo>
                  <a:lnTo>
                    <a:pt x="2063496" y="1524"/>
                  </a:lnTo>
                  <a:lnTo>
                    <a:pt x="2065020" y="3048"/>
                  </a:lnTo>
                  <a:lnTo>
                    <a:pt x="2065782" y="3048"/>
                  </a:lnTo>
                  <a:lnTo>
                    <a:pt x="206425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19728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4162" y="5345429"/>
              <a:ext cx="2063496" cy="18211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342638" y="5345429"/>
              <a:ext cx="2066925" cy="184150"/>
            </a:xfrm>
            <a:custGeom>
              <a:avLst/>
              <a:gdLst/>
              <a:ahLst/>
              <a:cxnLst/>
              <a:rect l="l" t="t" r="r" b="b"/>
              <a:pathLst>
                <a:path w="2066925" h="184150">
                  <a:moveTo>
                    <a:pt x="3011" y="0"/>
                  </a:moveTo>
                  <a:lnTo>
                    <a:pt x="0" y="0"/>
                  </a:lnTo>
                  <a:lnTo>
                    <a:pt x="0" y="183642"/>
                  </a:lnTo>
                  <a:lnTo>
                    <a:pt x="2286" y="183642"/>
                  </a:lnTo>
                  <a:lnTo>
                    <a:pt x="762" y="181356"/>
                  </a:lnTo>
                  <a:lnTo>
                    <a:pt x="2998" y="179070"/>
                  </a:lnTo>
                  <a:lnTo>
                    <a:pt x="3011" y="0"/>
                  </a:lnTo>
                  <a:close/>
                </a:path>
                <a:path w="2066925" h="184150">
                  <a:moveTo>
                    <a:pt x="1524" y="180594"/>
                  </a:moveTo>
                  <a:lnTo>
                    <a:pt x="762" y="181356"/>
                  </a:lnTo>
                  <a:lnTo>
                    <a:pt x="2286" y="183642"/>
                  </a:lnTo>
                  <a:lnTo>
                    <a:pt x="3810" y="182118"/>
                  </a:lnTo>
                  <a:lnTo>
                    <a:pt x="3048" y="182118"/>
                  </a:lnTo>
                  <a:lnTo>
                    <a:pt x="1524" y="180594"/>
                  </a:lnTo>
                  <a:close/>
                </a:path>
                <a:path w="2066925" h="184150">
                  <a:moveTo>
                    <a:pt x="2060514" y="180594"/>
                  </a:moveTo>
                  <a:lnTo>
                    <a:pt x="5334" y="180594"/>
                  </a:lnTo>
                  <a:lnTo>
                    <a:pt x="2286" y="183642"/>
                  </a:lnTo>
                  <a:lnTo>
                    <a:pt x="2063496" y="183642"/>
                  </a:lnTo>
                  <a:lnTo>
                    <a:pt x="2060514" y="180594"/>
                  </a:lnTo>
                  <a:close/>
                </a:path>
                <a:path w="2066925" h="184150">
                  <a:moveTo>
                    <a:pt x="2030729" y="146304"/>
                  </a:moveTo>
                  <a:lnTo>
                    <a:pt x="2029206" y="148590"/>
                  </a:lnTo>
                  <a:lnTo>
                    <a:pt x="2063496" y="183642"/>
                  </a:lnTo>
                  <a:lnTo>
                    <a:pt x="2065020" y="182118"/>
                  </a:lnTo>
                  <a:lnTo>
                    <a:pt x="2063496" y="182118"/>
                  </a:lnTo>
                  <a:lnTo>
                    <a:pt x="2063496" y="179070"/>
                  </a:lnTo>
                  <a:lnTo>
                    <a:pt x="2033777" y="149351"/>
                  </a:lnTo>
                  <a:lnTo>
                    <a:pt x="2031491" y="149351"/>
                  </a:lnTo>
                  <a:lnTo>
                    <a:pt x="2031491" y="147066"/>
                  </a:lnTo>
                  <a:lnTo>
                    <a:pt x="2030729" y="146304"/>
                  </a:lnTo>
                  <a:close/>
                </a:path>
                <a:path w="2066925" h="184150">
                  <a:moveTo>
                    <a:pt x="2066543" y="0"/>
                  </a:moveTo>
                  <a:lnTo>
                    <a:pt x="2063496" y="0"/>
                  </a:lnTo>
                  <a:lnTo>
                    <a:pt x="2063496" y="179070"/>
                  </a:lnTo>
                  <a:lnTo>
                    <a:pt x="2065782" y="181356"/>
                  </a:lnTo>
                  <a:lnTo>
                    <a:pt x="2063496" y="183642"/>
                  </a:lnTo>
                  <a:lnTo>
                    <a:pt x="2066543" y="183642"/>
                  </a:lnTo>
                  <a:lnTo>
                    <a:pt x="2066543" y="0"/>
                  </a:lnTo>
                  <a:close/>
                </a:path>
                <a:path w="2066925" h="184150">
                  <a:moveTo>
                    <a:pt x="3048" y="179070"/>
                  </a:moveTo>
                  <a:lnTo>
                    <a:pt x="1524" y="180594"/>
                  </a:lnTo>
                  <a:lnTo>
                    <a:pt x="3048" y="182118"/>
                  </a:lnTo>
                  <a:lnTo>
                    <a:pt x="3048" y="179070"/>
                  </a:lnTo>
                  <a:close/>
                </a:path>
                <a:path w="2066925" h="184150">
                  <a:moveTo>
                    <a:pt x="35051" y="146304"/>
                  </a:moveTo>
                  <a:lnTo>
                    <a:pt x="3048" y="179070"/>
                  </a:lnTo>
                  <a:lnTo>
                    <a:pt x="3048" y="182118"/>
                  </a:lnTo>
                  <a:lnTo>
                    <a:pt x="3810" y="182118"/>
                  </a:lnTo>
                  <a:lnTo>
                    <a:pt x="36576" y="149351"/>
                  </a:lnTo>
                  <a:lnTo>
                    <a:pt x="35051" y="149351"/>
                  </a:lnTo>
                  <a:lnTo>
                    <a:pt x="35051" y="146304"/>
                  </a:lnTo>
                  <a:close/>
                </a:path>
                <a:path w="2066925" h="184150">
                  <a:moveTo>
                    <a:pt x="2063496" y="179070"/>
                  </a:moveTo>
                  <a:lnTo>
                    <a:pt x="2063496" y="182118"/>
                  </a:lnTo>
                  <a:lnTo>
                    <a:pt x="2065020" y="180594"/>
                  </a:lnTo>
                  <a:lnTo>
                    <a:pt x="2063496" y="179070"/>
                  </a:lnTo>
                  <a:close/>
                </a:path>
                <a:path w="2066925" h="184150">
                  <a:moveTo>
                    <a:pt x="2065020" y="180594"/>
                  </a:moveTo>
                  <a:lnTo>
                    <a:pt x="2063496" y="182118"/>
                  </a:lnTo>
                  <a:lnTo>
                    <a:pt x="2065020" y="182118"/>
                  </a:lnTo>
                  <a:lnTo>
                    <a:pt x="2065782" y="181356"/>
                  </a:lnTo>
                  <a:lnTo>
                    <a:pt x="2065020" y="180594"/>
                  </a:lnTo>
                  <a:close/>
                </a:path>
                <a:path w="2066925" h="184150">
                  <a:moveTo>
                    <a:pt x="35051" y="146304"/>
                  </a:moveTo>
                  <a:lnTo>
                    <a:pt x="35051" y="149351"/>
                  </a:lnTo>
                  <a:lnTo>
                    <a:pt x="36576" y="149351"/>
                  </a:lnTo>
                  <a:lnTo>
                    <a:pt x="37337" y="148590"/>
                  </a:lnTo>
                  <a:lnTo>
                    <a:pt x="35051" y="146304"/>
                  </a:lnTo>
                  <a:close/>
                </a:path>
                <a:path w="2066925" h="184150">
                  <a:moveTo>
                    <a:pt x="38100" y="0"/>
                  </a:moveTo>
                  <a:lnTo>
                    <a:pt x="35051" y="0"/>
                  </a:lnTo>
                  <a:lnTo>
                    <a:pt x="35051" y="146304"/>
                  </a:lnTo>
                  <a:lnTo>
                    <a:pt x="37337" y="148590"/>
                  </a:lnTo>
                  <a:lnTo>
                    <a:pt x="36576" y="149351"/>
                  </a:lnTo>
                  <a:lnTo>
                    <a:pt x="2029951" y="149351"/>
                  </a:lnTo>
                  <a:lnTo>
                    <a:pt x="2029206" y="148590"/>
                  </a:lnTo>
                  <a:lnTo>
                    <a:pt x="2029714" y="147828"/>
                  </a:lnTo>
                  <a:lnTo>
                    <a:pt x="38100" y="147828"/>
                  </a:lnTo>
                  <a:lnTo>
                    <a:pt x="36575" y="146304"/>
                  </a:lnTo>
                  <a:lnTo>
                    <a:pt x="38100" y="146304"/>
                  </a:lnTo>
                  <a:lnTo>
                    <a:pt x="38100" y="0"/>
                  </a:lnTo>
                  <a:close/>
                </a:path>
                <a:path w="2066925" h="184150">
                  <a:moveTo>
                    <a:pt x="2031491" y="147066"/>
                  </a:moveTo>
                  <a:lnTo>
                    <a:pt x="2031491" y="149351"/>
                  </a:lnTo>
                  <a:lnTo>
                    <a:pt x="2033777" y="149351"/>
                  </a:lnTo>
                  <a:lnTo>
                    <a:pt x="2031491" y="147066"/>
                  </a:lnTo>
                  <a:close/>
                </a:path>
                <a:path w="2066925" h="184150">
                  <a:moveTo>
                    <a:pt x="38100" y="146304"/>
                  </a:moveTo>
                  <a:lnTo>
                    <a:pt x="36575" y="146304"/>
                  </a:lnTo>
                  <a:lnTo>
                    <a:pt x="38100" y="147828"/>
                  </a:lnTo>
                  <a:lnTo>
                    <a:pt x="38100" y="146304"/>
                  </a:lnTo>
                  <a:close/>
                </a:path>
                <a:path w="2066925" h="184150">
                  <a:moveTo>
                    <a:pt x="2028444" y="146304"/>
                  </a:moveTo>
                  <a:lnTo>
                    <a:pt x="38100" y="146304"/>
                  </a:lnTo>
                  <a:lnTo>
                    <a:pt x="38100" y="147828"/>
                  </a:lnTo>
                  <a:lnTo>
                    <a:pt x="2028444" y="147828"/>
                  </a:lnTo>
                  <a:lnTo>
                    <a:pt x="2028444" y="146304"/>
                  </a:lnTo>
                  <a:close/>
                </a:path>
                <a:path w="2066925" h="184150">
                  <a:moveTo>
                    <a:pt x="2031491" y="0"/>
                  </a:moveTo>
                  <a:lnTo>
                    <a:pt x="2028444" y="0"/>
                  </a:lnTo>
                  <a:lnTo>
                    <a:pt x="2028444" y="147828"/>
                  </a:lnTo>
                  <a:lnTo>
                    <a:pt x="2029967" y="146304"/>
                  </a:lnTo>
                  <a:lnTo>
                    <a:pt x="2031491" y="146304"/>
                  </a:lnTo>
                  <a:lnTo>
                    <a:pt x="2031491" y="0"/>
                  </a:lnTo>
                  <a:close/>
                </a:path>
                <a:path w="2066925" h="184150">
                  <a:moveTo>
                    <a:pt x="2030729" y="146304"/>
                  </a:moveTo>
                  <a:lnTo>
                    <a:pt x="2029967" y="146304"/>
                  </a:lnTo>
                  <a:lnTo>
                    <a:pt x="2028444" y="147828"/>
                  </a:lnTo>
                  <a:lnTo>
                    <a:pt x="2029714" y="147828"/>
                  </a:lnTo>
                  <a:lnTo>
                    <a:pt x="2030729" y="146304"/>
                  </a:lnTo>
                  <a:close/>
                </a:path>
                <a:path w="2066925" h="184150">
                  <a:moveTo>
                    <a:pt x="2031491" y="146304"/>
                  </a:moveTo>
                  <a:lnTo>
                    <a:pt x="2030729" y="146304"/>
                  </a:lnTo>
                  <a:lnTo>
                    <a:pt x="2031491" y="147066"/>
                  </a:lnTo>
                  <a:lnTo>
                    <a:pt x="2031491" y="146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25823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865"/>
              </a:spcBef>
            </a:pP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5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125" b="1" spc="-37" baseline="-22222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1125" baseline="-2222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>
              <a:latin typeface="Arial"/>
              <a:cs typeface="Arial"/>
            </a:endParaRPr>
          </a:p>
          <a:p>
            <a:pPr marL="569595">
              <a:lnSpc>
                <a:spcPct val="100000"/>
              </a:lnSpc>
              <a:tabLst>
                <a:tab pos="980440" algn="l"/>
              </a:tabLst>
            </a:pPr>
            <a:r>
              <a:rPr sz="1350" i="1" baseline="3086" dirty="0">
                <a:latin typeface="Times New Roman"/>
                <a:cs typeface="Times New Roman"/>
              </a:rPr>
              <a:t>i</a:t>
            </a:r>
            <a:r>
              <a:rPr sz="1350" i="1" spc="-37" baseline="3086" dirty="0">
                <a:latin typeface="Times New Roman"/>
                <a:cs typeface="Times New Roman"/>
              </a:rPr>
              <a:t> </a:t>
            </a:r>
            <a:r>
              <a:rPr sz="1350" i="1" baseline="3086" dirty="0">
                <a:latin typeface="Times New Roman"/>
                <a:cs typeface="Times New Roman"/>
              </a:rPr>
              <a:t>=</a:t>
            </a:r>
            <a:r>
              <a:rPr sz="1350" i="1" spc="-15" baseline="3086" dirty="0">
                <a:latin typeface="Times New Roman"/>
                <a:cs typeface="Times New Roman"/>
              </a:rPr>
              <a:t> </a:t>
            </a:r>
            <a:r>
              <a:rPr sz="1350" i="1" spc="-75" baseline="3086" dirty="0">
                <a:latin typeface="Times New Roman"/>
                <a:cs typeface="Times New Roman"/>
              </a:rPr>
              <a:t>1</a:t>
            </a:r>
            <a:r>
              <a:rPr sz="1350" i="1" baseline="3086" dirty="0">
                <a:latin typeface="Times New Roman"/>
                <a:cs typeface="Times New Roman"/>
              </a:rPr>
              <a:t>	</a:t>
            </a:r>
            <a:r>
              <a:rPr sz="1150" i="1" dirty="0">
                <a:latin typeface="Times New Roman"/>
                <a:cs typeface="Times New Roman"/>
              </a:rPr>
              <a:t>Q</a:t>
            </a:r>
            <a:r>
              <a:rPr sz="1125" i="1" baseline="-22222" dirty="0">
                <a:latin typeface="Times New Roman"/>
                <a:cs typeface="Times New Roman"/>
              </a:rPr>
              <a:t>1</a:t>
            </a:r>
            <a:r>
              <a:rPr sz="1125" i="1" spc="127" baseline="-22222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= </a:t>
            </a:r>
            <a:r>
              <a:rPr sz="1350" spc="-50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  <a:p>
            <a:pPr marL="569595">
              <a:lnSpc>
                <a:spcPct val="100000"/>
              </a:lnSpc>
              <a:spcBef>
                <a:spcPts val="765"/>
              </a:spcBef>
              <a:tabLst>
                <a:tab pos="983615" algn="l"/>
              </a:tabLst>
            </a:pPr>
            <a:r>
              <a:rPr sz="900" i="1" dirty="0">
                <a:latin typeface="Times New Roman"/>
                <a:cs typeface="Times New Roman"/>
              </a:rPr>
              <a:t>i</a:t>
            </a:r>
            <a:r>
              <a:rPr sz="900" i="1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Symbol"/>
                <a:cs typeface="Symbol"/>
              </a:rPr>
              <a:t>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00" i="1" spc="-60" dirty="0">
                <a:latin typeface="Times New Roman"/>
                <a:cs typeface="Times New Roman"/>
              </a:rPr>
              <a:t>2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1725" i="1" baseline="2415" dirty="0">
                <a:latin typeface="Times New Roman"/>
                <a:cs typeface="Times New Roman"/>
              </a:rPr>
              <a:t>Q</a:t>
            </a:r>
            <a:r>
              <a:rPr sz="1725" i="1" spc="157" baseline="2415" dirty="0">
                <a:latin typeface="Times New Roman"/>
                <a:cs typeface="Times New Roman"/>
              </a:rPr>
              <a:t>  </a:t>
            </a:r>
            <a:r>
              <a:rPr sz="1725" i="1" baseline="2415" dirty="0">
                <a:latin typeface="Times New Roman"/>
                <a:cs typeface="Times New Roman"/>
              </a:rPr>
              <a:t>=</a:t>
            </a:r>
            <a:r>
              <a:rPr sz="1725" i="1" spc="442" baseline="2415" dirty="0">
                <a:latin typeface="Times New Roman"/>
                <a:cs typeface="Times New Roman"/>
              </a:rPr>
              <a:t> </a:t>
            </a:r>
            <a:r>
              <a:rPr sz="1725" i="1" spc="-15" baseline="2415" dirty="0">
                <a:latin typeface="Times New Roman"/>
                <a:cs typeface="Times New Roman"/>
              </a:rPr>
              <a:t>min{Q</a:t>
            </a:r>
            <a:r>
              <a:rPr sz="1725" i="1" spc="-112" baseline="2415" dirty="0">
                <a:latin typeface="Times New Roman"/>
                <a:cs typeface="Times New Roman"/>
              </a:rPr>
              <a:t> </a:t>
            </a:r>
            <a:r>
              <a:rPr sz="1125" i="1" spc="-15" baseline="-18518" dirty="0">
                <a:latin typeface="Times New Roman"/>
                <a:cs typeface="Times New Roman"/>
              </a:rPr>
              <a:t>-</a:t>
            </a:r>
            <a:r>
              <a:rPr sz="1125" i="1" baseline="-18518" dirty="0">
                <a:latin typeface="Times New Roman"/>
                <a:cs typeface="Times New Roman"/>
              </a:rPr>
              <a:t>1</a:t>
            </a:r>
            <a:r>
              <a:rPr sz="1725" i="1" baseline="2415" dirty="0">
                <a:latin typeface="Times New Roman"/>
                <a:cs typeface="Times New Roman"/>
              </a:rPr>
              <a:t>, </a:t>
            </a:r>
            <a:r>
              <a:rPr sz="1800" spc="-67" baseline="2314" dirty="0">
                <a:latin typeface="Symbol"/>
                <a:cs typeface="Symbol"/>
              </a:rPr>
              <a:t></a:t>
            </a:r>
            <a:r>
              <a:rPr sz="1800" spc="-135" baseline="2314" dirty="0">
                <a:latin typeface="Times New Roman"/>
                <a:cs typeface="Times New Roman"/>
              </a:rPr>
              <a:t> </a:t>
            </a:r>
            <a:r>
              <a:rPr sz="1125" i="1" spc="-15" baseline="-18518" dirty="0">
                <a:latin typeface="Times New Roman"/>
                <a:cs typeface="Times New Roman"/>
              </a:rPr>
              <a:t>-</a:t>
            </a:r>
            <a:r>
              <a:rPr sz="1125" i="1" spc="-37" baseline="-18518" dirty="0">
                <a:latin typeface="Times New Roman"/>
                <a:cs typeface="Times New Roman"/>
              </a:rPr>
              <a:t>1</a:t>
            </a:r>
            <a:r>
              <a:rPr sz="1725" i="1" spc="-37" baseline="2415" dirty="0">
                <a:latin typeface="Times New Roman"/>
                <a:cs typeface="Times New Roman"/>
              </a:rPr>
              <a:t>}</a:t>
            </a:r>
            <a:endParaRPr sz="1725" baseline="241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9480" y="7318603"/>
            <a:ext cx="25146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Deriving</a:t>
            </a:r>
            <a:r>
              <a:rPr sz="1150" b="1" spc="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</a:t>
            </a:r>
            <a:r>
              <a:rPr sz="1125" b="1" i="1" baseline="-22222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125" b="1" i="1" spc="585" baseline="-222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115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1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utilization</a:t>
            </a:r>
            <a:r>
              <a:rPr sz="11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77261" y="7802029"/>
            <a:ext cx="11493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00" spc="-25" dirty="0">
                <a:latin typeface="Times New Roman"/>
                <a:cs typeface="Times New Roman"/>
              </a:rPr>
              <a:t>lub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88390" y="7817569"/>
            <a:ext cx="15367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i="1" spc="-25" dirty="0">
                <a:latin typeface="Times New Roman"/>
                <a:cs typeface="Times New Roman"/>
              </a:rPr>
              <a:t>T</a:t>
            </a:r>
            <a:r>
              <a:rPr sz="900" i="1" spc="-37" baseline="-23148" dirty="0">
                <a:latin typeface="Times New Roman"/>
                <a:cs typeface="Times New Roman"/>
              </a:rPr>
              <a:t>i</a:t>
            </a:r>
            <a:endParaRPr sz="900" baseline="-23148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4217" y="7715925"/>
            <a:ext cx="50736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56235" algn="l"/>
              </a:tabLst>
            </a:pPr>
            <a:r>
              <a:rPr sz="60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600" i="1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600" i="1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600" i="1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23288" y="7710889"/>
            <a:ext cx="81788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49250" algn="l"/>
                <a:tab pos="671830" algn="l"/>
              </a:tabLst>
            </a:pPr>
            <a:r>
              <a:rPr sz="1575" baseline="2645" dirty="0">
                <a:latin typeface="Symbol"/>
                <a:cs typeface="Symbol"/>
              </a:rPr>
              <a:t></a:t>
            </a:r>
            <a:r>
              <a:rPr sz="1575" spc="-120" baseline="2645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Symbol"/>
                <a:cs typeface="Symbol"/>
              </a:rPr>
              <a:t>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dirty="0">
                <a:latin typeface="Symbol"/>
                <a:cs typeface="Symbol"/>
              </a:rPr>
              <a:t></a:t>
            </a:r>
            <a:r>
              <a:rPr sz="1050" spc="-100" dirty="0">
                <a:latin typeface="Times New Roman"/>
                <a:cs typeface="Times New Roman"/>
              </a:rPr>
              <a:t> </a:t>
            </a:r>
            <a:r>
              <a:rPr sz="1050" i="1" spc="-50" dirty="0">
                <a:latin typeface="Times New Roman"/>
                <a:cs typeface="Times New Roman"/>
              </a:rPr>
              <a:t>U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(</a:t>
            </a:r>
            <a:r>
              <a:rPr sz="1050" i="1" spc="-25" dirty="0">
                <a:latin typeface="Times New Roman"/>
                <a:cs typeface="Times New Roman"/>
              </a:rPr>
              <a:t>i</a:t>
            </a:r>
            <a:r>
              <a:rPr sz="1050" spc="-25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48793" y="7624783"/>
            <a:ext cx="46228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65125" algn="l"/>
              </a:tabLst>
            </a:pPr>
            <a:r>
              <a:rPr sz="1050" i="1" dirty="0">
                <a:latin typeface="Times New Roman"/>
                <a:cs typeface="Times New Roman"/>
              </a:rPr>
              <a:t>C</a:t>
            </a:r>
            <a:r>
              <a:rPr sz="1050" i="1" spc="400" dirty="0">
                <a:latin typeface="Times New Roman"/>
                <a:cs typeface="Times New Roman"/>
              </a:rPr>
              <a:t> </a:t>
            </a:r>
            <a:r>
              <a:rPr sz="1575" spc="-75" baseline="2645" dirty="0">
                <a:latin typeface="Symbol"/>
                <a:cs typeface="Symbol"/>
              </a:rPr>
              <a:t></a:t>
            </a:r>
            <a:r>
              <a:rPr sz="1575" baseline="2645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09515" y="7703248"/>
            <a:ext cx="6540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Symbol"/>
                <a:cs typeface="Symbol"/>
              </a:rPr>
              <a:t>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84115" y="7572206"/>
            <a:ext cx="21336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575" baseline="-18518" dirty="0">
                <a:latin typeface="Symbol"/>
                <a:cs typeface="Symbol"/>
              </a:rPr>
              <a:t></a:t>
            </a:r>
            <a:r>
              <a:rPr sz="1575" spc="494" baseline="-18518" dirty="0">
                <a:latin typeface="Times New Roman"/>
                <a:cs typeface="Times New Roman"/>
              </a:rPr>
              <a:t> </a:t>
            </a:r>
            <a:r>
              <a:rPr sz="600" i="1" spc="-60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76577" y="7674673"/>
            <a:ext cx="1587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latin typeface="Symbol"/>
                <a:cs typeface="Symbol"/>
              </a:rPr>
              <a:t>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84115" y="7853357"/>
            <a:ext cx="53022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dirty="0">
                <a:latin typeface="Symbol"/>
                <a:cs typeface="Symbol"/>
              </a:rPr>
              <a:t>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900" i="1" baseline="9259" dirty="0">
                <a:latin typeface="Times New Roman"/>
                <a:cs typeface="Times New Roman"/>
              </a:rPr>
              <a:t>k</a:t>
            </a:r>
            <a:r>
              <a:rPr sz="900" i="1" spc="-97" baseline="9259" dirty="0">
                <a:latin typeface="Times New Roman"/>
                <a:cs typeface="Times New Roman"/>
              </a:rPr>
              <a:t> </a:t>
            </a:r>
            <a:r>
              <a:rPr sz="900" baseline="9259" dirty="0">
                <a:latin typeface="Symbol"/>
                <a:cs typeface="Symbol"/>
              </a:rPr>
              <a:t></a:t>
            </a:r>
            <a:r>
              <a:rPr sz="900" baseline="9259" dirty="0">
                <a:latin typeface="Times New Roman"/>
                <a:cs typeface="Times New Roman"/>
              </a:rPr>
              <a:t>1</a:t>
            </a:r>
            <a:r>
              <a:rPr sz="900" spc="270" baseline="9259" dirty="0">
                <a:latin typeface="Times New Roman"/>
                <a:cs typeface="Times New Roman"/>
              </a:rPr>
              <a:t> </a:t>
            </a:r>
            <a:r>
              <a:rPr sz="1575" i="1" baseline="15873" dirty="0">
                <a:latin typeface="Times New Roman"/>
                <a:cs typeface="Times New Roman"/>
              </a:rPr>
              <a:t>T</a:t>
            </a:r>
            <a:r>
              <a:rPr sz="600" i="1" dirty="0">
                <a:latin typeface="Times New Roman"/>
                <a:cs typeface="Times New Roman"/>
              </a:rPr>
              <a:t>k</a:t>
            </a:r>
            <a:r>
              <a:rPr sz="600" i="1" spc="30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Symbol"/>
                <a:cs typeface="Symbol"/>
              </a:rPr>
              <a:t>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98548" y="8313146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79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1511" y="8204389"/>
            <a:ext cx="3492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00" i="1" spc="-50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48972" y="8117522"/>
            <a:ext cx="3492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00" i="1" spc="-50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73045" y="8199370"/>
            <a:ext cx="46863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21945" algn="l"/>
              </a:tabLst>
            </a:pPr>
            <a:r>
              <a:rPr sz="1050" dirty="0">
                <a:latin typeface="Symbol"/>
                <a:cs typeface="Symbol"/>
              </a:rPr>
              <a:t></a:t>
            </a:r>
            <a:r>
              <a:rPr sz="1050" spc="-100" dirty="0">
                <a:latin typeface="Times New Roman"/>
                <a:cs typeface="Times New Roman"/>
              </a:rPr>
              <a:t> </a:t>
            </a:r>
            <a:r>
              <a:rPr sz="1050" i="1" spc="-50" dirty="0">
                <a:latin typeface="Times New Roman"/>
                <a:cs typeface="Times New Roman"/>
              </a:rPr>
              <a:t>U</a:t>
            </a:r>
            <a:r>
              <a:rPr sz="1050" i="1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(</a:t>
            </a:r>
            <a:r>
              <a:rPr sz="1050" i="1" spc="-25" dirty="0">
                <a:latin typeface="Times New Roman"/>
                <a:cs typeface="Times New Roman"/>
              </a:rPr>
              <a:t>i</a:t>
            </a:r>
            <a:r>
              <a:rPr sz="1050" spc="-25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21713" y="8201655"/>
            <a:ext cx="6540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Symbol"/>
                <a:cs typeface="Symbol"/>
              </a:rPr>
              <a:t>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21713" y="8114026"/>
            <a:ext cx="6540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Symbol"/>
                <a:cs typeface="Symbol"/>
              </a:rPr>
              <a:t>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88769" y="8163175"/>
            <a:ext cx="1460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00" spc="-725" dirty="0">
                <a:latin typeface="Symbol"/>
                <a:cs typeface="Symbol"/>
              </a:rPr>
              <a:t>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21001" y="8106269"/>
            <a:ext cx="27686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88595" algn="l"/>
              </a:tabLst>
            </a:pPr>
            <a:r>
              <a:rPr sz="1050" spc="-50" dirty="0">
                <a:latin typeface="Symbol"/>
                <a:cs typeface="Symbol"/>
              </a:rPr>
              <a:t>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5423" y="8312086"/>
            <a:ext cx="2912110" cy="1094105"/>
            <a:chOff x="725423" y="8312086"/>
            <a:chExt cx="2912110" cy="1094105"/>
          </a:xfrm>
        </p:grpSpPr>
        <p:sp>
          <p:nvSpPr>
            <p:cNvPr id="57" name="object 57"/>
            <p:cNvSpPr/>
            <p:nvPr/>
          </p:nvSpPr>
          <p:spPr>
            <a:xfrm>
              <a:off x="725423" y="8314181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10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595" y="8655557"/>
              <a:ext cx="1569720" cy="54559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338072" y="8654033"/>
              <a:ext cx="1572895" cy="548640"/>
            </a:xfrm>
            <a:custGeom>
              <a:avLst/>
              <a:gdLst/>
              <a:ahLst/>
              <a:cxnLst/>
              <a:rect l="l" t="t" r="r" b="b"/>
              <a:pathLst>
                <a:path w="1572895" h="548640">
                  <a:moveTo>
                    <a:pt x="1572767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3047" y="548640"/>
                  </a:lnTo>
                  <a:lnTo>
                    <a:pt x="762" y="546354"/>
                  </a:lnTo>
                  <a:lnTo>
                    <a:pt x="3047" y="544068"/>
                  </a:lnTo>
                  <a:lnTo>
                    <a:pt x="3047" y="5334"/>
                  </a:lnTo>
                  <a:lnTo>
                    <a:pt x="762" y="3048"/>
                  </a:lnTo>
                  <a:lnTo>
                    <a:pt x="3047" y="762"/>
                  </a:lnTo>
                  <a:lnTo>
                    <a:pt x="1572767" y="762"/>
                  </a:lnTo>
                  <a:lnTo>
                    <a:pt x="1572767" y="0"/>
                  </a:lnTo>
                  <a:close/>
                </a:path>
                <a:path w="1572895" h="548640">
                  <a:moveTo>
                    <a:pt x="3047" y="544068"/>
                  </a:moveTo>
                  <a:lnTo>
                    <a:pt x="762" y="546354"/>
                  </a:lnTo>
                  <a:lnTo>
                    <a:pt x="3047" y="548640"/>
                  </a:lnTo>
                  <a:lnTo>
                    <a:pt x="4571" y="547116"/>
                  </a:lnTo>
                  <a:lnTo>
                    <a:pt x="3047" y="547116"/>
                  </a:lnTo>
                  <a:lnTo>
                    <a:pt x="1524" y="546354"/>
                  </a:lnTo>
                  <a:lnTo>
                    <a:pt x="3047" y="546354"/>
                  </a:lnTo>
                  <a:lnTo>
                    <a:pt x="3047" y="544068"/>
                  </a:lnTo>
                  <a:close/>
                </a:path>
                <a:path w="1572895" h="548640">
                  <a:moveTo>
                    <a:pt x="1568130" y="546354"/>
                  </a:moveTo>
                  <a:lnTo>
                    <a:pt x="5334" y="546354"/>
                  </a:lnTo>
                  <a:lnTo>
                    <a:pt x="3047" y="548640"/>
                  </a:lnTo>
                  <a:lnTo>
                    <a:pt x="1570482" y="548640"/>
                  </a:lnTo>
                  <a:lnTo>
                    <a:pt x="1568130" y="546354"/>
                  </a:lnTo>
                  <a:close/>
                </a:path>
                <a:path w="1572895" h="548640">
                  <a:moveTo>
                    <a:pt x="1545336" y="519684"/>
                  </a:moveTo>
                  <a:lnTo>
                    <a:pt x="1543050" y="521970"/>
                  </a:lnTo>
                  <a:lnTo>
                    <a:pt x="1570482" y="548640"/>
                  </a:lnTo>
                  <a:lnTo>
                    <a:pt x="1572005" y="547116"/>
                  </a:lnTo>
                  <a:lnTo>
                    <a:pt x="1569720" y="547116"/>
                  </a:lnTo>
                  <a:lnTo>
                    <a:pt x="1569720" y="543390"/>
                  </a:lnTo>
                  <a:lnTo>
                    <a:pt x="1547687" y="521970"/>
                  </a:lnTo>
                  <a:lnTo>
                    <a:pt x="1546098" y="521970"/>
                  </a:lnTo>
                  <a:lnTo>
                    <a:pt x="1546098" y="520446"/>
                  </a:lnTo>
                  <a:lnTo>
                    <a:pt x="1545336" y="519684"/>
                  </a:lnTo>
                  <a:close/>
                </a:path>
                <a:path w="1572895" h="548640">
                  <a:moveTo>
                    <a:pt x="1572767" y="546354"/>
                  </a:moveTo>
                  <a:lnTo>
                    <a:pt x="1570482" y="548640"/>
                  </a:lnTo>
                  <a:lnTo>
                    <a:pt x="1572767" y="548640"/>
                  </a:lnTo>
                  <a:lnTo>
                    <a:pt x="1572767" y="546354"/>
                  </a:lnTo>
                  <a:close/>
                </a:path>
                <a:path w="1572895" h="548640">
                  <a:moveTo>
                    <a:pt x="3047" y="546354"/>
                  </a:moveTo>
                  <a:lnTo>
                    <a:pt x="1524" y="546354"/>
                  </a:lnTo>
                  <a:lnTo>
                    <a:pt x="3047" y="547116"/>
                  </a:lnTo>
                  <a:lnTo>
                    <a:pt x="3047" y="546354"/>
                  </a:lnTo>
                  <a:close/>
                </a:path>
                <a:path w="1572895" h="548640">
                  <a:moveTo>
                    <a:pt x="27431" y="519684"/>
                  </a:moveTo>
                  <a:lnTo>
                    <a:pt x="3047" y="544068"/>
                  </a:lnTo>
                  <a:lnTo>
                    <a:pt x="3047" y="547116"/>
                  </a:lnTo>
                  <a:lnTo>
                    <a:pt x="4571" y="547116"/>
                  </a:lnTo>
                  <a:lnTo>
                    <a:pt x="29717" y="521970"/>
                  </a:lnTo>
                  <a:lnTo>
                    <a:pt x="27431" y="521970"/>
                  </a:lnTo>
                  <a:lnTo>
                    <a:pt x="27431" y="519684"/>
                  </a:lnTo>
                  <a:close/>
                </a:path>
                <a:path w="1572895" h="548640">
                  <a:moveTo>
                    <a:pt x="1569720" y="543390"/>
                  </a:moveTo>
                  <a:lnTo>
                    <a:pt x="1569720" y="547116"/>
                  </a:lnTo>
                  <a:lnTo>
                    <a:pt x="1571244" y="546354"/>
                  </a:lnTo>
                  <a:lnTo>
                    <a:pt x="1572767" y="546354"/>
                  </a:lnTo>
                  <a:lnTo>
                    <a:pt x="1569720" y="543390"/>
                  </a:lnTo>
                  <a:close/>
                </a:path>
                <a:path w="1572895" h="548640">
                  <a:moveTo>
                    <a:pt x="1572767" y="546354"/>
                  </a:moveTo>
                  <a:lnTo>
                    <a:pt x="1571244" y="546354"/>
                  </a:lnTo>
                  <a:lnTo>
                    <a:pt x="1569720" y="547116"/>
                  </a:lnTo>
                  <a:lnTo>
                    <a:pt x="1572005" y="547116"/>
                  </a:lnTo>
                  <a:lnTo>
                    <a:pt x="1572767" y="546354"/>
                  </a:lnTo>
                  <a:close/>
                </a:path>
                <a:path w="1572895" h="548640">
                  <a:moveTo>
                    <a:pt x="1572767" y="3048"/>
                  </a:moveTo>
                  <a:lnTo>
                    <a:pt x="1569720" y="6011"/>
                  </a:lnTo>
                  <a:lnTo>
                    <a:pt x="1569720" y="543390"/>
                  </a:lnTo>
                  <a:lnTo>
                    <a:pt x="1572767" y="546354"/>
                  </a:lnTo>
                  <a:lnTo>
                    <a:pt x="1572767" y="3048"/>
                  </a:lnTo>
                  <a:close/>
                </a:path>
                <a:path w="1572895" h="548640">
                  <a:moveTo>
                    <a:pt x="27431" y="519684"/>
                  </a:moveTo>
                  <a:lnTo>
                    <a:pt x="27431" y="521970"/>
                  </a:lnTo>
                  <a:lnTo>
                    <a:pt x="29718" y="521970"/>
                  </a:lnTo>
                  <a:lnTo>
                    <a:pt x="27431" y="519684"/>
                  </a:lnTo>
                  <a:close/>
                </a:path>
                <a:path w="1572895" h="548640">
                  <a:moveTo>
                    <a:pt x="1543050" y="27432"/>
                  </a:moveTo>
                  <a:lnTo>
                    <a:pt x="29718" y="27432"/>
                  </a:lnTo>
                  <a:lnTo>
                    <a:pt x="27431" y="29718"/>
                  </a:lnTo>
                  <a:lnTo>
                    <a:pt x="27431" y="519684"/>
                  </a:lnTo>
                  <a:lnTo>
                    <a:pt x="29718" y="521970"/>
                  </a:lnTo>
                  <a:lnTo>
                    <a:pt x="1543050" y="521970"/>
                  </a:lnTo>
                  <a:lnTo>
                    <a:pt x="1544573" y="520446"/>
                  </a:lnTo>
                  <a:lnTo>
                    <a:pt x="30480" y="520446"/>
                  </a:lnTo>
                  <a:lnTo>
                    <a:pt x="28956" y="518922"/>
                  </a:lnTo>
                  <a:lnTo>
                    <a:pt x="30480" y="518922"/>
                  </a:lnTo>
                  <a:lnTo>
                    <a:pt x="30480" y="30480"/>
                  </a:lnTo>
                  <a:lnTo>
                    <a:pt x="28956" y="30480"/>
                  </a:lnTo>
                  <a:lnTo>
                    <a:pt x="30458" y="28977"/>
                  </a:lnTo>
                  <a:lnTo>
                    <a:pt x="1544595" y="28977"/>
                  </a:lnTo>
                  <a:lnTo>
                    <a:pt x="1543050" y="27432"/>
                  </a:lnTo>
                  <a:close/>
                </a:path>
                <a:path w="1572895" h="548640">
                  <a:moveTo>
                    <a:pt x="1546119" y="520446"/>
                  </a:moveTo>
                  <a:lnTo>
                    <a:pt x="1546098" y="521970"/>
                  </a:lnTo>
                  <a:lnTo>
                    <a:pt x="1547687" y="521970"/>
                  </a:lnTo>
                  <a:lnTo>
                    <a:pt x="1546119" y="520446"/>
                  </a:lnTo>
                  <a:close/>
                </a:path>
                <a:path w="1572895" h="548640">
                  <a:moveTo>
                    <a:pt x="30480" y="518922"/>
                  </a:moveTo>
                  <a:lnTo>
                    <a:pt x="28956" y="518922"/>
                  </a:lnTo>
                  <a:lnTo>
                    <a:pt x="30480" y="520446"/>
                  </a:lnTo>
                  <a:lnTo>
                    <a:pt x="30480" y="518922"/>
                  </a:lnTo>
                  <a:close/>
                </a:path>
                <a:path w="1572895" h="548640">
                  <a:moveTo>
                    <a:pt x="1543050" y="518922"/>
                  </a:moveTo>
                  <a:lnTo>
                    <a:pt x="30480" y="518922"/>
                  </a:lnTo>
                  <a:lnTo>
                    <a:pt x="30480" y="520446"/>
                  </a:lnTo>
                  <a:lnTo>
                    <a:pt x="1543050" y="520446"/>
                  </a:lnTo>
                  <a:lnTo>
                    <a:pt x="1543050" y="518922"/>
                  </a:lnTo>
                  <a:close/>
                </a:path>
                <a:path w="1572895" h="548640">
                  <a:moveTo>
                    <a:pt x="1543071" y="28977"/>
                  </a:moveTo>
                  <a:lnTo>
                    <a:pt x="1543050" y="520446"/>
                  </a:lnTo>
                  <a:lnTo>
                    <a:pt x="1544573" y="518922"/>
                  </a:lnTo>
                  <a:lnTo>
                    <a:pt x="1546098" y="518922"/>
                  </a:lnTo>
                  <a:lnTo>
                    <a:pt x="1546098" y="30480"/>
                  </a:lnTo>
                  <a:lnTo>
                    <a:pt x="1544573" y="30480"/>
                  </a:lnTo>
                  <a:lnTo>
                    <a:pt x="1543071" y="28977"/>
                  </a:lnTo>
                  <a:close/>
                </a:path>
                <a:path w="1572895" h="548640">
                  <a:moveTo>
                    <a:pt x="1546098" y="518922"/>
                  </a:moveTo>
                  <a:lnTo>
                    <a:pt x="1544573" y="518922"/>
                  </a:lnTo>
                  <a:lnTo>
                    <a:pt x="1543050" y="520446"/>
                  </a:lnTo>
                  <a:lnTo>
                    <a:pt x="1544573" y="520446"/>
                  </a:lnTo>
                  <a:lnTo>
                    <a:pt x="1545336" y="519684"/>
                  </a:lnTo>
                  <a:lnTo>
                    <a:pt x="1546098" y="519684"/>
                  </a:lnTo>
                  <a:lnTo>
                    <a:pt x="1546098" y="518922"/>
                  </a:lnTo>
                  <a:close/>
                </a:path>
                <a:path w="1572895" h="548640">
                  <a:moveTo>
                    <a:pt x="1546098" y="519684"/>
                  </a:moveTo>
                  <a:lnTo>
                    <a:pt x="1545336" y="519684"/>
                  </a:lnTo>
                  <a:lnTo>
                    <a:pt x="1546119" y="520446"/>
                  </a:lnTo>
                  <a:lnTo>
                    <a:pt x="1546098" y="519684"/>
                  </a:lnTo>
                  <a:close/>
                </a:path>
                <a:path w="1572895" h="548640">
                  <a:moveTo>
                    <a:pt x="30480" y="28977"/>
                  </a:moveTo>
                  <a:lnTo>
                    <a:pt x="28956" y="30480"/>
                  </a:lnTo>
                  <a:lnTo>
                    <a:pt x="30480" y="30480"/>
                  </a:lnTo>
                  <a:lnTo>
                    <a:pt x="30480" y="28977"/>
                  </a:lnTo>
                  <a:close/>
                </a:path>
                <a:path w="1572895" h="548640">
                  <a:moveTo>
                    <a:pt x="1543050" y="28977"/>
                  </a:moveTo>
                  <a:lnTo>
                    <a:pt x="30480" y="28977"/>
                  </a:lnTo>
                  <a:lnTo>
                    <a:pt x="30480" y="30480"/>
                  </a:lnTo>
                  <a:lnTo>
                    <a:pt x="1543050" y="30480"/>
                  </a:lnTo>
                  <a:lnTo>
                    <a:pt x="1543050" y="28977"/>
                  </a:lnTo>
                  <a:close/>
                </a:path>
                <a:path w="1572895" h="548640">
                  <a:moveTo>
                    <a:pt x="1544595" y="28977"/>
                  </a:moveTo>
                  <a:lnTo>
                    <a:pt x="1543071" y="28977"/>
                  </a:lnTo>
                  <a:lnTo>
                    <a:pt x="1544573" y="30480"/>
                  </a:lnTo>
                  <a:lnTo>
                    <a:pt x="1546098" y="30480"/>
                  </a:lnTo>
                  <a:lnTo>
                    <a:pt x="1546098" y="29718"/>
                  </a:lnTo>
                  <a:lnTo>
                    <a:pt x="1545336" y="29718"/>
                  </a:lnTo>
                  <a:lnTo>
                    <a:pt x="1544595" y="28977"/>
                  </a:lnTo>
                  <a:close/>
                </a:path>
                <a:path w="1572895" h="548640">
                  <a:moveTo>
                    <a:pt x="3809" y="1524"/>
                  </a:moveTo>
                  <a:lnTo>
                    <a:pt x="3047" y="1524"/>
                  </a:lnTo>
                  <a:lnTo>
                    <a:pt x="3047" y="5334"/>
                  </a:lnTo>
                  <a:lnTo>
                    <a:pt x="27431" y="29718"/>
                  </a:lnTo>
                  <a:lnTo>
                    <a:pt x="27431" y="27432"/>
                  </a:lnTo>
                  <a:lnTo>
                    <a:pt x="29718" y="27432"/>
                  </a:lnTo>
                  <a:lnTo>
                    <a:pt x="3809" y="1524"/>
                  </a:lnTo>
                  <a:close/>
                </a:path>
                <a:path w="1572895" h="548640">
                  <a:moveTo>
                    <a:pt x="29718" y="27432"/>
                  </a:moveTo>
                  <a:lnTo>
                    <a:pt x="27431" y="27432"/>
                  </a:lnTo>
                  <a:lnTo>
                    <a:pt x="27431" y="29718"/>
                  </a:lnTo>
                  <a:lnTo>
                    <a:pt x="29718" y="27432"/>
                  </a:lnTo>
                  <a:close/>
                </a:path>
                <a:path w="1572895" h="548640">
                  <a:moveTo>
                    <a:pt x="1569720" y="1524"/>
                  </a:moveTo>
                  <a:lnTo>
                    <a:pt x="1568130" y="3048"/>
                  </a:lnTo>
                  <a:lnTo>
                    <a:pt x="1543050" y="27432"/>
                  </a:lnTo>
                  <a:lnTo>
                    <a:pt x="1545336" y="29718"/>
                  </a:lnTo>
                  <a:lnTo>
                    <a:pt x="1546098" y="28977"/>
                  </a:lnTo>
                  <a:lnTo>
                    <a:pt x="1546098" y="27432"/>
                  </a:lnTo>
                  <a:lnTo>
                    <a:pt x="1547687" y="27432"/>
                  </a:lnTo>
                  <a:lnTo>
                    <a:pt x="1569720" y="6011"/>
                  </a:lnTo>
                  <a:lnTo>
                    <a:pt x="1569720" y="1524"/>
                  </a:lnTo>
                  <a:close/>
                </a:path>
                <a:path w="1572895" h="548640">
                  <a:moveTo>
                    <a:pt x="1546098" y="28977"/>
                  </a:moveTo>
                  <a:lnTo>
                    <a:pt x="1545336" y="29718"/>
                  </a:lnTo>
                  <a:lnTo>
                    <a:pt x="1546098" y="29718"/>
                  </a:lnTo>
                  <a:lnTo>
                    <a:pt x="1546098" y="28977"/>
                  </a:lnTo>
                  <a:close/>
                </a:path>
                <a:path w="1572895" h="548640">
                  <a:moveTo>
                    <a:pt x="1547687" y="27432"/>
                  </a:moveTo>
                  <a:lnTo>
                    <a:pt x="1546098" y="27432"/>
                  </a:lnTo>
                  <a:lnTo>
                    <a:pt x="1546098" y="28977"/>
                  </a:lnTo>
                  <a:lnTo>
                    <a:pt x="1547687" y="27432"/>
                  </a:lnTo>
                  <a:close/>
                </a:path>
                <a:path w="1572895" h="548640">
                  <a:moveTo>
                    <a:pt x="1569720" y="1524"/>
                  </a:moveTo>
                  <a:lnTo>
                    <a:pt x="1569720" y="6011"/>
                  </a:lnTo>
                  <a:lnTo>
                    <a:pt x="1572767" y="3048"/>
                  </a:lnTo>
                  <a:lnTo>
                    <a:pt x="1571244" y="3048"/>
                  </a:lnTo>
                  <a:lnTo>
                    <a:pt x="1569720" y="1524"/>
                  </a:lnTo>
                  <a:close/>
                </a:path>
                <a:path w="1572895" h="548640">
                  <a:moveTo>
                    <a:pt x="3047" y="762"/>
                  </a:moveTo>
                  <a:lnTo>
                    <a:pt x="762" y="3048"/>
                  </a:lnTo>
                  <a:lnTo>
                    <a:pt x="3047" y="5334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3809" y="1524"/>
                  </a:lnTo>
                  <a:lnTo>
                    <a:pt x="3047" y="762"/>
                  </a:lnTo>
                  <a:close/>
                </a:path>
                <a:path w="1572895" h="54864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572895" h="548640">
                  <a:moveTo>
                    <a:pt x="1570482" y="762"/>
                  </a:moveTo>
                  <a:lnTo>
                    <a:pt x="3047" y="762"/>
                  </a:lnTo>
                  <a:lnTo>
                    <a:pt x="5334" y="3048"/>
                  </a:lnTo>
                  <a:lnTo>
                    <a:pt x="1568130" y="3048"/>
                  </a:lnTo>
                  <a:lnTo>
                    <a:pt x="1570482" y="762"/>
                  </a:lnTo>
                  <a:close/>
                </a:path>
                <a:path w="1572895" h="548640">
                  <a:moveTo>
                    <a:pt x="1570482" y="762"/>
                  </a:moveTo>
                  <a:lnTo>
                    <a:pt x="1569720" y="1524"/>
                  </a:lnTo>
                  <a:lnTo>
                    <a:pt x="1571244" y="3048"/>
                  </a:lnTo>
                  <a:lnTo>
                    <a:pt x="1572767" y="3048"/>
                  </a:lnTo>
                  <a:lnTo>
                    <a:pt x="1570482" y="762"/>
                  </a:lnTo>
                  <a:close/>
                </a:path>
                <a:path w="1572895" h="548640">
                  <a:moveTo>
                    <a:pt x="1572767" y="762"/>
                  </a:moveTo>
                  <a:lnTo>
                    <a:pt x="1570482" y="762"/>
                  </a:lnTo>
                  <a:lnTo>
                    <a:pt x="1572767" y="3048"/>
                  </a:lnTo>
                  <a:lnTo>
                    <a:pt x="1572767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98548" y="8314943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30">
                  <a:moveTo>
                    <a:pt x="0" y="0"/>
                  </a:moveTo>
                  <a:lnTo>
                    <a:pt x="137921" y="0"/>
                  </a:lnTo>
                </a:path>
              </a:pathLst>
            </a:custGeom>
            <a:ln w="5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477261" y="8290495"/>
            <a:ext cx="11493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00" spc="-25" dirty="0">
                <a:latin typeface="Times New Roman"/>
                <a:cs typeface="Times New Roman"/>
              </a:rPr>
              <a:t>lub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10739" y="8306050"/>
            <a:ext cx="8890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50" i="1" spc="-5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03070" y="8201655"/>
            <a:ext cx="40576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050" i="1" spc="60" dirty="0">
                <a:latin typeface="Times New Roman"/>
                <a:cs typeface="Times New Roman"/>
              </a:rPr>
              <a:t>U</a:t>
            </a:r>
            <a:r>
              <a:rPr sz="900" i="1" spc="89" baseline="-23148" dirty="0">
                <a:latin typeface="Times New Roman"/>
                <a:cs typeface="Times New Roman"/>
              </a:rPr>
              <a:t>k</a:t>
            </a:r>
            <a:r>
              <a:rPr sz="900" i="1" spc="172" baseline="-23148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</a:t>
            </a:r>
            <a:r>
              <a:rPr sz="1050" spc="-8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96313" y="8340340"/>
            <a:ext cx="74358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24180" algn="l"/>
                <a:tab pos="682625" algn="l"/>
              </a:tabLst>
            </a:pPr>
            <a:r>
              <a:rPr sz="1575" baseline="2645" dirty="0">
                <a:latin typeface="Symbol"/>
                <a:cs typeface="Symbol"/>
              </a:rPr>
              <a:t></a:t>
            </a:r>
            <a:r>
              <a:rPr sz="1575" spc="-37" baseline="2645" dirty="0">
                <a:latin typeface="Times New Roman"/>
                <a:cs typeface="Times New Roman"/>
              </a:rPr>
              <a:t> </a:t>
            </a:r>
            <a:r>
              <a:rPr sz="900" i="1" baseline="9259" dirty="0">
                <a:latin typeface="Times New Roman"/>
                <a:cs typeface="Times New Roman"/>
              </a:rPr>
              <a:t>k</a:t>
            </a:r>
            <a:r>
              <a:rPr sz="900" i="1" spc="-82" baseline="9259" dirty="0">
                <a:latin typeface="Times New Roman"/>
                <a:cs typeface="Times New Roman"/>
              </a:rPr>
              <a:t> </a:t>
            </a:r>
            <a:r>
              <a:rPr sz="900" spc="-37" baseline="9259" dirty="0">
                <a:latin typeface="Symbol"/>
                <a:cs typeface="Symbol"/>
              </a:rPr>
              <a:t></a:t>
            </a:r>
            <a:r>
              <a:rPr sz="900" spc="-37" baseline="9259" dirty="0">
                <a:latin typeface="Times New Roman"/>
                <a:cs typeface="Times New Roman"/>
              </a:rPr>
              <a:t>1</a:t>
            </a:r>
            <a:r>
              <a:rPr sz="900" baseline="9259" dirty="0">
                <a:latin typeface="Times New Roman"/>
                <a:cs typeface="Times New Roman"/>
              </a:rPr>
              <a:t>	</a:t>
            </a:r>
            <a:r>
              <a:rPr sz="1575" spc="-75" baseline="2645" dirty="0">
                <a:latin typeface="Symbol"/>
                <a:cs typeface="Symbol"/>
              </a:rPr>
              <a:t></a:t>
            </a:r>
            <a:r>
              <a:rPr sz="1575" baseline="2645" dirty="0">
                <a:latin typeface="Times New Roman"/>
                <a:cs typeface="Times New Roman"/>
              </a:rPr>
              <a:t>	</a:t>
            </a:r>
            <a:r>
              <a:rPr sz="600" i="1" spc="-50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92907" y="8728197"/>
            <a:ext cx="6540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Symbol"/>
                <a:cs typeface="Symbol"/>
              </a:rPr>
              <a:t>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44798" y="8946133"/>
            <a:ext cx="6540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Symbol"/>
                <a:cs typeface="Symbol"/>
              </a:rPr>
              <a:t>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369057" y="8777347"/>
            <a:ext cx="1460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00" spc="-725" dirty="0">
                <a:latin typeface="Symbol"/>
                <a:cs typeface="Symbol"/>
              </a:rPr>
              <a:t>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29255" y="8731692"/>
            <a:ext cx="3492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00" i="1" spc="-50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07314" y="8859262"/>
            <a:ext cx="17653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900" i="1" baseline="9259" dirty="0">
                <a:latin typeface="Times New Roman"/>
                <a:cs typeface="Times New Roman"/>
              </a:rPr>
              <a:t>k</a:t>
            </a:r>
            <a:r>
              <a:rPr sz="900" i="1" spc="82" baseline="9259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Symbol"/>
                <a:cs typeface="Symbol"/>
              </a:rPr>
              <a:t>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62879" y="8904670"/>
            <a:ext cx="3492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00" i="1" spc="-50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383539" y="8946133"/>
            <a:ext cx="37465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9245" algn="l"/>
              </a:tabLst>
            </a:pPr>
            <a:r>
              <a:rPr sz="600" i="1" dirty="0">
                <a:latin typeface="Times New Roman"/>
                <a:cs typeface="Times New Roman"/>
              </a:rPr>
              <a:t>k</a:t>
            </a:r>
            <a:r>
              <a:rPr sz="600" i="1" spc="-60" dirty="0">
                <a:latin typeface="Times New Roman"/>
                <a:cs typeface="Times New Roman"/>
              </a:rPr>
              <a:t> </a:t>
            </a:r>
            <a:r>
              <a:rPr sz="600" spc="-35" dirty="0">
                <a:latin typeface="Symbol"/>
                <a:cs typeface="Symbol"/>
              </a:rPr>
              <a:t></a:t>
            </a:r>
            <a:r>
              <a:rPr sz="600" spc="-35" dirty="0">
                <a:latin typeface="Times New Roman"/>
                <a:cs typeface="Times New Roman"/>
              </a:rPr>
              <a:t>1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Symbol"/>
                <a:cs typeface="Symbol"/>
              </a:rPr>
              <a:t>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74457" y="8859262"/>
            <a:ext cx="362585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900" i="1" baseline="9259" dirty="0">
                <a:latin typeface="Times New Roman"/>
                <a:cs typeface="Times New Roman"/>
              </a:rPr>
              <a:t>i</a:t>
            </a:r>
            <a:r>
              <a:rPr sz="900" i="1" spc="52" baseline="9259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ymbol"/>
                <a:cs typeface="Symbol"/>
              </a:rPr>
              <a:t></a:t>
            </a:r>
            <a:r>
              <a:rPr sz="1575" i="1" spc="-15" baseline="18518" dirty="0">
                <a:latin typeface="Times New Roman"/>
                <a:cs typeface="Times New Roman"/>
              </a:rPr>
              <a:t>U</a:t>
            </a:r>
            <a:r>
              <a:rPr sz="900" spc="-15" baseline="9259" dirty="0">
                <a:latin typeface="Times New Roman"/>
                <a:cs typeface="Times New Roman"/>
              </a:rPr>
              <a:t>lub</a:t>
            </a:r>
            <a:endParaRPr sz="900" baseline="9259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55927" y="8805785"/>
            <a:ext cx="12026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659130" algn="l"/>
                <a:tab pos="1064895" algn="l"/>
              </a:tabLst>
            </a:pPr>
            <a:r>
              <a:rPr sz="1100" dirty="0">
                <a:latin typeface="Symbol"/>
                <a:cs typeface="Symbol"/>
              </a:rPr>
              <a:t></a:t>
            </a:r>
            <a:r>
              <a:rPr sz="1100" spc="3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T</a:t>
            </a:r>
            <a:r>
              <a:rPr sz="1050" i="1" spc="30" dirty="0">
                <a:latin typeface="Times New Roman"/>
                <a:cs typeface="Times New Roman"/>
              </a:rPr>
              <a:t> </a:t>
            </a:r>
            <a:r>
              <a:rPr sz="1575" spc="-89" baseline="34391" dirty="0">
                <a:latin typeface="Symbol"/>
                <a:cs typeface="Symbol"/>
              </a:rPr>
              <a:t></a:t>
            </a:r>
            <a:r>
              <a:rPr sz="1575" baseline="34391" dirty="0">
                <a:latin typeface="Times New Roman"/>
                <a:cs typeface="Times New Roman"/>
              </a:rPr>
              <a:t>	</a:t>
            </a:r>
            <a:r>
              <a:rPr sz="1050" dirty="0">
                <a:latin typeface="Times New Roman"/>
                <a:cs typeface="Times New Roman"/>
              </a:rPr>
              <a:t>(</a:t>
            </a:r>
            <a:r>
              <a:rPr sz="1050" i="1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)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Symbol"/>
                <a:cs typeface="Symbol"/>
              </a:rPr>
              <a:t>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Times New Roman"/>
                <a:cs typeface="Times New Roman"/>
              </a:rPr>
              <a:t>U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4383785" y="8065007"/>
            <a:ext cx="1811020" cy="247015"/>
            <a:chOff x="4383785" y="8065007"/>
            <a:chExt cx="1811020" cy="247015"/>
          </a:xfrm>
        </p:grpSpPr>
        <p:sp>
          <p:nvSpPr>
            <p:cNvPr id="76" name="object 76"/>
            <p:cNvSpPr/>
            <p:nvPr/>
          </p:nvSpPr>
          <p:spPr>
            <a:xfrm>
              <a:off x="4383785" y="8236457"/>
              <a:ext cx="1811020" cy="24765"/>
            </a:xfrm>
            <a:custGeom>
              <a:avLst/>
              <a:gdLst/>
              <a:ahLst/>
              <a:cxnLst/>
              <a:rect l="l" t="t" r="r" b="b"/>
              <a:pathLst>
                <a:path w="1811020" h="24765">
                  <a:moveTo>
                    <a:pt x="1786889" y="0"/>
                  </a:moveTo>
                  <a:lnTo>
                    <a:pt x="1786889" y="24384"/>
                  </a:lnTo>
                  <a:lnTo>
                    <a:pt x="1806082" y="14478"/>
                  </a:lnTo>
                  <a:lnTo>
                    <a:pt x="1790700" y="14478"/>
                  </a:lnTo>
                  <a:lnTo>
                    <a:pt x="1790700" y="9906"/>
                  </a:lnTo>
                  <a:lnTo>
                    <a:pt x="1806082" y="9906"/>
                  </a:lnTo>
                  <a:lnTo>
                    <a:pt x="1786889" y="0"/>
                  </a:lnTo>
                  <a:close/>
                </a:path>
                <a:path w="1811020" h="24765">
                  <a:moveTo>
                    <a:pt x="1786889" y="9906"/>
                  </a:moveTo>
                  <a:lnTo>
                    <a:pt x="0" y="9906"/>
                  </a:lnTo>
                  <a:lnTo>
                    <a:pt x="0" y="14478"/>
                  </a:lnTo>
                  <a:lnTo>
                    <a:pt x="1786889" y="14478"/>
                  </a:lnTo>
                  <a:lnTo>
                    <a:pt x="1786889" y="9906"/>
                  </a:lnTo>
                  <a:close/>
                </a:path>
                <a:path w="1811020" h="24765">
                  <a:moveTo>
                    <a:pt x="1806082" y="9906"/>
                  </a:moveTo>
                  <a:lnTo>
                    <a:pt x="1790700" y="9906"/>
                  </a:lnTo>
                  <a:lnTo>
                    <a:pt x="1790700" y="14478"/>
                  </a:lnTo>
                  <a:lnTo>
                    <a:pt x="1806082" y="14478"/>
                  </a:lnTo>
                  <a:lnTo>
                    <a:pt x="1810512" y="12192"/>
                  </a:lnTo>
                  <a:lnTo>
                    <a:pt x="1806082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86171" y="8180069"/>
              <a:ext cx="92710" cy="68580"/>
            </a:xfrm>
            <a:custGeom>
              <a:avLst/>
              <a:gdLst/>
              <a:ahLst/>
              <a:cxnLst/>
              <a:rect l="l" t="t" r="r" b="b"/>
              <a:pathLst>
                <a:path w="92710" h="68579">
                  <a:moveTo>
                    <a:pt x="9220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92201" y="68579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84647" y="8178545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4">
                  <a:moveTo>
                    <a:pt x="9525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95250" y="71627"/>
                  </a:lnTo>
                  <a:lnTo>
                    <a:pt x="95250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95250" y="1523"/>
                  </a:lnTo>
                  <a:lnTo>
                    <a:pt x="95250" y="0"/>
                  </a:lnTo>
                  <a:close/>
                </a:path>
                <a:path w="95250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95250" h="71754">
                  <a:moveTo>
                    <a:pt x="92201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92201" y="70103"/>
                  </a:lnTo>
                  <a:lnTo>
                    <a:pt x="92201" y="68579"/>
                  </a:lnTo>
                  <a:close/>
                </a:path>
                <a:path w="95250" h="71754">
                  <a:moveTo>
                    <a:pt x="92201" y="1523"/>
                  </a:moveTo>
                  <a:lnTo>
                    <a:pt x="92201" y="70103"/>
                  </a:lnTo>
                  <a:lnTo>
                    <a:pt x="93725" y="68579"/>
                  </a:lnTo>
                  <a:lnTo>
                    <a:pt x="95250" y="68579"/>
                  </a:lnTo>
                  <a:lnTo>
                    <a:pt x="95250" y="3047"/>
                  </a:lnTo>
                  <a:lnTo>
                    <a:pt x="93725" y="3047"/>
                  </a:lnTo>
                  <a:lnTo>
                    <a:pt x="92201" y="1523"/>
                  </a:lnTo>
                  <a:close/>
                </a:path>
                <a:path w="95250" h="71754">
                  <a:moveTo>
                    <a:pt x="95250" y="68579"/>
                  </a:moveTo>
                  <a:lnTo>
                    <a:pt x="93725" y="68579"/>
                  </a:lnTo>
                  <a:lnTo>
                    <a:pt x="92201" y="70103"/>
                  </a:lnTo>
                  <a:lnTo>
                    <a:pt x="95250" y="70103"/>
                  </a:lnTo>
                  <a:lnTo>
                    <a:pt x="95250" y="68579"/>
                  </a:lnTo>
                  <a:close/>
                </a:path>
                <a:path w="95250" h="7175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95250" h="71754">
                  <a:moveTo>
                    <a:pt x="92201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92201" y="3047"/>
                  </a:lnTo>
                  <a:lnTo>
                    <a:pt x="92201" y="1523"/>
                  </a:lnTo>
                  <a:close/>
                </a:path>
                <a:path w="95250" h="71754">
                  <a:moveTo>
                    <a:pt x="95250" y="1523"/>
                  </a:moveTo>
                  <a:lnTo>
                    <a:pt x="92201" y="1523"/>
                  </a:lnTo>
                  <a:lnTo>
                    <a:pt x="93725" y="3047"/>
                  </a:lnTo>
                  <a:lnTo>
                    <a:pt x="95250" y="3047"/>
                  </a:lnTo>
                  <a:lnTo>
                    <a:pt x="9525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81777" y="8065007"/>
              <a:ext cx="24765" cy="184150"/>
            </a:xfrm>
            <a:custGeom>
              <a:avLst/>
              <a:gdLst/>
              <a:ahLst/>
              <a:cxnLst/>
              <a:rect l="l" t="t" r="r" b="b"/>
              <a:pathLst>
                <a:path w="24764" h="184150">
                  <a:moveTo>
                    <a:pt x="16763" y="36576"/>
                  </a:moveTo>
                  <a:lnTo>
                    <a:pt x="8381" y="36576"/>
                  </a:lnTo>
                  <a:lnTo>
                    <a:pt x="8381" y="183642"/>
                  </a:lnTo>
                  <a:lnTo>
                    <a:pt x="16763" y="183642"/>
                  </a:lnTo>
                  <a:lnTo>
                    <a:pt x="16763" y="36576"/>
                  </a:lnTo>
                  <a:close/>
                </a:path>
                <a:path w="24764" h="184150">
                  <a:moveTo>
                    <a:pt x="12192" y="0"/>
                  </a:moveTo>
                  <a:lnTo>
                    <a:pt x="0" y="40386"/>
                  </a:lnTo>
                  <a:lnTo>
                    <a:pt x="8381" y="40386"/>
                  </a:lnTo>
                  <a:lnTo>
                    <a:pt x="8381" y="36576"/>
                  </a:lnTo>
                  <a:lnTo>
                    <a:pt x="23233" y="36576"/>
                  </a:lnTo>
                  <a:lnTo>
                    <a:pt x="12192" y="0"/>
                  </a:lnTo>
                  <a:close/>
                </a:path>
                <a:path w="24764" h="184150">
                  <a:moveTo>
                    <a:pt x="23233" y="36576"/>
                  </a:moveTo>
                  <a:lnTo>
                    <a:pt x="16763" y="36576"/>
                  </a:lnTo>
                  <a:lnTo>
                    <a:pt x="16763" y="40386"/>
                  </a:lnTo>
                  <a:lnTo>
                    <a:pt x="24384" y="40386"/>
                  </a:lnTo>
                  <a:lnTo>
                    <a:pt x="23233" y="36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86946" y="8065007"/>
              <a:ext cx="24130" cy="182880"/>
            </a:xfrm>
            <a:custGeom>
              <a:avLst/>
              <a:gdLst/>
              <a:ahLst/>
              <a:cxnLst/>
              <a:rect l="l" t="t" r="r" b="b"/>
              <a:pathLst>
                <a:path w="24129" h="182879">
                  <a:moveTo>
                    <a:pt x="23660" y="142494"/>
                  </a:moveTo>
                  <a:lnTo>
                    <a:pt x="16040" y="142494"/>
                  </a:lnTo>
                  <a:lnTo>
                    <a:pt x="16040" y="0"/>
                  </a:lnTo>
                  <a:lnTo>
                    <a:pt x="7658" y="0"/>
                  </a:lnTo>
                  <a:lnTo>
                    <a:pt x="7658" y="143002"/>
                  </a:lnTo>
                  <a:lnTo>
                    <a:pt x="0" y="143002"/>
                  </a:lnTo>
                  <a:lnTo>
                    <a:pt x="0" y="146812"/>
                  </a:lnTo>
                  <a:lnTo>
                    <a:pt x="5943" y="146812"/>
                  </a:lnTo>
                  <a:lnTo>
                    <a:pt x="5943" y="182372"/>
                  </a:lnTo>
                  <a:lnTo>
                    <a:pt x="16979" y="182372"/>
                  </a:lnTo>
                  <a:lnTo>
                    <a:pt x="16979" y="146812"/>
                  </a:lnTo>
                  <a:lnTo>
                    <a:pt x="7658" y="146812"/>
                  </a:lnTo>
                  <a:lnTo>
                    <a:pt x="7658" y="146304"/>
                  </a:lnTo>
                  <a:lnTo>
                    <a:pt x="16040" y="146304"/>
                  </a:lnTo>
                  <a:lnTo>
                    <a:pt x="22504" y="146304"/>
                  </a:lnTo>
                  <a:lnTo>
                    <a:pt x="23660" y="1424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92446" y="8248649"/>
              <a:ext cx="370840" cy="63500"/>
            </a:xfrm>
            <a:custGeom>
              <a:avLst/>
              <a:gdLst/>
              <a:ahLst/>
              <a:cxnLst/>
              <a:rect l="l" t="t" r="r" b="b"/>
              <a:pathLst>
                <a:path w="370839" h="63500">
                  <a:moveTo>
                    <a:pt x="3035" y="60198"/>
                  </a:moveTo>
                  <a:lnTo>
                    <a:pt x="0" y="60198"/>
                  </a:lnTo>
                  <a:lnTo>
                    <a:pt x="0" y="63258"/>
                  </a:lnTo>
                  <a:lnTo>
                    <a:pt x="3035" y="63258"/>
                  </a:lnTo>
                  <a:lnTo>
                    <a:pt x="3035" y="60198"/>
                  </a:lnTo>
                  <a:close/>
                </a:path>
                <a:path w="370839" h="63500">
                  <a:moveTo>
                    <a:pt x="3035" y="54864"/>
                  </a:moveTo>
                  <a:lnTo>
                    <a:pt x="0" y="54864"/>
                  </a:lnTo>
                  <a:lnTo>
                    <a:pt x="0" y="57162"/>
                  </a:lnTo>
                  <a:lnTo>
                    <a:pt x="3035" y="57162"/>
                  </a:lnTo>
                  <a:lnTo>
                    <a:pt x="3035" y="54864"/>
                  </a:lnTo>
                  <a:close/>
                </a:path>
                <a:path w="370839" h="63500">
                  <a:moveTo>
                    <a:pt x="3035" y="48768"/>
                  </a:moveTo>
                  <a:lnTo>
                    <a:pt x="0" y="48768"/>
                  </a:lnTo>
                  <a:lnTo>
                    <a:pt x="0" y="51816"/>
                  </a:lnTo>
                  <a:lnTo>
                    <a:pt x="3035" y="51816"/>
                  </a:lnTo>
                  <a:lnTo>
                    <a:pt x="3035" y="48768"/>
                  </a:lnTo>
                  <a:close/>
                </a:path>
                <a:path w="370839" h="63500">
                  <a:moveTo>
                    <a:pt x="3035" y="42672"/>
                  </a:moveTo>
                  <a:lnTo>
                    <a:pt x="0" y="42672"/>
                  </a:lnTo>
                  <a:lnTo>
                    <a:pt x="0" y="45720"/>
                  </a:lnTo>
                  <a:lnTo>
                    <a:pt x="3035" y="45720"/>
                  </a:lnTo>
                  <a:lnTo>
                    <a:pt x="3035" y="42672"/>
                  </a:lnTo>
                  <a:close/>
                </a:path>
                <a:path w="370839" h="63500">
                  <a:moveTo>
                    <a:pt x="3035" y="36576"/>
                  </a:moveTo>
                  <a:lnTo>
                    <a:pt x="0" y="36576"/>
                  </a:lnTo>
                  <a:lnTo>
                    <a:pt x="0" y="39636"/>
                  </a:lnTo>
                  <a:lnTo>
                    <a:pt x="3035" y="39636"/>
                  </a:lnTo>
                  <a:lnTo>
                    <a:pt x="3035" y="36576"/>
                  </a:lnTo>
                  <a:close/>
                </a:path>
                <a:path w="370839" h="63500">
                  <a:moveTo>
                    <a:pt x="3035" y="30480"/>
                  </a:moveTo>
                  <a:lnTo>
                    <a:pt x="0" y="30480"/>
                  </a:lnTo>
                  <a:lnTo>
                    <a:pt x="0" y="33540"/>
                  </a:lnTo>
                  <a:lnTo>
                    <a:pt x="3035" y="33540"/>
                  </a:lnTo>
                  <a:lnTo>
                    <a:pt x="3035" y="30480"/>
                  </a:lnTo>
                  <a:close/>
                </a:path>
                <a:path w="370839" h="63500">
                  <a:moveTo>
                    <a:pt x="3035" y="24384"/>
                  </a:moveTo>
                  <a:lnTo>
                    <a:pt x="0" y="24384"/>
                  </a:lnTo>
                  <a:lnTo>
                    <a:pt x="0" y="27432"/>
                  </a:lnTo>
                  <a:lnTo>
                    <a:pt x="3035" y="27432"/>
                  </a:lnTo>
                  <a:lnTo>
                    <a:pt x="3035" y="24384"/>
                  </a:lnTo>
                  <a:close/>
                </a:path>
                <a:path w="370839" h="63500">
                  <a:moveTo>
                    <a:pt x="3035" y="18288"/>
                  </a:moveTo>
                  <a:lnTo>
                    <a:pt x="0" y="18288"/>
                  </a:lnTo>
                  <a:lnTo>
                    <a:pt x="0" y="21348"/>
                  </a:lnTo>
                  <a:lnTo>
                    <a:pt x="3035" y="21348"/>
                  </a:lnTo>
                  <a:lnTo>
                    <a:pt x="3035" y="18288"/>
                  </a:lnTo>
                  <a:close/>
                </a:path>
                <a:path w="370839" h="63500">
                  <a:moveTo>
                    <a:pt x="3035" y="12192"/>
                  </a:moveTo>
                  <a:lnTo>
                    <a:pt x="0" y="12192"/>
                  </a:lnTo>
                  <a:lnTo>
                    <a:pt x="0" y="15252"/>
                  </a:lnTo>
                  <a:lnTo>
                    <a:pt x="3035" y="15252"/>
                  </a:lnTo>
                  <a:lnTo>
                    <a:pt x="3035" y="12192"/>
                  </a:lnTo>
                  <a:close/>
                </a:path>
                <a:path w="370839" h="63500">
                  <a:moveTo>
                    <a:pt x="3035" y="6096"/>
                  </a:moveTo>
                  <a:lnTo>
                    <a:pt x="0" y="6096"/>
                  </a:lnTo>
                  <a:lnTo>
                    <a:pt x="0" y="9144"/>
                  </a:lnTo>
                  <a:lnTo>
                    <a:pt x="3035" y="9144"/>
                  </a:lnTo>
                  <a:lnTo>
                    <a:pt x="3035" y="6096"/>
                  </a:lnTo>
                  <a:close/>
                </a:path>
                <a:path w="370839" h="63500">
                  <a:moveTo>
                    <a:pt x="3035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35" y="3048"/>
                  </a:lnTo>
                  <a:lnTo>
                    <a:pt x="3035" y="0"/>
                  </a:lnTo>
                  <a:close/>
                </a:path>
                <a:path w="370839" h="63500">
                  <a:moveTo>
                    <a:pt x="95237" y="60198"/>
                  </a:moveTo>
                  <a:lnTo>
                    <a:pt x="92202" y="60198"/>
                  </a:lnTo>
                  <a:lnTo>
                    <a:pt x="92202" y="63258"/>
                  </a:lnTo>
                  <a:lnTo>
                    <a:pt x="95237" y="63258"/>
                  </a:lnTo>
                  <a:lnTo>
                    <a:pt x="95237" y="60198"/>
                  </a:lnTo>
                  <a:close/>
                </a:path>
                <a:path w="370839" h="63500">
                  <a:moveTo>
                    <a:pt x="95237" y="54864"/>
                  </a:moveTo>
                  <a:lnTo>
                    <a:pt x="92202" y="54864"/>
                  </a:lnTo>
                  <a:lnTo>
                    <a:pt x="92202" y="57162"/>
                  </a:lnTo>
                  <a:lnTo>
                    <a:pt x="95237" y="57162"/>
                  </a:lnTo>
                  <a:lnTo>
                    <a:pt x="95237" y="54864"/>
                  </a:lnTo>
                  <a:close/>
                </a:path>
                <a:path w="370839" h="63500">
                  <a:moveTo>
                    <a:pt x="95237" y="48768"/>
                  </a:moveTo>
                  <a:lnTo>
                    <a:pt x="92202" y="48768"/>
                  </a:lnTo>
                  <a:lnTo>
                    <a:pt x="92202" y="51816"/>
                  </a:lnTo>
                  <a:lnTo>
                    <a:pt x="95237" y="51816"/>
                  </a:lnTo>
                  <a:lnTo>
                    <a:pt x="95237" y="48768"/>
                  </a:lnTo>
                  <a:close/>
                </a:path>
                <a:path w="370839" h="63500">
                  <a:moveTo>
                    <a:pt x="95237" y="42672"/>
                  </a:moveTo>
                  <a:lnTo>
                    <a:pt x="92202" y="42672"/>
                  </a:lnTo>
                  <a:lnTo>
                    <a:pt x="92202" y="45720"/>
                  </a:lnTo>
                  <a:lnTo>
                    <a:pt x="95237" y="45720"/>
                  </a:lnTo>
                  <a:lnTo>
                    <a:pt x="95237" y="42672"/>
                  </a:lnTo>
                  <a:close/>
                </a:path>
                <a:path w="370839" h="63500">
                  <a:moveTo>
                    <a:pt x="95237" y="36576"/>
                  </a:moveTo>
                  <a:lnTo>
                    <a:pt x="92202" y="36576"/>
                  </a:lnTo>
                  <a:lnTo>
                    <a:pt x="92202" y="39636"/>
                  </a:lnTo>
                  <a:lnTo>
                    <a:pt x="95237" y="39636"/>
                  </a:lnTo>
                  <a:lnTo>
                    <a:pt x="95237" y="36576"/>
                  </a:lnTo>
                  <a:close/>
                </a:path>
                <a:path w="370839" h="63500">
                  <a:moveTo>
                    <a:pt x="95237" y="30480"/>
                  </a:moveTo>
                  <a:lnTo>
                    <a:pt x="92202" y="30480"/>
                  </a:lnTo>
                  <a:lnTo>
                    <a:pt x="92202" y="33540"/>
                  </a:lnTo>
                  <a:lnTo>
                    <a:pt x="95237" y="33540"/>
                  </a:lnTo>
                  <a:lnTo>
                    <a:pt x="95237" y="30480"/>
                  </a:lnTo>
                  <a:close/>
                </a:path>
                <a:path w="370839" h="63500">
                  <a:moveTo>
                    <a:pt x="95237" y="24384"/>
                  </a:moveTo>
                  <a:lnTo>
                    <a:pt x="92202" y="24384"/>
                  </a:lnTo>
                  <a:lnTo>
                    <a:pt x="92202" y="27432"/>
                  </a:lnTo>
                  <a:lnTo>
                    <a:pt x="95237" y="27432"/>
                  </a:lnTo>
                  <a:lnTo>
                    <a:pt x="95237" y="24384"/>
                  </a:lnTo>
                  <a:close/>
                </a:path>
                <a:path w="370839" h="63500">
                  <a:moveTo>
                    <a:pt x="95237" y="18288"/>
                  </a:moveTo>
                  <a:lnTo>
                    <a:pt x="92202" y="18288"/>
                  </a:lnTo>
                  <a:lnTo>
                    <a:pt x="92202" y="21348"/>
                  </a:lnTo>
                  <a:lnTo>
                    <a:pt x="95237" y="21348"/>
                  </a:lnTo>
                  <a:lnTo>
                    <a:pt x="95237" y="18288"/>
                  </a:lnTo>
                  <a:close/>
                </a:path>
                <a:path w="370839" h="63500">
                  <a:moveTo>
                    <a:pt x="95237" y="12192"/>
                  </a:moveTo>
                  <a:lnTo>
                    <a:pt x="92202" y="12192"/>
                  </a:lnTo>
                  <a:lnTo>
                    <a:pt x="92202" y="15252"/>
                  </a:lnTo>
                  <a:lnTo>
                    <a:pt x="95237" y="15252"/>
                  </a:lnTo>
                  <a:lnTo>
                    <a:pt x="95237" y="12192"/>
                  </a:lnTo>
                  <a:close/>
                </a:path>
                <a:path w="370839" h="63500">
                  <a:moveTo>
                    <a:pt x="95237" y="6096"/>
                  </a:moveTo>
                  <a:lnTo>
                    <a:pt x="92202" y="6096"/>
                  </a:lnTo>
                  <a:lnTo>
                    <a:pt x="92202" y="9144"/>
                  </a:lnTo>
                  <a:lnTo>
                    <a:pt x="95237" y="9144"/>
                  </a:lnTo>
                  <a:lnTo>
                    <a:pt x="95237" y="6096"/>
                  </a:lnTo>
                  <a:close/>
                </a:path>
                <a:path w="370839" h="63500">
                  <a:moveTo>
                    <a:pt x="95237" y="0"/>
                  </a:moveTo>
                  <a:lnTo>
                    <a:pt x="92202" y="0"/>
                  </a:lnTo>
                  <a:lnTo>
                    <a:pt x="92202" y="3048"/>
                  </a:lnTo>
                  <a:lnTo>
                    <a:pt x="95237" y="3048"/>
                  </a:lnTo>
                  <a:lnTo>
                    <a:pt x="95237" y="0"/>
                  </a:lnTo>
                  <a:close/>
                </a:path>
                <a:path w="370839" h="63500">
                  <a:moveTo>
                    <a:pt x="370332" y="60198"/>
                  </a:moveTo>
                  <a:lnTo>
                    <a:pt x="367284" y="60198"/>
                  </a:lnTo>
                  <a:lnTo>
                    <a:pt x="367284" y="63258"/>
                  </a:lnTo>
                  <a:lnTo>
                    <a:pt x="370332" y="63258"/>
                  </a:lnTo>
                  <a:lnTo>
                    <a:pt x="370332" y="60198"/>
                  </a:lnTo>
                  <a:close/>
                </a:path>
                <a:path w="370839" h="63500">
                  <a:moveTo>
                    <a:pt x="370332" y="54864"/>
                  </a:moveTo>
                  <a:lnTo>
                    <a:pt x="367284" y="54864"/>
                  </a:lnTo>
                  <a:lnTo>
                    <a:pt x="367284" y="57162"/>
                  </a:lnTo>
                  <a:lnTo>
                    <a:pt x="370332" y="57162"/>
                  </a:lnTo>
                  <a:lnTo>
                    <a:pt x="370332" y="54864"/>
                  </a:lnTo>
                  <a:close/>
                </a:path>
                <a:path w="370839" h="63500">
                  <a:moveTo>
                    <a:pt x="370332" y="48768"/>
                  </a:moveTo>
                  <a:lnTo>
                    <a:pt x="367284" y="48768"/>
                  </a:lnTo>
                  <a:lnTo>
                    <a:pt x="367284" y="51816"/>
                  </a:lnTo>
                  <a:lnTo>
                    <a:pt x="370332" y="51816"/>
                  </a:lnTo>
                  <a:lnTo>
                    <a:pt x="370332" y="48768"/>
                  </a:lnTo>
                  <a:close/>
                </a:path>
                <a:path w="370839" h="63500">
                  <a:moveTo>
                    <a:pt x="370332" y="42672"/>
                  </a:moveTo>
                  <a:lnTo>
                    <a:pt x="367284" y="42672"/>
                  </a:lnTo>
                  <a:lnTo>
                    <a:pt x="367284" y="45720"/>
                  </a:lnTo>
                  <a:lnTo>
                    <a:pt x="370332" y="45720"/>
                  </a:lnTo>
                  <a:lnTo>
                    <a:pt x="370332" y="42672"/>
                  </a:lnTo>
                  <a:close/>
                </a:path>
                <a:path w="370839" h="63500">
                  <a:moveTo>
                    <a:pt x="370332" y="36576"/>
                  </a:moveTo>
                  <a:lnTo>
                    <a:pt x="367284" y="36576"/>
                  </a:lnTo>
                  <a:lnTo>
                    <a:pt x="367284" y="39636"/>
                  </a:lnTo>
                  <a:lnTo>
                    <a:pt x="370332" y="39636"/>
                  </a:lnTo>
                  <a:lnTo>
                    <a:pt x="370332" y="36576"/>
                  </a:lnTo>
                  <a:close/>
                </a:path>
                <a:path w="370839" h="63500">
                  <a:moveTo>
                    <a:pt x="370332" y="30480"/>
                  </a:moveTo>
                  <a:lnTo>
                    <a:pt x="367284" y="30480"/>
                  </a:lnTo>
                  <a:lnTo>
                    <a:pt x="367284" y="33540"/>
                  </a:lnTo>
                  <a:lnTo>
                    <a:pt x="370332" y="33540"/>
                  </a:lnTo>
                  <a:lnTo>
                    <a:pt x="370332" y="30480"/>
                  </a:lnTo>
                  <a:close/>
                </a:path>
                <a:path w="370839" h="63500">
                  <a:moveTo>
                    <a:pt x="370332" y="24384"/>
                  </a:moveTo>
                  <a:lnTo>
                    <a:pt x="367284" y="24384"/>
                  </a:lnTo>
                  <a:lnTo>
                    <a:pt x="367284" y="27432"/>
                  </a:lnTo>
                  <a:lnTo>
                    <a:pt x="370332" y="27432"/>
                  </a:lnTo>
                  <a:lnTo>
                    <a:pt x="370332" y="24384"/>
                  </a:lnTo>
                  <a:close/>
                </a:path>
                <a:path w="370839" h="63500">
                  <a:moveTo>
                    <a:pt x="370332" y="18288"/>
                  </a:moveTo>
                  <a:lnTo>
                    <a:pt x="367284" y="18288"/>
                  </a:lnTo>
                  <a:lnTo>
                    <a:pt x="367284" y="21348"/>
                  </a:lnTo>
                  <a:lnTo>
                    <a:pt x="370332" y="21348"/>
                  </a:lnTo>
                  <a:lnTo>
                    <a:pt x="370332" y="18288"/>
                  </a:lnTo>
                  <a:close/>
                </a:path>
                <a:path w="370839" h="63500">
                  <a:moveTo>
                    <a:pt x="370332" y="12192"/>
                  </a:moveTo>
                  <a:lnTo>
                    <a:pt x="367284" y="12192"/>
                  </a:lnTo>
                  <a:lnTo>
                    <a:pt x="367284" y="15252"/>
                  </a:lnTo>
                  <a:lnTo>
                    <a:pt x="370332" y="15252"/>
                  </a:lnTo>
                  <a:lnTo>
                    <a:pt x="370332" y="12192"/>
                  </a:lnTo>
                  <a:close/>
                </a:path>
                <a:path w="370839" h="63500">
                  <a:moveTo>
                    <a:pt x="370332" y="6096"/>
                  </a:moveTo>
                  <a:lnTo>
                    <a:pt x="367284" y="6096"/>
                  </a:lnTo>
                  <a:lnTo>
                    <a:pt x="367284" y="9144"/>
                  </a:lnTo>
                  <a:lnTo>
                    <a:pt x="370332" y="9144"/>
                  </a:lnTo>
                  <a:lnTo>
                    <a:pt x="370332" y="6096"/>
                  </a:lnTo>
                  <a:close/>
                </a:path>
                <a:path w="370839" h="63500">
                  <a:moveTo>
                    <a:pt x="370332" y="0"/>
                  </a:moveTo>
                  <a:lnTo>
                    <a:pt x="367284" y="0"/>
                  </a:lnTo>
                  <a:lnTo>
                    <a:pt x="367284" y="3048"/>
                  </a:lnTo>
                  <a:lnTo>
                    <a:pt x="370332" y="3048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77611" y="8180069"/>
              <a:ext cx="92710" cy="68580"/>
            </a:xfrm>
            <a:custGeom>
              <a:avLst/>
              <a:gdLst/>
              <a:ahLst/>
              <a:cxnLst/>
              <a:rect l="l" t="t" r="r" b="b"/>
              <a:pathLst>
                <a:path w="92710" h="68579">
                  <a:moveTo>
                    <a:pt x="9220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92201" y="68579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76087" y="8178545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4">
                  <a:moveTo>
                    <a:pt x="9525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95250" y="71627"/>
                  </a:lnTo>
                  <a:lnTo>
                    <a:pt x="95250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95250" y="1523"/>
                  </a:lnTo>
                  <a:lnTo>
                    <a:pt x="95250" y="0"/>
                  </a:lnTo>
                  <a:close/>
                </a:path>
                <a:path w="95250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95250" h="71754">
                  <a:moveTo>
                    <a:pt x="92201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92201" y="70103"/>
                  </a:lnTo>
                  <a:lnTo>
                    <a:pt x="92201" y="68579"/>
                  </a:lnTo>
                  <a:close/>
                </a:path>
                <a:path w="95250" h="71754">
                  <a:moveTo>
                    <a:pt x="92201" y="1523"/>
                  </a:moveTo>
                  <a:lnTo>
                    <a:pt x="92201" y="70103"/>
                  </a:lnTo>
                  <a:lnTo>
                    <a:pt x="93725" y="68579"/>
                  </a:lnTo>
                  <a:lnTo>
                    <a:pt x="95250" y="68579"/>
                  </a:lnTo>
                  <a:lnTo>
                    <a:pt x="95250" y="3047"/>
                  </a:lnTo>
                  <a:lnTo>
                    <a:pt x="93725" y="3047"/>
                  </a:lnTo>
                  <a:lnTo>
                    <a:pt x="92201" y="1523"/>
                  </a:lnTo>
                  <a:close/>
                </a:path>
                <a:path w="95250" h="71754">
                  <a:moveTo>
                    <a:pt x="95250" y="68579"/>
                  </a:moveTo>
                  <a:lnTo>
                    <a:pt x="93725" y="68579"/>
                  </a:lnTo>
                  <a:lnTo>
                    <a:pt x="92201" y="70103"/>
                  </a:lnTo>
                  <a:lnTo>
                    <a:pt x="95250" y="70103"/>
                  </a:lnTo>
                  <a:lnTo>
                    <a:pt x="95250" y="68579"/>
                  </a:lnTo>
                  <a:close/>
                </a:path>
                <a:path w="95250" h="7175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95250" h="71754">
                  <a:moveTo>
                    <a:pt x="92201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92201" y="3047"/>
                  </a:lnTo>
                  <a:lnTo>
                    <a:pt x="92201" y="1523"/>
                  </a:lnTo>
                  <a:close/>
                </a:path>
                <a:path w="95250" h="71754">
                  <a:moveTo>
                    <a:pt x="95250" y="1523"/>
                  </a:moveTo>
                  <a:lnTo>
                    <a:pt x="92201" y="1523"/>
                  </a:lnTo>
                  <a:lnTo>
                    <a:pt x="93725" y="3047"/>
                  </a:lnTo>
                  <a:lnTo>
                    <a:pt x="95250" y="3047"/>
                  </a:lnTo>
                  <a:lnTo>
                    <a:pt x="9525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69051" y="8180069"/>
              <a:ext cx="92710" cy="68580"/>
            </a:xfrm>
            <a:custGeom>
              <a:avLst/>
              <a:gdLst/>
              <a:ahLst/>
              <a:cxnLst/>
              <a:rect l="l" t="t" r="r" b="b"/>
              <a:pathLst>
                <a:path w="92710" h="68579">
                  <a:moveTo>
                    <a:pt x="9220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92201" y="68579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367527" y="8178545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4">
                  <a:moveTo>
                    <a:pt x="9525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95250" y="71627"/>
                  </a:lnTo>
                  <a:lnTo>
                    <a:pt x="95250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95250" y="1523"/>
                  </a:lnTo>
                  <a:lnTo>
                    <a:pt x="95250" y="0"/>
                  </a:lnTo>
                  <a:close/>
                </a:path>
                <a:path w="95250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95250" h="71754">
                  <a:moveTo>
                    <a:pt x="92201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92201" y="70103"/>
                  </a:lnTo>
                  <a:lnTo>
                    <a:pt x="92201" y="68579"/>
                  </a:lnTo>
                  <a:close/>
                </a:path>
                <a:path w="95250" h="71754">
                  <a:moveTo>
                    <a:pt x="92201" y="1523"/>
                  </a:moveTo>
                  <a:lnTo>
                    <a:pt x="92201" y="70103"/>
                  </a:lnTo>
                  <a:lnTo>
                    <a:pt x="93725" y="68579"/>
                  </a:lnTo>
                  <a:lnTo>
                    <a:pt x="95250" y="68579"/>
                  </a:lnTo>
                  <a:lnTo>
                    <a:pt x="95250" y="3047"/>
                  </a:lnTo>
                  <a:lnTo>
                    <a:pt x="93725" y="3047"/>
                  </a:lnTo>
                  <a:lnTo>
                    <a:pt x="92201" y="1523"/>
                  </a:lnTo>
                  <a:close/>
                </a:path>
                <a:path w="95250" h="71754">
                  <a:moveTo>
                    <a:pt x="95250" y="68579"/>
                  </a:moveTo>
                  <a:lnTo>
                    <a:pt x="93725" y="68579"/>
                  </a:lnTo>
                  <a:lnTo>
                    <a:pt x="92201" y="70103"/>
                  </a:lnTo>
                  <a:lnTo>
                    <a:pt x="95250" y="70103"/>
                  </a:lnTo>
                  <a:lnTo>
                    <a:pt x="95250" y="68579"/>
                  </a:lnTo>
                  <a:close/>
                </a:path>
                <a:path w="95250" h="7175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95250" h="71754">
                  <a:moveTo>
                    <a:pt x="92201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92201" y="3047"/>
                  </a:lnTo>
                  <a:lnTo>
                    <a:pt x="92201" y="1523"/>
                  </a:lnTo>
                  <a:close/>
                </a:path>
                <a:path w="95250" h="71754">
                  <a:moveTo>
                    <a:pt x="95250" y="1523"/>
                  </a:moveTo>
                  <a:lnTo>
                    <a:pt x="92201" y="1523"/>
                  </a:lnTo>
                  <a:lnTo>
                    <a:pt x="93725" y="3047"/>
                  </a:lnTo>
                  <a:lnTo>
                    <a:pt x="95250" y="3047"/>
                  </a:lnTo>
                  <a:lnTo>
                    <a:pt x="9525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033011" y="7265158"/>
            <a:ext cx="267970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Fixed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Preemption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Points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(FPP)</a:t>
            </a:r>
            <a:endParaRPr sz="1400">
              <a:latin typeface="Arial"/>
              <a:cs typeface="Arial"/>
            </a:endParaRPr>
          </a:p>
          <a:p>
            <a:pPr marL="168275" indent="-142875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Font typeface="Wingdings"/>
              <a:buChar char=""/>
              <a:tabLst>
                <a:tab pos="168275" algn="l"/>
              </a:tabLst>
            </a:pPr>
            <a:r>
              <a:rPr sz="900" dirty="0">
                <a:latin typeface="Arial MT"/>
                <a:cs typeface="Arial MT"/>
              </a:rPr>
              <a:t>Each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82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divided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m</a:t>
            </a:r>
            <a:r>
              <a:rPr sz="900" i="1" baseline="-18518" dirty="0">
                <a:latin typeface="Arial"/>
                <a:cs typeface="Arial"/>
              </a:rPr>
              <a:t>i</a:t>
            </a:r>
            <a:r>
              <a:rPr sz="900" i="1" spc="89" baseline="-18518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chunks:</a:t>
            </a:r>
            <a:r>
              <a:rPr sz="900" spc="195" dirty="0">
                <a:latin typeface="Arial MT"/>
                <a:cs typeface="Arial MT"/>
              </a:rPr>
              <a:t> </a:t>
            </a:r>
            <a:r>
              <a:rPr sz="900" i="1" dirty="0">
                <a:latin typeface="Arial"/>
                <a:cs typeface="Arial"/>
              </a:rPr>
              <a:t>q</a:t>
            </a:r>
            <a:r>
              <a:rPr sz="900" i="1" baseline="-18518" dirty="0">
                <a:latin typeface="Arial"/>
                <a:cs typeface="Arial"/>
              </a:rPr>
              <a:t>i,1</a:t>
            </a:r>
            <a:r>
              <a:rPr sz="900" i="1" spc="427" baseline="-18518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...</a:t>
            </a:r>
            <a:r>
              <a:rPr sz="900" i="1" spc="204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30" baseline="-18518" dirty="0">
                <a:latin typeface="Arial"/>
                <a:cs typeface="Arial"/>
              </a:rPr>
              <a:t>i,m</a:t>
            </a:r>
            <a:r>
              <a:rPr sz="525" i="1" spc="-30" baseline="-39682" dirty="0">
                <a:latin typeface="Arial"/>
                <a:cs typeface="Arial"/>
              </a:rPr>
              <a:t>i</a:t>
            </a:r>
            <a:endParaRPr sz="525" baseline="-39682">
              <a:latin typeface="Arial"/>
              <a:cs typeface="Arial"/>
            </a:endParaRPr>
          </a:p>
          <a:p>
            <a:pPr marL="168275" indent="-142875">
              <a:lnSpc>
                <a:spcPct val="100000"/>
              </a:lnSpc>
              <a:spcBef>
                <a:spcPts val="415"/>
              </a:spcBef>
              <a:buClr>
                <a:srgbClr val="0000FF"/>
              </a:buClr>
              <a:buFont typeface="Wingdings"/>
              <a:buChar char=""/>
              <a:tabLst>
                <a:tab pos="168275" algn="l"/>
              </a:tabLst>
            </a:pPr>
            <a:r>
              <a:rPr sz="900" dirty="0">
                <a:latin typeface="Arial MT"/>
                <a:cs typeface="Arial MT"/>
              </a:rPr>
              <a:t>It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only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preempted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between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chunks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919471" y="8977883"/>
            <a:ext cx="1012190" cy="300990"/>
            <a:chOff x="4919471" y="8977883"/>
            <a:chExt cx="1012190" cy="300990"/>
          </a:xfrm>
        </p:grpSpPr>
        <p:pic>
          <p:nvPicPr>
            <p:cNvPr id="88" name="object 8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0995" y="8979407"/>
              <a:ext cx="1008888" cy="29794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919471" y="8977883"/>
              <a:ext cx="1012190" cy="300990"/>
            </a:xfrm>
            <a:custGeom>
              <a:avLst/>
              <a:gdLst/>
              <a:ahLst/>
              <a:cxnLst/>
              <a:rect l="l" t="t" r="r" b="b"/>
              <a:pathLst>
                <a:path w="1012189" h="300990">
                  <a:moveTo>
                    <a:pt x="1011936" y="0"/>
                  </a:moveTo>
                  <a:lnTo>
                    <a:pt x="0" y="0"/>
                  </a:lnTo>
                  <a:lnTo>
                    <a:pt x="0" y="300990"/>
                  </a:lnTo>
                  <a:lnTo>
                    <a:pt x="1011936" y="300990"/>
                  </a:lnTo>
                  <a:lnTo>
                    <a:pt x="1011936" y="299466"/>
                  </a:lnTo>
                  <a:lnTo>
                    <a:pt x="3048" y="299466"/>
                  </a:lnTo>
                  <a:lnTo>
                    <a:pt x="1524" y="297942"/>
                  </a:lnTo>
                  <a:lnTo>
                    <a:pt x="3048" y="29794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011936" y="1524"/>
                  </a:lnTo>
                  <a:lnTo>
                    <a:pt x="1011936" y="0"/>
                  </a:lnTo>
                  <a:close/>
                </a:path>
                <a:path w="1012189" h="300990">
                  <a:moveTo>
                    <a:pt x="3048" y="297942"/>
                  </a:moveTo>
                  <a:lnTo>
                    <a:pt x="1524" y="297942"/>
                  </a:lnTo>
                  <a:lnTo>
                    <a:pt x="3048" y="299466"/>
                  </a:lnTo>
                  <a:lnTo>
                    <a:pt x="3048" y="297942"/>
                  </a:lnTo>
                  <a:close/>
                </a:path>
                <a:path w="1012189" h="300990">
                  <a:moveTo>
                    <a:pt x="1008888" y="297942"/>
                  </a:moveTo>
                  <a:lnTo>
                    <a:pt x="3048" y="297942"/>
                  </a:lnTo>
                  <a:lnTo>
                    <a:pt x="3048" y="299466"/>
                  </a:lnTo>
                  <a:lnTo>
                    <a:pt x="1008888" y="299466"/>
                  </a:lnTo>
                  <a:lnTo>
                    <a:pt x="1008888" y="297942"/>
                  </a:lnTo>
                  <a:close/>
                </a:path>
                <a:path w="1012189" h="300990">
                  <a:moveTo>
                    <a:pt x="1008888" y="1524"/>
                  </a:moveTo>
                  <a:lnTo>
                    <a:pt x="1008888" y="299466"/>
                  </a:lnTo>
                  <a:lnTo>
                    <a:pt x="1010412" y="297942"/>
                  </a:lnTo>
                  <a:lnTo>
                    <a:pt x="1011936" y="297942"/>
                  </a:lnTo>
                  <a:lnTo>
                    <a:pt x="1011936" y="3048"/>
                  </a:lnTo>
                  <a:lnTo>
                    <a:pt x="1010412" y="3048"/>
                  </a:lnTo>
                  <a:lnTo>
                    <a:pt x="1008888" y="1524"/>
                  </a:lnTo>
                  <a:close/>
                </a:path>
                <a:path w="1012189" h="300990">
                  <a:moveTo>
                    <a:pt x="1011936" y="297942"/>
                  </a:moveTo>
                  <a:lnTo>
                    <a:pt x="1010412" y="297942"/>
                  </a:lnTo>
                  <a:lnTo>
                    <a:pt x="1008888" y="299466"/>
                  </a:lnTo>
                  <a:lnTo>
                    <a:pt x="1011936" y="299466"/>
                  </a:lnTo>
                  <a:lnTo>
                    <a:pt x="1011936" y="297942"/>
                  </a:lnTo>
                  <a:close/>
                </a:path>
                <a:path w="1012189" h="30099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12189" h="300990">
                  <a:moveTo>
                    <a:pt x="100888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008888" y="3048"/>
                  </a:lnTo>
                  <a:lnTo>
                    <a:pt x="1008888" y="1524"/>
                  </a:lnTo>
                  <a:close/>
                </a:path>
                <a:path w="1012189" h="300990">
                  <a:moveTo>
                    <a:pt x="1011936" y="1524"/>
                  </a:moveTo>
                  <a:lnTo>
                    <a:pt x="1008888" y="1524"/>
                  </a:lnTo>
                  <a:lnTo>
                    <a:pt x="1010412" y="3048"/>
                  </a:lnTo>
                  <a:lnTo>
                    <a:pt x="1011936" y="3048"/>
                  </a:lnTo>
                  <a:lnTo>
                    <a:pt x="101193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082532" y="9081413"/>
            <a:ext cx="589280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53720" algn="l"/>
              </a:tabLst>
            </a:pPr>
            <a:r>
              <a:rPr sz="600" i="1" spc="-50" dirty="0">
                <a:latin typeface="Times New Roman"/>
                <a:cs typeface="Times New Roman"/>
              </a:rPr>
              <a:t>i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600" i="1" spc="-50" dirty="0">
                <a:latin typeface="Times New Roman"/>
                <a:cs typeface="Times New Roman"/>
              </a:rPr>
              <a:t>j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258305" y="9128655"/>
            <a:ext cx="24637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600" i="1" dirty="0">
                <a:latin typeface="Times New Roman"/>
                <a:cs typeface="Times New Roman"/>
              </a:rPr>
              <a:t>P</a:t>
            </a:r>
            <a:r>
              <a:rPr sz="675" i="1" baseline="-18518" dirty="0">
                <a:latin typeface="Times New Roman"/>
                <a:cs typeface="Times New Roman"/>
              </a:rPr>
              <a:t>j</a:t>
            </a:r>
            <a:r>
              <a:rPr sz="675" i="1" spc="30" baseline="-18518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</a:t>
            </a:r>
            <a:r>
              <a:rPr sz="600" spc="-85" dirty="0">
                <a:latin typeface="Times New Roman"/>
                <a:cs typeface="Times New Roman"/>
              </a:rPr>
              <a:t> </a:t>
            </a:r>
            <a:r>
              <a:rPr sz="600" i="1" spc="-25" dirty="0">
                <a:latin typeface="Times New Roman"/>
                <a:cs typeface="Times New Roman"/>
              </a:rPr>
              <a:t>P</a:t>
            </a:r>
            <a:r>
              <a:rPr sz="675" i="1" spc="-37" baseline="-18518" dirty="0">
                <a:latin typeface="Times New Roman"/>
                <a:cs typeface="Times New Roman"/>
              </a:rPr>
              <a:t>i</a:t>
            </a:r>
            <a:endParaRPr sz="675" baseline="-18518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978656" y="8990269"/>
            <a:ext cx="90170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50" i="1" dirty="0">
                <a:latin typeface="Times New Roman"/>
                <a:cs typeface="Times New Roman"/>
              </a:rPr>
              <a:t>B</a:t>
            </a:r>
            <a:r>
              <a:rPr sz="1050" i="1" spc="2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-10" dirty="0">
                <a:latin typeface="Times New Roman"/>
                <a:cs typeface="Times New Roman"/>
              </a:rPr>
              <a:t> max{</a:t>
            </a:r>
            <a:r>
              <a:rPr sz="1050" i="1" spc="-10" dirty="0">
                <a:latin typeface="Times New Roman"/>
                <a:cs typeface="Times New Roman"/>
              </a:rPr>
              <a:t>q</a:t>
            </a:r>
            <a:r>
              <a:rPr sz="900" spc="-15" baseline="46296" dirty="0">
                <a:latin typeface="Times New Roman"/>
                <a:cs typeface="Times New Roman"/>
              </a:rPr>
              <a:t>max</a:t>
            </a:r>
            <a:r>
              <a:rPr sz="1050" spc="-10" dirty="0">
                <a:latin typeface="Times New Roman"/>
                <a:cs typeface="Times New Roman"/>
              </a:rPr>
              <a:t>}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919346" y="7222617"/>
            <a:ext cx="2912110" cy="2183130"/>
            <a:chOff x="3919346" y="7222617"/>
            <a:chExt cx="2912110" cy="2183130"/>
          </a:xfrm>
        </p:grpSpPr>
        <p:sp>
          <p:nvSpPr>
            <p:cNvPr id="94" name="object 94"/>
            <p:cNvSpPr/>
            <p:nvPr/>
          </p:nvSpPr>
          <p:spPr>
            <a:xfrm>
              <a:off x="4383785" y="8878062"/>
              <a:ext cx="1811020" cy="24765"/>
            </a:xfrm>
            <a:custGeom>
              <a:avLst/>
              <a:gdLst/>
              <a:ahLst/>
              <a:cxnLst/>
              <a:rect l="l" t="t" r="r" b="b"/>
              <a:pathLst>
                <a:path w="1811020" h="24765">
                  <a:moveTo>
                    <a:pt x="1786889" y="0"/>
                  </a:moveTo>
                  <a:lnTo>
                    <a:pt x="1786889" y="24384"/>
                  </a:lnTo>
                  <a:lnTo>
                    <a:pt x="1806083" y="14477"/>
                  </a:lnTo>
                  <a:lnTo>
                    <a:pt x="1790700" y="14477"/>
                  </a:lnTo>
                  <a:lnTo>
                    <a:pt x="1790700" y="9906"/>
                  </a:lnTo>
                  <a:lnTo>
                    <a:pt x="1806082" y="9906"/>
                  </a:lnTo>
                  <a:lnTo>
                    <a:pt x="1786889" y="0"/>
                  </a:lnTo>
                  <a:close/>
                </a:path>
                <a:path w="1811020" h="24765">
                  <a:moveTo>
                    <a:pt x="1786889" y="9906"/>
                  </a:moveTo>
                  <a:lnTo>
                    <a:pt x="0" y="9906"/>
                  </a:lnTo>
                  <a:lnTo>
                    <a:pt x="0" y="14477"/>
                  </a:lnTo>
                  <a:lnTo>
                    <a:pt x="1786889" y="14477"/>
                  </a:lnTo>
                  <a:lnTo>
                    <a:pt x="1786889" y="9906"/>
                  </a:lnTo>
                  <a:close/>
                </a:path>
                <a:path w="1811020" h="24765">
                  <a:moveTo>
                    <a:pt x="1806082" y="9906"/>
                  </a:moveTo>
                  <a:lnTo>
                    <a:pt x="1790700" y="9906"/>
                  </a:lnTo>
                  <a:lnTo>
                    <a:pt x="1790700" y="14477"/>
                  </a:lnTo>
                  <a:lnTo>
                    <a:pt x="1806083" y="14477"/>
                  </a:lnTo>
                  <a:lnTo>
                    <a:pt x="1810512" y="12192"/>
                  </a:lnTo>
                  <a:lnTo>
                    <a:pt x="1806082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553455" y="8821674"/>
              <a:ext cx="91440" cy="68580"/>
            </a:xfrm>
            <a:custGeom>
              <a:avLst/>
              <a:gdLst/>
              <a:ahLst/>
              <a:cxnLst/>
              <a:rect l="l" t="t" r="r" b="b"/>
              <a:pathLst>
                <a:path w="91439" h="68579">
                  <a:moveTo>
                    <a:pt x="91439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91439" y="6858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51931" y="8820150"/>
              <a:ext cx="94615" cy="71755"/>
            </a:xfrm>
            <a:custGeom>
              <a:avLst/>
              <a:gdLst/>
              <a:ahLst/>
              <a:cxnLst/>
              <a:rect l="l" t="t" r="r" b="b"/>
              <a:pathLst>
                <a:path w="94614" h="71754">
                  <a:moveTo>
                    <a:pt x="94487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94487" y="71627"/>
                  </a:lnTo>
                  <a:lnTo>
                    <a:pt x="94487" y="70104"/>
                  </a:lnTo>
                  <a:lnTo>
                    <a:pt x="3047" y="70104"/>
                  </a:lnTo>
                  <a:lnTo>
                    <a:pt x="1523" y="68580"/>
                  </a:lnTo>
                  <a:lnTo>
                    <a:pt x="3047" y="6858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94487" y="1524"/>
                  </a:lnTo>
                  <a:lnTo>
                    <a:pt x="94487" y="0"/>
                  </a:lnTo>
                  <a:close/>
                </a:path>
                <a:path w="94614" h="71754">
                  <a:moveTo>
                    <a:pt x="3047" y="68580"/>
                  </a:moveTo>
                  <a:lnTo>
                    <a:pt x="1523" y="68580"/>
                  </a:lnTo>
                  <a:lnTo>
                    <a:pt x="3047" y="70104"/>
                  </a:lnTo>
                  <a:lnTo>
                    <a:pt x="3047" y="68580"/>
                  </a:lnTo>
                  <a:close/>
                </a:path>
                <a:path w="94614" h="71754">
                  <a:moveTo>
                    <a:pt x="91439" y="68580"/>
                  </a:moveTo>
                  <a:lnTo>
                    <a:pt x="3047" y="68580"/>
                  </a:lnTo>
                  <a:lnTo>
                    <a:pt x="3047" y="70104"/>
                  </a:lnTo>
                  <a:lnTo>
                    <a:pt x="91439" y="70104"/>
                  </a:lnTo>
                  <a:lnTo>
                    <a:pt x="91439" y="68580"/>
                  </a:lnTo>
                  <a:close/>
                </a:path>
                <a:path w="94614" h="71754">
                  <a:moveTo>
                    <a:pt x="91439" y="1524"/>
                  </a:moveTo>
                  <a:lnTo>
                    <a:pt x="91439" y="70104"/>
                  </a:lnTo>
                  <a:lnTo>
                    <a:pt x="92963" y="68580"/>
                  </a:lnTo>
                  <a:lnTo>
                    <a:pt x="94487" y="68580"/>
                  </a:lnTo>
                  <a:lnTo>
                    <a:pt x="94487" y="3048"/>
                  </a:lnTo>
                  <a:lnTo>
                    <a:pt x="92963" y="3048"/>
                  </a:lnTo>
                  <a:lnTo>
                    <a:pt x="91439" y="1524"/>
                  </a:lnTo>
                  <a:close/>
                </a:path>
                <a:path w="94614" h="71754">
                  <a:moveTo>
                    <a:pt x="94487" y="68580"/>
                  </a:moveTo>
                  <a:lnTo>
                    <a:pt x="92963" y="68580"/>
                  </a:lnTo>
                  <a:lnTo>
                    <a:pt x="91439" y="70104"/>
                  </a:lnTo>
                  <a:lnTo>
                    <a:pt x="94487" y="70104"/>
                  </a:lnTo>
                  <a:lnTo>
                    <a:pt x="94487" y="68580"/>
                  </a:lnTo>
                  <a:close/>
                </a:path>
                <a:path w="94614" h="7175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94614" h="71754">
                  <a:moveTo>
                    <a:pt x="9143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91439" y="3048"/>
                  </a:lnTo>
                  <a:lnTo>
                    <a:pt x="91439" y="1524"/>
                  </a:lnTo>
                  <a:close/>
                </a:path>
                <a:path w="94614" h="71754">
                  <a:moveTo>
                    <a:pt x="94487" y="1524"/>
                  </a:moveTo>
                  <a:lnTo>
                    <a:pt x="91439" y="1524"/>
                  </a:lnTo>
                  <a:lnTo>
                    <a:pt x="92963" y="3048"/>
                  </a:lnTo>
                  <a:lnTo>
                    <a:pt x="94487" y="3048"/>
                  </a:lnTo>
                  <a:lnTo>
                    <a:pt x="9448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463033" y="8706612"/>
              <a:ext cx="24765" cy="184150"/>
            </a:xfrm>
            <a:custGeom>
              <a:avLst/>
              <a:gdLst/>
              <a:ahLst/>
              <a:cxnLst/>
              <a:rect l="l" t="t" r="r" b="b"/>
              <a:pathLst>
                <a:path w="24764" h="184150">
                  <a:moveTo>
                    <a:pt x="16001" y="36576"/>
                  </a:moveTo>
                  <a:lnTo>
                    <a:pt x="8381" y="36576"/>
                  </a:lnTo>
                  <a:lnTo>
                    <a:pt x="8381" y="183642"/>
                  </a:lnTo>
                  <a:lnTo>
                    <a:pt x="16001" y="183642"/>
                  </a:lnTo>
                  <a:lnTo>
                    <a:pt x="16001" y="36576"/>
                  </a:lnTo>
                  <a:close/>
                </a:path>
                <a:path w="24764" h="184150">
                  <a:moveTo>
                    <a:pt x="12191" y="0"/>
                  </a:moveTo>
                  <a:lnTo>
                    <a:pt x="0" y="40386"/>
                  </a:lnTo>
                  <a:lnTo>
                    <a:pt x="8381" y="40386"/>
                  </a:lnTo>
                  <a:lnTo>
                    <a:pt x="8381" y="36576"/>
                  </a:lnTo>
                  <a:lnTo>
                    <a:pt x="23233" y="36576"/>
                  </a:lnTo>
                  <a:lnTo>
                    <a:pt x="12191" y="0"/>
                  </a:lnTo>
                  <a:close/>
                </a:path>
                <a:path w="24764" h="184150">
                  <a:moveTo>
                    <a:pt x="23233" y="36576"/>
                  </a:moveTo>
                  <a:lnTo>
                    <a:pt x="16001" y="36576"/>
                  </a:lnTo>
                  <a:lnTo>
                    <a:pt x="16001" y="40386"/>
                  </a:lnTo>
                  <a:lnTo>
                    <a:pt x="24383" y="40386"/>
                  </a:lnTo>
                  <a:lnTo>
                    <a:pt x="23233" y="36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681727" y="8569452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h="251459">
                  <a:moveTo>
                    <a:pt x="0" y="0"/>
                  </a:moveTo>
                  <a:lnTo>
                    <a:pt x="0" y="25145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999873" y="8706612"/>
              <a:ext cx="24130" cy="183515"/>
            </a:xfrm>
            <a:custGeom>
              <a:avLst/>
              <a:gdLst/>
              <a:ahLst/>
              <a:cxnLst/>
              <a:rect l="l" t="t" r="r" b="b"/>
              <a:pathLst>
                <a:path w="24129" h="183515">
                  <a:moveTo>
                    <a:pt x="23736" y="142494"/>
                  </a:moveTo>
                  <a:lnTo>
                    <a:pt x="16116" y="142494"/>
                  </a:lnTo>
                  <a:lnTo>
                    <a:pt x="16116" y="0"/>
                  </a:lnTo>
                  <a:lnTo>
                    <a:pt x="7734" y="0"/>
                  </a:lnTo>
                  <a:lnTo>
                    <a:pt x="7734" y="142748"/>
                  </a:lnTo>
                  <a:lnTo>
                    <a:pt x="0" y="142748"/>
                  </a:lnTo>
                  <a:lnTo>
                    <a:pt x="0" y="146558"/>
                  </a:lnTo>
                  <a:lnTo>
                    <a:pt x="6134" y="146558"/>
                  </a:lnTo>
                  <a:lnTo>
                    <a:pt x="6134" y="183388"/>
                  </a:lnTo>
                  <a:lnTo>
                    <a:pt x="16941" y="183388"/>
                  </a:lnTo>
                  <a:lnTo>
                    <a:pt x="16941" y="147078"/>
                  </a:lnTo>
                  <a:lnTo>
                    <a:pt x="22352" y="147078"/>
                  </a:lnTo>
                  <a:lnTo>
                    <a:pt x="23736" y="1424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83785" y="8557260"/>
              <a:ext cx="1811020" cy="24765"/>
            </a:xfrm>
            <a:custGeom>
              <a:avLst/>
              <a:gdLst/>
              <a:ahLst/>
              <a:cxnLst/>
              <a:rect l="l" t="t" r="r" b="b"/>
              <a:pathLst>
                <a:path w="1811020" h="24765">
                  <a:moveTo>
                    <a:pt x="1786889" y="0"/>
                  </a:moveTo>
                  <a:lnTo>
                    <a:pt x="1786889" y="24384"/>
                  </a:lnTo>
                  <a:lnTo>
                    <a:pt x="1806083" y="14477"/>
                  </a:lnTo>
                  <a:lnTo>
                    <a:pt x="1790700" y="14477"/>
                  </a:lnTo>
                  <a:lnTo>
                    <a:pt x="1790700" y="9906"/>
                  </a:lnTo>
                  <a:lnTo>
                    <a:pt x="1806082" y="9906"/>
                  </a:lnTo>
                  <a:lnTo>
                    <a:pt x="1786889" y="0"/>
                  </a:lnTo>
                  <a:close/>
                </a:path>
                <a:path w="1811020" h="24765">
                  <a:moveTo>
                    <a:pt x="1786889" y="9906"/>
                  </a:moveTo>
                  <a:lnTo>
                    <a:pt x="0" y="9906"/>
                  </a:lnTo>
                  <a:lnTo>
                    <a:pt x="0" y="14477"/>
                  </a:lnTo>
                  <a:lnTo>
                    <a:pt x="1786889" y="14477"/>
                  </a:lnTo>
                  <a:lnTo>
                    <a:pt x="1786889" y="9906"/>
                  </a:lnTo>
                  <a:close/>
                </a:path>
                <a:path w="1811020" h="24765">
                  <a:moveTo>
                    <a:pt x="1806082" y="9906"/>
                  </a:moveTo>
                  <a:lnTo>
                    <a:pt x="1790700" y="9906"/>
                  </a:lnTo>
                  <a:lnTo>
                    <a:pt x="1790700" y="14477"/>
                  </a:lnTo>
                  <a:lnTo>
                    <a:pt x="1806083" y="14477"/>
                  </a:lnTo>
                  <a:lnTo>
                    <a:pt x="1810512" y="12192"/>
                  </a:lnTo>
                  <a:lnTo>
                    <a:pt x="1806082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888229" y="8500872"/>
              <a:ext cx="91440" cy="68580"/>
            </a:xfrm>
            <a:custGeom>
              <a:avLst/>
              <a:gdLst/>
              <a:ahLst/>
              <a:cxnLst/>
              <a:rect l="l" t="t" r="r" b="b"/>
              <a:pathLst>
                <a:path w="91439" h="68579">
                  <a:moveTo>
                    <a:pt x="91439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91439" y="6857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886705" y="8499348"/>
              <a:ext cx="94615" cy="71755"/>
            </a:xfrm>
            <a:custGeom>
              <a:avLst/>
              <a:gdLst/>
              <a:ahLst/>
              <a:cxnLst/>
              <a:rect l="l" t="t" r="r" b="b"/>
              <a:pathLst>
                <a:path w="94614" h="71754">
                  <a:moveTo>
                    <a:pt x="94487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94487" y="71627"/>
                  </a:lnTo>
                  <a:lnTo>
                    <a:pt x="94487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4"/>
                  </a:lnTo>
                  <a:lnTo>
                    <a:pt x="94487" y="1524"/>
                  </a:lnTo>
                  <a:lnTo>
                    <a:pt x="94487" y="0"/>
                  </a:lnTo>
                  <a:close/>
                </a:path>
                <a:path w="94614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94614" h="71754">
                  <a:moveTo>
                    <a:pt x="9220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92202" y="70103"/>
                  </a:lnTo>
                  <a:lnTo>
                    <a:pt x="92202" y="68579"/>
                  </a:lnTo>
                  <a:close/>
                </a:path>
                <a:path w="94614" h="71754">
                  <a:moveTo>
                    <a:pt x="92202" y="1524"/>
                  </a:moveTo>
                  <a:lnTo>
                    <a:pt x="92202" y="70103"/>
                  </a:lnTo>
                  <a:lnTo>
                    <a:pt x="92964" y="68579"/>
                  </a:lnTo>
                  <a:lnTo>
                    <a:pt x="94487" y="68579"/>
                  </a:lnTo>
                  <a:lnTo>
                    <a:pt x="94487" y="3047"/>
                  </a:lnTo>
                  <a:lnTo>
                    <a:pt x="92964" y="3047"/>
                  </a:lnTo>
                  <a:lnTo>
                    <a:pt x="92202" y="1524"/>
                  </a:lnTo>
                  <a:close/>
                </a:path>
                <a:path w="94614" h="71754">
                  <a:moveTo>
                    <a:pt x="94487" y="68579"/>
                  </a:moveTo>
                  <a:lnTo>
                    <a:pt x="92964" y="68579"/>
                  </a:lnTo>
                  <a:lnTo>
                    <a:pt x="92202" y="70103"/>
                  </a:lnTo>
                  <a:lnTo>
                    <a:pt x="94487" y="70103"/>
                  </a:lnTo>
                  <a:lnTo>
                    <a:pt x="94487" y="68579"/>
                  </a:lnTo>
                  <a:close/>
                </a:path>
                <a:path w="94614" h="71754">
                  <a:moveTo>
                    <a:pt x="3048" y="1524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4"/>
                  </a:lnTo>
                  <a:close/>
                </a:path>
                <a:path w="94614" h="71754">
                  <a:moveTo>
                    <a:pt x="92202" y="1524"/>
                  </a:moveTo>
                  <a:lnTo>
                    <a:pt x="3048" y="1524"/>
                  </a:lnTo>
                  <a:lnTo>
                    <a:pt x="3048" y="3047"/>
                  </a:lnTo>
                  <a:lnTo>
                    <a:pt x="92202" y="3047"/>
                  </a:lnTo>
                  <a:lnTo>
                    <a:pt x="92202" y="1524"/>
                  </a:lnTo>
                  <a:close/>
                </a:path>
                <a:path w="94614" h="71754">
                  <a:moveTo>
                    <a:pt x="94487" y="1524"/>
                  </a:moveTo>
                  <a:lnTo>
                    <a:pt x="92202" y="1524"/>
                  </a:lnTo>
                  <a:lnTo>
                    <a:pt x="92964" y="3047"/>
                  </a:lnTo>
                  <a:lnTo>
                    <a:pt x="94487" y="3047"/>
                  </a:lnTo>
                  <a:lnTo>
                    <a:pt x="9448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669535" y="8385810"/>
              <a:ext cx="24765" cy="184150"/>
            </a:xfrm>
            <a:custGeom>
              <a:avLst/>
              <a:gdLst/>
              <a:ahLst/>
              <a:cxnLst/>
              <a:rect l="l" t="t" r="r" b="b"/>
              <a:pathLst>
                <a:path w="24764" h="184150">
                  <a:moveTo>
                    <a:pt x="16001" y="36576"/>
                  </a:moveTo>
                  <a:lnTo>
                    <a:pt x="8381" y="36576"/>
                  </a:lnTo>
                  <a:lnTo>
                    <a:pt x="8381" y="183642"/>
                  </a:lnTo>
                  <a:lnTo>
                    <a:pt x="16001" y="183642"/>
                  </a:lnTo>
                  <a:lnTo>
                    <a:pt x="16001" y="36576"/>
                  </a:lnTo>
                  <a:close/>
                </a:path>
                <a:path w="24764" h="184150">
                  <a:moveTo>
                    <a:pt x="12191" y="0"/>
                  </a:moveTo>
                  <a:lnTo>
                    <a:pt x="0" y="40386"/>
                  </a:lnTo>
                  <a:lnTo>
                    <a:pt x="8381" y="40386"/>
                  </a:lnTo>
                  <a:lnTo>
                    <a:pt x="8381" y="36576"/>
                  </a:lnTo>
                  <a:lnTo>
                    <a:pt x="23233" y="36576"/>
                  </a:lnTo>
                  <a:lnTo>
                    <a:pt x="12191" y="0"/>
                  </a:lnTo>
                  <a:close/>
                </a:path>
                <a:path w="24764" h="184150">
                  <a:moveTo>
                    <a:pt x="23233" y="36576"/>
                  </a:moveTo>
                  <a:lnTo>
                    <a:pt x="16001" y="36576"/>
                  </a:lnTo>
                  <a:lnTo>
                    <a:pt x="16001" y="40386"/>
                  </a:lnTo>
                  <a:lnTo>
                    <a:pt x="24384" y="40386"/>
                  </a:lnTo>
                  <a:lnTo>
                    <a:pt x="23233" y="36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47651" y="8385810"/>
              <a:ext cx="24130" cy="184150"/>
            </a:xfrm>
            <a:custGeom>
              <a:avLst/>
              <a:gdLst/>
              <a:ahLst/>
              <a:cxnLst/>
              <a:rect l="l" t="t" r="r" b="b"/>
              <a:pathLst>
                <a:path w="24129" h="184150">
                  <a:moveTo>
                    <a:pt x="23736" y="143256"/>
                  </a:moveTo>
                  <a:lnTo>
                    <a:pt x="16103" y="143256"/>
                  </a:lnTo>
                  <a:lnTo>
                    <a:pt x="16103" y="0"/>
                  </a:lnTo>
                  <a:lnTo>
                    <a:pt x="7734" y="0"/>
                  </a:lnTo>
                  <a:lnTo>
                    <a:pt x="7734" y="143510"/>
                  </a:lnTo>
                  <a:lnTo>
                    <a:pt x="0" y="143510"/>
                  </a:lnTo>
                  <a:lnTo>
                    <a:pt x="0" y="147320"/>
                  </a:lnTo>
                  <a:lnTo>
                    <a:pt x="6134" y="147320"/>
                  </a:lnTo>
                  <a:lnTo>
                    <a:pt x="6134" y="184150"/>
                  </a:lnTo>
                  <a:lnTo>
                    <a:pt x="16941" y="184150"/>
                  </a:lnTo>
                  <a:lnTo>
                    <a:pt x="16941" y="147320"/>
                  </a:lnTo>
                  <a:lnTo>
                    <a:pt x="7734" y="147320"/>
                  </a:lnTo>
                  <a:lnTo>
                    <a:pt x="7734" y="147078"/>
                  </a:lnTo>
                  <a:lnTo>
                    <a:pt x="16103" y="147078"/>
                  </a:lnTo>
                  <a:lnTo>
                    <a:pt x="22580" y="147078"/>
                  </a:lnTo>
                  <a:lnTo>
                    <a:pt x="23736" y="1432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886705" y="856945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888229" y="8575548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20">
                  <a:moveTo>
                    <a:pt x="0" y="0"/>
                  </a:moveTo>
                  <a:lnTo>
                    <a:pt x="0" y="31241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75225" y="8821674"/>
              <a:ext cx="138430" cy="68580"/>
            </a:xfrm>
            <a:custGeom>
              <a:avLst/>
              <a:gdLst/>
              <a:ahLst/>
              <a:cxnLst/>
              <a:rect l="l" t="t" r="r" b="b"/>
              <a:pathLst>
                <a:path w="138429" h="68579">
                  <a:moveTo>
                    <a:pt x="137922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137922" y="68580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73701" y="8820150"/>
              <a:ext cx="140970" cy="71755"/>
            </a:xfrm>
            <a:custGeom>
              <a:avLst/>
              <a:gdLst/>
              <a:ahLst/>
              <a:cxnLst/>
              <a:rect l="l" t="t" r="r" b="b"/>
              <a:pathLst>
                <a:path w="140970" h="71754">
                  <a:moveTo>
                    <a:pt x="14097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40970" y="71627"/>
                  </a:lnTo>
                  <a:lnTo>
                    <a:pt x="140970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40970" y="1524"/>
                  </a:lnTo>
                  <a:lnTo>
                    <a:pt x="140970" y="0"/>
                  </a:lnTo>
                  <a:close/>
                </a:path>
                <a:path w="140970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140970" h="71754">
                  <a:moveTo>
                    <a:pt x="137922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137922" y="70104"/>
                  </a:lnTo>
                  <a:lnTo>
                    <a:pt x="137922" y="68580"/>
                  </a:lnTo>
                  <a:close/>
                </a:path>
                <a:path w="140970" h="71754">
                  <a:moveTo>
                    <a:pt x="137922" y="1524"/>
                  </a:moveTo>
                  <a:lnTo>
                    <a:pt x="137922" y="70104"/>
                  </a:lnTo>
                  <a:lnTo>
                    <a:pt x="139446" y="68580"/>
                  </a:lnTo>
                  <a:lnTo>
                    <a:pt x="140970" y="68580"/>
                  </a:lnTo>
                  <a:lnTo>
                    <a:pt x="140970" y="3048"/>
                  </a:lnTo>
                  <a:lnTo>
                    <a:pt x="139446" y="3048"/>
                  </a:lnTo>
                  <a:lnTo>
                    <a:pt x="137922" y="1524"/>
                  </a:lnTo>
                  <a:close/>
                </a:path>
                <a:path w="140970" h="71754">
                  <a:moveTo>
                    <a:pt x="140970" y="68580"/>
                  </a:moveTo>
                  <a:lnTo>
                    <a:pt x="139446" y="68580"/>
                  </a:lnTo>
                  <a:lnTo>
                    <a:pt x="137922" y="70104"/>
                  </a:lnTo>
                  <a:lnTo>
                    <a:pt x="140970" y="70104"/>
                  </a:lnTo>
                  <a:lnTo>
                    <a:pt x="140970" y="68580"/>
                  </a:lnTo>
                  <a:close/>
                </a:path>
                <a:path w="140970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40970" h="71754">
                  <a:moveTo>
                    <a:pt x="13792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7922" y="3048"/>
                  </a:lnTo>
                  <a:lnTo>
                    <a:pt x="137922" y="1524"/>
                  </a:lnTo>
                  <a:close/>
                </a:path>
                <a:path w="140970" h="71754">
                  <a:moveTo>
                    <a:pt x="140970" y="1524"/>
                  </a:moveTo>
                  <a:lnTo>
                    <a:pt x="137922" y="1524"/>
                  </a:lnTo>
                  <a:lnTo>
                    <a:pt x="139446" y="3048"/>
                  </a:lnTo>
                  <a:lnTo>
                    <a:pt x="140970" y="3048"/>
                  </a:lnTo>
                  <a:lnTo>
                    <a:pt x="14097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93969" y="8314944"/>
              <a:ext cx="92710" cy="252729"/>
            </a:xfrm>
            <a:custGeom>
              <a:avLst/>
              <a:gdLst/>
              <a:ahLst/>
              <a:cxnLst/>
              <a:rect l="l" t="t" r="r" b="b"/>
              <a:pathLst>
                <a:path w="92710" h="252729">
                  <a:moveTo>
                    <a:pt x="0" y="0"/>
                  </a:moveTo>
                  <a:lnTo>
                    <a:pt x="0" y="185165"/>
                  </a:lnTo>
                </a:path>
                <a:path w="92710" h="252729">
                  <a:moveTo>
                    <a:pt x="92201" y="0"/>
                  </a:moveTo>
                  <a:lnTo>
                    <a:pt x="92201" y="252222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61253" y="8314944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0"/>
                  </a:moveTo>
                  <a:lnTo>
                    <a:pt x="0" y="252222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13147" y="8821674"/>
              <a:ext cx="275590" cy="68580"/>
            </a:xfrm>
            <a:custGeom>
              <a:avLst/>
              <a:gdLst/>
              <a:ahLst/>
              <a:cxnLst/>
              <a:rect l="l" t="t" r="r" b="b"/>
              <a:pathLst>
                <a:path w="275589" h="68579">
                  <a:moveTo>
                    <a:pt x="275082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275082" y="68580"/>
                  </a:lnTo>
                  <a:lnTo>
                    <a:pt x="27508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11623" y="8820150"/>
              <a:ext cx="278130" cy="71755"/>
            </a:xfrm>
            <a:custGeom>
              <a:avLst/>
              <a:gdLst/>
              <a:ahLst/>
              <a:cxnLst/>
              <a:rect l="l" t="t" r="r" b="b"/>
              <a:pathLst>
                <a:path w="278129" h="71754">
                  <a:moveTo>
                    <a:pt x="278129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278129" y="71627"/>
                  </a:lnTo>
                  <a:lnTo>
                    <a:pt x="278129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78129" y="1524"/>
                  </a:lnTo>
                  <a:lnTo>
                    <a:pt x="278129" y="0"/>
                  </a:lnTo>
                  <a:close/>
                </a:path>
                <a:path w="278129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278129" h="71754">
                  <a:moveTo>
                    <a:pt x="275081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275081" y="70104"/>
                  </a:lnTo>
                  <a:lnTo>
                    <a:pt x="275081" y="68580"/>
                  </a:lnTo>
                  <a:close/>
                </a:path>
                <a:path w="278129" h="71754">
                  <a:moveTo>
                    <a:pt x="275081" y="1524"/>
                  </a:moveTo>
                  <a:lnTo>
                    <a:pt x="275081" y="70104"/>
                  </a:lnTo>
                  <a:lnTo>
                    <a:pt x="276605" y="68580"/>
                  </a:lnTo>
                  <a:lnTo>
                    <a:pt x="278129" y="68580"/>
                  </a:lnTo>
                  <a:lnTo>
                    <a:pt x="278129" y="3048"/>
                  </a:lnTo>
                  <a:lnTo>
                    <a:pt x="276605" y="3048"/>
                  </a:lnTo>
                  <a:lnTo>
                    <a:pt x="275081" y="1524"/>
                  </a:lnTo>
                  <a:close/>
                </a:path>
                <a:path w="278129" h="71754">
                  <a:moveTo>
                    <a:pt x="278129" y="68580"/>
                  </a:moveTo>
                  <a:lnTo>
                    <a:pt x="276605" y="68580"/>
                  </a:lnTo>
                  <a:lnTo>
                    <a:pt x="275081" y="70104"/>
                  </a:lnTo>
                  <a:lnTo>
                    <a:pt x="278129" y="70104"/>
                  </a:lnTo>
                  <a:lnTo>
                    <a:pt x="278129" y="68580"/>
                  </a:lnTo>
                  <a:close/>
                </a:path>
                <a:path w="278129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78129" h="71754">
                  <a:moveTo>
                    <a:pt x="275081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75081" y="3048"/>
                  </a:lnTo>
                  <a:lnTo>
                    <a:pt x="275081" y="1524"/>
                  </a:lnTo>
                  <a:close/>
                </a:path>
                <a:path w="278129" h="71754">
                  <a:moveTo>
                    <a:pt x="278129" y="1524"/>
                  </a:moveTo>
                  <a:lnTo>
                    <a:pt x="275081" y="1524"/>
                  </a:lnTo>
                  <a:lnTo>
                    <a:pt x="276605" y="3048"/>
                  </a:lnTo>
                  <a:lnTo>
                    <a:pt x="278129" y="3048"/>
                  </a:lnTo>
                  <a:lnTo>
                    <a:pt x="27812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79669" y="8500872"/>
              <a:ext cx="207010" cy="68580"/>
            </a:xfrm>
            <a:custGeom>
              <a:avLst/>
              <a:gdLst/>
              <a:ahLst/>
              <a:cxnLst/>
              <a:rect l="l" t="t" r="r" b="b"/>
              <a:pathLst>
                <a:path w="207010" h="68579">
                  <a:moveTo>
                    <a:pt x="20650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06501" y="68579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78907" y="8499348"/>
              <a:ext cx="208915" cy="71755"/>
            </a:xfrm>
            <a:custGeom>
              <a:avLst/>
              <a:gdLst/>
              <a:ahLst/>
              <a:cxnLst/>
              <a:rect l="l" t="t" r="r" b="b"/>
              <a:pathLst>
                <a:path w="208914" h="71754">
                  <a:moveTo>
                    <a:pt x="208787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208787" y="71627"/>
                  </a:lnTo>
                  <a:lnTo>
                    <a:pt x="208787" y="70103"/>
                  </a:lnTo>
                  <a:lnTo>
                    <a:pt x="2286" y="70103"/>
                  </a:lnTo>
                  <a:lnTo>
                    <a:pt x="762" y="68579"/>
                  </a:lnTo>
                  <a:lnTo>
                    <a:pt x="2286" y="68579"/>
                  </a:lnTo>
                  <a:lnTo>
                    <a:pt x="2286" y="3047"/>
                  </a:lnTo>
                  <a:lnTo>
                    <a:pt x="762" y="3047"/>
                  </a:lnTo>
                  <a:lnTo>
                    <a:pt x="2286" y="1524"/>
                  </a:lnTo>
                  <a:lnTo>
                    <a:pt x="208787" y="1524"/>
                  </a:lnTo>
                  <a:lnTo>
                    <a:pt x="208787" y="0"/>
                  </a:lnTo>
                  <a:close/>
                </a:path>
                <a:path w="208914" h="71754">
                  <a:moveTo>
                    <a:pt x="2286" y="68579"/>
                  </a:moveTo>
                  <a:lnTo>
                    <a:pt x="762" y="68579"/>
                  </a:lnTo>
                  <a:lnTo>
                    <a:pt x="2286" y="70103"/>
                  </a:lnTo>
                  <a:lnTo>
                    <a:pt x="2286" y="68579"/>
                  </a:lnTo>
                  <a:close/>
                </a:path>
                <a:path w="208914" h="71754">
                  <a:moveTo>
                    <a:pt x="205739" y="68579"/>
                  </a:moveTo>
                  <a:lnTo>
                    <a:pt x="2286" y="68579"/>
                  </a:lnTo>
                  <a:lnTo>
                    <a:pt x="2286" y="70103"/>
                  </a:lnTo>
                  <a:lnTo>
                    <a:pt x="205739" y="70103"/>
                  </a:lnTo>
                  <a:lnTo>
                    <a:pt x="205739" y="68579"/>
                  </a:lnTo>
                  <a:close/>
                </a:path>
                <a:path w="208914" h="71754">
                  <a:moveTo>
                    <a:pt x="205739" y="1524"/>
                  </a:moveTo>
                  <a:lnTo>
                    <a:pt x="205739" y="70103"/>
                  </a:lnTo>
                  <a:lnTo>
                    <a:pt x="207263" y="68579"/>
                  </a:lnTo>
                  <a:lnTo>
                    <a:pt x="208787" y="68579"/>
                  </a:lnTo>
                  <a:lnTo>
                    <a:pt x="208787" y="3047"/>
                  </a:lnTo>
                  <a:lnTo>
                    <a:pt x="207263" y="3047"/>
                  </a:lnTo>
                  <a:lnTo>
                    <a:pt x="205739" y="1524"/>
                  </a:lnTo>
                  <a:close/>
                </a:path>
                <a:path w="208914" h="71754">
                  <a:moveTo>
                    <a:pt x="208787" y="68579"/>
                  </a:moveTo>
                  <a:lnTo>
                    <a:pt x="207263" y="68579"/>
                  </a:lnTo>
                  <a:lnTo>
                    <a:pt x="205739" y="70103"/>
                  </a:lnTo>
                  <a:lnTo>
                    <a:pt x="208787" y="70103"/>
                  </a:lnTo>
                  <a:lnTo>
                    <a:pt x="208787" y="68579"/>
                  </a:lnTo>
                  <a:close/>
                </a:path>
                <a:path w="208914" h="71754">
                  <a:moveTo>
                    <a:pt x="2286" y="1524"/>
                  </a:moveTo>
                  <a:lnTo>
                    <a:pt x="762" y="3047"/>
                  </a:lnTo>
                  <a:lnTo>
                    <a:pt x="2286" y="3047"/>
                  </a:lnTo>
                  <a:lnTo>
                    <a:pt x="2286" y="1524"/>
                  </a:lnTo>
                  <a:close/>
                </a:path>
                <a:path w="208914" h="71754">
                  <a:moveTo>
                    <a:pt x="205739" y="1524"/>
                  </a:moveTo>
                  <a:lnTo>
                    <a:pt x="2286" y="1524"/>
                  </a:lnTo>
                  <a:lnTo>
                    <a:pt x="2286" y="3047"/>
                  </a:lnTo>
                  <a:lnTo>
                    <a:pt x="205739" y="3047"/>
                  </a:lnTo>
                  <a:lnTo>
                    <a:pt x="205739" y="1524"/>
                  </a:lnTo>
                  <a:close/>
                </a:path>
                <a:path w="208914" h="71754">
                  <a:moveTo>
                    <a:pt x="208787" y="1524"/>
                  </a:moveTo>
                  <a:lnTo>
                    <a:pt x="205739" y="1524"/>
                  </a:lnTo>
                  <a:lnTo>
                    <a:pt x="207263" y="3047"/>
                  </a:lnTo>
                  <a:lnTo>
                    <a:pt x="208787" y="3047"/>
                  </a:lnTo>
                  <a:lnTo>
                    <a:pt x="20878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3371" y="8820150"/>
              <a:ext cx="232410" cy="7162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461253" y="8500872"/>
              <a:ext cx="92710" cy="68580"/>
            </a:xfrm>
            <a:custGeom>
              <a:avLst/>
              <a:gdLst/>
              <a:ahLst/>
              <a:cxnLst/>
              <a:rect l="l" t="t" r="r" b="b"/>
              <a:pathLst>
                <a:path w="92710" h="68579">
                  <a:moveTo>
                    <a:pt x="9220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92201" y="68579"/>
                  </a:lnTo>
                  <a:lnTo>
                    <a:pt x="9220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459729" y="8499348"/>
              <a:ext cx="95250" cy="71755"/>
            </a:xfrm>
            <a:custGeom>
              <a:avLst/>
              <a:gdLst/>
              <a:ahLst/>
              <a:cxnLst/>
              <a:rect l="l" t="t" r="r" b="b"/>
              <a:pathLst>
                <a:path w="95250" h="71754">
                  <a:moveTo>
                    <a:pt x="9525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95250" y="71627"/>
                  </a:lnTo>
                  <a:lnTo>
                    <a:pt x="95250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4"/>
                  </a:lnTo>
                  <a:lnTo>
                    <a:pt x="95250" y="1524"/>
                  </a:lnTo>
                  <a:lnTo>
                    <a:pt x="95250" y="0"/>
                  </a:lnTo>
                  <a:close/>
                </a:path>
                <a:path w="95250" h="71754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95250" h="71754">
                  <a:moveTo>
                    <a:pt x="92202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92202" y="70103"/>
                  </a:lnTo>
                  <a:lnTo>
                    <a:pt x="92202" y="68579"/>
                  </a:lnTo>
                  <a:close/>
                </a:path>
                <a:path w="95250" h="71754">
                  <a:moveTo>
                    <a:pt x="92202" y="1524"/>
                  </a:moveTo>
                  <a:lnTo>
                    <a:pt x="92202" y="70103"/>
                  </a:lnTo>
                  <a:lnTo>
                    <a:pt x="93725" y="68579"/>
                  </a:lnTo>
                  <a:lnTo>
                    <a:pt x="95250" y="68579"/>
                  </a:lnTo>
                  <a:lnTo>
                    <a:pt x="95250" y="3047"/>
                  </a:lnTo>
                  <a:lnTo>
                    <a:pt x="93725" y="3047"/>
                  </a:lnTo>
                  <a:lnTo>
                    <a:pt x="92202" y="1524"/>
                  </a:lnTo>
                  <a:close/>
                </a:path>
                <a:path w="95250" h="71754">
                  <a:moveTo>
                    <a:pt x="95250" y="68579"/>
                  </a:moveTo>
                  <a:lnTo>
                    <a:pt x="93725" y="68579"/>
                  </a:lnTo>
                  <a:lnTo>
                    <a:pt x="92202" y="70103"/>
                  </a:lnTo>
                  <a:lnTo>
                    <a:pt x="95250" y="70103"/>
                  </a:lnTo>
                  <a:lnTo>
                    <a:pt x="95250" y="68579"/>
                  </a:lnTo>
                  <a:close/>
                </a:path>
                <a:path w="95250" h="71754">
                  <a:moveTo>
                    <a:pt x="3048" y="1524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4"/>
                  </a:lnTo>
                  <a:close/>
                </a:path>
                <a:path w="95250" h="71754">
                  <a:moveTo>
                    <a:pt x="92202" y="1524"/>
                  </a:moveTo>
                  <a:lnTo>
                    <a:pt x="3048" y="1524"/>
                  </a:lnTo>
                  <a:lnTo>
                    <a:pt x="3048" y="3047"/>
                  </a:lnTo>
                  <a:lnTo>
                    <a:pt x="92202" y="3047"/>
                  </a:lnTo>
                  <a:lnTo>
                    <a:pt x="92202" y="1524"/>
                  </a:lnTo>
                  <a:close/>
                </a:path>
                <a:path w="95250" h="71754">
                  <a:moveTo>
                    <a:pt x="95250" y="1524"/>
                  </a:moveTo>
                  <a:lnTo>
                    <a:pt x="92202" y="1524"/>
                  </a:lnTo>
                  <a:lnTo>
                    <a:pt x="93725" y="3047"/>
                  </a:lnTo>
                  <a:lnTo>
                    <a:pt x="95250" y="3047"/>
                  </a:lnTo>
                  <a:lnTo>
                    <a:pt x="9525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53455" y="8569452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70">
                  <a:moveTo>
                    <a:pt x="0" y="0"/>
                  </a:moveTo>
                  <a:lnTo>
                    <a:pt x="0" y="318515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925823" y="7229094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4533" y="2150364"/>
            <a:ext cx="2003425" cy="138430"/>
            <a:chOff x="1224533" y="2150364"/>
            <a:chExt cx="2003425" cy="138430"/>
          </a:xfrm>
        </p:grpSpPr>
        <p:sp>
          <p:nvSpPr>
            <p:cNvPr id="3" name="object 3"/>
            <p:cNvSpPr/>
            <p:nvPr/>
          </p:nvSpPr>
          <p:spPr>
            <a:xfrm>
              <a:off x="1226057" y="2252472"/>
              <a:ext cx="2002155" cy="24130"/>
            </a:xfrm>
            <a:custGeom>
              <a:avLst/>
              <a:gdLst/>
              <a:ahLst/>
              <a:cxnLst/>
              <a:rect l="l" t="t" r="r" b="b"/>
              <a:pathLst>
                <a:path w="2002155" h="24130">
                  <a:moveTo>
                    <a:pt x="1977389" y="0"/>
                  </a:moveTo>
                  <a:lnTo>
                    <a:pt x="1977389" y="23622"/>
                  </a:lnTo>
                  <a:lnTo>
                    <a:pt x="1998521" y="13716"/>
                  </a:lnTo>
                  <a:lnTo>
                    <a:pt x="1981200" y="13716"/>
                  </a:lnTo>
                  <a:lnTo>
                    <a:pt x="1981200" y="9905"/>
                  </a:lnTo>
                  <a:lnTo>
                    <a:pt x="1997201" y="9905"/>
                  </a:lnTo>
                  <a:lnTo>
                    <a:pt x="1977389" y="0"/>
                  </a:lnTo>
                  <a:close/>
                </a:path>
                <a:path w="2002155" h="24130">
                  <a:moveTo>
                    <a:pt x="1977389" y="9905"/>
                  </a:moveTo>
                  <a:lnTo>
                    <a:pt x="0" y="9905"/>
                  </a:lnTo>
                  <a:lnTo>
                    <a:pt x="0" y="13716"/>
                  </a:lnTo>
                  <a:lnTo>
                    <a:pt x="1977389" y="13716"/>
                  </a:lnTo>
                  <a:lnTo>
                    <a:pt x="1977389" y="9905"/>
                  </a:lnTo>
                  <a:close/>
                </a:path>
                <a:path w="2002155" h="24130">
                  <a:moveTo>
                    <a:pt x="1997201" y="9905"/>
                  </a:moveTo>
                  <a:lnTo>
                    <a:pt x="1981200" y="9905"/>
                  </a:lnTo>
                  <a:lnTo>
                    <a:pt x="1981200" y="13716"/>
                  </a:lnTo>
                  <a:lnTo>
                    <a:pt x="1998521" y="13716"/>
                  </a:lnTo>
                  <a:lnTo>
                    <a:pt x="2001774" y="12192"/>
                  </a:lnTo>
                  <a:lnTo>
                    <a:pt x="1997201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1589" y="2150364"/>
              <a:ext cx="6350" cy="114300"/>
            </a:xfrm>
            <a:custGeom>
              <a:avLst/>
              <a:gdLst/>
              <a:ahLst/>
              <a:cxnLst/>
              <a:rect l="l" t="t" r="r" b="b"/>
              <a:pathLst>
                <a:path w="635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4533" y="2264664"/>
              <a:ext cx="3175" cy="24130"/>
            </a:xfrm>
            <a:custGeom>
              <a:avLst/>
              <a:gdLst/>
              <a:ahLst/>
              <a:cxnLst/>
              <a:rect l="l" t="t" r="r" b="b"/>
              <a:pathLst>
                <a:path w="3175" h="24130">
                  <a:moveTo>
                    <a:pt x="3048" y="0"/>
                  </a:moveTo>
                  <a:lnTo>
                    <a:pt x="0" y="0"/>
                  </a:lnTo>
                  <a:lnTo>
                    <a:pt x="0" y="23622"/>
                  </a:lnTo>
                  <a:lnTo>
                    <a:pt x="3048" y="23622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2455" y="2218944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5" h="45719">
                  <a:moveTo>
                    <a:pt x="20497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8" y="45720"/>
                  </a:lnTo>
                  <a:lnTo>
                    <a:pt x="2049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3114" y="2217419"/>
              <a:ext cx="1777364" cy="71120"/>
            </a:xfrm>
            <a:custGeom>
              <a:avLst/>
              <a:gdLst/>
              <a:ahLst/>
              <a:cxnLst/>
              <a:rect l="l" t="t" r="r" b="b"/>
              <a:pathLst>
                <a:path w="1777364" h="71119">
                  <a:moveTo>
                    <a:pt x="3048" y="47244"/>
                  </a:moveTo>
                  <a:lnTo>
                    <a:pt x="0" y="47244"/>
                  </a:lnTo>
                  <a:lnTo>
                    <a:pt x="0" y="70866"/>
                  </a:lnTo>
                  <a:lnTo>
                    <a:pt x="3048" y="70866"/>
                  </a:lnTo>
                  <a:lnTo>
                    <a:pt x="3048" y="47244"/>
                  </a:lnTo>
                  <a:close/>
                </a:path>
                <a:path w="1777364" h="71119">
                  <a:moveTo>
                    <a:pt x="275844" y="1524"/>
                  </a:moveTo>
                  <a:lnTo>
                    <a:pt x="274320" y="0"/>
                  </a:lnTo>
                  <a:lnTo>
                    <a:pt x="272796" y="0"/>
                  </a:lnTo>
                  <a:lnTo>
                    <a:pt x="272796" y="3048"/>
                  </a:lnTo>
                  <a:lnTo>
                    <a:pt x="272796" y="45720"/>
                  </a:lnTo>
                  <a:lnTo>
                    <a:pt x="70866" y="45720"/>
                  </a:lnTo>
                  <a:lnTo>
                    <a:pt x="70866" y="3048"/>
                  </a:lnTo>
                  <a:lnTo>
                    <a:pt x="272796" y="3048"/>
                  </a:lnTo>
                  <a:lnTo>
                    <a:pt x="272796" y="0"/>
                  </a:lnTo>
                  <a:lnTo>
                    <a:pt x="69342" y="0"/>
                  </a:lnTo>
                  <a:lnTo>
                    <a:pt x="67818" y="1524"/>
                  </a:lnTo>
                  <a:lnTo>
                    <a:pt x="67818" y="47244"/>
                  </a:lnTo>
                  <a:lnTo>
                    <a:pt x="67818" y="70866"/>
                  </a:lnTo>
                  <a:lnTo>
                    <a:pt x="70853" y="70866"/>
                  </a:lnTo>
                  <a:lnTo>
                    <a:pt x="70853" y="48768"/>
                  </a:lnTo>
                  <a:lnTo>
                    <a:pt x="136398" y="48768"/>
                  </a:lnTo>
                  <a:lnTo>
                    <a:pt x="136398" y="70866"/>
                  </a:lnTo>
                  <a:lnTo>
                    <a:pt x="139446" y="70866"/>
                  </a:lnTo>
                  <a:lnTo>
                    <a:pt x="139446" y="48768"/>
                  </a:lnTo>
                  <a:lnTo>
                    <a:pt x="204216" y="48768"/>
                  </a:lnTo>
                  <a:lnTo>
                    <a:pt x="204216" y="70866"/>
                  </a:lnTo>
                  <a:lnTo>
                    <a:pt x="207264" y="70866"/>
                  </a:lnTo>
                  <a:lnTo>
                    <a:pt x="207264" y="48768"/>
                  </a:lnTo>
                  <a:lnTo>
                    <a:pt x="272796" y="48768"/>
                  </a:lnTo>
                  <a:lnTo>
                    <a:pt x="272796" y="70866"/>
                  </a:lnTo>
                  <a:lnTo>
                    <a:pt x="275831" y="70866"/>
                  </a:lnTo>
                  <a:lnTo>
                    <a:pt x="275831" y="47256"/>
                  </a:lnTo>
                  <a:lnTo>
                    <a:pt x="275844" y="45720"/>
                  </a:lnTo>
                  <a:lnTo>
                    <a:pt x="275844" y="3048"/>
                  </a:lnTo>
                  <a:lnTo>
                    <a:pt x="275844" y="1524"/>
                  </a:lnTo>
                  <a:close/>
                </a:path>
                <a:path w="1777364" h="71119">
                  <a:moveTo>
                    <a:pt x="343662" y="47244"/>
                  </a:moveTo>
                  <a:lnTo>
                    <a:pt x="340601" y="47244"/>
                  </a:lnTo>
                  <a:lnTo>
                    <a:pt x="340601" y="70866"/>
                  </a:lnTo>
                  <a:lnTo>
                    <a:pt x="343662" y="70866"/>
                  </a:lnTo>
                  <a:lnTo>
                    <a:pt x="343662" y="47244"/>
                  </a:lnTo>
                  <a:close/>
                </a:path>
                <a:path w="1777364" h="71119">
                  <a:moveTo>
                    <a:pt x="412242" y="47244"/>
                  </a:moveTo>
                  <a:lnTo>
                    <a:pt x="409194" y="47244"/>
                  </a:lnTo>
                  <a:lnTo>
                    <a:pt x="409194" y="70866"/>
                  </a:lnTo>
                  <a:lnTo>
                    <a:pt x="412242" y="70866"/>
                  </a:lnTo>
                  <a:lnTo>
                    <a:pt x="412242" y="47244"/>
                  </a:lnTo>
                  <a:close/>
                </a:path>
                <a:path w="1777364" h="71119">
                  <a:moveTo>
                    <a:pt x="480822" y="47244"/>
                  </a:moveTo>
                  <a:lnTo>
                    <a:pt x="477774" y="47244"/>
                  </a:lnTo>
                  <a:lnTo>
                    <a:pt x="477774" y="70866"/>
                  </a:lnTo>
                  <a:lnTo>
                    <a:pt x="480822" y="70866"/>
                  </a:lnTo>
                  <a:lnTo>
                    <a:pt x="480822" y="47244"/>
                  </a:lnTo>
                  <a:close/>
                </a:path>
                <a:path w="1777364" h="71119">
                  <a:moveTo>
                    <a:pt x="548640" y="47244"/>
                  </a:moveTo>
                  <a:lnTo>
                    <a:pt x="545592" y="47244"/>
                  </a:lnTo>
                  <a:lnTo>
                    <a:pt x="545592" y="70866"/>
                  </a:lnTo>
                  <a:lnTo>
                    <a:pt x="548640" y="70866"/>
                  </a:lnTo>
                  <a:lnTo>
                    <a:pt x="548640" y="47244"/>
                  </a:lnTo>
                  <a:close/>
                </a:path>
                <a:path w="1777364" h="71119">
                  <a:moveTo>
                    <a:pt x="617207" y="47244"/>
                  </a:moveTo>
                  <a:lnTo>
                    <a:pt x="614172" y="47244"/>
                  </a:lnTo>
                  <a:lnTo>
                    <a:pt x="614172" y="70866"/>
                  </a:lnTo>
                  <a:lnTo>
                    <a:pt x="617207" y="70866"/>
                  </a:lnTo>
                  <a:lnTo>
                    <a:pt x="617207" y="47244"/>
                  </a:lnTo>
                  <a:close/>
                </a:path>
                <a:path w="1777364" h="71119">
                  <a:moveTo>
                    <a:pt x="685025" y="47244"/>
                  </a:moveTo>
                  <a:lnTo>
                    <a:pt x="681990" y="47244"/>
                  </a:lnTo>
                  <a:lnTo>
                    <a:pt x="681990" y="70866"/>
                  </a:lnTo>
                  <a:lnTo>
                    <a:pt x="685025" y="70866"/>
                  </a:lnTo>
                  <a:lnTo>
                    <a:pt x="685025" y="47244"/>
                  </a:lnTo>
                  <a:close/>
                </a:path>
                <a:path w="1777364" h="71119">
                  <a:moveTo>
                    <a:pt x="753618" y="47244"/>
                  </a:moveTo>
                  <a:lnTo>
                    <a:pt x="750570" y="47244"/>
                  </a:lnTo>
                  <a:lnTo>
                    <a:pt x="750570" y="70866"/>
                  </a:lnTo>
                  <a:lnTo>
                    <a:pt x="753618" y="70866"/>
                  </a:lnTo>
                  <a:lnTo>
                    <a:pt x="753618" y="47244"/>
                  </a:lnTo>
                  <a:close/>
                </a:path>
                <a:path w="1777364" h="71119">
                  <a:moveTo>
                    <a:pt x="821436" y="47244"/>
                  </a:moveTo>
                  <a:lnTo>
                    <a:pt x="818388" y="47244"/>
                  </a:lnTo>
                  <a:lnTo>
                    <a:pt x="818388" y="70866"/>
                  </a:lnTo>
                  <a:lnTo>
                    <a:pt x="821436" y="70866"/>
                  </a:lnTo>
                  <a:lnTo>
                    <a:pt x="821436" y="47244"/>
                  </a:lnTo>
                  <a:close/>
                </a:path>
                <a:path w="1777364" h="71119">
                  <a:moveTo>
                    <a:pt x="890016" y="47244"/>
                  </a:moveTo>
                  <a:lnTo>
                    <a:pt x="886968" y="47244"/>
                  </a:lnTo>
                  <a:lnTo>
                    <a:pt x="886968" y="70866"/>
                  </a:lnTo>
                  <a:lnTo>
                    <a:pt x="890016" y="70866"/>
                  </a:lnTo>
                  <a:lnTo>
                    <a:pt x="890016" y="47244"/>
                  </a:lnTo>
                  <a:close/>
                </a:path>
                <a:path w="1777364" h="71119">
                  <a:moveTo>
                    <a:pt x="957834" y="47244"/>
                  </a:moveTo>
                  <a:lnTo>
                    <a:pt x="954786" y="47244"/>
                  </a:lnTo>
                  <a:lnTo>
                    <a:pt x="954786" y="70866"/>
                  </a:lnTo>
                  <a:lnTo>
                    <a:pt x="957834" y="70866"/>
                  </a:lnTo>
                  <a:lnTo>
                    <a:pt x="957834" y="47244"/>
                  </a:lnTo>
                  <a:close/>
                </a:path>
                <a:path w="1777364" h="71119">
                  <a:moveTo>
                    <a:pt x="1026401" y="47244"/>
                  </a:moveTo>
                  <a:lnTo>
                    <a:pt x="1023366" y="47244"/>
                  </a:lnTo>
                  <a:lnTo>
                    <a:pt x="1023366" y="70866"/>
                  </a:lnTo>
                  <a:lnTo>
                    <a:pt x="1026401" y="70866"/>
                  </a:lnTo>
                  <a:lnTo>
                    <a:pt x="1026401" y="47244"/>
                  </a:lnTo>
                  <a:close/>
                </a:path>
                <a:path w="1777364" h="71119">
                  <a:moveTo>
                    <a:pt x="1094981" y="47244"/>
                  </a:moveTo>
                  <a:lnTo>
                    <a:pt x="1091946" y="47244"/>
                  </a:lnTo>
                  <a:lnTo>
                    <a:pt x="1091946" y="70866"/>
                  </a:lnTo>
                  <a:lnTo>
                    <a:pt x="1094981" y="70866"/>
                  </a:lnTo>
                  <a:lnTo>
                    <a:pt x="1094981" y="47244"/>
                  </a:lnTo>
                  <a:close/>
                </a:path>
                <a:path w="1777364" h="71119">
                  <a:moveTo>
                    <a:pt x="1162812" y="47244"/>
                  </a:moveTo>
                  <a:lnTo>
                    <a:pt x="1159764" y="47244"/>
                  </a:lnTo>
                  <a:lnTo>
                    <a:pt x="1159764" y="70866"/>
                  </a:lnTo>
                  <a:lnTo>
                    <a:pt x="1162812" y="70866"/>
                  </a:lnTo>
                  <a:lnTo>
                    <a:pt x="1162812" y="47244"/>
                  </a:lnTo>
                  <a:close/>
                </a:path>
                <a:path w="1777364" h="71119">
                  <a:moveTo>
                    <a:pt x="1231392" y="47244"/>
                  </a:moveTo>
                  <a:lnTo>
                    <a:pt x="1228344" y="47244"/>
                  </a:lnTo>
                  <a:lnTo>
                    <a:pt x="1228344" y="70866"/>
                  </a:lnTo>
                  <a:lnTo>
                    <a:pt x="1231392" y="70866"/>
                  </a:lnTo>
                  <a:lnTo>
                    <a:pt x="1231392" y="47244"/>
                  </a:lnTo>
                  <a:close/>
                </a:path>
                <a:path w="1777364" h="71119">
                  <a:moveTo>
                    <a:pt x="1299210" y="47244"/>
                  </a:moveTo>
                  <a:lnTo>
                    <a:pt x="1296162" y="47244"/>
                  </a:lnTo>
                  <a:lnTo>
                    <a:pt x="1296162" y="70866"/>
                  </a:lnTo>
                  <a:lnTo>
                    <a:pt x="1299210" y="70866"/>
                  </a:lnTo>
                  <a:lnTo>
                    <a:pt x="1299210" y="47244"/>
                  </a:lnTo>
                  <a:close/>
                </a:path>
                <a:path w="1777364" h="71119">
                  <a:moveTo>
                    <a:pt x="1367777" y="47244"/>
                  </a:moveTo>
                  <a:lnTo>
                    <a:pt x="1364742" y="47244"/>
                  </a:lnTo>
                  <a:lnTo>
                    <a:pt x="1364742" y="70866"/>
                  </a:lnTo>
                  <a:lnTo>
                    <a:pt x="1367777" y="70866"/>
                  </a:lnTo>
                  <a:lnTo>
                    <a:pt x="1367777" y="47244"/>
                  </a:lnTo>
                  <a:close/>
                </a:path>
                <a:path w="1777364" h="71119">
                  <a:moveTo>
                    <a:pt x="1435595" y="47244"/>
                  </a:moveTo>
                  <a:lnTo>
                    <a:pt x="1432560" y="47244"/>
                  </a:lnTo>
                  <a:lnTo>
                    <a:pt x="1432560" y="70866"/>
                  </a:lnTo>
                  <a:lnTo>
                    <a:pt x="1435595" y="70866"/>
                  </a:lnTo>
                  <a:lnTo>
                    <a:pt x="1435595" y="47244"/>
                  </a:lnTo>
                  <a:close/>
                </a:path>
                <a:path w="1777364" h="71119">
                  <a:moveTo>
                    <a:pt x="1504175" y="47244"/>
                  </a:moveTo>
                  <a:lnTo>
                    <a:pt x="1501140" y="47244"/>
                  </a:lnTo>
                  <a:lnTo>
                    <a:pt x="1501140" y="70866"/>
                  </a:lnTo>
                  <a:lnTo>
                    <a:pt x="1504175" y="70866"/>
                  </a:lnTo>
                  <a:lnTo>
                    <a:pt x="1504175" y="47244"/>
                  </a:lnTo>
                  <a:close/>
                </a:path>
                <a:path w="1777364" h="71119">
                  <a:moveTo>
                    <a:pt x="1572006" y="47244"/>
                  </a:moveTo>
                  <a:lnTo>
                    <a:pt x="1568958" y="47244"/>
                  </a:lnTo>
                  <a:lnTo>
                    <a:pt x="1568958" y="70866"/>
                  </a:lnTo>
                  <a:lnTo>
                    <a:pt x="1572006" y="70866"/>
                  </a:lnTo>
                  <a:lnTo>
                    <a:pt x="1572006" y="47244"/>
                  </a:lnTo>
                  <a:close/>
                </a:path>
                <a:path w="1777364" h="71119">
                  <a:moveTo>
                    <a:pt x="1640586" y="47244"/>
                  </a:moveTo>
                  <a:lnTo>
                    <a:pt x="1637538" y="47244"/>
                  </a:lnTo>
                  <a:lnTo>
                    <a:pt x="1637538" y="70866"/>
                  </a:lnTo>
                  <a:lnTo>
                    <a:pt x="1640586" y="70866"/>
                  </a:lnTo>
                  <a:lnTo>
                    <a:pt x="1640586" y="47244"/>
                  </a:lnTo>
                  <a:close/>
                </a:path>
                <a:path w="1777364" h="71119">
                  <a:moveTo>
                    <a:pt x="1708404" y="47244"/>
                  </a:moveTo>
                  <a:lnTo>
                    <a:pt x="1706118" y="47244"/>
                  </a:lnTo>
                  <a:lnTo>
                    <a:pt x="1706118" y="70866"/>
                  </a:lnTo>
                  <a:lnTo>
                    <a:pt x="1708404" y="70866"/>
                  </a:lnTo>
                  <a:lnTo>
                    <a:pt x="1708404" y="47244"/>
                  </a:lnTo>
                  <a:close/>
                </a:path>
                <a:path w="1777364" h="71119">
                  <a:moveTo>
                    <a:pt x="1776984" y="47244"/>
                  </a:moveTo>
                  <a:lnTo>
                    <a:pt x="1773936" y="47244"/>
                  </a:lnTo>
                  <a:lnTo>
                    <a:pt x="1773936" y="70866"/>
                  </a:lnTo>
                  <a:lnTo>
                    <a:pt x="1776984" y="70866"/>
                  </a:lnTo>
                  <a:lnTo>
                    <a:pt x="1776984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0784" y="2150363"/>
              <a:ext cx="1234440" cy="114300"/>
            </a:xfrm>
            <a:custGeom>
              <a:avLst/>
              <a:gdLst/>
              <a:ahLst/>
              <a:cxnLst/>
              <a:rect l="l" t="t" r="r" b="b"/>
              <a:pathLst>
                <a:path w="1234439" h="114300">
                  <a:moveTo>
                    <a:pt x="6083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83" y="114300"/>
                  </a:lnTo>
                  <a:lnTo>
                    <a:pt x="6083" y="0"/>
                  </a:lnTo>
                  <a:close/>
                </a:path>
                <a:path w="1234439" h="114300">
                  <a:moveTo>
                    <a:pt x="415277" y="0"/>
                  </a:moveTo>
                  <a:lnTo>
                    <a:pt x="409194" y="0"/>
                  </a:lnTo>
                  <a:lnTo>
                    <a:pt x="409194" y="114300"/>
                  </a:lnTo>
                  <a:lnTo>
                    <a:pt x="415277" y="114300"/>
                  </a:lnTo>
                  <a:lnTo>
                    <a:pt x="415277" y="0"/>
                  </a:lnTo>
                  <a:close/>
                </a:path>
                <a:path w="1234439" h="114300">
                  <a:moveTo>
                    <a:pt x="825246" y="0"/>
                  </a:moveTo>
                  <a:lnTo>
                    <a:pt x="819150" y="0"/>
                  </a:lnTo>
                  <a:lnTo>
                    <a:pt x="819150" y="114300"/>
                  </a:lnTo>
                  <a:lnTo>
                    <a:pt x="825246" y="114300"/>
                  </a:lnTo>
                  <a:lnTo>
                    <a:pt x="825246" y="0"/>
                  </a:lnTo>
                  <a:close/>
                </a:path>
                <a:path w="1234439" h="114300">
                  <a:moveTo>
                    <a:pt x="1234440" y="0"/>
                  </a:moveTo>
                  <a:lnTo>
                    <a:pt x="1228344" y="0"/>
                  </a:lnTo>
                  <a:lnTo>
                    <a:pt x="1228344" y="114300"/>
                  </a:lnTo>
                  <a:lnTo>
                    <a:pt x="1234440" y="1143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1589" y="2353817"/>
            <a:ext cx="6350" cy="24130"/>
          </a:xfrm>
          <a:custGeom>
            <a:avLst/>
            <a:gdLst/>
            <a:ahLst/>
            <a:cxnLst/>
            <a:rect l="l" t="t" r="r" b="b"/>
            <a:pathLst>
              <a:path w="6350" h="24130">
                <a:moveTo>
                  <a:pt x="6096" y="0"/>
                </a:moveTo>
                <a:lnTo>
                  <a:pt x="0" y="0"/>
                </a:lnTo>
                <a:lnTo>
                  <a:pt x="0" y="23622"/>
                </a:lnTo>
                <a:lnTo>
                  <a:pt x="6096" y="23622"/>
                </a:lnTo>
                <a:lnTo>
                  <a:pt x="60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761" y="2355342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6095" y="0"/>
                </a:moveTo>
                <a:lnTo>
                  <a:pt x="0" y="0"/>
                </a:lnTo>
                <a:lnTo>
                  <a:pt x="0" y="22098"/>
                </a:lnTo>
                <a:lnTo>
                  <a:pt x="6095" y="22098"/>
                </a:lnTo>
                <a:lnTo>
                  <a:pt x="60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838705" y="2217420"/>
            <a:ext cx="208279" cy="48895"/>
            <a:chOff x="1838705" y="2217420"/>
            <a:chExt cx="208279" cy="48895"/>
          </a:xfrm>
        </p:grpSpPr>
        <p:sp>
          <p:nvSpPr>
            <p:cNvPr id="12" name="object 12"/>
            <p:cNvSpPr/>
            <p:nvPr/>
          </p:nvSpPr>
          <p:spPr>
            <a:xfrm>
              <a:off x="1840229" y="2218944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5" h="45719">
                  <a:moveTo>
                    <a:pt x="20497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8" y="45720"/>
                  </a:lnTo>
                  <a:lnTo>
                    <a:pt x="2049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8705" y="2217420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80" h="48894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1" y="48768"/>
                  </a:lnTo>
                  <a:lnTo>
                    <a:pt x="20802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80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208280" h="48894">
                  <a:moveTo>
                    <a:pt x="204977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204977" y="47244"/>
                  </a:lnTo>
                  <a:lnTo>
                    <a:pt x="204977" y="45720"/>
                  </a:lnTo>
                  <a:close/>
                </a:path>
                <a:path w="208280" h="48894">
                  <a:moveTo>
                    <a:pt x="204977" y="1524"/>
                  </a:moveTo>
                  <a:lnTo>
                    <a:pt x="204977" y="47244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80" h="48894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80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280" h="48894">
                  <a:moveTo>
                    <a:pt x="20497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80" h="48894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111501" y="2217420"/>
            <a:ext cx="208279" cy="48895"/>
            <a:chOff x="2111501" y="2217420"/>
            <a:chExt cx="208279" cy="48895"/>
          </a:xfrm>
        </p:grpSpPr>
        <p:sp>
          <p:nvSpPr>
            <p:cNvPr id="15" name="object 15"/>
            <p:cNvSpPr/>
            <p:nvPr/>
          </p:nvSpPr>
          <p:spPr>
            <a:xfrm>
              <a:off x="2113025" y="2218944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5" h="45719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1501" y="2217420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80" h="48894">
                  <a:moveTo>
                    <a:pt x="20650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2" y="48768"/>
                  </a:lnTo>
                  <a:lnTo>
                    <a:pt x="20802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025" y="1524"/>
                  </a:lnTo>
                  <a:lnTo>
                    <a:pt x="206502" y="0"/>
                  </a:lnTo>
                  <a:close/>
                </a:path>
                <a:path w="208280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208280" h="48894">
                  <a:moveTo>
                    <a:pt x="204978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204978" y="47244"/>
                  </a:lnTo>
                  <a:lnTo>
                    <a:pt x="204978" y="45720"/>
                  </a:lnTo>
                  <a:close/>
                </a:path>
                <a:path w="208280" h="48894">
                  <a:moveTo>
                    <a:pt x="204978" y="1524"/>
                  </a:moveTo>
                  <a:lnTo>
                    <a:pt x="204978" y="47244"/>
                  </a:lnTo>
                  <a:lnTo>
                    <a:pt x="206502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2" y="3048"/>
                  </a:lnTo>
                  <a:lnTo>
                    <a:pt x="204978" y="1524"/>
                  </a:lnTo>
                  <a:close/>
                </a:path>
                <a:path w="208280" h="48894">
                  <a:moveTo>
                    <a:pt x="208025" y="45720"/>
                  </a:moveTo>
                  <a:lnTo>
                    <a:pt x="206502" y="45720"/>
                  </a:lnTo>
                  <a:lnTo>
                    <a:pt x="204978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80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280" h="48894">
                  <a:moveTo>
                    <a:pt x="20497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978" y="3048"/>
                  </a:lnTo>
                  <a:lnTo>
                    <a:pt x="204978" y="1524"/>
                  </a:lnTo>
                  <a:close/>
                </a:path>
                <a:path w="208280" h="48894">
                  <a:moveTo>
                    <a:pt x="208025" y="1524"/>
                  </a:moveTo>
                  <a:lnTo>
                    <a:pt x="204978" y="1524"/>
                  </a:lnTo>
                  <a:lnTo>
                    <a:pt x="206502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519933" y="2355342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6096" y="0"/>
                </a:moveTo>
                <a:lnTo>
                  <a:pt x="0" y="0"/>
                </a:lnTo>
                <a:lnTo>
                  <a:pt x="0" y="22098"/>
                </a:lnTo>
                <a:lnTo>
                  <a:pt x="6096" y="22098"/>
                </a:lnTo>
                <a:lnTo>
                  <a:pt x="60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521457" y="2217420"/>
            <a:ext cx="207645" cy="48895"/>
            <a:chOff x="2521457" y="2217420"/>
            <a:chExt cx="207645" cy="48895"/>
          </a:xfrm>
        </p:grpSpPr>
        <p:sp>
          <p:nvSpPr>
            <p:cNvPr id="19" name="object 19"/>
            <p:cNvSpPr/>
            <p:nvPr/>
          </p:nvSpPr>
          <p:spPr>
            <a:xfrm>
              <a:off x="2522981" y="2218944"/>
              <a:ext cx="204470" cy="45720"/>
            </a:xfrm>
            <a:custGeom>
              <a:avLst/>
              <a:gdLst/>
              <a:ahLst/>
              <a:cxnLst/>
              <a:rect l="l" t="t" r="r" b="b"/>
              <a:pathLst>
                <a:path w="204469" h="45719">
                  <a:moveTo>
                    <a:pt x="20421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216" y="45720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1457" y="2217420"/>
              <a:ext cx="207645" cy="48895"/>
            </a:xfrm>
            <a:custGeom>
              <a:avLst/>
              <a:gdLst/>
              <a:ahLst/>
              <a:cxnLst/>
              <a:rect l="l" t="t" r="r" b="b"/>
              <a:pathLst>
                <a:path w="207644" h="48894">
                  <a:moveTo>
                    <a:pt x="205740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5740" y="48768"/>
                  </a:lnTo>
                  <a:lnTo>
                    <a:pt x="207264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7264" y="1524"/>
                  </a:lnTo>
                  <a:lnTo>
                    <a:pt x="205740" y="0"/>
                  </a:lnTo>
                  <a:close/>
                </a:path>
                <a:path w="207644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207644" h="48894">
                  <a:moveTo>
                    <a:pt x="204216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204216" y="47244"/>
                  </a:lnTo>
                  <a:lnTo>
                    <a:pt x="204216" y="45720"/>
                  </a:lnTo>
                  <a:close/>
                </a:path>
                <a:path w="207644" h="48894">
                  <a:moveTo>
                    <a:pt x="204216" y="1524"/>
                  </a:moveTo>
                  <a:lnTo>
                    <a:pt x="204216" y="47244"/>
                  </a:lnTo>
                  <a:lnTo>
                    <a:pt x="205740" y="45720"/>
                  </a:lnTo>
                  <a:lnTo>
                    <a:pt x="207264" y="45720"/>
                  </a:lnTo>
                  <a:lnTo>
                    <a:pt x="207264" y="3048"/>
                  </a:lnTo>
                  <a:lnTo>
                    <a:pt x="205740" y="3048"/>
                  </a:lnTo>
                  <a:lnTo>
                    <a:pt x="204216" y="1524"/>
                  </a:lnTo>
                  <a:close/>
                </a:path>
                <a:path w="207644" h="48894">
                  <a:moveTo>
                    <a:pt x="207264" y="45720"/>
                  </a:moveTo>
                  <a:lnTo>
                    <a:pt x="205740" y="45720"/>
                  </a:lnTo>
                  <a:lnTo>
                    <a:pt x="204216" y="47244"/>
                  </a:lnTo>
                  <a:lnTo>
                    <a:pt x="207264" y="47244"/>
                  </a:lnTo>
                  <a:lnTo>
                    <a:pt x="207264" y="45720"/>
                  </a:lnTo>
                  <a:close/>
                </a:path>
                <a:path w="207644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7644" h="48894">
                  <a:moveTo>
                    <a:pt x="20421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216" y="3048"/>
                  </a:lnTo>
                  <a:lnTo>
                    <a:pt x="204216" y="1524"/>
                  </a:lnTo>
                  <a:close/>
                </a:path>
                <a:path w="207644" h="48894">
                  <a:moveTo>
                    <a:pt x="207264" y="1524"/>
                  </a:moveTo>
                  <a:lnTo>
                    <a:pt x="204216" y="1524"/>
                  </a:lnTo>
                  <a:lnTo>
                    <a:pt x="205740" y="3048"/>
                  </a:lnTo>
                  <a:lnTo>
                    <a:pt x="207264" y="3048"/>
                  </a:lnTo>
                  <a:lnTo>
                    <a:pt x="20726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135629" y="2264664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30">
                <a:moveTo>
                  <a:pt x="3048" y="0"/>
                </a:moveTo>
                <a:lnTo>
                  <a:pt x="0" y="0"/>
                </a:lnTo>
                <a:lnTo>
                  <a:pt x="0" y="23622"/>
                </a:lnTo>
                <a:lnTo>
                  <a:pt x="3048" y="23622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4105" y="2355342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6096" y="0"/>
                </a:moveTo>
                <a:lnTo>
                  <a:pt x="0" y="0"/>
                </a:lnTo>
                <a:lnTo>
                  <a:pt x="0" y="22098"/>
                </a:lnTo>
                <a:lnTo>
                  <a:pt x="6096" y="22098"/>
                </a:lnTo>
                <a:lnTo>
                  <a:pt x="609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84020" y="2274820"/>
            <a:ext cx="400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50" dirty="0">
                <a:latin typeface="Arial MT"/>
                <a:cs typeface="Arial MT"/>
              </a:rPr>
              <a:t>6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71106" y="2274820"/>
            <a:ext cx="6731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12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3902" y="2274820"/>
            <a:ext cx="6731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18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12320" y="2274820"/>
            <a:ext cx="6731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24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0923" y="2274820"/>
            <a:ext cx="400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50" dirty="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5377" y="1338321"/>
            <a:ext cx="2590800" cy="688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120"/>
              </a:spcBef>
            </a:pP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1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85"/>
              </a:spcBef>
              <a:tabLst>
                <a:tab pos="1567815" algn="l"/>
              </a:tabLst>
            </a:pPr>
            <a:r>
              <a:rPr sz="750" dirty="0">
                <a:latin typeface="Arial MT"/>
                <a:cs typeface="Arial MT"/>
              </a:rPr>
              <a:t>Let:</a:t>
            </a:r>
            <a:r>
              <a:rPr sz="750" spc="330" dirty="0">
                <a:latin typeface="Arial MT"/>
                <a:cs typeface="Arial MT"/>
              </a:rPr>
              <a:t> </a:t>
            </a:r>
            <a:r>
              <a:rPr sz="750" dirty="0">
                <a:latin typeface="Symbol"/>
                <a:cs typeface="Symbol"/>
              </a:rPr>
              <a:t></a:t>
            </a:r>
            <a:r>
              <a:rPr sz="750" baseline="-22222" dirty="0">
                <a:latin typeface="Arial MT"/>
                <a:cs typeface="Arial MT"/>
              </a:rPr>
              <a:t>1</a:t>
            </a:r>
            <a:r>
              <a:rPr sz="750" spc="12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fully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non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preemptive:</a:t>
            </a:r>
            <a:r>
              <a:rPr sz="750" dirty="0">
                <a:latin typeface="Arial MT"/>
                <a:cs typeface="Arial MT"/>
              </a:rPr>
              <a:t>	q</a:t>
            </a:r>
            <a:r>
              <a:rPr sz="750" baseline="-22222" dirty="0">
                <a:latin typeface="Arial MT"/>
                <a:cs typeface="Arial MT"/>
              </a:rPr>
              <a:t>11</a:t>
            </a:r>
            <a:r>
              <a:rPr sz="750" spc="89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</a:t>
            </a:r>
            <a:r>
              <a:rPr sz="750" baseline="-22222" dirty="0">
                <a:latin typeface="Arial MT"/>
                <a:cs typeface="Arial MT"/>
              </a:rPr>
              <a:t>1</a:t>
            </a:r>
            <a:r>
              <a:rPr sz="750" spc="112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3</a:t>
            </a:r>
            <a:r>
              <a:rPr sz="750" dirty="0">
                <a:latin typeface="Arial MT"/>
                <a:cs typeface="Arial MT"/>
              </a:rPr>
              <a:t> </a:t>
            </a:r>
            <a:endParaRPr sz="750">
              <a:latin typeface="Arial MT"/>
              <a:cs typeface="Arial MT"/>
            </a:endParaRPr>
          </a:p>
          <a:p>
            <a:pPr marL="252095">
              <a:lnSpc>
                <a:spcPct val="100000"/>
              </a:lnSpc>
              <a:spcBef>
                <a:spcPts val="210"/>
              </a:spcBef>
            </a:pPr>
            <a:r>
              <a:rPr sz="750" dirty="0">
                <a:latin typeface="Symbol"/>
                <a:cs typeface="Symbol"/>
              </a:rPr>
              <a:t></a:t>
            </a:r>
            <a:r>
              <a:rPr sz="750" baseline="-22222" dirty="0">
                <a:latin typeface="Arial MT"/>
                <a:cs typeface="Arial MT"/>
              </a:rPr>
              <a:t>2</a:t>
            </a:r>
            <a:r>
              <a:rPr sz="750" spc="12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consisting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2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NP chunks:</a:t>
            </a:r>
            <a:r>
              <a:rPr sz="750" spc="3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q</a:t>
            </a:r>
            <a:r>
              <a:rPr sz="750" baseline="-22222" dirty="0">
                <a:latin typeface="Arial MT"/>
                <a:cs typeface="Arial MT"/>
              </a:rPr>
              <a:t>21</a:t>
            </a:r>
            <a:r>
              <a:rPr sz="750" spc="112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1,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q</a:t>
            </a:r>
            <a:r>
              <a:rPr sz="750" baseline="-22222" dirty="0">
                <a:latin typeface="Arial MT"/>
                <a:cs typeface="Arial MT"/>
              </a:rPr>
              <a:t>22</a:t>
            </a:r>
            <a:r>
              <a:rPr sz="750" spc="12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3,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</a:t>
            </a:r>
            <a:r>
              <a:rPr sz="750" baseline="-22222" dirty="0">
                <a:latin typeface="Arial MT"/>
                <a:cs typeface="Arial MT"/>
              </a:rPr>
              <a:t>2</a:t>
            </a:r>
            <a:r>
              <a:rPr sz="750" spc="12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4</a:t>
            </a:r>
            <a:r>
              <a:rPr sz="750" dirty="0">
                <a:latin typeface="Arial MT"/>
                <a:cs typeface="Arial MT"/>
              </a:rPr>
              <a:t> </a:t>
            </a:r>
            <a:endParaRPr sz="750">
              <a:latin typeface="Arial MT"/>
              <a:cs typeface="Arial MT"/>
            </a:endParaRPr>
          </a:p>
          <a:p>
            <a:pPr marL="252095">
              <a:lnSpc>
                <a:spcPct val="100000"/>
              </a:lnSpc>
              <a:spcBef>
                <a:spcPts val="204"/>
              </a:spcBef>
              <a:tabLst>
                <a:tab pos="1567815" algn="l"/>
              </a:tabLst>
            </a:pPr>
            <a:r>
              <a:rPr sz="750" dirty="0">
                <a:latin typeface="Symbol"/>
                <a:cs typeface="Symbol"/>
              </a:rPr>
              <a:t></a:t>
            </a:r>
            <a:r>
              <a:rPr sz="750" baseline="-22222" dirty="0">
                <a:latin typeface="Arial MT"/>
                <a:cs typeface="Arial MT"/>
              </a:rPr>
              <a:t>3</a:t>
            </a:r>
            <a:r>
              <a:rPr sz="750" spc="12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be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fully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non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preemptive:</a:t>
            </a:r>
            <a:r>
              <a:rPr sz="750" dirty="0">
                <a:latin typeface="Arial MT"/>
                <a:cs typeface="Arial MT"/>
              </a:rPr>
              <a:t>	q</a:t>
            </a:r>
            <a:r>
              <a:rPr sz="750" baseline="-22222" dirty="0">
                <a:latin typeface="Arial MT"/>
                <a:cs typeface="Arial MT"/>
              </a:rPr>
              <a:t>31</a:t>
            </a:r>
            <a:r>
              <a:rPr sz="750" spc="104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</a:t>
            </a:r>
            <a:r>
              <a:rPr sz="750" baseline="-22222" dirty="0">
                <a:latin typeface="Arial MT"/>
                <a:cs typeface="Arial MT"/>
              </a:rPr>
              <a:t>3</a:t>
            </a:r>
            <a:r>
              <a:rPr sz="750" spc="12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2</a:t>
            </a:r>
            <a:r>
              <a:rPr sz="750" dirty="0">
                <a:latin typeface="Arial MT"/>
                <a:cs typeface="Arial MT"/>
              </a:rPr>
              <a:t> 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23010" y="2377439"/>
            <a:ext cx="2005330" cy="321310"/>
            <a:chOff x="1223010" y="2377439"/>
            <a:chExt cx="2005330" cy="321310"/>
          </a:xfrm>
        </p:grpSpPr>
        <p:sp>
          <p:nvSpPr>
            <p:cNvPr id="30" name="object 30"/>
            <p:cNvSpPr/>
            <p:nvPr/>
          </p:nvSpPr>
          <p:spPr>
            <a:xfrm>
              <a:off x="1226058" y="2456687"/>
              <a:ext cx="2002155" cy="24765"/>
            </a:xfrm>
            <a:custGeom>
              <a:avLst/>
              <a:gdLst/>
              <a:ahLst/>
              <a:cxnLst/>
              <a:rect l="l" t="t" r="r" b="b"/>
              <a:pathLst>
                <a:path w="2002155" h="24764">
                  <a:moveTo>
                    <a:pt x="1977389" y="0"/>
                  </a:moveTo>
                  <a:lnTo>
                    <a:pt x="1977389" y="24383"/>
                  </a:lnTo>
                  <a:lnTo>
                    <a:pt x="1997201" y="14477"/>
                  </a:lnTo>
                  <a:lnTo>
                    <a:pt x="1981200" y="14477"/>
                  </a:lnTo>
                  <a:lnTo>
                    <a:pt x="1981200" y="9905"/>
                  </a:lnTo>
                  <a:lnTo>
                    <a:pt x="1997202" y="9905"/>
                  </a:lnTo>
                  <a:lnTo>
                    <a:pt x="1977389" y="0"/>
                  </a:lnTo>
                  <a:close/>
                </a:path>
                <a:path w="2002155" h="24764">
                  <a:moveTo>
                    <a:pt x="0" y="8381"/>
                  </a:moveTo>
                  <a:lnTo>
                    <a:pt x="0" y="12953"/>
                  </a:lnTo>
                  <a:lnTo>
                    <a:pt x="1981200" y="14477"/>
                  </a:lnTo>
                  <a:lnTo>
                    <a:pt x="1977389" y="14477"/>
                  </a:lnTo>
                  <a:lnTo>
                    <a:pt x="1977389" y="9905"/>
                  </a:lnTo>
                  <a:lnTo>
                    <a:pt x="1981200" y="9905"/>
                  </a:lnTo>
                  <a:lnTo>
                    <a:pt x="0" y="8381"/>
                  </a:lnTo>
                  <a:close/>
                </a:path>
                <a:path w="2002155" h="24764">
                  <a:moveTo>
                    <a:pt x="1997202" y="9905"/>
                  </a:moveTo>
                  <a:lnTo>
                    <a:pt x="1981200" y="9905"/>
                  </a:lnTo>
                  <a:lnTo>
                    <a:pt x="1981200" y="14477"/>
                  </a:lnTo>
                  <a:lnTo>
                    <a:pt x="1997201" y="14477"/>
                  </a:lnTo>
                  <a:lnTo>
                    <a:pt x="2001774" y="12191"/>
                  </a:lnTo>
                  <a:lnTo>
                    <a:pt x="1997202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1590" y="2377439"/>
              <a:ext cx="6350" cy="90170"/>
            </a:xfrm>
            <a:custGeom>
              <a:avLst/>
              <a:gdLst/>
              <a:ahLst/>
              <a:cxnLst/>
              <a:rect l="l" t="t" r="r" b="b"/>
              <a:pathLst>
                <a:path w="6350" h="90169">
                  <a:moveTo>
                    <a:pt x="6096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6096" y="8991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4534" y="2467368"/>
              <a:ext cx="1845945" cy="24765"/>
            </a:xfrm>
            <a:custGeom>
              <a:avLst/>
              <a:gdLst/>
              <a:ahLst/>
              <a:cxnLst/>
              <a:rect l="l" t="t" r="r" b="b"/>
              <a:pathLst>
                <a:path w="1845945" h="24764">
                  <a:moveTo>
                    <a:pt x="3048" y="0"/>
                  </a:moveTo>
                  <a:lnTo>
                    <a:pt x="0" y="0"/>
                  </a:lnTo>
                  <a:lnTo>
                    <a:pt x="0" y="24371"/>
                  </a:lnTo>
                  <a:lnTo>
                    <a:pt x="3048" y="24371"/>
                  </a:lnTo>
                  <a:lnTo>
                    <a:pt x="3048" y="0"/>
                  </a:lnTo>
                  <a:close/>
                </a:path>
                <a:path w="1845945" h="24764">
                  <a:moveTo>
                    <a:pt x="71628" y="0"/>
                  </a:moveTo>
                  <a:lnTo>
                    <a:pt x="68580" y="0"/>
                  </a:lnTo>
                  <a:lnTo>
                    <a:pt x="68580" y="24371"/>
                  </a:lnTo>
                  <a:lnTo>
                    <a:pt x="71628" y="24371"/>
                  </a:lnTo>
                  <a:lnTo>
                    <a:pt x="71628" y="0"/>
                  </a:lnTo>
                  <a:close/>
                </a:path>
                <a:path w="1845945" h="24764">
                  <a:moveTo>
                    <a:pt x="139433" y="0"/>
                  </a:moveTo>
                  <a:lnTo>
                    <a:pt x="136398" y="0"/>
                  </a:lnTo>
                  <a:lnTo>
                    <a:pt x="136398" y="24371"/>
                  </a:lnTo>
                  <a:lnTo>
                    <a:pt x="139433" y="24371"/>
                  </a:lnTo>
                  <a:lnTo>
                    <a:pt x="139433" y="0"/>
                  </a:lnTo>
                  <a:close/>
                </a:path>
                <a:path w="1845945" h="24764">
                  <a:moveTo>
                    <a:pt x="208026" y="0"/>
                  </a:moveTo>
                  <a:lnTo>
                    <a:pt x="204978" y="0"/>
                  </a:lnTo>
                  <a:lnTo>
                    <a:pt x="204978" y="24371"/>
                  </a:lnTo>
                  <a:lnTo>
                    <a:pt x="208026" y="24371"/>
                  </a:lnTo>
                  <a:lnTo>
                    <a:pt x="208026" y="0"/>
                  </a:lnTo>
                  <a:close/>
                </a:path>
                <a:path w="1845945" h="24764">
                  <a:moveTo>
                    <a:pt x="275844" y="0"/>
                  </a:moveTo>
                  <a:lnTo>
                    <a:pt x="272796" y="0"/>
                  </a:lnTo>
                  <a:lnTo>
                    <a:pt x="272796" y="24371"/>
                  </a:lnTo>
                  <a:lnTo>
                    <a:pt x="275844" y="24371"/>
                  </a:lnTo>
                  <a:lnTo>
                    <a:pt x="275844" y="0"/>
                  </a:lnTo>
                  <a:close/>
                </a:path>
                <a:path w="1845945" h="24764">
                  <a:moveTo>
                    <a:pt x="344411" y="0"/>
                  </a:moveTo>
                  <a:lnTo>
                    <a:pt x="341376" y="0"/>
                  </a:lnTo>
                  <a:lnTo>
                    <a:pt x="341376" y="24371"/>
                  </a:lnTo>
                  <a:lnTo>
                    <a:pt x="344411" y="24371"/>
                  </a:lnTo>
                  <a:lnTo>
                    <a:pt x="344411" y="0"/>
                  </a:lnTo>
                  <a:close/>
                </a:path>
                <a:path w="1845945" h="24764">
                  <a:moveTo>
                    <a:pt x="412242" y="0"/>
                  </a:moveTo>
                  <a:lnTo>
                    <a:pt x="409181" y="0"/>
                  </a:lnTo>
                  <a:lnTo>
                    <a:pt x="409181" y="24371"/>
                  </a:lnTo>
                  <a:lnTo>
                    <a:pt x="412242" y="24371"/>
                  </a:lnTo>
                  <a:lnTo>
                    <a:pt x="412242" y="0"/>
                  </a:lnTo>
                  <a:close/>
                </a:path>
                <a:path w="1845945" h="24764">
                  <a:moveTo>
                    <a:pt x="480822" y="0"/>
                  </a:moveTo>
                  <a:lnTo>
                    <a:pt x="477774" y="0"/>
                  </a:lnTo>
                  <a:lnTo>
                    <a:pt x="477774" y="24371"/>
                  </a:lnTo>
                  <a:lnTo>
                    <a:pt x="480822" y="24371"/>
                  </a:lnTo>
                  <a:lnTo>
                    <a:pt x="480822" y="0"/>
                  </a:lnTo>
                  <a:close/>
                </a:path>
                <a:path w="1845945" h="24764">
                  <a:moveTo>
                    <a:pt x="549402" y="0"/>
                  </a:moveTo>
                  <a:lnTo>
                    <a:pt x="546354" y="0"/>
                  </a:lnTo>
                  <a:lnTo>
                    <a:pt x="546354" y="24371"/>
                  </a:lnTo>
                  <a:lnTo>
                    <a:pt x="549402" y="24371"/>
                  </a:lnTo>
                  <a:lnTo>
                    <a:pt x="549402" y="0"/>
                  </a:lnTo>
                  <a:close/>
                </a:path>
                <a:path w="1845945" h="24764">
                  <a:moveTo>
                    <a:pt x="617220" y="0"/>
                  </a:moveTo>
                  <a:lnTo>
                    <a:pt x="614172" y="0"/>
                  </a:lnTo>
                  <a:lnTo>
                    <a:pt x="614172" y="24371"/>
                  </a:lnTo>
                  <a:lnTo>
                    <a:pt x="617220" y="24371"/>
                  </a:lnTo>
                  <a:lnTo>
                    <a:pt x="617220" y="0"/>
                  </a:lnTo>
                  <a:close/>
                </a:path>
                <a:path w="1845945" h="24764">
                  <a:moveTo>
                    <a:pt x="685787" y="0"/>
                  </a:moveTo>
                  <a:lnTo>
                    <a:pt x="682752" y="0"/>
                  </a:lnTo>
                  <a:lnTo>
                    <a:pt x="682752" y="24371"/>
                  </a:lnTo>
                  <a:lnTo>
                    <a:pt x="685787" y="24371"/>
                  </a:lnTo>
                  <a:lnTo>
                    <a:pt x="685787" y="0"/>
                  </a:lnTo>
                  <a:close/>
                </a:path>
                <a:path w="1845945" h="24764">
                  <a:moveTo>
                    <a:pt x="753605" y="0"/>
                  </a:moveTo>
                  <a:lnTo>
                    <a:pt x="750570" y="0"/>
                  </a:lnTo>
                  <a:lnTo>
                    <a:pt x="750570" y="24371"/>
                  </a:lnTo>
                  <a:lnTo>
                    <a:pt x="753605" y="24371"/>
                  </a:lnTo>
                  <a:lnTo>
                    <a:pt x="753605" y="0"/>
                  </a:lnTo>
                  <a:close/>
                </a:path>
                <a:path w="1845945" h="24764">
                  <a:moveTo>
                    <a:pt x="822198" y="0"/>
                  </a:moveTo>
                  <a:lnTo>
                    <a:pt x="819150" y="0"/>
                  </a:lnTo>
                  <a:lnTo>
                    <a:pt x="819150" y="24371"/>
                  </a:lnTo>
                  <a:lnTo>
                    <a:pt x="822198" y="24371"/>
                  </a:lnTo>
                  <a:lnTo>
                    <a:pt x="822198" y="0"/>
                  </a:lnTo>
                  <a:close/>
                </a:path>
                <a:path w="1845945" h="24764">
                  <a:moveTo>
                    <a:pt x="890016" y="0"/>
                  </a:moveTo>
                  <a:lnTo>
                    <a:pt x="886968" y="0"/>
                  </a:lnTo>
                  <a:lnTo>
                    <a:pt x="886968" y="24371"/>
                  </a:lnTo>
                  <a:lnTo>
                    <a:pt x="890016" y="24371"/>
                  </a:lnTo>
                  <a:lnTo>
                    <a:pt x="890016" y="0"/>
                  </a:lnTo>
                  <a:close/>
                </a:path>
                <a:path w="1845945" h="24764">
                  <a:moveTo>
                    <a:pt x="958596" y="0"/>
                  </a:moveTo>
                  <a:lnTo>
                    <a:pt x="955548" y="0"/>
                  </a:lnTo>
                  <a:lnTo>
                    <a:pt x="955548" y="24371"/>
                  </a:lnTo>
                  <a:lnTo>
                    <a:pt x="958596" y="24371"/>
                  </a:lnTo>
                  <a:lnTo>
                    <a:pt x="958596" y="0"/>
                  </a:lnTo>
                  <a:close/>
                </a:path>
                <a:path w="1845945" h="24764">
                  <a:moveTo>
                    <a:pt x="1026414" y="0"/>
                  </a:moveTo>
                  <a:lnTo>
                    <a:pt x="1023366" y="0"/>
                  </a:lnTo>
                  <a:lnTo>
                    <a:pt x="1023366" y="24371"/>
                  </a:lnTo>
                  <a:lnTo>
                    <a:pt x="1026414" y="24371"/>
                  </a:lnTo>
                  <a:lnTo>
                    <a:pt x="1026414" y="0"/>
                  </a:lnTo>
                  <a:close/>
                </a:path>
                <a:path w="1845945" h="24764">
                  <a:moveTo>
                    <a:pt x="1094981" y="0"/>
                  </a:moveTo>
                  <a:lnTo>
                    <a:pt x="1091946" y="0"/>
                  </a:lnTo>
                  <a:lnTo>
                    <a:pt x="1091946" y="24371"/>
                  </a:lnTo>
                  <a:lnTo>
                    <a:pt x="1094981" y="24371"/>
                  </a:lnTo>
                  <a:lnTo>
                    <a:pt x="1094981" y="0"/>
                  </a:lnTo>
                  <a:close/>
                </a:path>
                <a:path w="1845945" h="24764">
                  <a:moveTo>
                    <a:pt x="1163561" y="0"/>
                  </a:moveTo>
                  <a:lnTo>
                    <a:pt x="1160526" y="0"/>
                  </a:lnTo>
                  <a:lnTo>
                    <a:pt x="1160526" y="24371"/>
                  </a:lnTo>
                  <a:lnTo>
                    <a:pt x="1163561" y="24371"/>
                  </a:lnTo>
                  <a:lnTo>
                    <a:pt x="1163561" y="0"/>
                  </a:lnTo>
                  <a:close/>
                </a:path>
                <a:path w="1845945" h="24764">
                  <a:moveTo>
                    <a:pt x="1231392" y="0"/>
                  </a:moveTo>
                  <a:lnTo>
                    <a:pt x="1228344" y="0"/>
                  </a:lnTo>
                  <a:lnTo>
                    <a:pt x="1228344" y="24371"/>
                  </a:lnTo>
                  <a:lnTo>
                    <a:pt x="1231392" y="24371"/>
                  </a:lnTo>
                  <a:lnTo>
                    <a:pt x="1231392" y="0"/>
                  </a:lnTo>
                  <a:close/>
                </a:path>
                <a:path w="1845945" h="24764">
                  <a:moveTo>
                    <a:pt x="1299972" y="0"/>
                  </a:moveTo>
                  <a:lnTo>
                    <a:pt x="1296924" y="0"/>
                  </a:lnTo>
                  <a:lnTo>
                    <a:pt x="1296924" y="24371"/>
                  </a:lnTo>
                  <a:lnTo>
                    <a:pt x="1299972" y="24371"/>
                  </a:lnTo>
                  <a:lnTo>
                    <a:pt x="1299972" y="0"/>
                  </a:lnTo>
                  <a:close/>
                </a:path>
                <a:path w="1845945" h="24764">
                  <a:moveTo>
                    <a:pt x="1367790" y="0"/>
                  </a:moveTo>
                  <a:lnTo>
                    <a:pt x="1364742" y="0"/>
                  </a:lnTo>
                  <a:lnTo>
                    <a:pt x="1364742" y="24371"/>
                  </a:lnTo>
                  <a:lnTo>
                    <a:pt x="1367790" y="24371"/>
                  </a:lnTo>
                  <a:lnTo>
                    <a:pt x="1367790" y="0"/>
                  </a:lnTo>
                  <a:close/>
                </a:path>
                <a:path w="1845945" h="24764">
                  <a:moveTo>
                    <a:pt x="1436357" y="0"/>
                  </a:moveTo>
                  <a:lnTo>
                    <a:pt x="1433322" y="0"/>
                  </a:lnTo>
                  <a:lnTo>
                    <a:pt x="1433322" y="24371"/>
                  </a:lnTo>
                  <a:lnTo>
                    <a:pt x="1436357" y="24371"/>
                  </a:lnTo>
                  <a:lnTo>
                    <a:pt x="1436357" y="0"/>
                  </a:lnTo>
                  <a:close/>
                </a:path>
                <a:path w="1845945" h="24764">
                  <a:moveTo>
                    <a:pt x="1504175" y="0"/>
                  </a:moveTo>
                  <a:lnTo>
                    <a:pt x="1501140" y="0"/>
                  </a:lnTo>
                  <a:lnTo>
                    <a:pt x="1501140" y="24371"/>
                  </a:lnTo>
                  <a:lnTo>
                    <a:pt x="1504175" y="24371"/>
                  </a:lnTo>
                  <a:lnTo>
                    <a:pt x="1504175" y="0"/>
                  </a:lnTo>
                  <a:close/>
                </a:path>
                <a:path w="1845945" h="24764">
                  <a:moveTo>
                    <a:pt x="1572755" y="0"/>
                  </a:moveTo>
                  <a:lnTo>
                    <a:pt x="1569720" y="0"/>
                  </a:lnTo>
                  <a:lnTo>
                    <a:pt x="1569720" y="24371"/>
                  </a:lnTo>
                  <a:lnTo>
                    <a:pt x="1572755" y="24371"/>
                  </a:lnTo>
                  <a:lnTo>
                    <a:pt x="1572755" y="0"/>
                  </a:lnTo>
                  <a:close/>
                </a:path>
                <a:path w="1845945" h="24764">
                  <a:moveTo>
                    <a:pt x="1640586" y="0"/>
                  </a:moveTo>
                  <a:lnTo>
                    <a:pt x="1637538" y="0"/>
                  </a:lnTo>
                  <a:lnTo>
                    <a:pt x="1637538" y="24371"/>
                  </a:lnTo>
                  <a:lnTo>
                    <a:pt x="1640586" y="24371"/>
                  </a:lnTo>
                  <a:lnTo>
                    <a:pt x="1640586" y="0"/>
                  </a:lnTo>
                  <a:close/>
                </a:path>
                <a:path w="1845945" h="24764">
                  <a:moveTo>
                    <a:pt x="1709166" y="0"/>
                  </a:moveTo>
                  <a:lnTo>
                    <a:pt x="1706118" y="0"/>
                  </a:lnTo>
                  <a:lnTo>
                    <a:pt x="1706118" y="24371"/>
                  </a:lnTo>
                  <a:lnTo>
                    <a:pt x="1709166" y="24371"/>
                  </a:lnTo>
                  <a:lnTo>
                    <a:pt x="1709166" y="0"/>
                  </a:lnTo>
                  <a:close/>
                </a:path>
                <a:path w="1845945" h="24764">
                  <a:moveTo>
                    <a:pt x="1776984" y="0"/>
                  </a:moveTo>
                  <a:lnTo>
                    <a:pt x="1774698" y="0"/>
                  </a:lnTo>
                  <a:lnTo>
                    <a:pt x="1774698" y="24371"/>
                  </a:lnTo>
                  <a:lnTo>
                    <a:pt x="1776984" y="24371"/>
                  </a:lnTo>
                  <a:lnTo>
                    <a:pt x="1776984" y="0"/>
                  </a:lnTo>
                  <a:close/>
                </a:path>
                <a:path w="1845945" h="24764">
                  <a:moveTo>
                    <a:pt x="1845564" y="0"/>
                  </a:moveTo>
                  <a:lnTo>
                    <a:pt x="1842516" y="0"/>
                  </a:lnTo>
                  <a:lnTo>
                    <a:pt x="1842516" y="24371"/>
                  </a:lnTo>
                  <a:lnTo>
                    <a:pt x="1845564" y="24371"/>
                  </a:lnTo>
                  <a:lnTo>
                    <a:pt x="1845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05762" y="2377439"/>
              <a:ext cx="6350" cy="91440"/>
            </a:xfrm>
            <a:custGeom>
              <a:avLst/>
              <a:gdLst/>
              <a:ahLst/>
              <a:cxnLst/>
              <a:rect l="l" t="t" r="r" b="b"/>
              <a:pathLst>
                <a:path w="6350" h="91439">
                  <a:moveTo>
                    <a:pt x="6095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6095" y="9144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35252" y="2423159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5" h="45719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4490" y="2421635"/>
              <a:ext cx="207645" cy="48895"/>
            </a:xfrm>
            <a:custGeom>
              <a:avLst/>
              <a:gdLst/>
              <a:ahLst/>
              <a:cxnLst/>
              <a:rect l="l" t="t" r="r" b="b"/>
              <a:pathLst>
                <a:path w="207644" h="48894">
                  <a:moveTo>
                    <a:pt x="205740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5740" y="48768"/>
                  </a:lnTo>
                  <a:lnTo>
                    <a:pt x="207264" y="47244"/>
                  </a:lnTo>
                  <a:lnTo>
                    <a:pt x="2286" y="47244"/>
                  </a:lnTo>
                  <a:lnTo>
                    <a:pt x="1524" y="45720"/>
                  </a:lnTo>
                  <a:lnTo>
                    <a:pt x="2286" y="45720"/>
                  </a:lnTo>
                  <a:lnTo>
                    <a:pt x="2286" y="3048"/>
                  </a:lnTo>
                  <a:lnTo>
                    <a:pt x="1524" y="3048"/>
                  </a:lnTo>
                  <a:lnTo>
                    <a:pt x="2286" y="1524"/>
                  </a:lnTo>
                  <a:lnTo>
                    <a:pt x="207264" y="1524"/>
                  </a:lnTo>
                  <a:lnTo>
                    <a:pt x="205740" y="0"/>
                  </a:lnTo>
                  <a:close/>
                </a:path>
                <a:path w="207644" h="48894">
                  <a:moveTo>
                    <a:pt x="2286" y="45720"/>
                  </a:moveTo>
                  <a:lnTo>
                    <a:pt x="1524" y="45720"/>
                  </a:lnTo>
                  <a:lnTo>
                    <a:pt x="2286" y="47244"/>
                  </a:lnTo>
                  <a:lnTo>
                    <a:pt x="2286" y="45720"/>
                  </a:lnTo>
                  <a:close/>
                </a:path>
                <a:path w="207644" h="48894">
                  <a:moveTo>
                    <a:pt x="204216" y="45720"/>
                  </a:moveTo>
                  <a:lnTo>
                    <a:pt x="2286" y="45720"/>
                  </a:lnTo>
                  <a:lnTo>
                    <a:pt x="2286" y="47244"/>
                  </a:lnTo>
                  <a:lnTo>
                    <a:pt x="204216" y="47244"/>
                  </a:lnTo>
                  <a:lnTo>
                    <a:pt x="204216" y="45720"/>
                  </a:lnTo>
                  <a:close/>
                </a:path>
                <a:path w="207644" h="48894">
                  <a:moveTo>
                    <a:pt x="204216" y="1524"/>
                  </a:moveTo>
                  <a:lnTo>
                    <a:pt x="204216" y="47244"/>
                  </a:lnTo>
                  <a:lnTo>
                    <a:pt x="205740" y="45720"/>
                  </a:lnTo>
                  <a:lnTo>
                    <a:pt x="207264" y="45720"/>
                  </a:lnTo>
                  <a:lnTo>
                    <a:pt x="207264" y="3048"/>
                  </a:lnTo>
                  <a:lnTo>
                    <a:pt x="205740" y="3048"/>
                  </a:lnTo>
                  <a:lnTo>
                    <a:pt x="204216" y="1524"/>
                  </a:lnTo>
                  <a:close/>
                </a:path>
                <a:path w="207644" h="48894">
                  <a:moveTo>
                    <a:pt x="207264" y="45720"/>
                  </a:moveTo>
                  <a:lnTo>
                    <a:pt x="205740" y="45720"/>
                  </a:lnTo>
                  <a:lnTo>
                    <a:pt x="204216" y="47244"/>
                  </a:lnTo>
                  <a:lnTo>
                    <a:pt x="207264" y="47244"/>
                  </a:lnTo>
                  <a:lnTo>
                    <a:pt x="207264" y="45720"/>
                  </a:lnTo>
                  <a:close/>
                </a:path>
                <a:path w="207644" h="48894">
                  <a:moveTo>
                    <a:pt x="2286" y="1524"/>
                  </a:moveTo>
                  <a:lnTo>
                    <a:pt x="1524" y="3048"/>
                  </a:lnTo>
                  <a:lnTo>
                    <a:pt x="2286" y="3048"/>
                  </a:lnTo>
                  <a:lnTo>
                    <a:pt x="2286" y="1524"/>
                  </a:lnTo>
                  <a:close/>
                </a:path>
                <a:path w="207644" h="48894">
                  <a:moveTo>
                    <a:pt x="204216" y="1524"/>
                  </a:moveTo>
                  <a:lnTo>
                    <a:pt x="2286" y="1524"/>
                  </a:lnTo>
                  <a:lnTo>
                    <a:pt x="2286" y="3048"/>
                  </a:lnTo>
                  <a:lnTo>
                    <a:pt x="204216" y="3048"/>
                  </a:lnTo>
                  <a:lnTo>
                    <a:pt x="204216" y="1524"/>
                  </a:lnTo>
                  <a:close/>
                </a:path>
                <a:path w="207644" h="48894">
                  <a:moveTo>
                    <a:pt x="207264" y="1524"/>
                  </a:moveTo>
                  <a:lnTo>
                    <a:pt x="204216" y="1524"/>
                  </a:lnTo>
                  <a:lnTo>
                    <a:pt x="205740" y="3048"/>
                  </a:lnTo>
                  <a:lnTo>
                    <a:pt x="207264" y="3048"/>
                  </a:lnTo>
                  <a:lnTo>
                    <a:pt x="20726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7434" y="2423159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4" h="45719">
                  <a:moveTo>
                    <a:pt x="6781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7" y="45720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65910" y="2421635"/>
              <a:ext cx="71120" cy="48895"/>
            </a:xfrm>
            <a:custGeom>
              <a:avLst/>
              <a:gdLst/>
              <a:ahLst/>
              <a:cxnLst/>
              <a:rect l="l" t="t" r="r" b="b"/>
              <a:pathLst>
                <a:path w="71119" h="48894">
                  <a:moveTo>
                    <a:pt x="70103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70103" y="48768"/>
                  </a:lnTo>
                  <a:lnTo>
                    <a:pt x="7086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70103" y="0"/>
                  </a:lnTo>
                  <a:close/>
                </a:path>
                <a:path w="71119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71119" h="48894">
                  <a:moveTo>
                    <a:pt x="68579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68579" y="47244"/>
                  </a:lnTo>
                  <a:lnTo>
                    <a:pt x="68579" y="45720"/>
                  </a:lnTo>
                  <a:close/>
                </a:path>
                <a:path w="71119" h="48894">
                  <a:moveTo>
                    <a:pt x="68579" y="1524"/>
                  </a:moveTo>
                  <a:lnTo>
                    <a:pt x="68579" y="47244"/>
                  </a:lnTo>
                  <a:lnTo>
                    <a:pt x="70103" y="45720"/>
                  </a:lnTo>
                  <a:lnTo>
                    <a:pt x="70865" y="45720"/>
                  </a:lnTo>
                  <a:lnTo>
                    <a:pt x="70865" y="3048"/>
                  </a:lnTo>
                  <a:lnTo>
                    <a:pt x="70103" y="3048"/>
                  </a:lnTo>
                  <a:lnTo>
                    <a:pt x="68579" y="1524"/>
                  </a:lnTo>
                  <a:close/>
                </a:path>
                <a:path w="71119" h="48894">
                  <a:moveTo>
                    <a:pt x="70865" y="45720"/>
                  </a:moveTo>
                  <a:lnTo>
                    <a:pt x="70103" y="45720"/>
                  </a:lnTo>
                  <a:lnTo>
                    <a:pt x="68579" y="47244"/>
                  </a:lnTo>
                  <a:lnTo>
                    <a:pt x="70865" y="47244"/>
                  </a:lnTo>
                  <a:lnTo>
                    <a:pt x="70865" y="45720"/>
                  </a:lnTo>
                  <a:close/>
                </a:path>
                <a:path w="71119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19" h="48894">
                  <a:moveTo>
                    <a:pt x="6857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79" y="3048"/>
                  </a:lnTo>
                  <a:lnTo>
                    <a:pt x="68579" y="1524"/>
                  </a:lnTo>
                  <a:close/>
                </a:path>
                <a:path w="71119" h="48894">
                  <a:moveTo>
                    <a:pt x="70865" y="1524"/>
                  </a:moveTo>
                  <a:lnTo>
                    <a:pt x="68579" y="1524"/>
                  </a:lnTo>
                  <a:lnTo>
                    <a:pt x="70103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45208" y="2423159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4" h="45719">
                  <a:moveTo>
                    <a:pt x="6781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8" y="45720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43684" y="2421635"/>
              <a:ext cx="71120" cy="48895"/>
            </a:xfrm>
            <a:custGeom>
              <a:avLst/>
              <a:gdLst/>
              <a:ahLst/>
              <a:cxnLst/>
              <a:rect l="l" t="t" r="r" b="b"/>
              <a:pathLst>
                <a:path w="71119" h="48894">
                  <a:moveTo>
                    <a:pt x="6934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69342" y="48768"/>
                  </a:lnTo>
                  <a:lnTo>
                    <a:pt x="70866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6" y="1524"/>
                  </a:lnTo>
                  <a:lnTo>
                    <a:pt x="69342" y="0"/>
                  </a:lnTo>
                  <a:close/>
                </a:path>
                <a:path w="71119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71119" h="48894">
                  <a:moveTo>
                    <a:pt x="67818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67818" y="47244"/>
                  </a:lnTo>
                  <a:lnTo>
                    <a:pt x="67818" y="45720"/>
                  </a:lnTo>
                  <a:close/>
                </a:path>
                <a:path w="71119" h="48894">
                  <a:moveTo>
                    <a:pt x="67818" y="1524"/>
                  </a:moveTo>
                  <a:lnTo>
                    <a:pt x="67818" y="47244"/>
                  </a:lnTo>
                  <a:lnTo>
                    <a:pt x="69342" y="45720"/>
                  </a:lnTo>
                  <a:lnTo>
                    <a:pt x="70866" y="45720"/>
                  </a:lnTo>
                  <a:lnTo>
                    <a:pt x="70866" y="3048"/>
                  </a:lnTo>
                  <a:lnTo>
                    <a:pt x="69342" y="3048"/>
                  </a:lnTo>
                  <a:lnTo>
                    <a:pt x="67818" y="1524"/>
                  </a:lnTo>
                  <a:close/>
                </a:path>
                <a:path w="71119" h="48894">
                  <a:moveTo>
                    <a:pt x="70866" y="45720"/>
                  </a:moveTo>
                  <a:lnTo>
                    <a:pt x="69342" y="45720"/>
                  </a:lnTo>
                  <a:lnTo>
                    <a:pt x="67818" y="47244"/>
                  </a:lnTo>
                  <a:lnTo>
                    <a:pt x="70866" y="47244"/>
                  </a:lnTo>
                  <a:lnTo>
                    <a:pt x="70866" y="45720"/>
                  </a:lnTo>
                  <a:close/>
                </a:path>
                <a:path w="71119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19" h="48894">
                  <a:moveTo>
                    <a:pt x="6781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7818" y="3048"/>
                  </a:lnTo>
                  <a:lnTo>
                    <a:pt x="67818" y="1524"/>
                  </a:lnTo>
                  <a:close/>
                </a:path>
                <a:path w="71119" h="48894">
                  <a:moveTo>
                    <a:pt x="70866" y="1524"/>
                  </a:moveTo>
                  <a:lnTo>
                    <a:pt x="67818" y="1524"/>
                  </a:lnTo>
                  <a:lnTo>
                    <a:pt x="69342" y="3048"/>
                  </a:lnTo>
                  <a:lnTo>
                    <a:pt x="70866" y="3048"/>
                  </a:lnTo>
                  <a:lnTo>
                    <a:pt x="7086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18004" y="2423159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5" h="45719">
                  <a:moveTo>
                    <a:pt x="20497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8" y="45720"/>
                  </a:lnTo>
                  <a:lnTo>
                    <a:pt x="2049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16480" y="2421635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80" h="48894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1" y="48768"/>
                  </a:lnTo>
                  <a:lnTo>
                    <a:pt x="208025" y="47244"/>
                  </a:lnTo>
                  <a:lnTo>
                    <a:pt x="3047" y="47244"/>
                  </a:lnTo>
                  <a:lnTo>
                    <a:pt x="1524" y="45720"/>
                  </a:lnTo>
                  <a:lnTo>
                    <a:pt x="3047" y="4572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80" h="48894">
                  <a:moveTo>
                    <a:pt x="3047" y="45720"/>
                  </a:moveTo>
                  <a:lnTo>
                    <a:pt x="1524" y="45720"/>
                  </a:lnTo>
                  <a:lnTo>
                    <a:pt x="3047" y="47244"/>
                  </a:lnTo>
                  <a:lnTo>
                    <a:pt x="3047" y="45720"/>
                  </a:lnTo>
                  <a:close/>
                </a:path>
                <a:path w="208280" h="48894">
                  <a:moveTo>
                    <a:pt x="204977" y="45720"/>
                  </a:moveTo>
                  <a:lnTo>
                    <a:pt x="3047" y="45720"/>
                  </a:lnTo>
                  <a:lnTo>
                    <a:pt x="3047" y="47244"/>
                  </a:lnTo>
                  <a:lnTo>
                    <a:pt x="204977" y="47244"/>
                  </a:lnTo>
                  <a:lnTo>
                    <a:pt x="204977" y="45720"/>
                  </a:lnTo>
                  <a:close/>
                </a:path>
                <a:path w="208280" h="48894">
                  <a:moveTo>
                    <a:pt x="204977" y="1524"/>
                  </a:moveTo>
                  <a:lnTo>
                    <a:pt x="204977" y="47244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80" h="48894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80" h="4889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08280" h="48894">
                  <a:moveTo>
                    <a:pt x="20497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80" h="48894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9934" y="2377439"/>
              <a:ext cx="6350" cy="91440"/>
            </a:xfrm>
            <a:custGeom>
              <a:avLst/>
              <a:gdLst/>
              <a:ahLst/>
              <a:cxnLst/>
              <a:rect l="l" t="t" r="r" b="b"/>
              <a:pathLst>
                <a:path w="6350" h="91439">
                  <a:moveTo>
                    <a:pt x="6096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6096" y="9144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24534" y="2661665"/>
              <a:ext cx="2003425" cy="36830"/>
            </a:xfrm>
            <a:custGeom>
              <a:avLst/>
              <a:gdLst/>
              <a:ahLst/>
              <a:cxnLst/>
              <a:rect l="l" t="t" r="r" b="b"/>
              <a:pathLst>
                <a:path w="2003425" h="36830">
                  <a:moveTo>
                    <a:pt x="2003298" y="12192"/>
                  </a:moveTo>
                  <a:lnTo>
                    <a:pt x="1998726" y="9906"/>
                  </a:lnTo>
                  <a:lnTo>
                    <a:pt x="1978914" y="0"/>
                  </a:lnTo>
                  <a:lnTo>
                    <a:pt x="1978914" y="9906"/>
                  </a:lnTo>
                  <a:lnTo>
                    <a:pt x="1524" y="9906"/>
                  </a:lnTo>
                  <a:lnTo>
                    <a:pt x="1524" y="12204"/>
                  </a:lnTo>
                  <a:lnTo>
                    <a:pt x="0" y="12204"/>
                  </a:lnTo>
                  <a:lnTo>
                    <a:pt x="0" y="36576"/>
                  </a:lnTo>
                  <a:lnTo>
                    <a:pt x="3048" y="36576"/>
                  </a:lnTo>
                  <a:lnTo>
                    <a:pt x="3048" y="13716"/>
                  </a:lnTo>
                  <a:lnTo>
                    <a:pt x="68580" y="13716"/>
                  </a:lnTo>
                  <a:lnTo>
                    <a:pt x="68580" y="36576"/>
                  </a:lnTo>
                  <a:lnTo>
                    <a:pt x="71628" y="36576"/>
                  </a:lnTo>
                  <a:lnTo>
                    <a:pt x="71628" y="13716"/>
                  </a:lnTo>
                  <a:lnTo>
                    <a:pt x="136398" y="13716"/>
                  </a:lnTo>
                  <a:lnTo>
                    <a:pt x="136398" y="36576"/>
                  </a:lnTo>
                  <a:lnTo>
                    <a:pt x="139433" y="36576"/>
                  </a:lnTo>
                  <a:lnTo>
                    <a:pt x="139433" y="13716"/>
                  </a:lnTo>
                  <a:lnTo>
                    <a:pt x="204978" y="13716"/>
                  </a:lnTo>
                  <a:lnTo>
                    <a:pt x="204978" y="36576"/>
                  </a:lnTo>
                  <a:lnTo>
                    <a:pt x="208026" y="36576"/>
                  </a:lnTo>
                  <a:lnTo>
                    <a:pt x="208026" y="13716"/>
                  </a:lnTo>
                  <a:lnTo>
                    <a:pt x="272796" y="13716"/>
                  </a:lnTo>
                  <a:lnTo>
                    <a:pt x="272796" y="36576"/>
                  </a:lnTo>
                  <a:lnTo>
                    <a:pt x="275844" y="36576"/>
                  </a:lnTo>
                  <a:lnTo>
                    <a:pt x="275844" y="13716"/>
                  </a:lnTo>
                  <a:lnTo>
                    <a:pt x="341376" y="13716"/>
                  </a:lnTo>
                  <a:lnTo>
                    <a:pt x="341376" y="36576"/>
                  </a:lnTo>
                  <a:lnTo>
                    <a:pt x="344411" y="36576"/>
                  </a:lnTo>
                  <a:lnTo>
                    <a:pt x="344411" y="13716"/>
                  </a:lnTo>
                  <a:lnTo>
                    <a:pt x="409181" y="13716"/>
                  </a:lnTo>
                  <a:lnTo>
                    <a:pt x="409181" y="36576"/>
                  </a:lnTo>
                  <a:lnTo>
                    <a:pt x="412242" y="36576"/>
                  </a:lnTo>
                  <a:lnTo>
                    <a:pt x="412242" y="13716"/>
                  </a:lnTo>
                  <a:lnTo>
                    <a:pt x="477774" y="13716"/>
                  </a:lnTo>
                  <a:lnTo>
                    <a:pt x="477774" y="36576"/>
                  </a:lnTo>
                  <a:lnTo>
                    <a:pt x="480822" y="36576"/>
                  </a:lnTo>
                  <a:lnTo>
                    <a:pt x="480822" y="13716"/>
                  </a:lnTo>
                  <a:lnTo>
                    <a:pt x="546354" y="13716"/>
                  </a:lnTo>
                  <a:lnTo>
                    <a:pt x="546354" y="36576"/>
                  </a:lnTo>
                  <a:lnTo>
                    <a:pt x="549402" y="36576"/>
                  </a:lnTo>
                  <a:lnTo>
                    <a:pt x="549402" y="13716"/>
                  </a:lnTo>
                  <a:lnTo>
                    <a:pt x="614172" y="13716"/>
                  </a:lnTo>
                  <a:lnTo>
                    <a:pt x="614172" y="36576"/>
                  </a:lnTo>
                  <a:lnTo>
                    <a:pt x="617220" y="36576"/>
                  </a:lnTo>
                  <a:lnTo>
                    <a:pt x="617220" y="13716"/>
                  </a:lnTo>
                  <a:lnTo>
                    <a:pt x="682752" y="13716"/>
                  </a:lnTo>
                  <a:lnTo>
                    <a:pt x="682752" y="36576"/>
                  </a:lnTo>
                  <a:lnTo>
                    <a:pt x="685787" y="36576"/>
                  </a:lnTo>
                  <a:lnTo>
                    <a:pt x="685787" y="13716"/>
                  </a:lnTo>
                  <a:lnTo>
                    <a:pt x="750570" y="13716"/>
                  </a:lnTo>
                  <a:lnTo>
                    <a:pt x="750570" y="36576"/>
                  </a:lnTo>
                  <a:lnTo>
                    <a:pt x="753605" y="36576"/>
                  </a:lnTo>
                  <a:lnTo>
                    <a:pt x="753605" y="13716"/>
                  </a:lnTo>
                  <a:lnTo>
                    <a:pt x="819150" y="13716"/>
                  </a:lnTo>
                  <a:lnTo>
                    <a:pt x="819150" y="36576"/>
                  </a:lnTo>
                  <a:lnTo>
                    <a:pt x="822198" y="36576"/>
                  </a:lnTo>
                  <a:lnTo>
                    <a:pt x="822198" y="13716"/>
                  </a:lnTo>
                  <a:lnTo>
                    <a:pt x="886968" y="13716"/>
                  </a:lnTo>
                  <a:lnTo>
                    <a:pt x="886968" y="36576"/>
                  </a:lnTo>
                  <a:lnTo>
                    <a:pt x="890016" y="36576"/>
                  </a:lnTo>
                  <a:lnTo>
                    <a:pt x="890016" y="13716"/>
                  </a:lnTo>
                  <a:lnTo>
                    <a:pt x="955548" y="13716"/>
                  </a:lnTo>
                  <a:lnTo>
                    <a:pt x="955548" y="36576"/>
                  </a:lnTo>
                  <a:lnTo>
                    <a:pt x="958596" y="36576"/>
                  </a:lnTo>
                  <a:lnTo>
                    <a:pt x="958596" y="13716"/>
                  </a:lnTo>
                  <a:lnTo>
                    <a:pt x="1023366" y="13716"/>
                  </a:lnTo>
                  <a:lnTo>
                    <a:pt x="1023366" y="36576"/>
                  </a:lnTo>
                  <a:lnTo>
                    <a:pt x="1026414" y="36576"/>
                  </a:lnTo>
                  <a:lnTo>
                    <a:pt x="1026414" y="13716"/>
                  </a:lnTo>
                  <a:lnTo>
                    <a:pt x="1091946" y="13716"/>
                  </a:lnTo>
                  <a:lnTo>
                    <a:pt x="1091946" y="36576"/>
                  </a:lnTo>
                  <a:lnTo>
                    <a:pt x="1094981" y="36576"/>
                  </a:lnTo>
                  <a:lnTo>
                    <a:pt x="1094981" y="13716"/>
                  </a:lnTo>
                  <a:lnTo>
                    <a:pt x="1160526" y="13716"/>
                  </a:lnTo>
                  <a:lnTo>
                    <a:pt x="1160526" y="36576"/>
                  </a:lnTo>
                  <a:lnTo>
                    <a:pt x="1163561" y="36576"/>
                  </a:lnTo>
                  <a:lnTo>
                    <a:pt x="1163561" y="13716"/>
                  </a:lnTo>
                  <a:lnTo>
                    <a:pt x="1228344" y="13716"/>
                  </a:lnTo>
                  <a:lnTo>
                    <a:pt x="1228344" y="36576"/>
                  </a:lnTo>
                  <a:lnTo>
                    <a:pt x="1231392" y="36576"/>
                  </a:lnTo>
                  <a:lnTo>
                    <a:pt x="1231392" y="13716"/>
                  </a:lnTo>
                  <a:lnTo>
                    <a:pt x="1296924" y="13716"/>
                  </a:lnTo>
                  <a:lnTo>
                    <a:pt x="1296924" y="36576"/>
                  </a:lnTo>
                  <a:lnTo>
                    <a:pt x="1299972" y="36576"/>
                  </a:lnTo>
                  <a:lnTo>
                    <a:pt x="1299972" y="13716"/>
                  </a:lnTo>
                  <a:lnTo>
                    <a:pt x="1364742" y="13716"/>
                  </a:lnTo>
                  <a:lnTo>
                    <a:pt x="1364742" y="36576"/>
                  </a:lnTo>
                  <a:lnTo>
                    <a:pt x="1367790" y="36576"/>
                  </a:lnTo>
                  <a:lnTo>
                    <a:pt x="1367790" y="13716"/>
                  </a:lnTo>
                  <a:lnTo>
                    <a:pt x="1433322" y="13716"/>
                  </a:lnTo>
                  <a:lnTo>
                    <a:pt x="1433322" y="36576"/>
                  </a:lnTo>
                  <a:lnTo>
                    <a:pt x="1436357" y="36576"/>
                  </a:lnTo>
                  <a:lnTo>
                    <a:pt x="1436357" y="13716"/>
                  </a:lnTo>
                  <a:lnTo>
                    <a:pt x="1501140" y="13716"/>
                  </a:lnTo>
                  <a:lnTo>
                    <a:pt x="1501140" y="36576"/>
                  </a:lnTo>
                  <a:lnTo>
                    <a:pt x="1504175" y="36576"/>
                  </a:lnTo>
                  <a:lnTo>
                    <a:pt x="1504175" y="13716"/>
                  </a:lnTo>
                  <a:lnTo>
                    <a:pt x="1569720" y="13716"/>
                  </a:lnTo>
                  <a:lnTo>
                    <a:pt x="1569720" y="36576"/>
                  </a:lnTo>
                  <a:lnTo>
                    <a:pt x="1572755" y="36576"/>
                  </a:lnTo>
                  <a:lnTo>
                    <a:pt x="1572755" y="13716"/>
                  </a:lnTo>
                  <a:lnTo>
                    <a:pt x="1637538" y="13716"/>
                  </a:lnTo>
                  <a:lnTo>
                    <a:pt x="1637538" y="36576"/>
                  </a:lnTo>
                  <a:lnTo>
                    <a:pt x="1640586" y="36576"/>
                  </a:lnTo>
                  <a:lnTo>
                    <a:pt x="1640586" y="13716"/>
                  </a:lnTo>
                  <a:lnTo>
                    <a:pt x="1706118" y="13716"/>
                  </a:lnTo>
                  <a:lnTo>
                    <a:pt x="1706118" y="36576"/>
                  </a:lnTo>
                  <a:lnTo>
                    <a:pt x="1709166" y="36576"/>
                  </a:lnTo>
                  <a:lnTo>
                    <a:pt x="1709166" y="13716"/>
                  </a:lnTo>
                  <a:lnTo>
                    <a:pt x="1774698" y="13716"/>
                  </a:lnTo>
                  <a:lnTo>
                    <a:pt x="1774698" y="36576"/>
                  </a:lnTo>
                  <a:lnTo>
                    <a:pt x="1776984" y="36576"/>
                  </a:lnTo>
                  <a:lnTo>
                    <a:pt x="1776984" y="13716"/>
                  </a:lnTo>
                  <a:lnTo>
                    <a:pt x="1842516" y="13716"/>
                  </a:lnTo>
                  <a:lnTo>
                    <a:pt x="1842516" y="36576"/>
                  </a:lnTo>
                  <a:lnTo>
                    <a:pt x="1845564" y="36576"/>
                  </a:lnTo>
                  <a:lnTo>
                    <a:pt x="1845564" y="13716"/>
                  </a:lnTo>
                  <a:lnTo>
                    <a:pt x="1978914" y="13716"/>
                  </a:lnTo>
                  <a:lnTo>
                    <a:pt x="1978914" y="24384"/>
                  </a:lnTo>
                  <a:lnTo>
                    <a:pt x="2000250" y="13716"/>
                  </a:lnTo>
                  <a:lnTo>
                    <a:pt x="200329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26058" y="2628137"/>
              <a:ext cx="136525" cy="45720"/>
            </a:xfrm>
            <a:custGeom>
              <a:avLst/>
              <a:gdLst/>
              <a:ahLst/>
              <a:cxnLst/>
              <a:rect l="l" t="t" r="r" b="b"/>
              <a:pathLst>
                <a:path w="136525" h="45719">
                  <a:moveTo>
                    <a:pt x="13639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6397" y="45720"/>
                  </a:lnTo>
                  <a:lnTo>
                    <a:pt x="13639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24534" y="2626613"/>
              <a:ext cx="139700" cy="48895"/>
            </a:xfrm>
            <a:custGeom>
              <a:avLst/>
              <a:gdLst/>
              <a:ahLst/>
              <a:cxnLst/>
              <a:rect l="l" t="t" r="r" b="b"/>
              <a:pathLst>
                <a:path w="139700" h="48894">
                  <a:moveTo>
                    <a:pt x="13792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4" y="48767"/>
                  </a:lnTo>
                  <a:lnTo>
                    <a:pt x="137922" y="48767"/>
                  </a:lnTo>
                  <a:lnTo>
                    <a:pt x="139446" y="47243"/>
                  </a:lnTo>
                  <a:lnTo>
                    <a:pt x="3047" y="47243"/>
                  </a:lnTo>
                  <a:lnTo>
                    <a:pt x="1524" y="45719"/>
                  </a:lnTo>
                  <a:lnTo>
                    <a:pt x="3047" y="45719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4"/>
                  </a:lnTo>
                  <a:lnTo>
                    <a:pt x="139446" y="1524"/>
                  </a:lnTo>
                  <a:lnTo>
                    <a:pt x="137922" y="0"/>
                  </a:lnTo>
                  <a:close/>
                </a:path>
                <a:path w="139700" h="48894">
                  <a:moveTo>
                    <a:pt x="3047" y="45719"/>
                  </a:moveTo>
                  <a:lnTo>
                    <a:pt x="1524" y="45719"/>
                  </a:lnTo>
                  <a:lnTo>
                    <a:pt x="3047" y="47243"/>
                  </a:lnTo>
                  <a:lnTo>
                    <a:pt x="3047" y="45719"/>
                  </a:lnTo>
                  <a:close/>
                </a:path>
                <a:path w="139700" h="48894">
                  <a:moveTo>
                    <a:pt x="136397" y="45719"/>
                  </a:moveTo>
                  <a:lnTo>
                    <a:pt x="3047" y="45719"/>
                  </a:lnTo>
                  <a:lnTo>
                    <a:pt x="3047" y="47243"/>
                  </a:lnTo>
                  <a:lnTo>
                    <a:pt x="136397" y="47243"/>
                  </a:lnTo>
                  <a:lnTo>
                    <a:pt x="136397" y="45719"/>
                  </a:lnTo>
                  <a:close/>
                </a:path>
                <a:path w="139700" h="48894">
                  <a:moveTo>
                    <a:pt x="136397" y="1524"/>
                  </a:moveTo>
                  <a:lnTo>
                    <a:pt x="136397" y="47243"/>
                  </a:lnTo>
                  <a:lnTo>
                    <a:pt x="137922" y="45719"/>
                  </a:lnTo>
                  <a:lnTo>
                    <a:pt x="139446" y="45719"/>
                  </a:lnTo>
                  <a:lnTo>
                    <a:pt x="139446" y="3047"/>
                  </a:lnTo>
                  <a:lnTo>
                    <a:pt x="137922" y="3047"/>
                  </a:lnTo>
                  <a:lnTo>
                    <a:pt x="136397" y="1524"/>
                  </a:lnTo>
                  <a:close/>
                </a:path>
                <a:path w="139700" h="48894">
                  <a:moveTo>
                    <a:pt x="139446" y="45719"/>
                  </a:moveTo>
                  <a:lnTo>
                    <a:pt x="137922" y="45719"/>
                  </a:lnTo>
                  <a:lnTo>
                    <a:pt x="136397" y="47243"/>
                  </a:lnTo>
                  <a:lnTo>
                    <a:pt x="139446" y="47243"/>
                  </a:lnTo>
                  <a:lnTo>
                    <a:pt x="139446" y="45719"/>
                  </a:lnTo>
                  <a:close/>
                </a:path>
                <a:path w="139700" h="48894">
                  <a:moveTo>
                    <a:pt x="3047" y="1524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4"/>
                  </a:lnTo>
                  <a:close/>
                </a:path>
                <a:path w="139700" h="48894">
                  <a:moveTo>
                    <a:pt x="136397" y="1524"/>
                  </a:moveTo>
                  <a:lnTo>
                    <a:pt x="3047" y="1524"/>
                  </a:lnTo>
                  <a:lnTo>
                    <a:pt x="3047" y="3047"/>
                  </a:lnTo>
                  <a:lnTo>
                    <a:pt x="136397" y="3047"/>
                  </a:lnTo>
                  <a:lnTo>
                    <a:pt x="136397" y="1524"/>
                  </a:lnTo>
                  <a:close/>
                </a:path>
                <a:path w="139700" h="48894">
                  <a:moveTo>
                    <a:pt x="139446" y="1524"/>
                  </a:moveTo>
                  <a:lnTo>
                    <a:pt x="136397" y="1524"/>
                  </a:lnTo>
                  <a:lnTo>
                    <a:pt x="137922" y="3047"/>
                  </a:lnTo>
                  <a:lnTo>
                    <a:pt x="139446" y="3047"/>
                  </a:lnTo>
                  <a:lnTo>
                    <a:pt x="1394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23010" y="2559557"/>
              <a:ext cx="1849120" cy="114300"/>
            </a:xfrm>
            <a:custGeom>
              <a:avLst/>
              <a:gdLst/>
              <a:ahLst/>
              <a:cxnLst/>
              <a:rect l="l" t="t" r="r" b="b"/>
              <a:pathLst>
                <a:path w="184912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  <a:path w="1849120" h="114300">
                  <a:moveTo>
                    <a:pt x="1848599" y="0"/>
                  </a:moveTo>
                  <a:lnTo>
                    <a:pt x="1842516" y="0"/>
                  </a:lnTo>
                  <a:lnTo>
                    <a:pt x="1842516" y="114300"/>
                  </a:lnTo>
                  <a:lnTo>
                    <a:pt x="1848599" y="114300"/>
                  </a:lnTo>
                  <a:lnTo>
                    <a:pt x="18485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95777" y="2423159"/>
              <a:ext cx="204470" cy="45720"/>
            </a:xfrm>
            <a:custGeom>
              <a:avLst/>
              <a:gdLst/>
              <a:ahLst/>
              <a:cxnLst/>
              <a:rect l="l" t="t" r="r" b="b"/>
              <a:pathLst>
                <a:path w="204469" h="45719">
                  <a:moveTo>
                    <a:pt x="2042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215" y="4572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94254" y="2421635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80" h="48894">
                  <a:moveTo>
                    <a:pt x="206501" y="0"/>
                  </a:moveTo>
                  <a:lnTo>
                    <a:pt x="1523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3" y="48768"/>
                  </a:lnTo>
                  <a:lnTo>
                    <a:pt x="206501" y="48768"/>
                  </a:lnTo>
                  <a:lnTo>
                    <a:pt x="208025" y="47244"/>
                  </a:lnTo>
                  <a:lnTo>
                    <a:pt x="3047" y="47244"/>
                  </a:lnTo>
                  <a:lnTo>
                    <a:pt x="1523" y="45720"/>
                  </a:lnTo>
                  <a:lnTo>
                    <a:pt x="3047" y="4572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80" h="48894">
                  <a:moveTo>
                    <a:pt x="3047" y="45720"/>
                  </a:moveTo>
                  <a:lnTo>
                    <a:pt x="1523" y="45720"/>
                  </a:lnTo>
                  <a:lnTo>
                    <a:pt x="3047" y="47244"/>
                  </a:lnTo>
                  <a:lnTo>
                    <a:pt x="3047" y="45720"/>
                  </a:lnTo>
                  <a:close/>
                </a:path>
                <a:path w="208280" h="48894">
                  <a:moveTo>
                    <a:pt x="204977" y="45720"/>
                  </a:moveTo>
                  <a:lnTo>
                    <a:pt x="3047" y="45720"/>
                  </a:lnTo>
                  <a:lnTo>
                    <a:pt x="3047" y="47244"/>
                  </a:lnTo>
                  <a:lnTo>
                    <a:pt x="204977" y="47244"/>
                  </a:lnTo>
                  <a:lnTo>
                    <a:pt x="204977" y="45720"/>
                  </a:lnTo>
                  <a:close/>
                </a:path>
                <a:path w="208280" h="48894">
                  <a:moveTo>
                    <a:pt x="204977" y="1524"/>
                  </a:moveTo>
                  <a:lnTo>
                    <a:pt x="204977" y="47244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80" h="48894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80" h="4889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08280" h="48894">
                  <a:moveTo>
                    <a:pt x="20497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80" h="48894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27198" y="242315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80" h="45719">
                  <a:moveTo>
                    <a:pt x="6858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25674" y="2421635"/>
              <a:ext cx="413384" cy="71755"/>
            </a:xfrm>
            <a:custGeom>
              <a:avLst/>
              <a:gdLst/>
              <a:ahLst/>
              <a:cxnLst/>
              <a:rect l="l" t="t" r="r" b="b"/>
              <a:pathLst>
                <a:path w="413385" h="71755">
                  <a:moveTo>
                    <a:pt x="71628" y="1524"/>
                  </a:moveTo>
                  <a:lnTo>
                    <a:pt x="70104" y="0"/>
                  </a:lnTo>
                  <a:lnTo>
                    <a:pt x="68580" y="0"/>
                  </a:lnTo>
                  <a:lnTo>
                    <a:pt x="68580" y="3048"/>
                  </a:lnTo>
                  <a:lnTo>
                    <a:pt x="68580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68580" y="3048"/>
                  </a:lnTo>
                  <a:lnTo>
                    <a:pt x="68580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70104" y="48768"/>
                  </a:lnTo>
                  <a:lnTo>
                    <a:pt x="71628" y="47244"/>
                  </a:lnTo>
                  <a:lnTo>
                    <a:pt x="71628" y="45720"/>
                  </a:lnTo>
                  <a:lnTo>
                    <a:pt x="71628" y="3048"/>
                  </a:lnTo>
                  <a:lnTo>
                    <a:pt x="71628" y="1524"/>
                  </a:lnTo>
                  <a:close/>
                </a:path>
                <a:path w="413385" h="71755">
                  <a:moveTo>
                    <a:pt x="413004" y="47256"/>
                  </a:moveTo>
                  <a:lnTo>
                    <a:pt x="409956" y="47256"/>
                  </a:lnTo>
                  <a:lnTo>
                    <a:pt x="409956" y="71628"/>
                  </a:lnTo>
                  <a:lnTo>
                    <a:pt x="413004" y="71628"/>
                  </a:lnTo>
                  <a:lnTo>
                    <a:pt x="413004" y="47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34105" y="2377439"/>
              <a:ext cx="6350" cy="91440"/>
            </a:xfrm>
            <a:custGeom>
              <a:avLst/>
              <a:gdLst/>
              <a:ahLst/>
              <a:cxnLst/>
              <a:rect l="l" t="t" r="r" b="b"/>
              <a:pathLst>
                <a:path w="6350" h="91439">
                  <a:moveTo>
                    <a:pt x="6096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6096" y="9144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35630" y="2673857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8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048" y="2438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889760" y="2479035"/>
            <a:ext cx="400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50" dirty="0">
                <a:latin typeface="Arial MT"/>
                <a:cs typeface="Arial MT"/>
              </a:rPr>
              <a:t>9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03924" y="2479035"/>
            <a:ext cx="6731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18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80920" y="2479797"/>
            <a:ext cx="400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50" dirty="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18104" y="2479797"/>
            <a:ext cx="6794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27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71880" y="2150614"/>
            <a:ext cx="127635" cy="532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1</a:t>
            </a:r>
            <a:endParaRPr sz="6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2</a:t>
            </a:r>
            <a:endParaRPr sz="6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3</a:t>
            </a:r>
            <a:endParaRPr sz="600" baseline="-20833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1097" y="2784139"/>
            <a:ext cx="2597150" cy="5645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sz="750" b="1" dirty="0">
                <a:solidFill>
                  <a:srgbClr val="0000FF"/>
                </a:solidFill>
                <a:latin typeface="Arial"/>
                <a:cs typeface="Arial"/>
              </a:rPr>
              <a:t>Note</a:t>
            </a:r>
            <a:r>
              <a:rPr sz="75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b="1" spc="-10" dirty="0">
                <a:solidFill>
                  <a:srgbClr val="0000FF"/>
                </a:solidFill>
                <a:latin typeface="Arial"/>
                <a:cs typeface="Arial"/>
              </a:rPr>
              <a:t>that:</a:t>
            </a:r>
            <a:endParaRPr sz="750">
              <a:latin typeface="Arial"/>
              <a:cs typeface="Arial"/>
            </a:endParaRPr>
          </a:p>
          <a:p>
            <a:pPr marL="198120" marR="30480" indent="-115570">
              <a:lnSpc>
                <a:spcPct val="101299"/>
              </a:lnSpc>
              <a:spcBef>
                <a:spcPts val="200"/>
              </a:spcBef>
              <a:buClr>
                <a:srgbClr val="0000FF"/>
              </a:buClr>
              <a:buFont typeface="Wingdings"/>
              <a:buChar char=""/>
              <a:tabLst>
                <a:tab pos="198120" algn="l"/>
              </a:tabLst>
            </a:pPr>
            <a:r>
              <a:rPr sz="750" dirty="0">
                <a:latin typeface="Arial MT"/>
                <a:cs typeface="Arial MT"/>
              </a:rPr>
              <a:t>The</a:t>
            </a:r>
            <a:r>
              <a:rPr sz="750" spc="10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worst</a:t>
            </a:r>
            <a:r>
              <a:rPr sz="750" spc="10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case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response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time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0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750" baseline="-22222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750" spc="60" baseline="-2222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does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not</a:t>
            </a:r>
            <a:r>
              <a:rPr sz="750" spc="10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occur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in</a:t>
            </a:r>
            <a:r>
              <a:rPr sz="750" dirty="0">
                <a:latin typeface="Arial MT"/>
                <a:cs typeface="Arial MT"/>
              </a:rPr>
              <a:t> the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first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instance.</a:t>
            </a:r>
            <a:endParaRPr sz="750">
              <a:latin typeface="Arial MT"/>
              <a:cs typeface="Arial MT"/>
            </a:endParaRPr>
          </a:p>
          <a:p>
            <a:pPr marL="198120" indent="-114935">
              <a:lnSpc>
                <a:spcPct val="100000"/>
              </a:lnSpc>
              <a:spcBef>
                <a:spcPts val="210"/>
              </a:spcBef>
              <a:buClr>
                <a:srgbClr val="0000FF"/>
              </a:buClr>
              <a:buFont typeface="Wingdings"/>
              <a:buChar char=""/>
              <a:tabLst>
                <a:tab pos="198120" algn="l"/>
              </a:tabLst>
            </a:pPr>
            <a:r>
              <a:rPr sz="750" dirty="0">
                <a:latin typeface="Arial MT"/>
                <a:cs typeface="Arial MT"/>
              </a:rPr>
              <a:t>The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interference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on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750" baseline="-22222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750" spc="37" baseline="-2222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larger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than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B</a:t>
            </a:r>
            <a:r>
              <a:rPr sz="750" i="1" baseline="-22222" dirty="0">
                <a:latin typeface="Times New Roman"/>
                <a:cs typeface="Times New Roman"/>
              </a:rPr>
              <a:t>2</a:t>
            </a:r>
            <a:r>
              <a:rPr sz="750" i="1" spc="112" baseline="-22222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+</a:t>
            </a:r>
            <a:r>
              <a:rPr sz="750" i="1" spc="20" dirty="0">
                <a:latin typeface="Times New Roman"/>
                <a:cs typeface="Times New Roman"/>
              </a:rPr>
              <a:t> </a:t>
            </a:r>
            <a:r>
              <a:rPr sz="750" i="1" spc="-25" dirty="0">
                <a:latin typeface="Times New Roman"/>
                <a:cs typeface="Times New Roman"/>
              </a:rPr>
              <a:t>C</a:t>
            </a:r>
            <a:r>
              <a:rPr sz="750" i="1" spc="-37" baseline="-22222" dirty="0">
                <a:latin typeface="Times New Roman"/>
                <a:cs typeface="Times New Roman"/>
              </a:rPr>
              <a:t>1</a:t>
            </a:r>
            <a:r>
              <a:rPr sz="750" spc="-25" dirty="0">
                <a:latin typeface="Arial MT"/>
                <a:cs typeface="Arial MT"/>
              </a:rPr>
              <a:t>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1519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4417314" y="1944623"/>
            <a:ext cx="2005330" cy="433070"/>
            <a:chOff x="4417314" y="1944623"/>
            <a:chExt cx="2005330" cy="433070"/>
          </a:xfrm>
        </p:grpSpPr>
        <p:sp>
          <p:nvSpPr>
            <p:cNvPr id="61" name="object 61"/>
            <p:cNvSpPr/>
            <p:nvPr/>
          </p:nvSpPr>
          <p:spPr>
            <a:xfrm>
              <a:off x="4420362" y="2045969"/>
              <a:ext cx="2002155" cy="24765"/>
            </a:xfrm>
            <a:custGeom>
              <a:avLst/>
              <a:gdLst/>
              <a:ahLst/>
              <a:cxnLst/>
              <a:rect l="l" t="t" r="r" b="b"/>
              <a:pathLst>
                <a:path w="2002154" h="24764">
                  <a:moveTo>
                    <a:pt x="1977389" y="0"/>
                  </a:moveTo>
                  <a:lnTo>
                    <a:pt x="1977389" y="24383"/>
                  </a:lnTo>
                  <a:lnTo>
                    <a:pt x="1997202" y="14477"/>
                  </a:lnTo>
                  <a:lnTo>
                    <a:pt x="1981200" y="14477"/>
                  </a:lnTo>
                  <a:lnTo>
                    <a:pt x="1981200" y="9905"/>
                  </a:lnTo>
                  <a:lnTo>
                    <a:pt x="1997202" y="9905"/>
                  </a:lnTo>
                  <a:lnTo>
                    <a:pt x="1977389" y="0"/>
                  </a:lnTo>
                  <a:close/>
                </a:path>
                <a:path w="2002154" h="24764">
                  <a:moveTo>
                    <a:pt x="1977389" y="9905"/>
                  </a:moveTo>
                  <a:lnTo>
                    <a:pt x="0" y="9905"/>
                  </a:lnTo>
                  <a:lnTo>
                    <a:pt x="0" y="14477"/>
                  </a:lnTo>
                  <a:lnTo>
                    <a:pt x="1977389" y="14477"/>
                  </a:lnTo>
                  <a:lnTo>
                    <a:pt x="1977389" y="9905"/>
                  </a:lnTo>
                  <a:close/>
                </a:path>
                <a:path w="2002154" h="24764">
                  <a:moveTo>
                    <a:pt x="1997202" y="9905"/>
                  </a:moveTo>
                  <a:lnTo>
                    <a:pt x="1981200" y="9905"/>
                  </a:lnTo>
                  <a:lnTo>
                    <a:pt x="1981200" y="14477"/>
                  </a:lnTo>
                  <a:lnTo>
                    <a:pt x="1997202" y="14477"/>
                  </a:lnTo>
                  <a:lnTo>
                    <a:pt x="2001774" y="12191"/>
                  </a:lnTo>
                  <a:lnTo>
                    <a:pt x="1997202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85894" y="1944623"/>
              <a:ext cx="6350" cy="113664"/>
            </a:xfrm>
            <a:custGeom>
              <a:avLst/>
              <a:gdLst/>
              <a:ahLst/>
              <a:cxnLst/>
              <a:rect l="l" t="t" r="r" b="b"/>
              <a:pathLst>
                <a:path w="6350" h="113664">
                  <a:moveTo>
                    <a:pt x="6096" y="0"/>
                  </a:moveTo>
                  <a:lnTo>
                    <a:pt x="0" y="0"/>
                  </a:lnTo>
                  <a:lnTo>
                    <a:pt x="0" y="113538"/>
                  </a:lnTo>
                  <a:lnTo>
                    <a:pt x="6096" y="11353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18838" y="2058161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8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048" y="2438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56760" y="2012441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19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87418" y="2010917"/>
              <a:ext cx="1777364" cy="71755"/>
            </a:xfrm>
            <a:custGeom>
              <a:avLst/>
              <a:gdLst/>
              <a:ahLst/>
              <a:cxnLst/>
              <a:rect l="l" t="t" r="r" b="b"/>
              <a:pathLst>
                <a:path w="1777364" h="71755">
                  <a:moveTo>
                    <a:pt x="3048" y="47256"/>
                  </a:moveTo>
                  <a:lnTo>
                    <a:pt x="0" y="47256"/>
                  </a:lnTo>
                  <a:lnTo>
                    <a:pt x="0" y="71628"/>
                  </a:lnTo>
                  <a:lnTo>
                    <a:pt x="3048" y="71628"/>
                  </a:lnTo>
                  <a:lnTo>
                    <a:pt x="3048" y="47256"/>
                  </a:lnTo>
                  <a:close/>
                </a:path>
                <a:path w="1777364" h="71755">
                  <a:moveTo>
                    <a:pt x="275844" y="1524"/>
                  </a:moveTo>
                  <a:lnTo>
                    <a:pt x="274320" y="0"/>
                  </a:lnTo>
                  <a:lnTo>
                    <a:pt x="272796" y="0"/>
                  </a:lnTo>
                  <a:lnTo>
                    <a:pt x="272796" y="3048"/>
                  </a:lnTo>
                  <a:lnTo>
                    <a:pt x="272796" y="45720"/>
                  </a:lnTo>
                  <a:lnTo>
                    <a:pt x="70866" y="45720"/>
                  </a:lnTo>
                  <a:lnTo>
                    <a:pt x="70866" y="3048"/>
                  </a:lnTo>
                  <a:lnTo>
                    <a:pt x="272796" y="3048"/>
                  </a:lnTo>
                  <a:lnTo>
                    <a:pt x="272796" y="0"/>
                  </a:lnTo>
                  <a:lnTo>
                    <a:pt x="69342" y="0"/>
                  </a:lnTo>
                  <a:lnTo>
                    <a:pt x="67818" y="1524"/>
                  </a:lnTo>
                  <a:lnTo>
                    <a:pt x="67818" y="47244"/>
                  </a:lnTo>
                  <a:lnTo>
                    <a:pt x="67818" y="71628"/>
                  </a:lnTo>
                  <a:lnTo>
                    <a:pt x="70853" y="71628"/>
                  </a:lnTo>
                  <a:lnTo>
                    <a:pt x="70853" y="48768"/>
                  </a:lnTo>
                  <a:lnTo>
                    <a:pt x="136398" y="48768"/>
                  </a:lnTo>
                  <a:lnTo>
                    <a:pt x="136398" y="71628"/>
                  </a:lnTo>
                  <a:lnTo>
                    <a:pt x="139433" y="71628"/>
                  </a:lnTo>
                  <a:lnTo>
                    <a:pt x="139433" y="48768"/>
                  </a:lnTo>
                  <a:lnTo>
                    <a:pt x="204216" y="48768"/>
                  </a:lnTo>
                  <a:lnTo>
                    <a:pt x="204216" y="71628"/>
                  </a:lnTo>
                  <a:lnTo>
                    <a:pt x="207251" y="71628"/>
                  </a:lnTo>
                  <a:lnTo>
                    <a:pt x="207251" y="48768"/>
                  </a:lnTo>
                  <a:lnTo>
                    <a:pt x="272796" y="48768"/>
                  </a:lnTo>
                  <a:lnTo>
                    <a:pt x="272796" y="71628"/>
                  </a:lnTo>
                  <a:lnTo>
                    <a:pt x="275844" y="71628"/>
                  </a:lnTo>
                  <a:lnTo>
                    <a:pt x="275844" y="47256"/>
                  </a:lnTo>
                  <a:lnTo>
                    <a:pt x="275844" y="45720"/>
                  </a:lnTo>
                  <a:lnTo>
                    <a:pt x="275844" y="3048"/>
                  </a:lnTo>
                  <a:lnTo>
                    <a:pt x="275844" y="1524"/>
                  </a:lnTo>
                  <a:close/>
                </a:path>
                <a:path w="1777364" h="71755">
                  <a:moveTo>
                    <a:pt x="343649" y="47256"/>
                  </a:moveTo>
                  <a:lnTo>
                    <a:pt x="340614" y="47256"/>
                  </a:lnTo>
                  <a:lnTo>
                    <a:pt x="340614" y="71628"/>
                  </a:lnTo>
                  <a:lnTo>
                    <a:pt x="343649" y="71628"/>
                  </a:lnTo>
                  <a:lnTo>
                    <a:pt x="343649" y="47256"/>
                  </a:lnTo>
                  <a:close/>
                </a:path>
                <a:path w="1777364" h="71755">
                  <a:moveTo>
                    <a:pt x="412229" y="47256"/>
                  </a:moveTo>
                  <a:lnTo>
                    <a:pt x="409194" y="47256"/>
                  </a:lnTo>
                  <a:lnTo>
                    <a:pt x="409194" y="71628"/>
                  </a:lnTo>
                  <a:lnTo>
                    <a:pt x="412229" y="71628"/>
                  </a:lnTo>
                  <a:lnTo>
                    <a:pt x="412229" y="47256"/>
                  </a:lnTo>
                  <a:close/>
                </a:path>
                <a:path w="1777364" h="71755">
                  <a:moveTo>
                    <a:pt x="480809" y="47256"/>
                  </a:moveTo>
                  <a:lnTo>
                    <a:pt x="477774" y="47256"/>
                  </a:lnTo>
                  <a:lnTo>
                    <a:pt x="477774" y="71628"/>
                  </a:lnTo>
                  <a:lnTo>
                    <a:pt x="480809" y="71628"/>
                  </a:lnTo>
                  <a:lnTo>
                    <a:pt x="480809" y="47256"/>
                  </a:lnTo>
                  <a:close/>
                </a:path>
                <a:path w="1777364" h="71755">
                  <a:moveTo>
                    <a:pt x="548627" y="47256"/>
                  </a:moveTo>
                  <a:lnTo>
                    <a:pt x="545592" y="47256"/>
                  </a:lnTo>
                  <a:lnTo>
                    <a:pt x="545592" y="71628"/>
                  </a:lnTo>
                  <a:lnTo>
                    <a:pt x="548627" y="71628"/>
                  </a:lnTo>
                  <a:lnTo>
                    <a:pt x="548627" y="47256"/>
                  </a:lnTo>
                  <a:close/>
                </a:path>
                <a:path w="1777364" h="71755">
                  <a:moveTo>
                    <a:pt x="617207" y="47256"/>
                  </a:moveTo>
                  <a:lnTo>
                    <a:pt x="614172" y="47256"/>
                  </a:lnTo>
                  <a:lnTo>
                    <a:pt x="614172" y="71628"/>
                  </a:lnTo>
                  <a:lnTo>
                    <a:pt x="617207" y="71628"/>
                  </a:lnTo>
                  <a:lnTo>
                    <a:pt x="617207" y="47256"/>
                  </a:lnTo>
                  <a:close/>
                </a:path>
                <a:path w="1777364" h="71755">
                  <a:moveTo>
                    <a:pt x="685025" y="47256"/>
                  </a:moveTo>
                  <a:lnTo>
                    <a:pt x="681990" y="47256"/>
                  </a:lnTo>
                  <a:lnTo>
                    <a:pt x="681990" y="71628"/>
                  </a:lnTo>
                  <a:lnTo>
                    <a:pt x="685025" y="71628"/>
                  </a:lnTo>
                  <a:lnTo>
                    <a:pt x="685025" y="47256"/>
                  </a:lnTo>
                  <a:close/>
                </a:path>
                <a:path w="1777364" h="71755">
                  <a:moveTo>
                    <a:pt x="753618" y="47256"/>
                  </a:moveTo>
                  <a:lnTo>
                    <a:pt x="750570" y="47256"/>
                  </a:lnTo>
                  <a:lnTo>
                    <a:pt x="750570" y="71628"/>
                  </a:lnTo>
                  <a:lnTo>
                    <a:pt x="753618" y="71628"/>
                  </a:lnTo>
                  <a:lnTo>
                    <a:pt x="753618" y="47256"/>
                  </a:lnTo>
                  <a:close/>
                </a:path>
                <a:path w="1777364" h="71755">
                  <a:moveTo>
                    <a:pt x="821436" y="47256"/>
                  </a:moveTo>
                  <a:lnTo>
                    <a:pt x="818388" y="47256"/>
                  </a:lnTo>
                  <a:lnTo>
                    <a:pt x="818388" y="71628"/>
                  </a:lnTo>
                  <a:lnTo>
                    <a:pt x="821436" y="71628"/>
                  </a:lnTo>
                  <a:lnTo>
                    <a:pt x="821436" y="47256"/>
                  </a:lnTo>
                  <a:close/>
                </a:path>
                <a:path w="1777364" h="71755">
                  <a:moveTo>
                    <a:pt x="890003" y="47256"/>
                  </a:moveTo>
                  <a:lnTo>
                    <a:pt x="886968" y="47256"/>
                  </a:lnTo>
                  <a:lnTo>
                    <a:pt x="886968" y="71628"/>
                  </a:lnTo>
                  <a:lnTo>
                    <a:pt x="890003" y="71628"/>
                  </a:lnTo>
                  <a:lnTo>
                    <a:pt x="890003" y="47256"/>
                  </a:lnTo>
                  <a:close/>
                </a:path>
                <a:path w="1777364" h="71755">
                  <a:moveTo>
                    <a:pt x="957821" y="47256"/>
                  </a:moveTo>
                  <a:lnTo>
                    <a:pt x="954786" y="47256"/>
                  </a:lnTo>
                  <a:lnTo>
                    <a:pt x="954786" y="71628"/>
                  </a:lnTo>
                  <a:lnTo>
                    <a:pt x="957821" y="71628"/>
                  </a:lnTo>
                  <a:lnTo>
                    <a:pt x="957821" y="47256"/>
                  </a:lnTo>
                  <a:close/>
                </a:path>
                <a:path w="1777364" h="71755">
                  <a:moveTo>
                    <a:pt x="1026401" y="47256"/>
                  </a:moveTo>
                  <a:lnTo>
                    <a:pt x="1023366" y="47256"/>
                  </a:lnTo>
                  <a:lnTo>
                    <a:pt x="1023366" y="71628"/>
                  </a:lnTo>
                  <a:lnTo>
                    <a:pt x="1026401" y="71628"/>
                  </a:lnTo>
                  <a:lnTo>
                    <a:pt x="1026401" y="47256"/>
                  </a:lnTo>
                  <a:close/>
                </a:path>
                <a:path w="1777364" h="71755">
                  <a:moveTo>
                    <a:pt x="1094994" y="47256"/>
                  </a:moveTo>
                  <a:lnTo>
                    <a:pt x="1091946" y="47256"/>
                  </a:lnTo>
                  <a:lnTo>
                    <a:pt x="1091946" y="71628"/>
                  </a:lnTo>
                  <a:lnTo>
                    <a:pt x="1094994" y="71628"/>
                  </a:lnTo>
                  <a:lnTo>
                    <a:pt x="1094994" y="47256"/>
                  </a:lnTo>
                  <a:close/>
                </a:path>
                <a:path w="1777364" h="71755">
                  <a:moveTo>
                    <a:pt x="1162799" y="47256"/>
                  </a:moveTo>
                  <a:lnTo>
                    <a:pt x="1159764" y="47256"/>
                  </a:lnTo>
                  <a:lnTo>
                    <a:pt x="1159764" y="71628"/>
                  </a:lnTo>
                  <a:lnTo>
                    <a:pt x="1162799" y="71628"/>
                  </a:lnTo>
                  <a:lnTo>
                    <a:pt x="1162799" y="47256"/>
                  </a:lnTo>
                  <a:close/>
                </a:path>
                <a:path w="1777364" h="71755">
                  <a:moveTo>
                    <a:pt x="1231379" y="47256"/>
                  </a:moveTo>
                  <a:lnTo>
                    <a:pt x="1228344" y="47256"/>
                  </a:lnTo>
                  <a:lnTo>
                    <a:pt x="1228344" y="71628"/>
                  </a:lnTo>
                  <a:lnTo>
                    <a:pt x="1231379" y="71628"/>
                  </a:lnTo>
                  <a:lnTo>
                    <a:pt x="1231379" y="47256"/>
                  </a:lnTo>
                  <a:close/>
                </a:path>
                <a:path w="1777364" h="71755">
                  <a:moveTo>
                    <a:pt x="1299210" y="47256"/>
                  </a:moveTo>
                  <a:lnTo>
                    <a:pt x="1296162" y="47256"/>
                  </a:lnTo>
                  <a:lnTo>
                    <a:pt x="1296162" y="71628"/>
                  </a:lnTo>
                  <a:lnTo>
                    <a:pt x="1299210" y="71628"/>
                  </a:lnTo>
                  <a:lnTo>
                    <a:pt x="1299210" y="47256"/>
                  </a:lnTo>
                  <a:close/>
                </a:path>
                <a:path w="1777364" h="71755">
                  <a:moveTo>
                    <a:pt x="1367777" y="47256"/>
                  </a:moveTo>
                  <a:lnTo>
                    <a:pt x="1364742" y="47256"/>
                  </a:lnTo>
                  <a:lnTo>
                    <a:pt x="1364742" y="71628"/>
                  </a:lnTo>
                  <a:lnTo>
                    <a:pt x="1367777" y="71628"/>
                  </a:lnTo>
                  <a:lnTo>
                    <a:pt x="1367777" y="47256"/>
                  </a:lnTo>
                  <a:close/>
                </a:path>
                <a:path w="1777364" h="71755">
                  <a:moveTo>
                    <a:pt x="1435608" y="47256"/>
                  </a:moveTo>
                  <a:lnTo>
                    <a:pt x="1432560" y="47256"/>
                  </a:lnTo>
                  <a:lnTo>
                    <a:pt x="1432560" y="71628"/>
                  </a:lnTo>
                  <a:lnTo>
                    <a:pt x="1435608" y="71628"/>
                  </a:lnTo>
                  <a:lnTo>
                    <a:pt x="1435608" y="47256"/>
                  </a:lnTo>
                  <a:close/>
                </a:path>
                <a:path w="1777364" h="71755">
                  <a:moveTo>
                    <a:pt x="1504175" y="47256"/>
                  </a:moveTo>
                  <a:lnTo>
                    <a:pt x="1501140" y="47256"/>
                  </a:lnTo>
                  <a:lnTo>
                    <a:pt x="1501140" y="71628"/>
                  </a:lnTo>
                  <a:lnTo>
                    <a:pt x="1504175" y="71628"/>
                  </a:lnTo>
                  <a:lnTo>
                    <a:pt x="1504175" y="47256"/>
                  </a:lnTo>
                  <a:close/>
                </a:path>
                <a:path w="1777364" h="71755">
                  <a:moveTo>
                    <a:pt x="1571993" y="47256"/>
                  </a:moveTo>
                  <a:lnTo>
                    <a:pt x="1568958" y="47256"/>
                  </a:lnTo>
                  <a:lnTo>
                    <a:pt x="1568958" y="71628"/>
                  </a:lnTo>
                  <a:lnTo>
                    <a:pt x="1571993" y="71628"/>
                  </a:lnTo>
                  <a:lnTo>
                    <a:pt x="1571993" y="47256"/>
                  </a:lnTo>
                  <a:close/>
                </a:path>
                <a:path w="1777364" h="71755">
                  <a:moveTo>
                    <a:pt x="1640586" y="47256"/>
                  </a:moveTo>
                  <a:lnTo>
                    <a:pt x="1637538" y="47256"/>
                  </a:lnTo>
                  <a:lnTo>
                    <a:pt x="1637538" y="71628"/>
                  </a:lnTo>
                  <a:lnTo>
                    <a:pt x="1640586" y="71628"/>
                  </a:lnTo>
                  <a:lnTo>
                    <a:pt x="1640586" y="47256"/>
                  </a:lnTo>
                  <a:close/>
                </a:path>
                <a:path w="1777364" h="71755">
                  <a:moveTo>
                    <a:pt x="1708391" y="47256"/>
                  </a:moveTo>
                  <a:lnTo>
                    <a:pt x="1706118" y="47256"/>
                  </a:lnTo>
                  <a:lnTo>
                    <a:pt x="1706118" y="71628"/>
                  </a:lnTo>
                  <a:lnTo>
                    <a:pt x="1708391" y="71628"/>
                  </a:lnTo>
                  <a:lnTo>
                    <a:pt x="1708391" y="47256"/>
                  </a:lnTo>
                  <a:close/>
                </a:path>
                <a:path w="1777364" h="71755">
                  <a:moveTo>
                    <a:pt x="1776971" y="47256"/>
                  </a:moveTo>
                  <a:lnTo>
                    <a:pt x="1773936" y="47256"/>
                  </a:lnTo>
                  <a:lnTo>
                    <a:pt x="1773936" y="71628"/>
                  </a:lnTo>
                  <a:lnTo>
                    <a:pt x="1776971" y="71628"/>
                  </a:lnTo>
                  <a:lnTo>
                    <a:pt x="1776971" y="47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95088" y="1944623"/>
              <a:ext cx="1234440" cy="113664"/>
            </a:xfrm>
            <a:custGeom>
              <a:avLst/>
              <a:gdLst/>
              <a:ahLst/>
              <a:cxnLst/>
              <a:rect l="l" t="t" r="r" b="b"/>
              <a:pathLst>
                <a:path w="1234439" h="113664">
                  <a:moveTo>
                    <a:pt x="6096" y="0"/>
                  </a:moveTo>
                  <a:lnTo>
                    <a:pt x="0" y="0"/>
                  </a:lnTo>
                  <a:lnTo>
                    <a:pt x="0" y="113538"/>
                  </a:lnTo>
                  <a:lnTo>
                    <a:pt x="6096" y="113538"/>
                  </a:lnTo>
                  <a:lnTo>
                    <a:pt x="6096" y="0"/>
                  </a:lnTo>
                  <a:close/>
                </a:path>
                <a:path w="1234439" h="113664">
                  <a:moveTo>
                    <a:pt x="415290" y="0"/>
                  </a:moveTo>
                  <a:lnTo>
                    <a:pt x="409194" y="0"/>
                  </a:lnTo>
                  <a:lnTo>
                    <a:pt x="409194" y="113538"/>
                  </a:lnTo>
                  <a:lnTo>
                    <a:pt x="415290" y="113538"/>
                  </a:lnTo>
                  <a:lnTo>
                    <a:pt x="415290" y="0"/>
                  </a:lnTo>
                  <a:close/>
                </a:path>
                <a:path w="1234439" h="113664">
                  <a:moveTo>
                    <a:pt x="825233" y="0"/>
                  </a:moveTo>
                  <a:lnTo>
                    <a:pt x="819150" y="0"/>
                  </a:lnTo>
                  <a:lnTo>
                    <a:pt x="819150" y="113538"/>
                  </a:lnTo>
                  <a:lnTo>
                    <a:pt x="825233" y="113538"/>
                  </a:lnTo>
                  <a:lnTo>
                    <a:pt x="825233" y="0"/>
                  </a:lnTo>
                  <a:close/>
                </a:path>
                <a:path w="1234439" h="113664">
                  <a:moveTo>
                    <a:pt x="1234440" y="0"/>
                  </a:moveTo>
                  <a:lnTo>
                    <a:pt x="1228344" y="0"/>
                  </a:lnTo>
                  <a:lnTo>
                    <a:pt x="1228344" y="113538"/>
                  </a:lnTo>
                  <a:lnTo>
                    <a:pt x="1234440" y="113538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20362" y="2250947"/>
              <a:ext cx="2002155" cy="24130"/>
            </a:xfrm>
            <a:custGeom>
              <a:avLst/>
              <a:gdLst/>
              <a:ahLst/>
              <a:cxnLst/>
              <a:rect l="l" t="t" r="r" b="b"/>
              <a:pathLst>
                <a:path w="2002154" h="24130">
                  <a:moveTo>
                    <a:pt x="1977389" y="0"/>
                  </a:moveTo>
                  <a:lnTo>
                    <a:pt x="1977389" y="23622"/>
                  </a:lnTo>
                  <a:lnTo>
                    <a:pt x="1998522" y="13716"/>
                  </a:lnTo>
                  <a:lnTo>
                    <a:pt x="1981200" y="13716"/>
                  </a:lnTo>
                  <a:lnTo>
                    <a:pt x="1981200" y="9905"/>
                  </a:lnTo>
                  <a:lnTo>
                    <a:pt x="1997201" y="9905"/>
                  </a:lnTo>
                  <a:lnTo>
                    <a:pt x="1977389" y="0"/>
                  </a:lnTo>
                  <a:close/>
                </a:path>
                <a:path w="2002154" h="24130">
                  <a:moveTo>
                    <a:pt x="0" y="8381"/>
                  </a:moveTo>
                  <a:lnTo>
                    <a:pt x="0" y="12192"/>
                  </a:lnTo>
                  <a:lnTo>
                    <a:pt x="1981200" y="13716"/>
                  </a:lnTo>
                  <a:lnTo>
                    <a:pt x="1977389" y="13716"/>
                  </a:lnTo>
                  <a:lnTo>
                    <a:pt x="1977389" y="9905"/>
                  </a:lnTo>
                  <a:lnTo>
                    <a:pt x="1981200" y="9905"/>
                  </a:lnTo>
                  <a:lnTo>
                    <a:pt x="0" y="8381"/>
                  </a:lnTo>
                  <a:close/>
                </a:path>
                <a:path w="2002154" h="24130">
                  <a:moveTo>
                    <a:pt x="1997201" y="9905"/>
                  </a:moveTo>
                  <a:lnTo>
                    <a:pt x="1981200" y="9905"/>
                  </a:lnTo>
                  <a:lnTo>
                    <a:pt x="1981200" y="13716"/>
                  </a:lnTo>
                  <a:lnTo>
                    <a:pt x="1998522" y="13716"/>
                  </a:lnTo>
                  <a:lnTo>
                    <a:pt x="2001774" y="12192"/>
                  </a:lnTo>
                  <a:lnTo>
                    <a:pt x="1997201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85894" y="2147315"/>
              <a:ext cx="6350" cy="114300"/>
            </a:xfrm>
            <a:custGeom>
              <a:avLst/>
              <a:gdLst/>
              <a:ahLst/>
              <a:cxnLst/>
              <a:rect l="l" t="t" r="r" b="b"/>
              <a:pathLst>
                <a:path w="635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18838" y="2261615"/>
              <a:ext cx="1845945" cy="24130"/>
            </a:xfrm>
            <a:custGeom>
              <a:avLst/>
              <a:gdLst/>
              <a:ahLst/>
              <a:cxnLst/>
              <a:rect l="l" t="t" r="r" b="b"/>
              <a:pathLst>
                <a:path w="1845945" h="24130">
                  <a:moveTo>
                    <a:pt x="3048" y="0"/>
                  </a:moveTo>
                  <a:lnTo>
                    <a:pt x="0" y="0"/>
                  </a:lnTo>
                  <a:lnTo>
                    <a:pt x="0" y="23622"/>
                  </a:lnTo>
                  <a:lnTo>
                    <a:pt x="3048" y="23622"/>
                  </a:lnTo>
                  <a:lnTo>
                    <a:pt x="3048" y="0"/>
                  </a:lnTo>
                  <a:close/>
                </a:path>
                <a:path w="1845945" h="24130">
                  <a:moveTo>
                    <a:pt x="71628" y="0"/>
                  </a:moveTo>
                  <a:lnTo>
                    <a:pt x="68580" y="0"/>
                  </a:lnTo>
                  <a:lnTo>
                    <a:pt x="68580" y="23622"/>
                  </a:lnTo>
                  <a:lnTo>
                    <a:pt x="71628" y="23622"/>
                  </a:lnTo>
                  <a:lnTo>
                    <a:pt x="71628" y="0"/>
                  </a:lnTo>
                  <a:close/>
                </a:path>
                <a:path w="1845945" h="24130">
                  <a:moveTo>
                    <a:pt x="139433" y="0"/>
                  </a:moveTo>
                  <a:lnTo>
                    <a:pt x="136398" y="0"/>
                  </a:lnTo>
                  <a:lnTo>
                    <a:pt x="136398" y="23622"/>
                  </a:lnTo>
                  <a:lnTo>
                    <a:pt x="139433" y="23622"/>
                  </a:lnTo>
                  <a:lnTo>
                    <a:pt x="139433" y="0"/>
                  </a:lnTo>
                  <a:close/>
                </a:path>
                <a:path w="1845945" h="24130">
                  <a:moveTo>
                    <a:pt x="208013" y="0"/>
                  </a:moveTo>
                  <a:lnTo>
                    <a:pt x="204978" y="0"/>
                  </a:lnTo>
                  <a:lnTo>
                    <a:pt x="204978" y="23622"/>
                  </a:lnTo>
                  <a:lnTo>
                    <a:pt x="208013" y="23622"/>
                  </a:lnTo>
                  <a:lnTo>
                    <a:pt x="208013" y="0"/>
                  </a:lnTo>
                  <a:close/>
                </a:path>
                <a:path w="1845945" h="24130">
                  <a:moveTo>
                    <a:pt x="275831" y="0"/>
                  </a:moveTo>
                  <a:lnTo>
                    <a:pt x="272796" y="0"/>
                  </a:lnTo>
                  <a:lnTo>
                    <a:pt x="272796" y="23622"/>
                  </a:lnTo>
                  <a:lnTo>
                    <a:pt x="275831" y="23622"/>
                  </a:lnTo>
                  <a:lnTo>
                    <a:pt x="275831" y="0"/>
                  </a:lnTo>
                  <a:close/>
                </a:path>
                <a:path w="1845945" h="24130">
                  <a:moveTo>
                    <a:pt x="344424" y="0"/>
                  </a:moveTo>
                  <a:lnTo>
                    <a:pt x="341376" y="0"/>
                  </a:lnTo>
                  <a:lnTo>
                    <a:pt x="341376" y="23622"/>
                  </a:lnTo>
                  <a:lnTo>
                    <a:pt x="344424" y="23622"/>
                  </a:lnTo>
                  <a:lnTo>
                    <a:pt x="344424" y="0"/>
                  </a:lnTo>
                  <a:close/>
                </a:path>
                <a:path w="1845945" h="24130">
                  <a:moveTo>
                    <a:pt x="412229" y="0"/>
                  </a:moveTo>
                  <a:lnTo>
                    <a:pt x="409194" y="0"/>
                  </a:lnTo>
                  <a:lnTo>
                    <a:pt x="409194" y="23622"/>
                  </a:lnTo>
                  <a:lnTo>
                    <a:pt x="412229" y="23622"/>
                  </a:lnTo>
                  <a:lnTo>
                    <a:pt x="412229" y="0"/>
                  </a:lnTo>
                  <a:close/>
                </a:path>
                <a:path w="1845945" h="24130">
                  <a:moveTo>
                    <a:pt x="480809" y="0"/>
                  </a:moveTo>
                  <a:lnTo>
                    <a:pt x="477774" y="0"/>
                  </a:lnTo>
                  <a:lnTo>
                    <a:pt x="477774" y="23622"/>
                  </a:lnTo>
                  <a:lnTo>
                    <a:pt x="480809" y="23622"/>
                  </a:lnTo>
                  <a:lnTo>
                    <a:pt x="480809" y="0"/>
                  </a:lnTo>
                  <a:close/>
                </a:path>
                <a:path w="1845945" h="24130">
                  <a:moveTo>
                    <a:pt x="549389" y="0"/>
                  </a:moveTo>
                  <a:lnTo>
                    <a:pt x="546354" y="0"/>
                  </a:lnTo>
                  <a:lnTo>
                    <a:pt x="546354" y="23622"/>
                  </a:lnTo>
                  <a:lnTo>
                    <a:pt x="549389" y="23622"/>
                  </a:lnTo>
                  <a:lnTo>
                    <a:pt x="549389" y="0"/>
                  </a:lnTo>
                  <a:close/>
                </a:path>
                <a:path w="1845945" h="24130">
                  <a:moveTo>
                    <a:pt x="617207" y="0"/>
                  </a:moveTo>
                  <a:lnTo>
                    <a:pt x="614172" y="0"/>
                  </a:lnTo>
                  <a:lnTo>
                    <a:pt x="614172" y="23622"/>
                  </a:lnTo>
                  <a:lnTo>
                    <a:pt x="617207" y="23622"/>
                  </a:lnTo>
                  <a:lnTo>
                    <a:pt x="617207" y="0"/>
                  </a:lnTo>
                  <a:close/>
                </a:path>
                <a:path w="1845945" h="24130">
                  <a:moveTo>
                    <a:pt x="685787" y="0"/>
                  </a:moveTo>
                  <a:lnTo>
                    <a:pt x="682752" y="0"/>
                  </a:lnTo>
                  <a:lnTo>
                    <a:pt x="682752" y="23622"/>
                  </a:lnTo>
                  <a:lnTo>
                    <a:pt x="685787" y="23622"/>
                  </a:lnTo>
                  <a:lnTo>
                    <a:pt x="685787" y="0"/>
                  </a:lnTo>
                  <a:close/>
                </a:path>
                <a:path w="1845945" h="24130">
                  <a:moveTo>
                    <a:pt x="753605" y="0"/>
                  </a:moveTo>
                  <a:lnTo>
                    <a:pt x="750570" y="0"/>
                  </a:lnTo>
                  <a:lnTo>
                    <a:pt x="750570" y="23622"/>
                  </a:lnTo>
                  <a:lnTo>
                    <a:pt x="753605" y="23622"/>
                  </a:lnTo>
                  <a:lnTo>
                    <a:pt x="753605" y="0"/>
                  </a:lnTo>
                  <a:close/>
                </a:path>
                <a:path w="1845945" h="24130">
                  <a:moveTo>
                    <a:pt x="822198" y="0"/>
                  </a:moveTo>
                  <a:lnTo>
                    <a:pt x="819150" y="0"/>
                  </a:lnTo>
                  <a:lnTo>
                    <a:pt x="819150" y="23622"/>
                  </a:lnTo>
                  <a:lnTo>
                    <a:pt x="822198" y="23622"/>
                  </a:lnTo>
                  <a:lnTo>
                    <a:pt x="822198" y="0"/>
                  </a:lnTo>
                  <a:close/>
                </a:path>
                <a:path w="1845945" h="24130">
                  <a:moveTo>
                    <a:pt x="890016" y="0"/>
                  </a:moveTo>
                  <a:lnTo>
                    <a:pt x="886968" y="0"/>
                  </a:lnTo>
                  <a:lnTo>
                    <a:pt x="886968" y="23622"/>
                  </a:lnTo>
                  <a:lnTo>
                    <a:pt x="890016" y="23622"/>
                  </a:lnTo>
                  <a:lnTo>
                    <a:pt x="890016" y="0"/>
                  </a:lnTo>
                  <a:close/>
                </a:path>
                <a:path w="1845945" h="24130">
                  <a:moveTo>
                    <a:pt x="958583" y="0"/>
                  </a:moveTo>
                  <a:lnTo>
                    <a:pt x="955548" y="0"/>
                  </a:lnTo>
                  <a:lnTo>
                    <a:pt x="955548" y="23622"/>
                  </a:lnTo>
                  <a:lnTo>
                    <a:pt x="958583" y="23622"/>
                  </a:lnTo>
                  <a:lnTo>
                    <a:pt x="958583" y="0"/>
                  </a:lnTo>
                  <a:close/>
                </a:path>
                <a:path w="1845945" h="24130">
                  <a:moveTo>
                    <a:pt x="1026401" y="0"/>
                  </a:moveTo>
                  <a:lnTo>
                    <a:pt x="1023366" y="0"/>
                  </a:lnTo>
                  <a:lnTo>
                    <a:pt x="1023366" y="23622"/>
                  </a:lnTo>
                  <a:lnTo>
                    <a:pt x="1026401" y="23622"/>
                  </a:lnTo>
                  <a:lnTo>
                    <a:pt x="1026401" y="0"/>
                  </a:lnTo>
                  <a:close/>
                </a:path>
                <a:path w="1845945" h="24130">
                  <a:moveTo>
                    <a:pt x="1094981" y="0"/>
                  </a:moveTo>
                  <a:lnTo>
                    <a:pt x="1091946" y="0"/>
                  </a:lnTo>
                  <a:lnTo>
                    <a:pt x="1091946" y="23622"/>
                  </a:lnTo>
                  <a:lnTo>
                    <a:pt x="1094981" y="23622"/>
                  </a:lnTo>
                  <a:lnTo>
                    <a:pt x="1094981" y="0"/>
                  </a:lnTo>
                  <a:close/>
                </a:path>
                <a:path w="1845945" h="24130">
                  <a:moveTo>
                    <a:pt x="1163574" y="0"/>
                  </a:moveTo>
                  <a:lnTo>
                    <a:pt x="1160526" y="0"/>
                  </a:lnTo>
                  <a:lnTo>
                    <a:pt x="1160526" y="23622"/>
                  </a:lnTo>
                  <a:lnTo>
                    <a:pt x="1163574" y="23622"/>
                  </a:lnTo>
                  <a:lnTo>
                    <a:pt x="1163574" y="0"/>
                  </a:lnTo>
                  <a:close/>
                </a:path>
                <a:path w="1845945" h="24130">
                  <a:moveTo>
                    <a:pt x="1231379" y="0"/>
                  </a:moveTo>
                  <a:lnTo>
                    <a:pt x="1228344" y="0"/>
                  </a:lnTo>
                  <a:lnTo>
                    <a:pt x="1228344" y="23622"/>
                  </a:lnTo>
                  <a:lnTo>
                    <a:pt x="1231379" y="23622"/>
                  </a:lnTo>
                  <a:lnTo>
                    <a:pt x="1231379" y="0"/>
                  </a:lnTo>
                  <a:close/>
                </a:path>
                <a:path w="1845945" h="24130">
                  <a:moveTo>
                    <a:pt x="1299959" y="0"/>
                  </a:moveTo>
                  <a:lnTo>
                    <a:pt x="1296924" y="0"/>
                  </a:lnTo>
                  <a:lnTo>
                    <a:pt x="1296924" y="23622"/>
                  </a:lnTo>
                  <a:lnTo>
                    <a:pt x="1299959" y="23622"/>
                  </a:lnTo>
                  <a:lnTo>
                    <a:pt x="1299959" y="0"/>
                  </a:lnTo>
                  <a:close/>
                </a:path>
                <a:path w="1845945" h="24130">
                  <a:moveTo>
                    <a:pt x="1367790" y="0"/>
                  </a:moveTo>
                  <a:lnTo>
                    <a:pt x="1364742" y="0"/>
                  </a:lnTo>
                  <a:lnTo>
                    <a:pt x="1364742" y="23622"/>
                  </a:lnTo>
                  <a:lnTo>
                    <a:pt x="1367790" y="23622"/>
                  </a:lnTo>
                  <a:lnTo>
                    <a:pt x="1367790" y="0"/>
                  </a:lnTo>
                  <a:close/>
                </a:path>
                <a:path w="1845945" h="24130">
                  <a:moveTo>
                    <a:pt x="1436357" y="0"/>
                  </a:moveTo>
                  <a:lnTo>
                    <a:pt x="1433322" y="0"/>
                  </a:lnTo>
                  <a:lnTo>
                    <a:pt x="1433322" y="23622"/>
                  </a:lnTo>
                  <a:lnTo>
                    <a:pt x="1436357" y="23622"/>
                  </a:lnTo>
                  <a:lnTo>
                    <a:pt x="1436357" y="0"/>
                  </a:lnTo>
                  <a:close/>
                </a:path>
                <a:path w="1845945" h="24130">
                  <a:moveTo>
                    <a:pt x="1504188" y="0"/>
                  </a:moveTo>
                  <a:lnTo>
                    <a:pt x="1501140" y="0"/>
                  </a:lnTo>
                  <a:lnTo>
                    <a:pt x="1501140" y="23622"/>
                  </a:lnTo>
                  <a:lnTo>
                    <a:pt x="1504188" y="23622"/>
                  </a:lnTo>
                  <a:lnTo>
                    <a:pt x="1504188" y="0"/>
                  </a:lnTo>
                  <a:close/>
                </a:path>
                <a:path w="1845945" h="24130">
                  <a:moveTo>
                    <a:pt x="1572755" y="0"/>
                  </a:moveTo>
                  <a:lnTo>
                    <a:pt x="1569720" y="0"/>
                  </a:lnTo>
                  <a:lnTo>
                    <a:pt x="1569720" y="23622"/>
                  </a:lnTo>
                  <a:lnTo>
                    <a:pt x="1572755" y="23622"/>
                  </a:lnTo>
                  <a:lnTo>
                    <a:pt x="1572755" y="0"/>
                  </a:lnTo>
                  <a:close/>
                </a:path>
                <a:path w="1845945" h="24130">
                  <a:moveTo>
                    <a:pt x="1640573" y="0"/>
                  </a:moveTo>
                  <a:lnTo>
                    <a:pt x="1637538" y="0"/>
                  </a:lnTo>
                  <a:lnTo>
                    <a:pt x="1637538" y="23622"/>
                  </a:lnTo>
                  <a:lnTo>
                    <a:pt x="1640573" y="23622"/>
                  </a:lnTo>
                  <a:lnTo>
                    <a:pt x="1640573" y="0"/>
                  </a:lnTo>
                  <a:close/>
                </a:path>
                <a:path w="1845945" h="24130">
                  <a:moveTo>
                    <a:pt x="1709166" y="0"/>
                  </a:moveTo>
                  <a:lnTo>
                    <a:pt x="1706118" y="0"/>
                  </a:lnTo>
                  <a:lnTo>
                    <a:pt x="1706118" y="23622"/>
                  </a:lnTo>
                  <a:lnTo>
                    <a:pt x="1709166" y="23622"/>
                  </a:lnTo>
                  <a:lnTo>
                    <a:pt x="1709166" y="0"/>
                  </a:lnTo>
                  <a:close/>
                </a:path>
                <a:path w="1845945" h="24130">
                  <a:moveTo>
                    <a:pt x="1776971" y="0"/>
                  </a:moveTo>
                  <a:lnTo>
                    <a:pt x="1774698" y="0"/>
                  </a:lnTo>
                  <a:lnTo>
                    <a:pt x="1774698" y="23622"/>
                  </a:lnTo>
                  <a:lnTo>
                    <a:pt x="1776971" y="23622"/>
                  </a:lnTo>
                  <a:lnTo>
                    <a:pt x="1776971" y="0"/>
                  </a:lnTo>
                  <a:close/>
                </a:path>
                <a:path w="1845945" h="24130">
                  <a:moveTo>
                    <a:pt x="1845551" y="0"/>
                  </a:moveTo>
                  <a:lnTo>
                    <a:pt x="1842516" y="0"/>
                  </a:lnTo>
                  <a:lnTo>
                    <a:pt x="1842516" y="23622"/>
                  </a:lnTo>
                  <a:lnTo>
                    <a:pt x="1845551" y="23622"/>
                  </a:lnTo>
                  <a:lnTo>
                    <a:pt x="1845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00066" y="2148839"/>
              <a:ext cx="6350" cy="114300"/>
            </a:xfrm>
            <a:custGeom>
              <a:avLst/>
              <a:gdLst/>
              <a:ahLst/>
              <a:cxnLst/>
              <a:rect l="l" t="t" r="r" b="b"/>
              <a:pathLst>
                <a:path w="635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34534" y="2012441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19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33010" y="2010917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79" h="48894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4" y="48767"/>
                  </a:lnTo>
                  <a:lnTo>
                    <a:pt x="206501" y="48767"/>
                  </a:lnTo>
                  <a:lnTo>
                    <a:pt x="208025" y="47243"/>
                  </a:lnTo>
                  <a:lnTo>
                    <a:pt x="3048" y="47243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79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3"/>
                  </a:lnTo>
                  <a:lnTo>
                    <a:pt x="3048" y="45720"/>
                  </a:lnTo>
                  <a:close/>
                </a:path>
                <a:path w="208279" h="48894">
                  <a:moveTo>
                    <a:pt x="204977" y="45720"/>
                  </a:moveTo>
                  <a:lnTo>
                    <a:pt x="3048" y="45720"/>
                  </a:lnTo>
                  <a:lnTo>
                    <a:pt x="3048" y="47243"/>
                  </a:lnTo>
                  <a:lnTo>
                    <a:pt x="204977" y="47243"/>
                  </a:lnTo>
                  <a:lnTo>
                    <a:pt x="204977" y="45720"/>
                  </a:lnTo>
                  <a:close/>
                </a:path>
                <a:path w="208279" h="48894">
                  <a:moveTo>
                    <a:pt x="204977" y="1524"/>
                  </a:moveTo>
                  <a:lnTo>
                    <a:pt x="204977" y="47243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79" h="48894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3"/>
                  </a:lnTo>
                  <a:lnTo>
                    <a:pt x="208025" y="47243"/>
                  </a:lnTo>
                  <a:lnTo>
                    <a:pt x="208025" y="45720"/>
                  </a:lnTo>
                  <a:close/>
                </a:path>
                <a:path w="208279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279" h="48894">
                  <a:moveTo>
                    <a:pt x="20497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79" h="48894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07330" y="2012441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19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05806" y="2010917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79" h="48894">
                  <a:moveTo>
                    <a:pt x="20650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4" y="48767"/>
                  </a:lnTo>
                  <a:lnTo>
                    <a:pt x="206502" y="48767"/>
                  </a:lnTo>
                  <a:lnTo>
                    <a:pt x="208026" y="47243"/>
                  </a:lnTo>
                  <a:lnTo>
                    <a:pt x="3048" y="47243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026" y="1524"/>
                  </a:lnTo>
                  <a:lnTo>
                    <a:pt x="206502" y="0"/>
                  </a:lnTo>
                  <a:close/>
                </a:path>
                <a:path w="208279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3"/>
                  </a:lnTo>
                  <a:lnTo>
                    <a:pt x="3048" y="45720"/>
                  </a:lnTo>
                  <a:close/>
                </a:path>
                <a:path w="208279" h="48894">
                  <a:moveTo>
                    <a:pt x="204978" y="45720"/>
                  </a:moveTo>
                  <a:lnTo>
                    <a:pt x="3048" y="45720"/>
                  </a:lnTo>
                  <a:lnTo>
                    <a:pt x="3048" y="47243"/>
                  </a:lnTo>
                  <a:lnTo>
                    <a:pt x="204978" y="47243"/>
                  </a:lnTo>
                  <a:lnTo>
                    <a:pt x="204978" y="45720"/>
                  </a:lnTo>
                  <a:close/>
                </a:path>
                <a:path w="208279" h="48894">
                  <a:moveTo>
                    <a:pt x="204978" y="1524"/>
                  </a:moveTo>
                  <a:lnTo>
                    <a:pt x="204978" y="47243"/>
                  </a:lnTo>
                  <a:lnTo>
                    <a:pt x="206502" y="45720"/>
                  </a:lnTo>
                  <a:lnTo>
                    <a:pt x="208026" y="45720"/>
                  </a:lnTo>
                  <a:lnTo>
                    <a:pt x="208026" y="3048"/>
                  </a:lnTo>
                  <a:lnTo>
                    <a:pt x="206502" y="3048"/>
                  </a:lnTo>
                  <a:lnTo>
                    <a:pt x="204978" y="1524"/>
                  </a:lnTo>
                  <a:close/>
                </a:path>
                <a:path w="208279" h="48894">
                  <a:moveTo>
                    <a:pt x="208026" y="45720"/>
                  </a:moveTo>
                  <a:lnTo>
                    <a:pt x="206502" y="45720"/>
                  </a:lnTo>
                  <a:lnTo>
                    <a:pt x="204978" y="47243"/>
                  </a:lnTo>
                  <a:lnTo>
                    <a:pt x="208026" y="47243"/>
                  </a:lnTo>
                  <a:lnTo>
                    <a:pt x="208026" y="45720"/>
                  </a:lnTo>
                  <a:close/>
                </a:path>
                <a:path w="208279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279" h="48894">
                  <a:moveTo>
                    <a:pt x="20497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978" y="3048"/>
                  </a:lnTo>
                  <a:lnTo>
                    <a:pt x="204978" y="1524"/>
                  </a:lnTo>
                  <a:close/>
                </a:path>
                <a:path w="208279" h="48894">
                  <a:moveTo>
                    <a:pt x="208026" y="1524"/>
                  </a:moveTo>
                  <a:lnTo>
                    <a:pt x="204978" y="1524"/>
                  </a:lnTo>
                  <a:lnTo>
                    <a:pt x="206502" y="3048"/>
                  </a:lnTo>
                  <a:lnTo>
                    <a:pt x="208026" y="3048"/>
                  </a:lnTo>
                  <a:lnTo>
                    <a:pt x="20802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29556" y="2217419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19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28794" y="2215895"/>
              <a:ext cx="207645" cy="48895"/>
            </a:xfrm>
            <a:custGeom>
              <a:avLst/>
              <a:gdLst/>
              <a:ahLst/>
              <a:cxnLst/>
              <a:rect l="l" t="t" r="r" b="b"/>
              <a:pathLst>
                <a:path w="207645" h="48894">
                  <a:moveTo>
                    <a:pt x="205739" y="0"/>
                  </a:moveTo>
                  <a:lnTo>
                    <a:pt x="1523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3" y="48768"/>
                  </a:lnTo>
                  <a:lnTo>
                    <a:pt x="205739" y="48768"/>
                  </a:lnTo>
                  <a:lnTo>
                    <a:pt x="207263" y="47244"/>
                  </a:lnTo>
                  <a:lnTo>
                    <a:pt x="2285" y="47244"/>
                  </a:lnTo>
                  <a:lnTo>
                    <a:pt x="1523" y="45720"/>
                  </a:lnTo>
                  <a:lnTo>
                    <a:pt x="2285" y="45720"/>
                  </a:lnTo>
                  <a:lnTo>
                    <a:pt x="2285" y="3048"/>
                  </a:lnTo>
                  <a:lnTo>
                    <a:pt x="1523" y="3048"/>
                  </a:lnTo>
                  <a:lnTo>
                    <a:pt x="2285" y="1524"/>
                  </a:lnTo>
                  <a:lnTo>
                    <a:pt x="207263" y="1524"/>
                  </a:lnTo>
                  <a:lnTo>
                    <a:pt x="205739" y="0"/>
                  </a:lnTo>
                  <a:close/>
                </a:path>
                <a:path w="207645" h="48894">
                  <a:moveTo>
                    <a:pt x="2285" y="45720"/>
                  </a:moveTo>
                  <a:lnTo>
                    <a:pt x="1523" y="45720"/>
                  </a:lnTo>
                  <a:lnTo>
                    <a:pt x="2285" y="47244"/>
                  </a:lnTo>
                  <a:lnTo>
                    <a:pt x="2285" y="45720"/>
                  </a:lnTo>
                  <a:close/>
                </a:path>
                <a:path w="207645" h="48894">
                  <a:moveTo>
                    <a:pt x="204215" y="45720"/>
                  </a:moveTo>
                  <a:lnTo>
                    <a:pt x="2285" y="45720"/>
                  </a:lnTo>
                  <a:lnTo>
                    <a:pt x="2285" y="47244"/>
                  </a:lnTo>
                  <a:lnTo>
                    <a:pt x="204215" y="47244"/>
                  </a:lnTo>
                  <a:lnTo>
                    <a:pt x="204215" y="45720"/>
                  </a:lnTo>
                  <a:close/>
                </a:path>
                <a:path w="207645" h="48894">
                  <a:moveTo>
                    <a:pt x="204215" y="1524"/>
                  </a:moveTo>
                  <a:lnTo>
                    <a:pt x="204215" y="47244"/>
                  </a:lnTo>
                  <a:lnTo>
                    <a:pt x="205739" y="45720"/>
                  </a:lnTo>
                  <a:lnTo>
                    <a:pt x="207263" y="45720"/>
                  </a:lnTo>
                  <a:lnTo>
                    <a:pt x="207263" y="3048"/>
                  </a:lnTo>
                  <a:lnTo>
                    <a:pt x="205739" y="3048"/>
                  </a:lnTo>
                  <a:lnTo>
                    <a:pt x="204215" y="1524"/>
                  </a:lnTo>
                  <a:close/>
                </a:path>
                <a:path w="207645" h="48894">
                  <a:moveTo>
                    <a:pt x="207263" y="45720"/>
                  </a:moveTo>
                  <a:lnTo>
                    <a:pt x="205739" y="45720"/>
                  </a:lnTo>
                  <a:lnTo>
                    <a:pt x="204215" y="47244"/>
                  </a:lnTo>
                  <a:lnTo>
                    <a:pt x="207263" y="47244"/>
                  </a:lnTo>
                  <a:lnTo>
                    <a:pt x="207263" y="45720"/>
                  </a:lnTo>
                  <a:close/>
                </a:path>
                <a:path w="207645" h="48894">
                  <a:moveTo>
                    <a:pt x="2285" y="1524"/>
                  </a:moveTo>
                  <a:lnTo>
                    <a:pt x="1523" y="3048"/>
                  </a:lnTo>
                  <a:lnTo>
                    <a:pt x="2285" y="3048"/>
                  </a:lnTo>
                  <a:lnTo>
                    <a:pt x="2285" y="1524"/>
                  </a:lnTo>
                  <a:close/>
                </a:path>
                <a:path w="207645" h="48894">
                  <a:moveTo>
                    <a:pt x="204215" y="1524"/>
                  </a:moveTo>
                  <a:lnTo>
                    <a:pt x="2285" y="1524"/>
                  </a:lnTo>
                  <a:lnTo>
                    <a:pt x="2285" y="3048"/>
                  </a:lnTo>
                  <a:lnTo>
                    <a:pt x="204215" y="3048"/>
                  </a:lnTo>
                  <a:lnTo>
                    <a:pt x="204215" y="1524"/>
                  </a:lnTo>
                  <a:close/>
                </a:path>
                <a:path w="207645" h="48894">
                  <a:moveTo>
                    <a:pt x="207263" y="1524"/>
                  </a:moveTo>
                  <a:lnTo>
                    <a:pt x="204215" y="1524"/>
                  </a:lnTo>
                  <a:lnTo>
                    <a:pt x="205739" y="3048"/>
                  </a:lnTo>
                  <a:lnTo>
                    <a:pt x="207263" y="3048"/>
                  </a:lnTo>
                  <a:lnTo>
                    <a:pt x="20726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61738" y="2217419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5" h="45719">
                  <a:moveTo>
                    <a:pt x="6781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7" y="45720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60214" y="2215895"/>
              <a:ext cx="71120" cy="48895"/>
            </a:xfrm>
            <a:custGeom>
              <a:avLst/>
              <a:gdLst/>
              <a:ahLst/>
              <a:cxnLst/>
              <a:rect l="l" t="t" r="r" b="b"/>
              <a:pathLst>
                <a:path w="71120" h="48894">
                  <a:moveTo>
                    <a:pt x="70103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70103" y="48768"/>
                  </a:lnTo>
                  <a:lnTo>
                    <a:pt x="7086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70103" y="0"/>
                  </a:lnTo>
                  <a:close/>
                </a:path>
                <a:path w="71120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71120" h="48894">
                  <a:moveTo>
                    <a:pt x="68580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68580" y="47244"/>
                  </a:lnTo>
                  <a:lnTo>
                    <a:pt x="68580" y="45720"/>
                  </a:lnTo>
                  <a:close/>
                </a:path>
                <a:path w="71120" h="48894">
                  <a:moveTo>
                    <a:pt x="68580" y="1524"/>
                  </a:moveTo>
                  <a:lnTo>
                    <a:pt x="68580" y="47244"/>
                  </a:lnTo>
                  <a:lnTo>
                    <a:pt x="70103" y="45720"/>
                  </a:lnTo>
                  <a:lnTo>
                    <a:pt x="70865" y="45720"/>
                  </a:lnTo>
                  <a:lnTo>
                    <a:pt x="70865" y="3048"/>
                  </a:lnTo>
                  <a:lnTo>
                    <a:pt x="70103" y="3048"/>
                  </a:lnTo>
                  <a:lnTo>
                    <a:pt x="68580" y="1524"/>
                  </a:lnTo>
                  <a:close/>
                </a:path>
                <a:path w="71120" h="48894">
                  <a:moveTo>
                    <a:pt x="70865" y="45720"/>
                  </a:moveTo>
                  <a:lnTo>
                    <a:pt x="70103" y="45720"/>
                  </a:lnTo>
                  <a:lnTo>
                    <a:pt x="68580" y="47244"/>
                  </a:lnTo>
                  <a:lnTo>
                    <a:pt x="70865" y="47244"/>
                  </a:lnTo>
                  <a:lnTo>
                    <a:pt x="70865" y="45720"/>
                  </a:lnTo>
                  <a:close/>
                </a:path>
                <a:path w="71120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20" h="48894">
                  <a:moveTo>
                    <a:pt x="6858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80" y="3048"/>
                  </a:lnTo>
                  <a:lnTo>
                    <a:pt x="68580" y="1524"/>
                  </a:lnTo>
                  <a:close/>
                </a:path>
                <a:path w="71120" h="48894">
                  <a:moveTo>
                    <a:pt x="70865" y="1524"/>
                  </a:moveTo>
                  <a:lnTo>
                    <a:pt x="68580" y="1524"/>
                  </a:lnTo>
                  <a:lnTo>
                    <a:pt x="70103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39512" y="2217419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5" h="45719">
                  <a:moveTo>
                    <a:pt x="6781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7" y="45720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37988" y="2215895"/>
              <a:ext cx="71120" cy="48895"/>
            </a:xfrm>
            <a:custGeom>
              <a:avLst/>
              <a:gdLst/>
              <a:ahLst/>
              <a:cxnLst/>
              <a:rect l="l" t="t" r="r" b="b"/>
              <a:pathLst>
                <a:path w="71120" h="48894">
                  <a:moveTo>
                    <a:pt x="6934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69341" y="48768"/>
                  </a:lnTo>
                  <a:lnTo>
                    <a:pt x="7086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69341" y="0"/>
                  </a:lnTo>
                  <a:close/>
                </a:path>
                <a:path w="71120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71120" h="48894">
                  <a:moveTo>
                    <a:pt x="67817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67817" y="47244"/>
                  </a:lnTo>
                  <a:lnTo>
                    <a:pt x="67817" y="45720"/>
                  </a:lnTo>
                  <a:close/>
                </a:path>
                <a:path w="71120" h="48894">
                  <a:moveTo>
                    <a:pt x="67817" y="1524"/>
                  </a:moveTo>
                  <a:lnTo>
                    <a:pt x="67817" y="47244"/>
                  </a:lnTo>
                  <a:lnTo>
                    <a:pt x="69341" y="45720"/>
                  </a:lnTo>
                  <a:lnTo>
                    <a:pt x="70865" y="45720"/>
                  </a:lnTo>
                  <a:lnTo>
                    <a:pt x="70865" y="3048"/>
                  </a:lnTo>
                  <a:lnTo>
                    <a:pt x="69341" y="3048"/>
                  </a:lnTo>
                  <a:lnTo>
                    <a:pt x="67817" y="1524"/>
                  </a:lnTo>
                  <a:close/>
                </a:path>
                <a:path w="71120" h="48894">
                  <a:moveTo>
                    <a:pt x="70865" y="45720"/>
                  </a:moveTo>
                  <a:lnTo>
                    <a:pt x="69341" y="45720"/>
                  </a:lnTo>
                  <a:lnTo>
                    <a:pt x="67817" y="47244"/>
                  </a:lnTo>
                  <a:lnTo>
                    <a:pt x="70865" y="47244"/>
                  </a:lnTo>
                  <a:lnTo>
                    <a:pt x="70865" y="45720"/>
                  </a:lnTo>
                  <a:close/>
                </a:path>
                <a:path w="71120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20" h="48894">
                  <a:moveTo>
                    <a:pt x="6781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7817" y="3048"/>
                  </a:lnTo>
                  <a:lnTo>
                    <a:pt x="67817" y="1524"/>
                  </a:lnTo>
                  <a:close/>
                </a:path>
                <a:path w="71120" h="48894">
                  <a:moveTo>
                    <a:pt x="70865" y="1524"/>
                  </a:moveTo>
                  <a:lnTo>
                    <a:pt x="67817" y="1524"/>
                  </a:lnTo>
                  <a:lnTo>
                    <a:pt x="69341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512308" y="2217419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19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10784" y="2215895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79" h="48894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1" y="48768"/>
                  </a:lnTo>
                  <a:lnTo>
                    <a:pt x="20802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79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208279" h="48894">
                  <a:moveTo>
                    <a:pt x="204977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204977" y="47244"/>
                  </a:lnTo>
                  <a:lnTo>
                    <a:pt x="204977" y="45720"/>
                  </a:lnTo>
                  <a:close/>
                </a:path>
                <a:path w="208279" h="48894">
                  <a:moveTo>
                    <a:pt x="204977" y="1524"/>
                  </a:moveTo>
                  <a:lnTo>
                    <a:pt x="204977" y="47244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79" h="48894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79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279" h="48894">
                  <a:moveTo>
                    <a:pt x="20497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79" h="48894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17314" y="2148839"/>
              <a:ext cx="1849120" cy="228600"/>
            </a:xfrm>
            <a:custGeom>
              <a:avLst/>
              <a:gdLst/>
              <a:ahLst/>
              <a:cxnLst/>
              <a:rect l="l" t="t" r="r" b="b"/>
              <a:pathLst>
                <a:path w="1849120" h="228600">
                  <a:moveTo>
                    <a:pt x="6096" y="204978"/>
                  </a:moveTo>
                  <a:lnTo>
                    <a:pt x="0" y="204978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204978"/>
                  </a:lnTo>
                  <a:close/>
                </a:path>
                <a:path w="1849120" h="228600">
                  <a:moveTo>
                    <a:pt x="1303007" y="0"/>
                  </a:moveTo>
                  <a:lnTo>
                    <a:pt x="1296924" y="0"/>
                  </a:lnTo>
                  <a:lnTo>
                    <a:pt x="1296924" y="114300"/>
                  </a:lnTo>
                  <a:lnTo>
                    <a:pt x="1303007" y="114300"/>
                  </a:lnTo>
                  <a:lnTo>
                    <a:pt x="1303007" y="0"/>
                  </a:lnTo>
                  <a:close/>
                </a:path>
                <a:path w="1849120" h="228600">
                  <a:moveTo>
                    <a:pt x="1848599" y="204978"/>
                  </a:moveTo>
                  <a:lnTo>
                    <a:pt x="1842516" y="204978"/>
                  </a:lnTo>
                  <a:lnTo>
                    <a:pt x="1842516" y="228600"/>
                  </a:lnTo>
                  <a:lnTo>
                    <a:pt x="1848599" y="228600"/>
                  </a:lnTo>
                  <a:lnTo>
                    <a:pt x="1848599" y="2049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717286" y="2012441"/>
              <a:ext cx="204470" cy="45720"/>
            </a:xfrm>
            <a:custGeom>
              <a:avLst/>
              <a:gdLst/>
              <a:ahLst/>
              <a:cxnLst/>
              <a:rect l="l" t="t" r="r" b="b"/>
              <a:pathLst>
                <a:path w="204470" h="45719">
                  <a:moveTo>
                    <a:pt x="2042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215" y="4572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15762" y="2010917"/>
              <a:ext cx="207645" cy="48895"/>
            </a:xfrm>
            <a:custGeom>
              <a:avLst/>
              <a:gdLst/>
              <a:ahLst/>
              <a:cxnLst/>
              <a:rect l="l" t="t" r="r" b="b"/>
              <a:pathLst>
                <a:path w="207645" h="48894">
                  <a:moveTo>
                    <a:pt x="205739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4" y="48767"/>
                  </a:lnTo>
                  <a:lnTo>
                    <a:pt x="205739" y="48767"/>
                  </a:lnTo>
                  <a:lnTo>
                    <a:pt x="207263" y="47243"/>
                  </a:lnTo>
                  <a:lnTo>
                    <a:pt x="3048" y="47243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7263" y="1524"/>
                  </a:lnTo>
                  <a:lnTo>
                    <a:pt x="205739" y="0"/>
                  </a:lnTo>
                  <a:close/>
                </a:path>
                <a:path w="207645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3"/>
                  </a:lnTo>
                  <a:lnTo>
                    <a:pt x="3048" y="45720"/>
                  </a:lnTo>
                  <a:close/>
                </a:path>
                <a:path w="207645" h="48894">
                  <a:moveTo>
                    <a:pt x="204215" y="45720"/>
                  </a:moveTo>
                  <a:lnTo>
                    <a:pt x="3048" y="45720"/>
                  </a:lnTo>
                  <a:lnTo>
                    <a:pt x="3048" y="47243"/>
                  </a:lnTo>
                  <a:lnTo>
                    <a:pt x="204215" y="47243"/>
                  </a:lnTo>
                  <a:lnTo>
                    <a:pt x="204215" y="45720"/>
                  </a:lnTo>
                  <a:close/>
                </a:path>
                <a:path w="207645" h="48894">
                  <a:moveTo>
                    <a:pt x="204215" y="1524"/>
                  </a:moveTo>
                  <a:lnTo>
                    <a:pt x="204215" y="47243"/>
                  </a:lnTo>
                  <a:lnTo>
                    <a:pt x="205739" y="45720"/>
                  </a:lnTo>
                  <a:lnTo>
                    <a:pt x="207263" y="45720"/>
                  </a:lnTo>
                  <a:lnTo>
                    <a:pt x="207263" y="3048"/>
                  </a:lnTo>
                  <a:lnTo>
                    <a:pt x="205739" y="3048"/>
                  </a:lnTo>
                  <a:lnTo>
                    <a:pt x="204215" y="1524"/>
                  </a:lnTo>
                  <a:close/>
                </a:path>
                <a:path w="207645" h="48894">
                  <a:moveTo>
                    <a:pt x="207263" y="45720"/>
                  </a:moveTo>
                  <a:lnTo>
                    <a:pt x="205739" y="45720"/>
                  </a:lnTo>
                  <a:lnTo>
                    <a:pt x="204215" y="47243"/>
                  </a:lnTo>
                  <a:lnTo>
                    <a:pt x="207263" y="47243"/>
                  </a:lnTo>
                  <a:lnTo>
                    <a:pt x="207263" y="45720"/>
                  </a:lnTo>
                  <a:close/>
                </a:path>
                <a:path w="207645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7645" h="48894">
                  <a:moveTo>
                    <a:pt x="20421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215" y="3048"/>
                  </a:lnTo>
                  <a:lnTo>
                    <a:pt x="204215" y="1524"/>
                  </a:lnTo>
                  <a:close/>
                </a:path>
                <a:path w="207645" h="48894">
                  <a:moveTo>
                    <a:pt x="207263" y="1524"/>
                  </a:moveTo>
                  <a:lnTo>
                    <a:pt x="204215" y="1524"/>
                  </a:lnTo>
                  <a:lnTo>
                    <a:pt x="205739" y="3048"/>
                  </a:lnTo>
                  <a:lnTo>
                    <a:pt x="207263" y="3048"/>
                  </a:lnTo>
                  <a:lnTo>
                    <a:pt x="20726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990082" y="2217419"/>
              <a:ext cx="204470" cy="45720"/>
            </a:xfrm>
            <a:custGeom>
              <a:avLst/>
              <a:gdLst/>
              <a:ahLst/>
              <a:cxnLst/>
              <a:rect l="l" t="t" r="r" b="b"/>
              <a:pathLst>
                <a:path w="204470" h="45719">
                  <a:moveTo>
                    <a:pt x="2042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215" y="4572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88558" y="2215895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79" h="48894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1" y="48768"/>
                  </a:lnTo>
                  <a:lnTo>
                    <a:pt x="208025" y="47244"/>
                  </a:lnTo>
                  <a:lnTo>
                    <a:pt x="3047" y="47244"/>
                  </a:lnTo>
                  <a:lnTo>
                    <a:pt x="1524" y="45720"/>
                  </a:lnTo>
                  <a:lnTo>
                    <a:pt x="3047" y="4572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79" h="48894">
                  <a:moveTo>
                    <a:pt x="3047" y="45720"/>
                  </a:moveTo>
                  <a:lnTo>
                    <a:pt x="1524" y="45720"/>
                  </a:lnTo>
                  <a:lnTo>
                    <a:pt x="3047" y="47244"/>
                  </a:lnTo>
                  <a:lnTo>
                    <a:pt x="3047" y="45720"/>
                  </a:lnTo>
                  <a:close/>
                </a:path>
                <a:path w="208279" h="48894">
                  <a:moveTo>
                    <a:pt x="204977" y="45720"/>
                  </a:moveTo>
                  <a:lnTo>
                    <a:pt x="3047" y="45720"/>
                  </a:lnTo>
                  <a:lnTo>
                    <a:pt x="3047" y="47244"/>
                  </a:lnTo>
                  <a:lnTo>
                    <a:pt x="204977" y="47244"/>
                  </a:lnTo>
                  <a:lnTo>
                    <a:pt x="204977" y="45720"/>
                  </a:lnTo>
                  <a:close/>
                </a:path>
                <a:path w="208279" h="48894">
                  <a:moveTo>
                    <a:pt x="204977" y="1524"/>
                  </a:moveTo>
                  <a:lnTo>
                    <a:pt x="204977" y="47244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79" h="48894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79" h="4889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08279" h="48894">
                  <a:moveTo>
                    <a:pt x="20497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79" h="48894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21502" y="221741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19">
                  <a:moveTo>
                    <a:pt x="6857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579" y="4572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19978" y="2058174"/>
              <a:ext cx="413384" cy="228600"/>
            </a:xfrm>
            <a:custGeom>
              <a:avLst/>
              <a:gdLst/>
              <a:ahLst/>
              <a:cxnLst/>
              <a:rect l="l" t="t" r="r" b="b"/>
              <a:pathLst>
                <a:path w="413385" h="228600">
                  <a:moveTo>
                    <a:pt x="71628" y="159245"/>
                  </a:moveTo>
                  <a:lnTo>
                    <a:pt x="70104" y="157721"/>
                  </a:lnTo>
                  <a:lnTo>
                    <a:pt x="68580" y="157721"/>
                  </a:lnTo>
                  <a:lnTo>
                    <a:pt x="68580" y="160769"/>
                  </a:lnTo>
                  <a:lnTo>
                    <a:pt x="68580" y="203441"/>
                  </a:lnTo>
                  <a:lnTo>
                    <a:pt x="3048" y="203441"/>
                  </a:lnTo>
                  <a:lnTo>
                    <a:pt x="3048" y="160769"/>
                  </a:lnTo>
                  <a:lnTo>
                    <a:pt x="68580" y="160769"/>
                  </a:lnTo>
                  <a:lnTo>
                    <a:pt x="68580" y="157721"/>
                  </a:lnTo>
                  <a:lnTo>
                    <a:pt x="1524" y="157721"/>
                  </a:lnTo>
                  <a:lnTo>
                    <a:pt x="0" y="159245"/>
                  </a:lnTo>
                  <a:lnTo>
                    <a:pt x="0" y="204965"/>
                  </a:lnTo>
                  <a:lnTo>
                    <a:pt x="1524" y="206489"/>
                  </a:lnTo>
                  <a:lnTo>
                    <a:pt x="70104" y="206489"/>
                  </a:lnTo>
                  <a:lnTo>
                    <a:pt x="71628" y="204965"/>
                  </a:lnTo>
                  <a:lnTo>
                    <a:pt x="71628" y="203441"/>
                  </a:lnTo>
                  <a:lnTo>
                    <a:pt x="71628" y="160769"/>
                  </a:lnTo>
                  <a:lnTo>
                    <a:pt x="71628" y="159245"/>
                  </a:lnTo>
                  <a:close/>
                </a:path>
                <a:path w="413385" h="228600">
                  <a:moveTo>
                    <a:pt x="413004" y="204965"/>
                  </a:moveTo>
                  <a:lnTo>
                    <a:pt x="409956" y="204965"/>
                  </a:lnTo>
                  <a:lnTo>
                    <a:pt x="409956" y="228587"/>
                  </a:lnTo>
                  <a:lnTo>
                    <a:pt x="413004" y="228587"/>
                  </a:lnTo>
                  <a:lnTo>
                    <a:pt x="413004" y="204965"/>
                  </a:lnTo>
                  <a:close/>
                </a:path>
                <a:path w="413385" h="228600">
                  <a:moveTo>
                    <a:pt x="413004" y="0"/>
                  </a:moveTo>
                  <a:lnTo>
                    <a:pt x="409956" y="0"/>
                  </a:lnTo>
                  <a:lnTo>
                    <a:pt x="409956" y="24371"/>
                  </a:lnTo>
                  <a:lnTo>
                    <a:pt x="413004" y="24371"/>
                  </a:lnTo>
                  <a:lnTo>
                    <a:pt x="413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28410" y="2148839"/>
              <a:ext cx="6350" cy="114300"/>
            </a:xfrm>
            <a:custGeom>
              <a:avLst/>
              <a:gdLst/>
              <a:ahLst/>
              <a:cxnLst/>
              <a:rect l="l" t="t" r="r" b="b"/>
              <a:pathLst>
                <a:path w="635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878323" y="2068318"/>
            <a:ext cx="400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50" dirty="0">
                <a:latin typeface="Arial MT"/>
                <a:cs typeface="Arial MT"/>
              </a:rPr>
              <a:t>6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265410" y="2068318"/>
            <a:ext cx="6731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12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98206" y="2068318"/>
            <a:ext cx="6731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18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106619" y="2068318"/>
            <a:ext cx="6731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24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84066" y="2273294"/>
            <a:ext cx="400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50" dirty="0">
                <a:latin typeface="Arial MT"/>
                <a:cs typeface="Arial MT"/>
              </a:rPr>
              <a:t>9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698231" y="2273294"/>
            <a:ext cx="67310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18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75227" y="2273294"/>
            <a:ext cx="400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50" dirty="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312410" y="2273294"/>
            <a:ext cx="6794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25" dirty="0">
                <a:latin typeface="Arial MT"/>
                <a:cs typeface="Arial MT"/>
              </a:rPr>
              <a:t>27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475227" y="2068318"/>
            <a:ext cx="400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50" spc="-50" dirty="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165853" y="1338321"/>
            <a:ext cx="2407285" cy="487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(FPP)</a:t>
            </a:r>
            <a:endParaRPr sz="1250">
              <a:latin typeface="Arial"/>
              <a:cs typeface="Arial"/>
            </a:endParaRPr>
          </a:p>
          <a:p>
            <a:pPr marL="114935" indent="-114935">
              <a:lnSpc>
                <a:spcPct val="100000"/>
              </a:lnSpc>
              <a:spcBef>
                <a:spcPts val="1215"/>
              </a:spcBef>
              <a:buClr>
                <a:srgbClr val="0000FF"/>
              </a:buClr>
              <a:buFont typeface="Wingdings"/>
              <a:buChar char=""/>
              <a:tabLst>
                <a:tab pos="114935" algn="l"/>
              </a:tabLst>
            </a:pPr>
            <a:r>
              <a:rPr sz="750" dirty="0">
                <a:latin typeface="Arial MT"/>
                <a:cs typeface="Arial MT"/>
              </a:rPr>
              <a:t>Must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carry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out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up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busy</a:t>
            </a:r>
            <a:r>
              <a:rPr sz="75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7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period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each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task.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4417314" y="1898840"/>
            <a:ext cx="2005330" cy="593090"/>
            <a:chOff x="4417314" y="1898840"/>
            <a:chExt cx="2005330" cy="593090"/>
          </a:xfrm>
        </p:grpSpPr>
        <p:sp>
          <p:nvSpPr>
            <p:cNvPr id="102" name="object 102"/>
            <p:cNvSpPr/>
            <p:nvPr/>
          </p:nvSpPr>
          <p:spPr>
            <a:xfrm>
              <a:off x="4488942" y="1900427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7011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717286" y="1900427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7011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18838" y="2455163"/>
              <a:ext cx="2003425" cy="36830"/>
            </a:xfrm>
            <a:custGeom>
              <a:avLst/>
              <a:gdLst/>
              <a:ahLst/>
              <a:cxnLst/>
              <a:rect l="l" t="t" r="r" b="b"/>
              <a:pathLst>
                <a:path w="2003425" h="36830">
                  <a:moveTo>
                    <a:pt x="2003298" y="12192"/>
                  </a:moveTo>
                  <a:lnTo>
                    <a:pt x="1998726" y="9906"/>
                  </a:lnTo>
                  <a:lnTo>
                    <a:pt x="1978914" y="0"/>
                  </a:lnTo>
                  <a:lnTo>
                    <a:pt x="1978914" y="9906"/>
                  </a:lnTo>
                  <a:lnTo>
                    <a:pt x="1524" y="9906"/>
                  </a:lnTo>
                  <a:lnTo>
                    <a:pt x="1524" y="12204"/>
                  </a:lnTo>
                  <a:lnTo>
                    <a:pt x="0" y="12204"/>
                  </a:lnTo>
                  <a:lnTo>
                    <a:pt x="0" y="36576"/>
                  </a:lnTo>
                  <a:lnTo>
                    <a:pt x="3048" y="36576"/>
                  </a:lnTo>
                  <a:lnTo>
                    <a:pt x="3048" y="14490"/>
                  </a:lnTo>
                  <a:lnTo>
                    <a:pt x="68580" y="14490"/>
                  </a:lnTo>
                  <a:lnTo>
                    <a:pt x="68580" y="36576"/>
                  </a:lnTo>
                  <a:lnTo>
                    <a:pt x="71628" y="36576"/>
                  </a:lnTo>
                  <a:lnTo>
                    <a:pt x="71628" y="14490"/>
                  </a:lnTo>
                  <a:lnTo>
                    <a:pt x="136398" y="14490"/>
                  </a:lnTo>
                  <a:lnTo>
                    <a:pt x="136398" y="36576"/>
                  </a:lnTo>
                  <a:lnTo>
                    <a:pt x="139433" y="36576"/>
                  </a:lnTo>
                  <a:lnTo>
                    <a:pt x="139433" y="14490"/>
                  </a:lnTo>
                  <a:lnTo>
                    <a:pt x="204978" y="14490"/>
                  </a:lnTo>
                  <a:lnTo>
                    <a:pt x="204978" y="36576"/>
                  </a:lnTo>
                  <a:lnTo>
                    <a:pt x="208013" y="36576"/>
                  </a:lnTo>
                  <a:lnTo>
                    <a:pt x="208013" y="14490"/>
                  </a:lnTo>
                  <a:lnTo>
                    <a:pt x="272796" y="14490"/>
                  </a:lnTo>
                  <a:lnTo>
                    <a:pt x="272796" y="36576"/>
                  </a:lnTo>
                  <a:lnTo>
                    <a:pt x="275831" y="36576"/>
                  </a:lnTo>
                  <a:lnTo>
                    <a:pt x="275831" y="14490"/>
                  </a:lnTo>
                  <a:lnTo>
                    <a:pt x="341376" y="14490"/>
                  </a:lnTo>
                  <a:lnTo>
                    <a:pt x="341376" y="36576"/>
                  </a:lnTo>
                  <a:lnTo>
                    <a:pt x="344424" y="36576"/>
                  </a:lnTo>
                  <a:lnTo>
                    <a:pt x="344424" y="14490"/>
                  </a:lnTo>
                  <a:lnTo>
                    <a:pt x="409194" y="14490"/>
                  </a:lnTo>
                  <a:lnTo>
                    <a:pt x="409194" y="36576"/>
                  </a:lnTo>
                  <a:lnTo>
                    <a:pt x="412229" y="36576"/>
                  </a:lnTo>
                  <a:lnTo>
                    <a:pt x="412229" y="14490"/>
                  </a:lnTo>
                  <a:lnTo>
                    <a:pt x="477774" y="14490"/>
                  </a:lnTo>
                  <a:lnTo>
                    <a:pt x="477774" y="36576"/>
                  </a:lnTo>
                  <a:lnTo>
                    <a:pt x="480809" y="36576"/>
                  </a:lnTo>
                  <a:lnTo>
                    <a:pt x="480809" y="14490"/>
                  </a:lnTo>
                  <a:lnTo>
                    <a:pt x="546354" y="14490"/>
                  </a:lnTo>
                  <a:lnTo>
                    <a:pt x="546354" y="36576"/>
                  </a:lnTo>
                  <a:lnTo>
                    <a:pt x="549389" y="36576"/>
                  </a:lnTo>
                  <a:lnTo>
                    <a:pt x="549389" y="14490"/>
                  </a:lnTo>
                  <a:lnTo>
                    <a:pt x="614172" y="14490"/>
                  </a:lnTo>
                  <a:lnTo>
                    <a:pt x="614172" y="36576"/>
                  </a:lnTo>
                  <a:lnTo>
                    <a:pt x="617207" y="36576"/>
                  </a:lnTo>
                  <a:lnTo>
                    <a:pt x="617207" y="14490"/>
                  </a:lnTo>
                  <a:lnTo>
                    <a:pt x="682752" y="14490"/>
                  </a:lnTo>
                  <a:lnTo>
                    <a:pt x="682752" y="36576"/>
                  </a:lnTo>
                  <a:lnTo>
                    <a:pt x="685787" y="36576"/>
                  </a:lnTo>
                  <a:lnTo>
                    <a:pt x="685787" y="14490"/>
                  </a:lnTo>
                  <a:lnTo>
                    <a:pt x="750570" y="14490"/>
                  </a:lnTo>
                  <a:lnTo>
                    <a:pt x="750570" y="36576"/>
                  </a:lnTo>
                  <a:lnTo>
                    <a:pt x="753605" y="36576"/>
                  </a:lnTo>
                  <a:lnTo>
                    <a:pt x="753605" y="14490"/>
                  </a:lnTo>
                  <a:lnTo>
                    <a:pt x="819150" y="14490"/>
                  </a:lnTo>
                  <a:lnTo>
                    <a:pt x="819150" y="36576"/>
                  </a:lnTo>
                  <a:lnTo>
                    <a:pt x="822198" y="36576"/>
                  </a:lnTo>
                  <a:lnTo>
                    <a:pt x="822198" y="14490"/>
                  </a:lnTo>
                  <a:lnTo>
                    <a:pt x="886968" y="14490"/>
                  </a:lnTo>
                  <a:lnTo>
                    <a:pt x="886968" y="36576"/>
                  </a:lnTo>
                  <a:lnTo>
                    <a:pt x="890016" y="36576"/>
                  </a:lnTo>
                  <a:lnTo>
                    <a:pt x="890016" y="14490"/>
                  </a:lnTo>
                  <a:lnTo>
                    <a:pt x="955548" y="14490"/>
                  </a:lnTo>
                  <a:lnTo>
                    <a:pt x="955548" y="36576"/>
                  </a:lnTo>
                  <a:lnTo>
                    <a:pt x="958583" y="36576"/>
                  </a:lnTo>
                  <a:lnTo>
                    <a:pt x="958583" y="14490"/>
                  </a:lnTo>
                  <a:lnTo>
                    <a:pt x="1023366" y="14490"/>
                  </a:lnTo>
                  <a:lnTo>
                    <a:pt x="1023366" y="36576"/>
                  </a:lnTo>
                  <a:lnTo>
                    <a:pt x="1026401" y="36576"/>
                  </a:lnTo>
                  <a:lnTo>
                    <a:pt x="1026401" y="14490"/>
                  </a:lnTo>
                  <a:lnTo>
                    <a:pt x="1091946" y="14490"/>
                  </a:lnTo>
                  <a:lnTo>
                    <a:pt x="1091946" y="36576"/>
                  </a:lnTo>
                  <a:lnTo>
                    <a:pt x="1094981" y="36576"/>
                  </a:lnTo>
                  <a:lnTo>
                    <a:pt x="1094981" y="14490"/>
                  </a:lnTo>
                  <a:lnTo>
                    <a:pt x="1160526" y="14490"/>
                  </a:lnTo>
                  <a:lnTo>
                    <a:pt x="1160526" y="36576"/>
                  </a:lnTo>
                  <a:lnTo>
                    <a:pt x="1163574" y="36576"/>
                  </a:lnTo>
                  <a:lnTo>
                    <a:pt x="1163574" y="14490"/>
                  </a:lnTo>
                  <a:lnTo>
                    <a:pt x="1228344" y="14490"/>
                  </a:lnTo>
                  <a:lnTo>
                    <a:pt x="1228344" y="36576"/>
                  </a:lnTo>
                  <a:lnTo>
                    <a:pt x="1231379" y="36576"/>
                  </a:lnTo>
                  <a:lnTo>
                    <a:pt x="1231379" y="14490"/>
                  </a:lnTo>
                  <a:lnTo>
                    <a:pt x="1296924" y="14490"/>
                  </a:lnTo>
                  <a:lnTo>
                    <a:pt x="1296924" y="36576"/>
                  </a:lnTo>
                  <a:lnTo>
                    <a:pt x="1299959" y="36576"/>
                  </a:lnTo>
                  <a:lnTo>
                    <a:pt x="1299959" y="14490"/>
                  </a:lnTo>
                  <a:lnTo>
                    <a:pt x="1364742" y="14490"/>
                  </a:lnTo>
                  <a:lnTo>
                    <a:pt x="1364742" y="36576"/>
                  </a:lnTo>
                  <a:lnTo>
                    <a:pt x="1367790" y="36576"/>
                  </a:lnTo>
                  <a:lnTo>
                    <a:pt x="1367790" y="14490"/>
                  </a:lnTo>
                  <a:lnTo>
                    <a:pt x="1433322" y="14490"/>
                  </a:lnTo>
                  <a:lnTo>
                    <a:pt x="1433322" y="36576"/>
                  </a:lnTo>
                  <a:lnTo>
                    <a:pt x="1436357" y="36576"/>
                  </a:lnTo>
                  <a:lnTo>
                    <a:pt x="1436357" y="14490"/>
                  </a:lnTo>
                  <a:lnTo>
                    <a:pt x="1501140" y="14490"/>
                  </a:lnTo>
                  <a:lnTo>
                    <a:pt x="1501140" y="36576"/>
                  </a:lnTo>
                  <a:lnTo>
                    <a:pt x="1504188" y="36576"/>
                  </a:lnTo>
                  <a:lnTo>
                    <a:pt x="1504188" y="14490"/>
                  </a:lnTo>
                  <a:lnTo>
                    <a:pt x="1569720" y="14490"/>
                  </a:lnTo>
                  <a:lnTo>
                    <a:pt x="1569720" y="36576"/>
                  </a:lnTo>
                  <a:lnTo>
                    <a:pt x="1572755" y="36576"/>
                  </a:lnTo>
                  <a:lnTo>
                    <a:pt x="1572755" y="14490"/>
                  </a:lnTo>
                  <a:lnTo>
                    <a:pt x="1637538" y="14490"/>
                  </a:lnTo>
                  <a:lnTo>
                    <a:pt x="1637538" y="36576"/>
                  </a:lnTo>
                  <a:lnTo>
                    <a:pt x="1640573" y="36576"/>
                  </a:lnTo>
                  <a:lnTo>
                    <a:pt x="1640573" y="14490"/>
                  </a:lnTo>
                  <a:lnTo>
                    <a:pt x="1706118" y="14490"/>
                  </a:lnTo>
                  <a:lnTo>
                    <a:pt x="1706118" y="36576"/>
                  </a:lnTo>
                  <a:lnTo>
                    <a:pt x="1709166" y="36576"/>
                  </a:lnTo>
                  <a:lnTo>
                    <a:pt x="1709166" y="14490"/>
                  </a:lnTo>
                  <a:lnTo>
                    <a:pt x="1774698" y="14490"/>
                  </a:lnTo>
                  <a:lnTo>
                    <a:pt x="1774698" y="36576"/>
                  </a:lnTo>
                  <a:lnTo>
                    <a:pt x="1776971" y="36576"/>
                  </a:lnTo>
                  <a:lnTo>
                    <a:pt x="1776971" y="14490"/>
                  </a:lnTo>
                  <a:lnTo>
                    <a:pt x="1842516" y="14490"/>
                  </a:lnTo>
                  <a:lnTo>
                    <a:pt x="1842516" y="36576"/>
                  </a:lnTo>
                  <a:lnTo>
                    <a:pt x="1845551" y="36576"/>
                  </a:lnTo>
                  <a:lnTo>
                    <a:pt x="1845551" y="14490"/>
                  </a:lnTo>
                  <a:lnTo>
                    <a:pt x="1978914" y="14490"/>
                  </a:lnTo>
                  <a:lnTo>
                    <a:pt x="1978914" y="24384"/>
                  </a:lnTo>
                  <a:lnTo>
                    <a:pt x="1998713" y="14490"/>
                  </a:lnTo>
                  <a:lnTo>
                    <a:pt x="200329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20362" y="2421636"/>
              <a:ext cx="136525" cy="45720"/>
            </a:xfrm>
            <a:custGeom>
              <a:avLst/>
              <a:gdLst/>
              <a:ahLst/>
              <a:cxnLst/>
              <a:rect l="l" t="t" r="r" b="b"/>
              <a:pathLst>
                <a:path w="136525" h="45719">
                  <a:moveTo>
                    <a:pt x="13639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6398" y="45720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18838" y="2420111"/>
              <a:ext cx="139700" cy="48895"/>
            </a:xfrm>
            <a:custGeom>
              <a:avLst/>
              <a:gdLst/>
              <a:ahLst/>
              <a:cxnLst/>
              <a:rect l="l" t="t" r="r" b="b"/>
              <a:pathLst>
                <a:path w="139700" h="48894">
                  <a:moveTo>
                    <a:pt x="13792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137922" y="48768"/>
                  </a:lnTo>
                  <a:lnTo>
                    <a:pt x="139446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39446" y="1524"/>
                  </a:lnTo>
                  <a:lnTo>
                    <a:pt x="137922" y="0"/>
                  </a:lnTo>
                  <a:close/>
                </a:path>
                <a:path w="139700" h="48894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139700" h="48894">
                  <a:moveTo>
                    <a:pt x="136398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136398" y="47244"/>
                  </a:lnTo>
                  <a:lnTo>
                    <a:pt x="136398" y="45720"/>
                  </a:lnTo>
                  <a:close/>
                </a:path>
                <a:path w="139700" h="48894">
                  <a:moveTo>
                    <a:pt x="136398" y="1524"/>
                  </a:moveTo>
                  <a:lnTo>
                    <a:pt x="136398" y="47244"/>
                  </a:lnTo>
                  <a:lnTo>
                    <a:pt x="137922" y="45720"/>
                  </a:lnTo>
                  <a:lnTo>
                    <a:pt x="139446" y="45720"/>
                  </a:lnTo>
                  <a:lnTo>
                    <a:pt x="139446" y="3048"/>
                  </a:lnTo>
                  <a:lnTo>
                    <a:pt x="137922" y="3048"/>
                  </a:lnTo>
                  <a:lnTo>
                    <a:pt x="136398" y="1524"/>
                  </a:lnTo>
                  <a:close/>
                </a:path>
                <a:path w="139700" h="48894">
                  <a:moveTo>
                    <a:pt x="139446" y="45720"/>
                  </a:moveTo>
                  <a:lnTo>
                    <a:pt x="137922" y="45720"/>
                  </a:lnTo>
                  <a:lnTo>
                    <a:pt x="136398" y="47244"/>
                  </a:lnTo>
                  <a:lnTo>
                    <a:pt x="139446" y="47244"/>
                  </a:lnTo>
                  <a:lnTo>
                    <a:pt x="139446" y="45720"/>
                  </a:lnTo>
                  <a:close/>
                </a:path>
                <a:path w="139700" h="4889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39700" h="48894">
                  <a:moveTo>
                    <a:pt x="13639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6398" y="3048"/>
                  </a:lnTo>
                  <a:lnTo>
                    <a:pt x="136398" y="1524"/>
                  </a:lnTo>
                  <a:close/>
                </a:path>
                <a:path w="139700" h="48894">
                  <a:moveTo>
                    <a:pt x="139446" y="1524"/>
                  </a:moveTo>
                  <a:lnTo>
                    <a:pt x="136398" y="1524"/>
                  </a:lnTo>
                  <a:lnTo>
                    <a:pt x="137922" y="3048"/>
                  </a:lnTo>
                  <a:lnTo>
                    <a:pt x="139446" y="3048"/>
                  </a:lnTo>
                  <a:lnTo>
                    <a:pt x="1394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17314" y="2377439"/>
              <a:ext cx="1849120" cy="90170"/>
            </a:xfrm>
            <a:custGeom>
              <a:avLst/>
              <a:gdLst/>
              <a:ahLst/>
              <a:cxnLst/>
              <a:rect l="l" t="t" r="r" b="b"/>
              <a:pathLst>
                <a:path w="1849120" h="90169">
                  <a:moveTo>
                    <a:pt x="6096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6096" y="89916"/>
                  </a:lnTo>
                  <a:lnTo>
                    <a:pt x="6096" y="0"/>
                  </a:lnTo>
                  <a:close/>
                </a:path>
                <a:path w="1849120" h="90169">
                  <a:moveTo>
                    <a:pt x="1848599" y="0"/>
                  </a:moveTo>
                  <a:lnTo>
                    <a:pt x="1842516" y="0"/>
                  </a:lnTo>
                  <a:lnTo>
                    <a:pt x="1842516" y="89916"/>
                  </a:lnTo>
                  <a:lnTo>
                    <a:pt x="1848599" y="89916"/>
                  </a:lnTo>
                  <a:lnTo>
                    <a:pt x="18485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29934" y="2467355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8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048" y="2438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266184" y="1944112"/>
            <a:ext cx="127635" cy="532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1</a:t>
            </a:r>
            <a:endParaRPr sz="6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2</a:t>
            </a:r>
            <a:endParaRPr sz="6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3</a:t>
            </a:r>
            <a:endParaRPr sz="600" baseline="-20833">
              <a:latin typeface="Arial MT"/>
              <a:cs typeface="Arial MT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4487354" y="2375852"/>
            <a:ext cx="1231900" cy="299720"/>
            <a:chOff x="4487354" y="2375852"/>
            <a:chExt cx="1231900" cy="299720"/>
          </a:xfrm>
        </p:grpSpPr>
        <p:sp>
          <p:nvSpPr>
            <p:cNvPr id="111" name="object 111"/>
            <p:cNvSpPr/>
            <p:nvPr/>
          </p:nvSpPr>
          <p:spPr>
            <a:xfrm>
              <a:off x="4488942" y="2537459"/>
              <a:ext cx="1228725" cy="45085"/>
            </a:xfrm>
            <a:custGeom>
              <a:avLst/>
              <a:gdLst/>
              <a:ahLst/>
              <a:cxnLst/>
              <a:rect l="l" t="t" r="r" b="b"/>
              <a:pathLst>
                <a:path w="1228725" h="45085">
                  <a:moveTo>
                    <a:pt x="1205484" y="0"/>
                  </a:moveTo>
                  <a:lnTo>
                    <a:pt x="1205484" y="11430"/>
                  </a:lnTo>
                  <a:lnTo>
                    <a:pt x="0" y="11430"/>
                  </a:lnTo>
                  <a:lnTo>
                    <a:pt x="0" y="33528"/>
                  </a:lnTo>
                  <a:lnTo>
                    <a:pt x="1205484" y="33528"/>
                  </a:lnTo>
                  <a:lnTo>
                    <a:pt x="1205484" y="44958"/>
                  </a:lnTo>
                  <a:lnTo>
                    <a:pt x="1228344" y="22098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487418" y="2533649"/>
              <a:ext cx="1231900" cy="52705"/>
            </a:xfrm>
            <a:custGeom>
              <a:avLst/>
              <a:gdLst/>
              <a:ahLst/>
              <a:cxnLst/>
              <a:rect l="l" t="t" r="r" b="b"/>
              <a:pathLst>
                <a:path w="1231900" h="52705">
                  <a:moveTo>
                    <a:pt x="1205484" y="48005"/>
                  </a:moveTo>
                  <a:lnTo>
                    <a:pt x="1205484" y="52577"/>
                  </a:lnTo>
                  <a:lnTo>
                    <a:pt x="1209185" y="48768"/>
                  </a:lnTo>
                  <a:lnTo>
                    <a:pt x="1208532" y="48768"/>
                  </a:lnTo>
                  <a:lnTo>
                    <a:pt x="1205484" y="48005"/>
                  </a:lnTo>
                  <a:close/>
                </a:path>
                <a:path w="1231900" h="52705">
                  <a:moveTo>
                    <a:pt x="1208532" y="44957"/>
                  </a:moveTo>
                  <a:lnTo>
                    <a:pt x="1205484" y="48005"/>
                  </a:lnTo>
                  <a:lnTo>
                    <a:pt x="1208532" y="48768"/>
                  </a:lnTo>
                  <a:lnTo>
                    <a:pt x="1208532" y="44957"/>
                  </a:lnTo>
                  <a:close/>
                </a:path>
                <a:path w="1231900" h="52705">
                  <a:moveTo>
                    <a:pt x="1227201" y="26289"/>
                  </a:moveTo>
                  <a:lnTo>
                    <a:pt x="1208532" y="44957"/>
                  </a:lnTo>
                  <a:lnTo>
                    <a:pt x="1208532" y="48768"/>
                  </a:lnTo>
                  <a:lnTo>
                    <a:pt x="1209185" y="48768"/>
                  </a:lnTo>
                  <a:lnTo>
                    <a:pt x="1229911" y="27431"/>
                  </a:lnTo>
                  <a:lnTo>
                    <a:pt x="1228344" y="27431"/>
                  </a:lnTo>
                  <a:lnTo>
                    <a:pt x="1227201" y="26289"/>
                  </a:lnTo>
                  <a:close/>
                </a:path>
                <a:path w="1231900" h="52705">
                  <a:moveTo>
                    <a:pt x="1205484" y="37338"/>
                  </a:moveTo>
                  <a:lnTo>
                    <a:pt x="1205484" y="48005"/>
                  </a:lnTo>
                  <a:lnTo>
                    <a:pt x="1208532" y="44957"/>
                  </a:lnTo>
                  <a:lnTo>
                    <a:pt x="1208532" y="38861"/>
                  </a:lnTo>
                  <a:lnTo>
                    <a:pt x="1207008" y="38861"/>
                  </a:lnTo>
                  <a:lnTo>
                    <a:pt x="1205484" y="37338"/>
                  </a:lnTo>
                  <a:close/>
                </a:path>
                <a:path w="1231900" h="52705">
                  <a:moveTo>
                    <a:pt x="1205484" y="13716"/>
                  </a:moveTo>
                  <a:lnTo>
                    <a:pt x="0" y="13716"/>
                  </a:lnTo>
                  <a:lnTo>
                    <a:pt x="0" y="38861"/>
                  </a:lnTo>
                  <a:lnTo>
                    <a:pt x="1205484" y="38861"/>
                  </a:lnTo>
                  <a:lnTo>
                    <a:pt x="1205484" y="37338"/>
                  </a:lnTo>
                  <a:lnTo>
                    <a:pt x="3048" y="37338"/>
                  </a:lnTo>
                  <a:lnTo>
                    <a:pt x="1524" y="35814"/>
                  </a:lnTo>
                  <a:lnTo>
                    <a:pt x="3048" y="35814"/>
                  </a:lnTo>
                  <a:lnTo>
                    <a:pt x="3048" y="16764"/>
                  </a:lnTo>
                  <a:lnTo>
                    <a:pt x="1524" y="16764"/>
                  </a:lnTo>
                  <a:lnTo>
                    <a:pt x="3048" y="15240"/>
                  </a:lnTo>
                  <a:lnTo>
                    <a:pt x="1205484" y="15240"/>
                  </a:lnTo>
                  <a:lnTo>
                    <a:pt x="1205484" y="13716"/>
                  </a:lnTo>
                  <a:close/>
                </a:path>
                <a:path w="1231900" h="52705">
                  <a:moveTo>
                    <a:pt x="1208532" y="35814"/>
                  </a:moveTo>
                  <a:lnTo>
                    <a:pt x="3048" y="35814"/>
                  </a:lnTo>
                  <a:lnTo>
                    <a:pt x="3048" y="37338"/>
                  </a:lnTo>
                  <a:lnTo>
                    <a:pt x="1205484" y="37338"/>
                  </a:lnTo>
                  <a:lnTo>
                    <a:pt x="1207008" y="38861"/>
                  </a:lnTo>
                  <a:lnTo>
                    <a:pt x="1208532" y="38861"/>
                  </a:lnTo>
                  <a:lnTo>
                    <a:pt x="1208532" y="35814"/>
                  </a:lnTo>
                  <a:close/>
                </a:path>
                <a:path w="1231900" h="52705">
                  <a:moveTo>
                    <a:pt x="3048" y="35814"/>
                  </a:moveTo>
                  <a:lnTo>
                    <a:pt x="1524" y="35814"/>
                  </a:lnTo>
                  <a:lnTo>
                    <a:pt x="3048" y="37338"/>
                  </a:lnTo>
                  <a:lnTo>
                    <a:pt x="3048" y="35814"/>
                  </a:lnTo>
                  <a:close/>
                </a:path>
                <a:path w="1231900" h="52705">
                  <a:moveTo>
                    <a:pt x="1228344" y="25146"/>
                  </a:moveTo>
                  <a:lnTo>
                    <a:pt x="1227201" y="26289"/>
                  </a:lnTo>
                  <a:lnTo>
                    <a:pt x="1228344" y="27431"/>
                  </a:lnTo>
                  <a:lnTo>
                    <a:pt x="1228344" y="25146"/>
                  </a:lnTo>
                  <a:close/>
                </a:path>
                <a:path w="1231900" h="52705">
                  <a:moveTo>
                    <a:pt x="1230630" y="25146"/>
                  </a:moveTo>
                  <a:lnTo>
                    <a:pt x="1228344" y="25146"/>
                  </a:lnTo>
                  <a:lnTo>
                    <a:pt x="1228344" y="27431"/>
                  </a:lnTo>
                  <a:lnTo>
                    <a:pt x="1229911" y="27431"/>
                  </a:lnTo>
                  <a:lnTo>
                    <a:pt x="1231392" y="25907"/>
                  </a:lnTo>
                  <a:lnTo>
                    <a:pt x="1230630" y="25146"/>
                  </a:lnTo>
                  <a:close/>
                </a:path>
                <a:path w="1231900" h="52705">
                  <a:moveTo>
                    <a:pt x="1209293" y="3809"/>
                  </a:moveTo>
                  <a:lnTo>
                    <a:pt x="1208532" y="3809"/>
                  </a:lnTo>
                  <a:lnTo>
                    <a:pt x="1208532" y="7620"/>
                  </a:lnTo>
                  <a:lnTo>
                    <a:pt x="1227201" y="26289"/>
                  </a:lnTo>
                  <a:lnTo>
                    <a:pt x="1228344" y="25146"/>
                  </a:lnTo>
                  <a:lnTo>
                    <a:pt x="1230630" y="25146"/>
                  </a:lnTo>
                  <a:lnTo>
                    <a:pt x="1209293" y="3809"/>
                  </a:lnTo>
                  <a:close/>
                </a:path>
                <a:path w="1231900" h="52705">
                  <a:moveTo>
                    <a:pt x="3048" y="15240"/>
                  </a:moveTo>
                  <a:lnTo>
                    <a:pt x="1524" y="16764"/>
                  </a:lnTo>
                  <a:lnTo>
                    <a:pt x="3048" y="16764"/>
                  </a:lnTo>
                  <a:lnTo>
                    <a:pt x="3048" y="15240"/>
                  </a:lnTo>
                  <a:close/>
                </a:path>
                <a:path w="1231900" h="52705">
                  <a:moveTo>
                    <a:pt x="1208532" y="13716"/>
                  </a:moveTo>
                  <a:lnTo>
                    <a:pt x="1207008" y="13716"/>
                  </a:lnTo>
                  <a:lnTo>
                    <a:pt x="1205484" y="15240"/>
                  </a:lnTo>
                  <a:lnTo>
                    <a:pt x="3048" y="15240"/>
                  </a:lnTo>
                  <a:lnTo>
                    <a:pt x="3048" y="16764"/>
                  </a:lnTo>
                  <a:lnTo>
                    <a:pt x="1208532" y="16764"/>
                  </a:lnTo>
                  <a:lnTo>
                    <a:pt x="1208532" y="13716"/>
                  </a:lnTo>
                  <a:close/>
                </a:path>
                <a:path w="1231900" h="52705">
                  <a:moveTo>
                    <a:pt x="1205484" y="4572"/>
                  </a:moveTo>
                  <a:lnTo>
                    <a:pt x="1205484" y="15240"/>
                  </a:lnTo>
                  <a:lnTo>
                    <a:pt x="1207008" y="13716"/>
                  </a:lnTo>
                  <a:lnTo>
                    <a:pt x="1208532" y="13716"/>
                  </a:lnTo>
                  <a:lnTo>
                    <a:pt x="1208532" y="7620"/>
                  </a:lnTo>
                  <a:lnTo>
                    <a:pt x="1205484" y="4572"/>
                  </a:lnTo>
                  <a:close/>
                </a:path>
                <a:path w="1231900" h="52705">
                  <a:moveTo>
                    <a:pt x="1208532" y="3809"/>
                  </a:moveTo>
                  <a:lnTo>
                    <a:pt x="1205484" y="4572"/>
                  </a:lnTo>
                  <a:lnTo>
                    <a:pt x="1208532" y="7620"/>
                  </a:lnTo>
                  <a:lnTo>
                    <a:pt x="1208532" y="3809"/>
                  </a:lnTo>
                  <a:close/>
                </a:path>
                <a:path w="1231900" h="52705">
                  <a:moveTo>
                    <a:pt x="1205484" y="0"/>
                  </a:moveTo>
                  <a:lnTo>
                    <a:pt x="1205484" y="4572"/>
                  </a:lnTo>
                  <a:lnTo>
                    <a:pt x="1208532" y="3809"/>
                  </a:lnTo>
                  <a:lnTo>
                    <a:pt x="1209293" y="3809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88942" y="2377439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0"/>
                  </a:moveTo>
                  <a:lnTo>
                    <a:pt x="0" y="296417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17286" y="2377439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0"/>
                  </a:moveTo>
                  <a:lnTo>
                    <a:pt x="0" y="296417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071111" y="2581905"/>
            <a:ext cx="2654300" cy="742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532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Busy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period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25" dirty="0">
                <a:latin typeface="Symbol"/>
                <a:cs typeface="Symbol"/>
              </a:rPr>
              <a:t></a:t>
            </a:r>
            <a:r>
              <a:rPr sz="750" spc="-37" baseline="-22222" dirty="0">
                <a:latin typeface="Arial MT"/>
                <a:cs typeface="Arial MT"/>
              </a:rPr>
              <a:t>2</a:t>
            </a:r>
            <a:endParaRPr sz="750" baseline="-22222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Arial MT"/>
              <a:cs typeface="Arial MT"/>
            </a:endParaRPr>
          </a:p>
          <a:p>
            <a:pPr marL="25400" algn="just">
              <a:lnSpc>
                <a:spcPct val="100000"/>
              </a:lnSpc>
            </a:pPr>
            <a:r>
              <a:rPr sz="750" b="1" spc="-10" dirty="0">
                <a:solidFill>
                  <a:srgbClr val="0000FF"/>
                </a:solidFill>
                <a:latin typeface="Arial"/>
                <a:cs typeface="Arial"/>
              </a:rPr>
              <a:t>Level-</a:t>
            </a:r>
            <a:r>
              <a:rPr sz="75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75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FF"/>
                </a:solidFill>
                <a:latin typeface="Arial"/>
                <a:cs typeface="Arial"/>
              </a:rPr>
              <a:t>busy</a:t>
            </a:r>
            <a:r>
              <a:rPr sz="75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b="1" spc="-10" dirty="0">
                <a:solidFill>
                  <a:srgbClr val="0000FF"/>
                </a:solidFill>
                <a:latin typeface="Arial"/>
                <a:cs typeface="Arial"/>
              </a:rPr>
              <a:t>period</a:t>
            </a:r>
            <a:endParaRPr sz="750">
              <a:latin typeface="Arial"/>
              <a:cs typeface="Arial"/>
            </a:endParaRPr>
          </a:p>
          <a:p>
            <a:pPr marL="25400" marR="30480" algn="just">
              <a:lnSpc>
                <a:spcPct val="102000"/>
              </a:lnSpc>
              <a:spcBef>
                <a:spcPts val="185"/>
              </a:spcBef>
            </a:pPr>
            <a:r>
              <a:rPr sz="750" dirty="0">
                <a:latin typeface="Arial MT"/>
                <a:cs typeface="Arial MT"/>
              </a:rPr>
              <a:t>It</a:t>
            </a:r>
            <a:r>
              <a:rPr sz="750" spc="1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16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interval</a:t>
            </a:r>
            <a:r>
              <a:rPr sz="750" spc="15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which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processor</a:t>
            </a:r>
            <a:r>
              <a:rPr sz="750" spc="15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1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busy</a:t>
            </a:r>
            <a:r>
              <a:rPr sz="750" spc="14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executing </a:t>
            </a:r>
            <a:r>
              <a:rPr sz="750" dirty="0">
                <a:latin typeface="Arial MT"/>
                <a:cs typeface="Arial MT"/>
              </a:rPr>
              <a:t>tasks</a:t>
            </a:r>
            <a:r>
              <a:rPr sz="750" spc="2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with</a:t>
            </a:r>
            <a:r>
              <a:rPr sz="750" spc="2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priority</a:t>
            </a:r>
            <a:r>
              <a:rPr sz="750" spc="2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higher</a:t>
            </a:r>
            <a:r>
              <a:rPr sz="750" spc="2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than</a:t>
            </a:r>
            <a:r>
              <a:rPr sz="750" spc="2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2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equal</a:t>
            </a:r>
            <a:r>
              <a:rPr sz="750" spc="2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295" dirty="0">
                <a:latin typeface="Arial MT"/>
                <a:cs typeface="Arial MT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P</a:t>
            </a:r>
            <a:r>
              <a:rPr sz="750" i="1" baseline="-22222" dirty="0">
                <a:latin typeface="Times New Roman"/>
                <a:cs typeface="Times New Roman"/>
              </a:rPr>
              <a:t>i</a:t>
            </a:r>
            <a:r>
              <a:rPr sz="750" dirty="0">
                <a:latin typeface="Arial MT"/>
                <a:cs typeface="Arial MT"/>
              </a:rPr>
              <a:t>,</a:t>
            </a:r>
            <a:r>
              <a:rPr sz="750" spc="29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including </a:t>
            </a:r>
            <a:r>
              <a:rPr sz="750" dirty="0">
                <a:latin typeface="Arial MT"/>
                <a:cs typeface="Arial MT"/>
              </a:rPr>
              <a:t>blocking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times.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925823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7" name="object 117"/>
          <p:cNvGrpSpPr/>
          <p:nvPr/>
        </p:nvGrpSpPr>
        <p:grpSpPr>
          <a:xfrm>
            <a:off x="1223010" y="4571238"/>
            <a:ext cx="2005330" cy="547370"/>
            <a:chOff x="1223010" y="4571238"/>
            <a:chExt cx="2005330" cy="547370"/>
          </a:xfrm>
        </p:grpSpPr>
        <p:sp>
          <p:nvSpPr>
            <p:cNvPr id="118" name="object 118"/>
            <p:cNvSpPr/>
            <p:nvPr/>
          </p:nvSpPr>
          <p:spPr>
            <a:xfrm>
              <a:off x="1226058" y="4673346"/>
              <a:ext cx="2002155" cy="24130"/>
            </a:xfrm>
            <a:custGeom>
              <a:avLst/>
              <a:gdLst/>
              <a:ahLst/>
              <a:cxnLst/>
              <a:rect l="l" t="t" r="r" b="b"/>
              <a:pathLst>
                <a:path w="2002155" h="24129">
                  <a:moveTo>
                    <a:pt x="1977389" y="0"/>
                  </a:moveTo>
                  <a:lnTo>
                    <a:pt x="1977389" y="23621"/>
                  </a:lnTo>
                  <a:lnTo>
                    <a:pt x="1997201" y="13716"/>
                  </a:lnTo>
                  <a:lnTo>
                    <a:pt x="1981200" y="13716"/>
                  </a:lnTo>
                  <a:lnTo>
                    <a:pt x="1981200" y="9905"/>
                  </a:lnTo>
                  <a:lnTo>
                    <a:pt x="1998522" y="9905"/>
                  </a:lnTo>
                  <a:lnTo>
                    <a:pt x="1977389" y="0"/>
                  </a:lnTo>
                  <a:close/>
                </a:path>
                <a:path w="2002155" h="24129">
                  <a:moveTo>
                    <a:pt x="1977389" y="9905"/>
                  </a:moveTo>
                  <a:lnTo>
                    <a:pt x="0" y="9905"/>
                  </a:lnTo>
                  <a:lnTo>
                    <a:pt x="0" y="13716"/>
                  </a:lnTo>
                  <a:lnTo>
                    <a:pt x="1977389" y="13716"/>
                  </a:lnTo>
                  <a:lnTo>
                    <a:pt x="1977389" y="9905"/>
                  </a:lnTo>
                  <a:close/>
                </a:path>
                <a:path w="2002155" h="24129">
                  <a:moveTo>
                    <a:pt x="1998522" y="9905"/>
                  </a:moveTo>
                  <a:lnTo>
                    <a:pt x="1981200" y="9905"/>
                  </a:lnTo>
                  <a:lnTo>
                    <a:pt x="1981200" y="13716"/>
                  </a:lnTo>
                  <a:lnTo>
                    <a:pt x="1997201" y="13716"/>
                  </a:lnTo>
                  <a:lnTo>
                    <a:pt x="2001774" y="11429"/>
                  </a:lnTo>
                  <a:lnTo>
                    <a:pt x="1998522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291590" y="4571238"/>
              <a:ext cx="6350" cy="113664"/>
            </a:xfrm>
            <a:custGeom>
              <a:avLst/>
              <a:gdLst/>
              <a:ahLst/>
              <a:cxnLst/>
              <a:rect l="l" t="t" r="r" b="b"/>
              <a:pathLst>
                <a:path w="6350" h="113664">
                  <a:moveTo>
                    <a:pt x="6096" y="0"/>
                  </a:moveTo>
                  <a:lnTo>
                    <a:pt x="0" y="0"/>
                  </a:lnTo>
                  <a:lnTo>
                    <a:pt x="0" y="113537"/>
                  </a:lnTo>
                  <a:lnTo>
                    <a:pt x="6096" y="11353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224534" y="4684776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62456" y="4639818"/>
              <a:ext cx="205104" cy="45085"/>
            </a:xfrm>
            <a:custGeom>
              <a:avLst/>
              <a:gdLst/>
              <a:ahLst/>
              <a:cxnLst/>
              <a:rect l="l" t="t" r="r" b="b"/>
              <a:pathLst>
                <a:path w="205105" h="45085">
                  <a:moveTo>
                    <a:pt x="204978" y="0"/>
                  </a:moveTo>
                  <a:lnTo>
                    <a:pt x="0" y="0"/>
                  </a:lnTo>
                  <a:lnTo>
                    <a:pt x="0" y="44958"/>
                  </a:lnTo>
                  <a:lnTo>
                    <a:pt x="204978" y="44958"/>
                  </a:lnTo>
                  <a:lnTo>
                    <a:pt x="2049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293114" y="4638293"/>
              <a:ext cx="1777364" cy="71120"/>
            </a:xfrm>
            <a:custGeom>
              <a:avLst/>
              <a:gdLst/>
              <a:ahLst/>
              <a:cxnLst/>
              <a:rect l="l" t="t" r="r" b="b"/>
              <a:pathLst>
                <a:path w="1777364" h="71120">
                  <a:moveTo>
                    <a:pt x="3048" y="46482"/>
                  </a:moveTo>
                  <a:lnTo>
                    <a:pt x="0" y="46482"/>
                  </a:lnTo>
                  <a:lnTo>
                    <a:pt x="0" y="70866"/>
                  </a:lnTo>
                  <a:lnTo>
                    <a:pt x="3048" y="70866"/>
                  </a:lnTo>
                  <a:lnTo>
                    <a:pt x="3048" y="46482"/>
                  </a:lnTo>
                  <a:close/>
                </a:path>
                <a:path w="1777364" h="71120">
                  <a:moveTo>
                    <a:pt x="275844" y="1524"/>
                  </a:moveTo>
                  <a:lnTo>
                    <a:pt x="274320" y="0"/>
                  </a:lnTo>
                  <a:lnTo>
                    <a:pt x="272796" y="0"/>
                  </a:lnTo>
                  <a:lnTo>
                    <a:pt x="272796" y="3048"/>
                  </a:lnTo>
                  <a:lnTo>
                    <a:pt x="272796" y="44958"/>
                  </a:lnTo>
                  <a:lnTo>
                    <a:pt x="70866" y="44958"/>
                  </a:lnTo>
                  <a:lnTo>
                    <a:pt x="70866" y="3048"/>
                  </a:lnTo>
                  <a:lnTo>
                    <a:pt x="272796" y="3048"/>
                  </a:lnTo>
                  <a:lnTo>
                    <a:pt x="272796" y="0"/>
                  </a:lnTo>
                  <a:lnTo>
                    <a:pt x="69342" y="0"/>
                  </a:lnTo>
                  <a:lnTo>
                    <a:pt x="67818" y="1524"/>
                  </a:lnTo>
                  <a:lnTo>
                    <a:pt x="67818" y="46482"/>
                  </a:lnTo>
                  <a:lnTo>
                    <a:pt x="67818" y="70866"/>
                  </a:lnTo>
                  <a:lnTo>
                    <a:pt x="70853" y="70866"/>
                  </a:lnTo>
                  <a:lnTo>
                    <a:pt x="70853" y="48006"/>
                  </a:lnTo>
                  <a:lnTo>
                    <a:pt x="136398" y="48006"/>
                  </a:lnTo>
                  <a:lnTo>
                    <a:pt x="136398" y="70866"/>
                  </a:lnTo>
                  <a:lnTo>
                    <a:pt x="139446" y="70866"/>
                  </a:lnTo>
                  <a:lnTo>
                    <a:pt x="139446" y="48006"/>
                  </a:lnTo>
                  <a:lnTo>
                    <a:pt x="204216" y="48006"/>
                  </a:lnTo>
                  <a:lnTo>
                    <a:pt x="204216" y="70866"/>
                  </a:lnTo>
                  <a:lnTo>
                    <a:pt x="207264" y="70866"/>
                  </a:lnTo>
                  <a:lnTo>
                    <a:pt x="207264" y="48006"/>
                  </a:lnTo>
                  <a:lnTo>
                    <a:pt x="272796" y="48006"/>
                  </a:lnTo>
                  <a:lnTo>
                    <a:pt x="272796" y="70866"/>
                  </a:lnTo>
                  <a:lnTo>
                    <a:pt x="275831" y="70866"/>
                  </a:lnTo>
                  <a:lnTo>
                    <a:pt x="275831" y="46494"/>
                  </a:lnTo>
                  <a:lnTo>
                    <a:pt x="275844" y="44958"/>
                  </a:lnTo>
                  <a:lnTo>
                    <a:pt x="275844" y="3048"/>
                  </a:lnTo>
                  <a:lnTo>
                    <a:pt x="275844" y="1524"/>
                  </a:lnTo>
                  <a:close/>
                </a:path>
                <a:path w="1777364" h="71120">
                  <a:moveTo>
                    <a:pt x="343662" y="46482"/>
                  </a:moveTo>
                  <a:lnTo>
                    <a:pt x="340601" y="46482"/>
                  </a:lnTo>
                  <a:lnTo>
                    <a:pt x="340601" y="70866"/>
                  </a:lnTo>
                  <a:lnTo>
                    <a:pt x="343662" y="70866"/>
                  </a:lnTo>
                  <a:lnTo>
                    <a:pt x="343662" y="46482"/>
                  </a:lnTo>
                  <a:close/>
                </a:path>
                <a:path w="1777364" h="71120">
                  <a:moveTo>
                    <a:pt x="412242" y="46482"/>
                  </a:moveTo>
                  <a:lnTo>
                    <a:pt x="409194" y="46482"/>
                  </a:lnTo>
                  <a:lnTo>
                    <a:pt x="409194" y="70866"/>
                  </a:lnTo>
                  <a:lnTo>
                    <a:pt x="412242" y="70866"/>
                  </a:lnTo>
                  <a:lnTo>
                    <a:pt x="412242" y="46482"/>
                  </a:lnTo>
                  <a:close/>
                </a:path>
                <a:path w="1777364" h="71120">
                  <a:moveTo>
                    <a:pt x="480822" y="46482"/>
                  </a:moveTo>
                  <a:lnTo>
                    <a:pt x="477774" y="46482"/>
                  </a:lnTo>
                  <a:lnTo>
                    <a:pt x="477774" y="70866"/>
                  </a:lnTo>
                  <a:lnTo>
                    <a:pt x="480822" y="70866"/>
                  </a:lnTo>
                  <a:lnTo>
                    <a:pt x="480822" y="46482"/>
                  </a:lnTo>
                  <a:close/>
                </a:path>
                <a:path w="1777364" h="71120">
                  <a:moveTo>
                    <a:pt x="548640" y="46482"/>
                  </a:moveTo>
                  <a:lnTo>
                    <a:pt x="545592" y="46482"/>
                  </a:lnTo>
                  <a:lnTo>
                    <a:pt x="545592" y="70866"/>
                  </a:lnTo>
                  <a:lnTo>
                    <a:pt x="548640" y="70866"/>
                  </a:lnTo>
                  <a:lnTo>
                    <a:pt x="548640" y="46482"/>
                  </a:lnTo>
                  <a:close/>
                </a:path>
                <a:path w="1777364" h="71120">
                  <a:moveTo>
                    <a:pt x="617207" y="46482"/>
                  </a:moveTo>
                  <a:lnTo>
                    <a:pt x="614172" y="46482"/>
                  </a:lnTo>
                  <a:lnTo>
                    <a:pt x="614172" y="70866"/>
                  </a:lnTo>
                  <a:lnTo>
                    <a:pt x="617207" y="70866"/>
                  </a:lnTo>
                  <a:lnTo>
                    <a:pt x="617207" y="46482"/>
                  </a:lnTo>
                  <a:close/>
                </a:path>
                <a:path w="1777364" h="71120">
                  <a:moveTo>
                    <a:pt x="685025" y="46482"/>
                  </a:moveTo>
                  <a:lnTo>
                    <a:pt x="681990" y="46482"/>
                  </a:lnTo>
                  <a:lnTo>
                    <a:pt x="681990" y="70866"/>
                  </a:lnTo>
                  <a:lnTo>
                    <a:pt x="685025" y="70866"/>
                  </a:lnTo>
                  <a:lnTo>
                    <a:pt x="685025" y="46482"/>
                  </a:lnTo>
                  <a:close/>
                </a:path>
                <a:path w="1777364" h="71120">
                  <a:moveTo>
                    <a:pt x="753618" y="46482"/>
                  </a:moveTo>
                  <a:lnTo>
                    <a:pt x="750570" y="46482"/>
                  </a:lnTo>
                  <a:lnTo>
                    <a:pt x="750570" y="70866"/>
                  </a:lnTo>
                  <a:lnTo>
                    <a:pt x="753618" y="70866"/>
                  </a:lnTo>
                  <a:lnTo>
                    <a:pt x="753618" y="46482"/>
                  </a:lnTo>
                  <a:close/>
                </a:path>
                <a:path w="1777364" h="71120">
                  <a:moveTo>
                    <a:pt x="821436" y="46482"/>
                  </a:moveTo>
                  <a:lnTo>
                    <a:pt x="818388" y="46482"/>
                  </a:lnTo>
                  <a:lnTo>
                    <a:pt x="818388" y="70866"/>
                  </a:lnTo>
                  <a:lnTo>
                    <a:pt x="821436" y="70866"/>
                  </a:lnTo>
                  <a:lnTo>
                    <a:pt x="821436" y="46482"/>
                  </a:lnTo>
                  <a:close/>
                </a:path>
                <a:path w="1777364" h="71120">
                  <a:moveTo>
                    <a:pt x="890016" y="46482"/>
                  </a:moveTo>
                  <a:lnTo>
                    <a:pt x="886968" y="46482"/>
                  </a:lnTo>
                  <a:lnTo>
                    <a:pt x="886968" y="70866"/>
                  </a:lnTo>
                  <a:lnTo>
                    <a:pt x="890016" y="70866"/>
                  </a:lnTo>
                  <a:lnTo>
                    <a:pt x="890016" y="46482"/>
                  </a:lnTo>
                  <a:close/>
                </a:path>
                <a:path w="1777364" h="71120">
                  <a:moveTo>
                    <a:pt x="957834" y="46482"/>
                  </a:moveTo>
                  <a:lnTo>
                    <a:pt x="954786" y="46482"/>
                  </a:lnTo>
                  <a:lnTo>
                    <a:pt x="954786" y="70866"/>
                  </a:lnTo>
                  <a:lnTo>
                    <a:pt x="957834" y="70866"/>
                  </a:lnTo>
                  <a:lnTo>
                    <a:pt x="957834" y="46482"/>
                  </a:lnTo>
                  <a:close/>
                </a:path>
                <a:path w="1777364" h="71120">
                  <a:moveTo>
                    <a:pt x="1026401" y="46482"/>
                  </a:moveTo>
                  <a:lnTo>
                    <a:pt x="1023366" y="46482"/>
                  </a:lnTo>
                  <a:lnTo>
                    <a:pt x="1023366" y="70866"/>
                  </a:lnTo>
                  <a:lnTo>
                    <a:pt x="1026401" y="70866"/>
                  </a:lnTo>
                  <a:lnTo>
                    <a:pt x="1026401" y="46482"/>
                  </a:lnTo>
                  <a:close/>
                </a:path>
                <a:path w="1777364" h="71120">
                  <a:moveTo>
                    <a:pt x="1094981" y="46482"/>
                  </a:moveTo>
                  <a:lnTo>
                    <a:pt x="1091946" y="46482"/>
                  </a:lnTo>
                  <a:lnTo>
                    <a:pt x="1091946" y="70866"/>
                  </a:lnTo>
                  <a:lnTo>
                    <a:pt x="1094981" y="70866"/>
                  </a:lnTo>
                  <a:lnTo>
                    <a:pt x="1094981" y="46482"/>
                  </a:lnTo>
                  <a:close/>
                </a:path>
                <a:path w="1777364" h="71120">
                  <a:moveTo>
                    <a:pt x="1162812" y="46482"/>
                  </a:moveTo>
                  <a:lnTo>
                    <a:pt x="1159764" y="46482"/>
                  </a:lnTo>
                  <a:lnTo>
                    <a:pt x="1159764" y="70866"/>
                  </a:lnTo>
                  <a:lnTo>
                    <a:pt x="1162812" y="70866"/>
                  </a:lnTo>
                  <a:lnTo>
                    <a:pt x="1162812" y="46482"/>
                  </a:lnTo>
                  <a:close/>
                </a:path>
                <a:path w="1777364" h="71120">
                  <a:moveTo>
                    <a:pt x="1231392" y="46482"/>
                  </a:moveTo>
                  <a:lnTo>
                    <a:pt x="1228344" y="46482"/>
                  </a:lnTo>
                  <a:lnTo>
                    <a:pt x="1228344" y="70866"/>
                  </a:lnTo>
                  <a:lnTo>
                    <a:pt x="1231392" y="70866"/>
                  </a:lnTo>
                  <a:lnTo>
                    <a:pt x="1231392" y="46482"/>
                  </a:lnTo>
                  <a:close/>
                </a:path>
                <a:path w="1777364" h="71120">
                  <a:moveTo>
                    <a:pt x="1299210" y="46482"/>
                  </a:moveTo>
                  <a:lnTo>
                    <a:pt x="1296162" y="46482"/>
                  </a:lnTo>
                  <a:lnTo>
                    <a:pt x="1296162" y="70866"/>
                  </a:lnTo>
                  <a:lnTo>
                    <a:pt x="1299210" y="70866"/>
                  </a:lnTo>
                  <a:lnTo>
                    <a:pt x="1299210" y="46482"/>
                  </a:lnTo>
                  <a:close/>
                </a:path>
                <a:path w="1777364" h="71120">
                  <a:moveTo>
                    <a:pt x="1367777" y="46482"/>
                  </a:moveTo>
                  <a:lnTo>
                    <a:pt x="1364742" y="46482"/>
                  </a:lnTo>
                  <a:lnTo>
                    <a:pt x="1364742" y="70866"/>
                  </a:lnTo>
                  <a:lnTo>
                    <a:pt x="1367777" y="70866"/>
                  </a:lnTo>
                  <a:lnTo>
                    <a:pt x="1367777" y="46482"/>
                  </a:lnTo>
                  <a:close/>
                </a:path>
                <a:path w="1777364" h="71120">
                  <a:moveTo>
                    <a:pt x="1435595" y="46482"/>
                  </a:moveTo>
                  <a:lnTo>
                    <a:pt x="1432560" y="46482"/>
                  </a:lnTo>
                  <a:lnTo>
                    <a:pt x="1432560" y="70866"/>
                  </a:lnTo>
                  <a:lnTo>
                    <a:pt x="1435595" y="70866"/>
                  </a:lnTo>
                  <a:lnTo>
                    <a:pt x="1435595" y="46482"/>
                  </a:lnTo>
                  <a:close/>
                </a:path>
                <a:path w="1777364" h="71120">
                  <a:moveTo>
                    <a:pt x="1504175" y="46482"/>
                  </a:moveTo>
                  <a:lnTo>
                    <a:pt x="1501140" y="46482"/>
                  </a:lnTo>
                  <a:lnTo>
                    <a:pt x="1501140" y="70866"/>
                  </a:lnTo>
                  <a:lnTo>
                    <a:pt x="1504175" y="70866"/>
                  </a:lnTo>
                  <a:lnTo>
                    <a:pt x="1504175" y="46482"/>
                  </a:lnTo>
                  <a:close/>
                </a:path>
                <a:path w="1777364" h="71120">
                  <a:moveTo>
                    <a:pt x="1572006" y="46482"/>
                  </a:moveTo>
                  <a:lnTo>
                    <a:pt x="1568958" y="46482"/>
                  </a:lnTo>
                  <a:lnTo>
                    <a:pt x="1568958" y="70866"/>
                  </a:lnTo>
                  <a:lnTo>
                    <a:pt x="1572006" y="70866"/>
                  </a:lnTo>
                  <a:lnTo>
                    <a:pt x="1572006" y="46482"/>
                  </a:lnTo>
                  <a:close/>
                </a:path>
                <a:path w="1777364" h="71120">
                  <a:moveTo>
                    <a:pt x="1640586" y="46482"/>
                  </a:moveTo>
                  <a:lnTo>
                    <a:pt x="1637538" y="46482"/>
                  </a:lnTo>
                  <a:lnTo>
                    <a:pt x="1637538" y="70866"/>
                  </a:lnTo>
                  <a:lnTo>
                    <a:pt x="1640586" y="70866"/>
                  </a:lnTo>
                  <a:lnTo>
                    <a:pt x="1640586" y="46482"/>
                  </a:lnTo>
                  <a:close/>
                </a:path>
                <a:path w="1777364" h="71120">
                  <a:moveTo>
                    <a:pt x="1708404" y="46482"/>
                  </a:moveTo>
                  <a:lnTo>
                    <a:pt x="1706118" y="46482"/>
                  </a:lnTo>
                  <a:lnTo>
                    <a:pt x="1706118" y="70866"/>
                  </a:lnTo>
                  <a:lnTo>
                    <a:pt x="1708404" y="70866"/>
                  </a:lnTo>
                  <a:lnTo>
                    <a:pt x="1708404" y="46482"/>
                  </a:lnTo>
                  <a:close/>
                </a:path>
                <a:path w="1777364" h="71120">
                  <a:moveTo>
                    <a:pt x="1776984" y="46482"/>
                  </a:moveTo>
                  <a:lnTo>
                    <a:pt x="1773936" y="46482"/>
                  </a:lnTo>
                  <a:lnTo>
                    <a:pt x="1773936" y="70866"/>
                  </a:lnTo>
                  <a:lnTo>
                    <a:pt x="1776984" y="70866"/>
                  </a:lnTo>
                  <a:lnTo>
                    <a:pt x="1776984" y="46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00784" y="4571237"/>
              <a:ext cx="1234440" cy="113664"/>
            </a:xfrm>
            <a:custGeom>
              <a:avLst/>
              <a:gdLst/>
              <a:ahLst/>
              <a:cxnLst/>
              <a:rect l="l" t="t" r="r" b="b"/>
              <a:pathLst>
                <a:path w="1234439" h="113664">
                  <a:moveTo>
                    <a:pt x="6083" y="0"/>
                  </a:moveTo>
                  <a:lnTo>
                    <a:pt x="0" y="0"/>
                  </a:lnTo>
                  <a:lnTo>
                    <a:pt x="0" y="113538"/>
                  </a:lnTo>
                  <a:lnTo>
                    <a:pt x="6083" y="113538"/>
                  </a:lnTo>
                  <a:lnTo>
                    <a:pt x="6083" y="0"/>
                  </a:lnTo>
                  <a:close/>
                </a:path>
                <a:path w="1234439" h="113664">
                  <a:moveTo>
                    <a:pt x="415277" y="0"/>
                  </a:moveTo>
                  <a:lnTo>
                    <a:pt x="409194" y="0"/>
                  </a:lnTo>
                  <a:lnTo>
                    <a:pt x="409194" y="113538"/>
                  </a:lnTo>
                  <a:lnTo>
                    <a:pt x="415277" y="113538"/>
                  </a:lnTo>
                  <a:lnTo>
                    <a:pt x="415277" y="0"/>
                  </a:lnTo>
                  <a:close/>
                </a:path>
                <a:path w="1234439" h="113664">
                  <a:moveTo>
                    <a:pt x="825246" y="0"/>
                  </a:moveTo>
                  <a:lnTo>
                    <a:pt x="819150" y="0"/>
                  </a:lnTo>
                  <a:lnTo>
                    <a:pt x="819150" y="113538"/>
                  </a:lnTo>
                  <a:lnTo>
                    <a:pt x="825246" y="113538"/>
                  </a:lnTo>
                  <a:lnTo>
                    <a:pt x="825246" y="0"/>
                  </a:lnTo>
                  <a:close/>
                </a:path>
                <a:path w="1234439" h="113664">
                  <a:moveTo>
                    <a:pt x="1234440" y="0"/>
                  </a:moveTo>
                  <a:lnTo>
                    <a:pt x="1228344" y="0"/>
                  </a:lnTo>
                  <a:lnTo>
                    <a:pt x="1228344" y="113538"/>
                  </a:lnTo>
                  <a:lnTo>
                    <a:pt x="1234440" y="113538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26058" y="4877562"/>
              <a:ext cx="2002155" cy="24765"/>
            </a:xfrm>
            <a:custGeom>
              <a:avLst/>
              <a:gdLst/>
              <a:ahLst/>
              <a:cxnLst/>
              <a:rect l="l" t="t" r="r" b="b"/>
              <a:pathLst>
                <a:path w="2002155" h="24764">
                  <a:moveTo>
                    <a:pt x="1977389" y="0"/>
                  </a:moveTo>
                  <a:lnTo>
                    <a:pt x="1977389" y="24384"/>
                  </a:lnTo>
                  <a:lnTo>
                    <a:pt x="1997202" y="14477"/>
                  </a:lnTo>
                  <a:lnTo>
                    <a:pt x="1981200" y="14477"/>
                  </a:lnTo>
                  <a:lnTo>
                    <a:pt x="1981200" y="9905"/>
                  </a:lnTo>
                  <a:lnTo>
                    <a:pt x="1997202" y="9905"/>
                  </a:lnTo>
                  <a:lnTo>
                    <a:pt x="1977389" y="0"/>
                  </a:lnTo>
                  <a:close/>
                </a:path>
                <a:path w="2002155" h="24764">
                  <a:moveTo>
                    <a:pt x="0" y="8382"/>
                  </a:moveTo>
                  <a:lnTo>
                    <a:pt x="0" y="12953"/>
                  </a:lnTo>
                  <a:lnTo>
                    <a:pt x="1981199" y="14477"/>
                  </a:lnTo>
                  <a:lnTo>
                    <a:pt x="1977389" y="14477"/>
                  </a:lnTo>
                  <a:lnTo>
                    <a:pt x="1977389" y="9905"/>
                  </a:lnTo>
                  <a:lnTo>
                    <a:pt x="1981199" y="9905"/>
                  </a:lnTo>
                  <a:lnTo>
                    <a:pt x="0" y="8382"/>
                  </a:lnTo>
                  <a:close/>
                </a:path>
                <a:path w="2002155" h="24764">
                  <a:moveTo>
                    <a:pt x="1997202" y="9905"/>
                  </a:moveTo>
                  <a:lnTo>
                    <a:pt x="1981200" y="9905"/>
                  </a:lnTo>
                  <a:lnTo>
                    <a:pt x="1981200" y="14477"/>
                  </a:lnTo>
                  <a:lnTo>
                    <a:pt x="1997202" y="14477"/>
                  </a:lnTo>
                  <a:lnTo>
                    <a:pt x="2001774" y="12191"/>
                  </a:lnTo>
                  <a:lnTo>
                    <a:pt x="1997202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291590" y="4774692"/>
              <a:ext cx="6350" cy="113664"/>
            </a:xfrm>
            <a:custGeom>
              <a:avLst/>
              <a:gdLst/>
              <a:ahLst/>
              <a:cxnLst/>
              <a:rect l="l" t="t" r="r" b="b"/>
              <a:pathLst>
                <a:path w="6350" h="113664">
                  <a:moveTo>
                    <a:pt x="6096" y="0"/>
                  </a:moveTo>
                  <a:lnTo>
                    <a:pt x="0" y="0"/>
                  </a:lnTo>
                  <a:lnTo>
                    <a:pt x="0" y="113537"/>
                  </a:lnTo>
                  <a:lnTo>
                    <a:pt x="6096" y="11353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224534" y="4888229"/>
              <a:ext cx="1845945" cy="24765"/>
            </a:xfrm>
            <a:custGeom>
              <a:avLst/>
              <a:gdLst/>
              <a:ahLst/>
              <a:cxnLst/>
              <a:rect l="l" t="t" r="r" b="b"/>
              <a:pathLst>
                <a:path w="1845945" h="24764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  <a:path w="1845945" h="24764">
                  <a:moveTo>
                    <a:pt x="71628" y="0"/>
                  </a:moveTo>
                  <a:lnTo>
                    <a:pt x="68580" y="0"/>
                  </a:lnTo>
                  <a:lnTo>
                    <a:pt x="68580" y="24384"/>
                  </a:lnTo>
                  <a:lnTo>
                    <a:pt x="71628" y="24384"/>
                  </a:lnTo>
                  <a:lnTo>
                    <a:pt x="71628" y="0"/>
                  </a:lnTo>
                  <a:close/>
                </a:path>
                <a:path w="1845945" h="24764">
                  <a:moveTo>
                    <a:pt x="139433" y="0"/>
                  </a:moveTo>
                  <a:lnTo>
                    <a:pt x="136398" y="0"/>
                  </a:lnTo>
                  <a:lnTo>
                    <a:pt x="136398" y="24384"/>
                  </a:lnTo>
                  <a:lnTo>
                    <a:pt x="139433" y="24384"/>
                  </a:lnTo>
                  <a:lnTo>
                    <a:pt x="139433" y="0"/>
                  </a:lnTo>
                  <a:close/>
                </a:path>
                <a:path w="1845945" h="24764">
                  <a:moveTo>
                    <a:pt x="208026" y="0"/>
                  </a:moveTo>
                  <a:lnTo>
                    <a:pt x="204978" y="0"/>
                  </a:lnTo>
                  <a:lnTo>
                    <a:pt x="204978" y="24384"/>
                  </a:lnTo>
                  <a:lnTo>
                    <a:pt x="208026" y="24384"/>
                  </a:lnTo>
                  <a:lnTo>
                    <a:pt x="208026" y="0"/>
                  </a:lnTo>
                  <a:close/>
                </a:path>
                <a:path w="1845945" h="24764">
                  <a:moveTo>
                    <a:pt x="275844" y="0"/>
                  </a:moveTo>
                  <a:lnTo>
                    <a:pt x="272796" y="0"/>
                  </a:lnTo>
                  <a:lnTo>
                    <a:pt x="272796" y="24384"/>
                  </a:lnTo>
                  <a:lnTo>
                    <a:pt x="275844" y="24384"/>
                  </a:lnTo>
                  <a:lnTo>
                    <a:pt x="275844" y="0"/>
                  </a:lnTo>
                  <a:close/>
                </a:path>
                <a:path w="1845945" h="24764">
                  <a:moveTo>
                    <a:pt x="344411" y="0"/>
                  </a:moveTo>
                  <a:lnTo>
                    <a:pt x="341376" y="0"/>
                  </a:lnTo>
                  <a:lnTo>
                    <a:pt x="341376" y="24384"/>
                  </a:lnTo>
                  <a:lnTo>
                    <a:pt x="344411" y="24384"/>
                  </a:lnTo>
                  <a:lnTo>
                    <a:pt x="344411" y="0"/>
                  </a:lnTo>
                  <a:close/>
                </a:path>
                <a:path w="1845945" h="24764">
                  <a:moveTo>
                    <a:pt x="412242" y="0"/>
                  </a:moveTo>
                  <a:lnTo>
                    <a:pt x="409181" y="0"/>
                  </a:lnTo>
                  <a:lnTo>
                    <a:pt x="409181" y="24384"/>
                  </a:lnTo>
                  <a:lnTo>
                    <a:pt x="412242" y="24384"/>
                  </a:lnTo>
                  <a:lnTo>
                    <a:pt x="412242" y="0"/>
                  </a:lnTo>
                  <a:close/>
                </a:path>
                <a:path w="1845945" h="24764">
                  <a:moveTo>
                    <a:pt x="480822" y="0"/>
                  </a:moveTo>
                  <a:lnTo>
                    <a:pt x="477774" y="0"/>
                  </a:lnTo>
                  <a:lnTo>
                    <a:pt x="477774" y="24384"/>
                  </a:lnTo>
                  <a:lnTo>
                    <a:pt x="480822" y="24384"/>
                  </a:lnTo>
                  <a:lnTo>
                    <a:pt x="480822" y="0"/>
                  </a:lnTo>
                  <a:close/>
                </a:path>
                <a:path w="1845945" h="24764">
                  <a:moveTo>
                    <a:pt x="549402" y="0"/>
                  </a:moveTo>
                  <a:lnTo>
                    <a:pt x="546354" y="0"/>
                  </a:lnTo>
                  <a:lnTo>
                    <a:pt x="546354" y="24384"/>
                  </a:lnTo>
                  <a:lnTo>
                    <a:pt x="549402" y="24384"/>
                  </a:lnTo>
                  <a:lnTo>
                    <a:pt x="549402" y="0"/>
                  </a:lnTo>
                  <a:close/>
                </a:path>
                <a:path w="1845945" h="24764">
                  <a:moveTo>
                    <a:pt x="617220" y="0"/>
                  </a:moveTo>
                  <a:lnTo>
                    <a:pt x="614172" y="0"/>
                  </a:lnTo>
                  <a:lnTo>
                    <a:pt x="614172" y="24384"/>
                  </a:lnTo>
                  <a:lnTo>
                    <a:pt x="617220" y="24384"/>
                  </a:lnTo>
                  <a:lnTo>
                    <a:pt x="617220" y="0"/>
                  </a:lnTo>
                  <a:close/>
                </a:path>
                <a:path w="1845945" h="24764">
                  <a:moveTo>
                    <a:pt x="685787" y="0"/>
                  </a:moveTo>
                  <a:lnTo>
                    <a:pt x="682752" y="0"/>
                  </a:lnTo>
                  <a:lnTo>
                    <a:pt x="682752" y="24384"/>
                  </a:lnTo>
                  <a:lnTo>
                    <a:pt x="685787" y="24384"/>
                  </a:lnTo>
                  <a:lnTo>
                    <a:pt x="685787" y="0"/>
                  </a:lnTo>
                  <a:close/>
                </a:path>
                <a:path w="1845945" h="24764">
                  <a:moveTo>
                    <a:pt x="753605" y="0"/>
                  </a:moveTo>
                  <a:lnTo>
                    <a:pt x="750570" y="0"/>
                  </a:lnTo>
                  <a:lnTo>
                    <a:pt x="750570" y="24384"/>
                  </a:lnTo>
                  <a:lnTo>
                    <a:pt x="753605" y="24384"/>
                  </a:lnTo>
                  <a:lnTo>
                    <a:pt x="753605" y="0"/>
                  </a:lnTo>
                  <a:close/>
                </a:path>
                <a:path w="1845945" h="24764">
                  <a:moveTo>
                    <a:pt x="822198" y="0"/>
                  </a:moveTo>
                  <a:lnTo>
                    <a:pt x="819150" y="0"/>
                  </a:lnTo>
                  <a:lnTo>
                    <a:pt x="819150" y="24384"/>
                  </a:lnTo>
                  <a:lnTo>
                    <a:pt x="822198" y="24384"/>
                  </a:lnTo>
                  <a:lnTo>
                    <a:pt x="822198" y="0"/>
                  </a:lnTo>
                  <a:close/>
                </a:path>
                <a:path w="1845945" h="24764">
                  <a:moveTo>
                    <a:pt x="890016" y="0"/>
                  </a:moveTo>
                  <a:lnTo>
                    <a:pt x="886968" y="0"/>
                  </a:lnTo>
                  <a:lnTo>
                    <a:pt x="886968" y="24384"/>
                  </a:lnTo>
                  <a:lnTo>
                    <a:pt x="890016" y="24384"/>
                  </a:lnTo>
                  <a:lnTo>
                    <a:pt x="890016" y="0"/>
                  </a:lnTo>
                  <a:close/>
                </a:path>
                <a:path w="1845945" h="24764">
                  <a:moveTo>
                    <a:pt x="958596" y="0"/>
                  </a:moveTo>
                  <a:lnTo>
                    <a:pt x="955548" y="0"/>
                  </a:lnTo>
                  <a:lnTo>
                    <a:pt x="955548" y="24384"/>
                  </a:lnTo>
                  <a:lnTo>
                    <a:pt x="958596" y="24384"/>
                  </a:lnTo>
                  <a:lnTo>
                    <a:pt x="958596" y="0"/>
                  </a:lnTo>
                  <a:close/>
                </a:path>
                <a:path w="1845945" h="24764">
                  <a:moveTo>
                    <a:pt x="1026414" y="0"/>
                  </a:moveTo>
                  <a:lnTo>
                    <a:pt x="1023366" y="0"/>
                  </a:lnTo>
                  <a:lnTo>
                    <a:pt x="1023366" y="24384"/>
                  </a:lnTo>
                  <a:lnTo>
                    <a:pt x="1026414" y="24384"/>
                  </a:lnTo>
                  <a:lnTo>
                    <a:pt x="1026414" y="0"/>
                  </a:lnTo>
                  <a:close/>
                </a:path>
                <a:path w="1845945" h="24764">
                  <a:moveTo>
                    <a:pt x="1094981" y="0"/>
                  </a:moveTo>
                  <a:lnTo>
                    <a:pt x="1091946" y="0"/>
                  </a:lnTo>
                  <a:lnTo>
                    <a:pt x="1091946" y="24384"/>
                  </a:lnTo>
                  <a:lnTo>
                    <a:pt x="1094981" y="24384"/>
                  </a:lnTo>
                  <a:lnTo>
                    <a:pt x="1094981" y="0"/>
                  </a:lnTo>
                  <a:close/>
                </a:path>
                <a:path w="1845945" h="24764">
                  <a:moveTo>
                    <a:pt x="1163561" y="0"/>
                  </a:moveTo>
                  <a:lnTo>
                    <a:pt x="1160526" y="0"/>
                  </a:lnTo>
                  <a:lnTo>
                    <a:pt x="1160526" y="24384"/>
                  </a:lnTo>
                  <a:lnTo>
                    <a:pt x="1163561" y="24384"/>
                  </a:lnTo>
                  <a:lnTo>
                    <a:pt x="1163561" y="0"/>
                  </a:lnTo>
                  <a:close/>
                </a:path>
                <a:path w="1845945" h="24764">
                  <a:moveTo>
                    <a:pt x="1231392" y="0"/>
                  </a:moveTo>
                  <a:lnTo>
                    <a:pt x="1228344" y="0"/>
                  </a:lnTo>
                  <a:lnTo>
                    <a:pt x="1228344" y="24384"/>
                  </a:lnTo>
                  <a:lnTo>
                    <a:pt x="1231392" y="24384"/>
                  </a:lnTo>
                  <a:lnTo>
                    <a:pt x="1231392" y="0"/>
                  </a:lnTo>
                  <a:close/>
                </a:path>
                <a:path w="1845945" h="24764">
                  <a:moveTo>
                    <a:pt x="1299972" y="0"/>
                  </a:moveTo>
                  <a:lnTo>
                    <a:pt x="1296924" y="0"/>
                  </a:lnTo>
                  <a:lnTo>
                    <a:pt x="1296924" y="24384"/>
                  </a:lnTo>
                  <a:lnTo>
                    <a:pt x="1299972" y="24384"/>
                  </a:lnTo>
                  <a:lnTo>
                    <a:pt x="1299972" y="0"/>
                  </a:lnTo>
                  <a:close/>
                </a:path>
                <a:path w="1845945" h="24764">
                  <a:moveTo>
                    <a:pt x="1367790" y="0"/>
                  </a:moveTo>
                  <a:lnTo>
                    <a:pt x="1364742" y="0"/>
                  </a:lnTo>
                  <a:lnTo>
                    <a:pt x="1364742" y="24384"/>
                  </a:lnTo>
                  <a:lnTo>
                    <a:pt x="1367790" y="24384"/>
                  </a:lnTo>
                  <a:lnTo>
                    <a:pt x="1367790" y="0"/>
                  </a:lnTo>
                  <a:close/>
                </a:path>
                <a:path w="1845945" h="24764">
                  <a:moveTo>
                    <a:pt x="1436357" y="0"/>
                  </a:moveTo>
                  <a:lnTo>
                    <a:pt x="1433322" y="0"/>
                  </a:lnTo>
                  <a:lnTo>
                    <a:pt x="1433322" y="24384"/>
                  </a:lnTo>
                  <a:lnTo>
                    <a:pt x="1436357" y="24384"/>
                  </a:lnTo>
                  <a:lnTo>
                    <a:pt x="1436357" y="0"/>
                  </a:lnTo>
                  <a:close/>
                </a:path>
                <a:path w="1845945" h="24764">
                  <a:moveTo>
                    <a:pt x="1504175" y="0"/>
                  </a:moveTo>
                  <a:lnTo>
                    <a:pt x="1501140" y="0"/>
                  </a:lnTo>
                  <a:lnTo>
                    <a:pt x="1501140" y="24384"/>
                  </a:lnTo>
                  <a:lnTo>
                    <a:pt x="1504175" y="24384"/>
                  </a:lnTo>
                  <a:lnTo>
                    <a:pt x="1504175" y="0"/>
                  </a:lnTo>
                  <a:close/>
                </a:path>
                <a:path w="1845945" h="24764">
                  <a:moveTo>
                    <a:pt x="1572755" y="0"/>
                  </a:moveTo>
                  <a:lnTo>
                    <a:pt x="1569720" y="0"/>
                  </a:lnTo>
                  <a:lnTo>
                    <a:pt x="1569720" y="24384"/>
                  </a:lnTo>
                  <a:lnTo>
                    <a:pt x="1572755" y="24384"/>
                  </a:lnTo>
                  <a:lnTo>
                    <a:pt x="1572755" y="0"/>
                  </a:lnTo>
                  <a:close/>
                </a:path>
                <a:path w="1845945" h="24764">
                  <a:moveTo>
                    <a:pt x="1640586" y="0"/>
                  </a:moveTo>
                  <a:lnTo>
                    <a:pt x="1637538" y="0"/>
                  </a:lnTo>
                  <a:lnTo>
                    <a:pt x="1637538" y="24384"/>
                  </a:lnTo>
                  <a:lnTo>
                    <a:pt x="1640586" y="24384"/>
                  </a:lnTo>
                  <a:lnTo>
                    <a:pt x="1640586" y="0"/>
                  </a:lnTo>
                  <a:close/>
                </a:path>
                <a:path w="1845945" h="24764">
                  <a:moveTo>
                    <a:pt x="1709166" y="0"/>
                  </a:moveTo>
                  <a:lnTo>
                    <a:pt x="1706118" y="0"/>
                  </a:lnTo>
                  <a:lnTo>
                    <a:pt x="1706118" y="24384"/>
                  </a:lnTo>
                  <a:lnTo>
                    <a:pt x="1709166" y="24384"/>
                  </a:lnTo>
                  <a:lnTo>
                    <a:pt x="1709166" y="0"/>
                  </a:lnTo>
                  <a:close/>
                </a:path>
                <a:path w="1845945" h="24764">
                  <a:moveTo>
                    <a:pt x="1776984" y="0"/>
                  </a:moveTo>
                  <a:lnTo>
                    <a:pt x="1774698" y="0"/>
                  </a:lnTo>
                  <a:lnTo>
                    <a:pt x="1774698" y="24384"/>
                  </a:lnTo>
                  <a:lnTo>
                    <a:pt x="1776984" y="24384"/>
                  </a:lnTo>
                  <a:lnTo>
                    <a:pt x="1776984" y="0"/>
                  </a:lnTo>
                  <a:close/>
                </a:path>
                <a:path w="1845945" h="24764">
                  <a:moveTo>
                    <a:pt x="1845564" y="0"/>
                  </a:moveTo>
                  <a:lnTo>
                    <a:pt x="1842516" y="0"/>
                  </a:lnTo>
                  <a:lnTo>
                    <a:pt x="1842516" y="24384"/>
                  </a:lnTo>
                  <a:lnTo>
                    <a:pt x="1845564" y="24384"/>
                  </a:lnTo>
                  <a:lnTo>
                    <a:pt x="1845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905762" y="4776216"/>
              <a:ext cx="6350" cy="113664"/>
            </a:xfrm>
            <a:custGeom>
              <a:avLst/>
              <a:gdLst/>
              <a:ahLst/>
              <a:cxnLst/>
              <a:rect l="l" t="t" r="r" b="b"/>
              <a:pathLst>
                <a:path w="6350" h="113664">
                  <a:moveTo>
                    <a:pt x="6095" y="0"/>
                  </a:moveTo>
                  <a:lnTo>
                    <a:pt x="0" y="0"/>
                  </a:lnTo>
                  <a:lnTo>
                    <a:pt x="0" y="113537"/>
                  </a:lnTo>
                  <a:lnTo>
                    <a:pt x="6095" y="113537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840230" y="4639818"/>
              <a:ext cx="205104" cy="45085"/>
            </a:xfrm>
            <a:custGeom>
              <a:avLst/>
              <a:gdLst/>
              <a:ahLst/>
              <a:cxnLst/>
              <a:rect l="l" t="t" r="r" b="b"/>
              <a:pathLst>
                <a:path w="205105" h="45085">
                  <a:moveTo>
                    <a:pt x="204978" y="0"/>
                  </a:moveTo>
                  <a:lnTo>
                    <a:pt x="0" y="0"/>
                  </a:lnTo>
                  <a:lnTo>
                    <a:pt x="0" y="44958"/>
                  </a:lnTo>
                  <a:lnTo>
                    <a:pt x="204978" y="44958"/>
                  </a:lnTo>
                  <a:lnTo>
                    <a:pt x="2049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838706" y="4638294"/>
              <a:ext cx="208279" cy="48260"/>
            </a:xfrm>
            <a:custGeom>
              <a:avLst/>
              <a:gdLst/>
              <a:ahLst/>
              <a:cxnLst/>
              <a:rect l="l" t="t" r="r" b="b"/>
              <a:pathLst>
                <a:path w="208280" h="48260">
                  <a:moveTo>
                    <a:pt x="206501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46481"/>
                  </a:lnTo>
                  <a:lnTo>
                    <a:pt x="1524" y="48005"/>
                  </a:lnTo>
                  <a:lnTo>
                    <a:pt x="206501" y="48005"/>
                  </a:lnTo>
                  <a:lnTo>
                    <a:pt x="208025" y="46481"/>
                  </a:lnTo>
                  <a:lnTo>
                    <a:pt x="3048" y="46481"/>
                  </a:lnTo>
                  <a:lnTo>
                    <a:pt x="1524" y="44957"/>
                  </a:lnTo>
                  <a:lnTo>
                    <a:pt x="3048" y="44957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08025" y="1523"/>
                  </a:lnTo>
                  <a:lnTo>
                    <a:pt x="206501" y="0"/>
                  </a:lnTo>
                  <a:close/>
                </a:path>
                <a:path w="208280" h="48260">
                  <a:moveTo>
                    <a:pt x="3048" y="44957"/>
                  </a:moveTo>
                  <a:lnTo>
                    <a:pt x="1524" y="44957"/>
                  </a:lnTo>
                  <a:lnTo>
                    <a:pt x="3048" y="46481"/>
                  </a:lnTo>
                  <a:lnTo>
                    <a:pt x="3048" y="44957"/>
                  </a:lnTo>
                  <a:close/>
                </a:path>
                <a:path w="208280" h="48260">
                  <a:moveTo>
                    <a:pt x="204977" y="44957"/>
                  </a:moveTo>
                  <a:lnTo>
                    <a:pt x="3048" y="44957"/>
                  </a:lnTo>
                  <a:lnTo>
                    <a:pt x="3048" y="46481"/>
                  </a:lnTo>
                  <a:lnTo>
                    <a:pt x="204977" y="46481"/>
                  </a:lnTo>
                  <a:lnTo>
                    <a:pt x="204977" y="44957"/>
                  </a:lnTo>
                  <a:close/>
                </a:path>
                <a:path w="208280" h="48260">
                  <a:moveTo>
                    <a:pt x="204977" y="1523"/>
                  </a:moveTo>
                  <a:lnTo>
                    <a:pt x="204977" y="46481"/>
                  </a:lnTo>
                  <a:lnTo>
                    <a:pt x="206501" y="44957"/>
                  </a:lnTo>
                  <a:lnTo>
                    <a:pt x="208025" y="44957"/>
                  </a:lnTo>
                  <a:lnTo>
                    <a:pt x="208025" y="3047"/>
                  </a:lnTo>
                  <a:lnTo>
                    <a:pt x="206501" y="3047"/>
                  </a:lnTo>
                  <a:lnTo>
                    <a:pt x="204977" y="1523"/>
                  </a:lnTo>
                  <a:close/>
                </a:path>
                <a:path w="208280" h="48260">
                  <a:moveTo>
                    <a:pt x="208025" y="44957"/>
                  </a:moveTo>
                  <a:lnTo>
                    <a:pt x="206501" y="44957"/>
                  </a:lnTo>
                  <a:lnTo>
                    <a:pt x="204977" y="46481"/>
                  </a:lnTo>
                  <a:lnTo>
                    <a:pt x="208025" y="46481"/>
                  </a:lnTo>
                  <a:lnTo>
                    <a:pt x="208025" y="44957"/>
                  </a:lnTo>
                  <a:close/>
                </a:path>
                <a:path w="208280" h="4826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08280" h="48260">
                  <a:moveTo>
                    <a:pt x="204977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04977" y="3047"/>
                  </a:lnTo>
                  <a:lnTo>
                    <a:pt x="204977" y="1523"/>
                  </a:lnTo>
                  <a:close/>
                </a:path>
                <a:path w="208280" h="48260">
                  <a:moveTo>
                    <a:pt x="208025" y="1523"/>
                  </a:moveTo>
                  <a:lnTo>
                    <a:pt x="204977" y="1523"/>
                  </a:lnTo>
                  <a:lnTo>
                    <a:pt x="206501" y="3047"/>
                  </a:lnTo>
                  <a:lnTo>
                    <a:pt x="208025" y="3047"/>
                  </a:lnTo>
                  <a:lnTo>
                    <a:pt x="208025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113026" y="4639818"/>
              <a:ext cx="205104" cy="45085"/>
            </a:xfrm>
            <a:custGeom>
              <a:avLst/>
              <a:gdLst/>
              <a:ahLst/>
              <a:cxnLst/>
              <a:rect l="l" t="t" r="r" b="b"/>
              <a:pathLst>
                <a:path w="205105" h="45085">
                  <a:moveTo>
                    <a:pt x="204977" y="0"/>
                  </a:moveTo>
                  <a:lnTo>
                    <a:pt x="0" y="0"/>
                  </a:lnTo>
                  <a:lnTo>
                    <a:pt x="0" y="44958"/>
                  </a:lnTo>
                  <a:lnTo>
                    <a:pt x="204977" y="44958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111502" y="4638294"/>
              <a:ext cx="208279" cy="48260"/>
            </a:xfrm>
            <a:custGeom>
              <a:avLst/>
              <a:gdLst/>
              <a:ahLst/>
              <a:cxnLst/>
              <a:rect l="l" t="t" r="r" b="b"/>
              <a:pathLst>
                <a:path w="208280" h="48260">
                  <a:moveTo>
                    <a:pt x="206502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46481"/>
                  </a:lnTo>
                  <a:lnTo>
                    <a:pt x="1524" y="48005"/>
                  </a:lnTo>
                  <a:lnTo>
                    <a:pt x="206502" y="48005"/>
                  </a:lnTo>
                  <a:lnTo>
                    <a:pt x="208025" y="46481"/>
                  </a:lnTo>
                  <a:lnTo>
                    <a:pt x="3048" y="46481"/>
                  </a:lnTo>
                  <a:lnTo>
                    <a:pt x="1524" y="44957"/>
                  </a:lnTo>
                  <a:lnTo>
                    <a:pt x="3048" y="44957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08025" y="1523"/>
                  </a:lnTo>
                  <a:lnTo>
                    <a:pt x="206502" y="0"/>
                  </a:lnTo>
                  <a:close/>
                </a:path>
                <a:path w="208280" h="48260">
                  <a:moveTo>
                    <a:pt x="3048" y="44957"/>
                  </a:moveTo>
                  <a:lnTo>
                    <a:pt x="1524" y="44957"/>
                  </a:lnTo>
                  <a:lnTo>
                    <a:pt x="3048" y="46481"/>
                  </a:lnTo>
                  <a:lnTo>
                    <a:pt x="3048" y="44957"/>
                  </a:lnTo>
                  <a:close/>
                </a:path>
                <a:path w="208280" h="48260">
                  <a:moveTo>
                    <a:pt x="204978" y="44957"/>
                  </a:moveTo>
                  <a:lnTo>
                    <a:pt x="3048" y="44957"/>
                  </a:lnTo>
                  <a:lnTo>
                    <a:pt x="3048" y="46481"/>
                  </a:lnTo>
                  <a:lnTo>
                    <a:pt x="204978" y="46481"/>
                  </a:lnTo>
                  <a:lnTo>
                    <a:pt x="204978" y="44957"/>
                  </a:lnTo>
                  <a:close/>
                </a:path>
                <a:path w="208280" h="48260">
                  <a:moveTo>
                    <a:pt x="204978" y="1523"/>
                  </a:moveTo>
                  <a:lnTo>
                    <a:pt x="204978" y="46481"/>
                  </a:lnTo>
                  <a:lnTo>
                    <a:pt x="206502" y="44957"/>
                  </a:lnTo>
                  <a:lnTo>
                    <a:pt x="208025" y="44957"/>
                  </a:lnTo>
                  <a:lnTo>
                    <a:pt x="208025" y="3047"/>
                  </a:lnTo>
                  <a:lnTo>
                    <a:pt x="206502" y="3047"/>
                  </a:lnTo>
                  <a:lnTo>
                    <a:pt x="204978" y="1523"/>
                  </a:lnTo>
                  <a:close/>
                </a:path>
                <a:path w="208280" h="48260">
                  <a:moveTo>
                    <a:pt x="208025" y="44957"/>
                  </a:moveTo>
                  <a:lnTo>
                    <a:pt x="206502" y="44957"/>
                  </a:lnTo>
                  <a:lnTo>
                    <a:pt x="204978" y="46481"/>
                  </a:lnTo>
                  <a:lnTo>
                    <a:pt x="208025" y="46481"/>
                  </a:lnTo>
                  <a:lnTo>
                    <a:pt x="208025" y="44957"/>
                  </a:lnTo>
                  <a:close/>
                </a:path>
                <a:path w="208280" h="4826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08280" h="48260">
                  <a:moveTo>
                    <a:pt x="204978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04978" y="3047"/>
                  </a:lnTo>
                  <a:lnTo>
                    <a:pt x="204978" y="1523"/>
                  </a:lnTo>
                  <a:close/>
                </a:path>
                <a:path w="208280" h="48260">
                  <a:moveTo>
                    <a:pt x="208025" y="1523"/>
                  </a:moveTo>
                  <a:lnTo>
                    <a:pt x="204978" y="1523"/>
                  </a:lnTo>
                  <a:lnTo>
                    <a:pt x="206502" y="3047"/>
                  </a:lnTo>
                  <a:lnTo>
                    <a:pt x="208025" y="3047"/>
                  </a:lnTo>
                  <a:lnTo>
                    <a:pt x="208025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35252" y="4844034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5" h="45720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34490" y="4842510"/>
              <a:ext cx="207645" cy="48895"/>
            </a:xfrm>
            <a:custGeom>
              <a:avLst/>
              <a:gdLst/>
              <a:ahLst/>
              <a:cxnLst/>
              <a:rect l="l" t="t" r="r" b="b"/>
              <a:pathLst>
                <a:path w="207644" h="48895">
                  <a:moveTo>
                    <a:pt x="205740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4" y="48767"/>
                  </a:lnTo>
                  <a:lnTo>
                    <a:pt x="205740" y="48767"/>
                  </a:lnTo>
                  <a:lnTo>
                    <a:pt x="207264" y="47243"/>
                  </a:lnTo>
                  <a:lnTo>
                    <a:pt x="2286" y="47243"/>
                  </a:lnTo>
                  <a:lnTo>
                    <a:pt x="1524" y="45719"/>
                  </a:lnTo>
                  <a:lnTo>
                    <a:pt x="2286" y="45719"/>
                  </a:lnTo>
                  <a:lnTo>
                    <a:pt x="2286" y="3048"/>
                  </a:lnTo>
                  <a:lnTo>
                    <a:pt x="1524" y="3048"/>
                  </a:lnTo>
                  <a:lnTo>
                    <a:pt x="2286" y="1524"/>
                  </a:lnTo>
                  <a:lnTo>
                    <a:pt x="207264" y="1524"/>
                  </a:lnTo>
                  <a:lnTo>
                    <a:pt x="205740" y="0"/>
                  </a:lnTo>
                  <a:close/>
                </a:path>
                <a:path w="207644" h="48895">
                  <a:moveTo>
                    <a:pt x="2286" y="45719"/>
                  </a:moveTo>
                  <a:lnTo>
                    <a:pt x="1524" y="45719"/>
                  </a:lnTo>
                  <a:lnTo>
                    <a:pt x="2286" y="47243"/>
                  </a:lnTo>
                  <a:lnTo>
                    <a:pt x="2286" y="45719"/>
                  </a:lnTo>
                  <a:close/>
                </a:path>
                <a:path w="207644" h="48895">
                  <a:moveTo>
                    <a:pt x="204216" y="45719"/>
                  </a:moveTo>
                  <a:lnTo>
                    <a:pt x="2286" y="45719"/>
                  </a:lnTo>
                  <a:lnTo>
                    <a:pt x="2286" y="47243"/>
                  </a:lnTo>
                  <a:lnTo>
                    <a:pt x="204216" y="47243"/>
                  </a:lnTo>
                  <a:lnTo>
                    <a:pt x="204216" y="45719"/>
                  </a:lnTo>
                  <a:close/>
                </a:path>
                <a:path w="207644" h="48895">
                  <a:moveTo>
                    <a:pt x="204216" y="1524"/>
                  </a:moveTo>
                  <a:lnTo>
                    <a:pt x="204216" y="47243"/>
                  </a:lnTo>
                  <a:lnTo>
                    <a:pt x="205740" y="45719"/>
                  </a:lnTo>
                  <a:lnTo>
                    <a:pt x="207264" y="45719"/>
                  </a:lnTo>
                  <a:lnTo>
                    <a:pt x="207264" y="3048"/>
                  </a:lnTo>
                  <a:lnTo>
                    <a:pt x="205740" y="3048"/>
                  </a:lnTo>
                  <a:lnTo>
                    <a:pt x="204216" y="1524"/>
                  </a:lnTo>
                  <a:close/>
                </a:path>
                <a:path w="207644" h="48895">
                  <a:moveTo>
                    <a:pt x="207264" y="45719"/>
                  </a:moveTo>
                  <a:lnTo>
                    <a:pt x="205740" y="45719"/>
                  </a:lnTo>
                  <a:lnTo>
                    <a:pt x="204216" y="47243"/>
                  </a:lnTo>
                  <a:lnTo>
                    <a:pt x="207264" y="47243"/>
                  </a:lnTo>
                  <a:lnTo>
                    <a:pt x="207264" y="45719"/>
                  </a:lnTo>
                  <a:close/>
                </a:path>
                <a:path w="207644" h="48895">
                  <a:moveTo>
                    <a:pt x="2286" y="1524"/>
                  </a:moveTo>
                  <a:lnTo>
                    <a:pt x="1524" y="3048"/>
                  </a:lnTo>
                  <a:lnTo>
                    <a:pt x="2286" y="3048"/>
                  </a:lnTo>
                  <a:lnTo>
                    <a:pt x="2286" y="1524"/>
                  </a:lnTo>
                  <a:close/>
                </a:path>
                <a:path w="207644" h="48895">
                  <a:moveTo>
                    <a:pt x="204216" y="1524"/>
                  </a:moveTo>
                  <a:lnTo>
                    <a:pt x="2286" y="1524"/>
                  </a:lnTo>
                  <a:lnTo>
                    <a:pt x="2286" y="3048"/>
                  </a:lnTo>
                  <a:lnTo>
                    <a:pt x="204216" y="3048"/>
                  </a:lnTo>
                  <a:lnTo>
                    <a:pt x="204216" y="1524"/>
                  </a:lnTo>
                  <a:close/>
                </a:path>
                <a:path w="207644" h="48895">
                  <a:moveTo>
                    <a:pt x="207264" y="1524"/>
                  </a:moveTo>
                  <a:lnTo>
                    <a:pt x="204216" y="1524"/>
                  </a:lnTo>
                  <a:lnTo>
                    <a:pt x="205740" y="3048"/>
                  </a:lnTo>
                  <a:lnTo>
                    <a:pt x="207264" y="3048"/>
                  </a:lnTo>
                  <a:lnTo>
                    <a:pt x="20726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567434" y="4844034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4" h="45720">
                  <a:moveTo>
                    <a:pt x="6781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7" y="45720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65910" y="4842510"/>
              <a:ext cx="71120" cy="48895"/>
            </a:xfrm>
            <a:custGeom>
              <a:avLst/>
              <a:gdLst/>
              <a:ahLst/>
              <a:cxnLst/>
              <a:rect l="l" t="t" r="r" b="b"/>
              <a:pathLst>
                <a:path w="71119" h="48895">
                  <a:moveTo>
                    <a:pt x="70103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4" y="48767"/>
                  </a:lnTo>
                  <a:lnTo>
                    <a:pt x="70103" y="48767"/>
                  </a:lnTo>
                  <a:lnTo>
                    <a:pt x="70865" y="47243"/>
                  </a:lnTo>
                  <a:lnTo>
                    <a:pt x="3048" y="47243"/>
                  </a:lnTo>
                  <a:lnTo>
                    <a:pt x="1524" y="45719"/>
                  </a:lnTo>
                  <a:lnTo>
                    <a:pt x="3048" y="4571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70103" y="0"/>
                  </a:lnTo>
                  <a:close/>
                </a:path>
                <a:path w="71119" h="48895">
                  <a:moveTo>
                    <a:pt x="3048" y="45719"/>
                  </a:moveTo>
                  <a:lnTo>
                    <a:pt x="1524" y="45719"/>
                  </a:lnTo>
                  <a:lnTo>
                    <a:pt x="3048" y="47243"/>
                  </a:lnTo>
                  <a:lnTo>
                    <a:pt x="3048" y="45719"/>
                  </a:lnTo>
                  <a:close/>
                </a:path>
                <a:path w="71119" h="48895">
                  <a:moveTo>
                    <a:pt x="68579" y="45719"/>
                  </a:moveTo>
                  <a:lnTo>
                    <a:pt x="3048" y="45719"/>
                  </a:lnTo>
                  <a:lnTo>
                    <a:pt x="3048" y="47243"/>
                  </a:lnTo>
                  <a:lnTo>
                    <a:pt x="68579" y="47243"/>
                  </a:lnTo>
                  <a:lnTo>
                    <a:pt x="68579" y="45719"/>
                  </a:lnTo>
                  <a:close/>
                </a:path>
                <a:path w="71119" h="48895">
                  <a:moveTo>
                    <a:pt x="68579" y="1524"/>
                  </a:moveTo>
                  <a:lnTo>
                    <a:pt x="68579" y="47243"/>
                  </a:lnTo>
                  <a:lnTo>
                    <a:pt x="70103" y="45719"/>
                  </a:lnTo>
                  <a:lnTo>
                    <a:pt x="70865" y="45719"/>
                  </a:lnTo>
                  <a:lnTo>
                    <a:pt x="70865" y="3048"/>
                  </a:lnTo>
                  <a:lnTo>
                    <a:pt x="70103" y="3048"/>
                  </a:lnTo>
                  <a:lnTo>
                    <a:pt x="68579" y="1524"/>
                  </a:lnTo>
                  <a:close/>
                </a:path>
                <a:path w="71119" h="48895">
                  <a:moveTo>
                    <a:pt x="70865" y="45719"/>
                  </a:moveTo>
                  <a:lnTo>
                    <a:pt x="70103" y="45719"/>
                  </a:lnTo>
                  <a:lnTo>
                    <a:pt x="68579" y="47243"/>
                  </a:lnTo>
                  <a:lnTo>
                    <a:pt x="70865" y="47243"/>
                  </a:lnTo>
                  <a:lnTo>
                    <a:pt x="70865" y="45719"/>
                  </a:lnTo>
                  <a:close/>
                </a:path>
                <a:path w="71119" h="488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19" h="48895">
                  <a:moveTo>
                    <a:pt x="6857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79" y="3048"/>
                  </a:lnTo>
                  <a:lnTo>
                    <a:pt x="68579" y="1524"/>
                  </a:lnTo>
                  <a:close/>
                </a:path>
                <a:path w="71119" h="48895">
                  <a:moveTo>
                    <a:pt x="70865" y="1524"/>
                  </a:moveTo>
                  <a:lnTo>
                    <a:pt x="68579" y="1524"/>
                  </a:lnTo>
                  <a:lnTo>
                    <a:pt x="70103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045208" y="4844034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4" h="45720">
                  <a:moveTo>
                    <a:pt x="6781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8" y="45720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043684" y="4842510"/>
              <a:ext cx="71120" cy="48895"/>
            </a:xfrm>
            <a:custGeom>
              <a:avLst/>
              <a:gdLst/>
              <a:ahLst/>
              <a:cxnLst/>
              <a:rect l="l" t="t" r="r" b="b"/>
              <a:pathLst>
                <a:path w="71119" h="48895">
                  <a:moveTo>
                    <a:pt x="6934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4" y="48767"/>
                  </a:lnTo>
                  <a:lnTo>
                    <a:pt x="69342" y="48767"/>
                  </a:lnTo>
                  <a:lnTo>
                    <a:pt x="70866" y="47243"/>
                  </a:lnTo>
                  <a:lnTo>
                    <a:pt x="3048" y="47243"/>
                  </a:lnTo>
                  <a:lnTo>
                    <a:pt x="1524" y="45719"/>
                  </a:lnTo>
                  <a:lnTo>
                    <a:pt x="3048" y="4571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6" y="1524"/>
                  </a:lnTo>
                  <a:lnTo>
                    <a:pt x="69342" y="0"/>
                  </a:lnTo>
                  <a:close/>
                </a:path>
                <a:path w="71119" h="48895">
                  <a:moveTo>
                    <a:pt x="3048" y="45719"/>
                  </a:moveTo>
                  <a:lnTo>
                    <a:pt x="1524" y="45719"/>
                  </a:lnTo>
                  <a:lnTo>
                    <a:pt x="3048" y="47243"/>
                  </a:lnTo>
                  <a:lnTo>
                    <a:pt x="3048" y="45719"/>
                  </a:lnTo>
                  <a:close/>
                </a:path>
                <a:path w="71119" h="48895">
                  <a:moveTo>
                    <a:pt x="67818" y="45719"/>
                  </a:moveTo>
                  <a:lnTo>
                    <a:pt x="3048" y="45719"/>
                  </a:lnTo>
                  <a:lnTo>
                    <a:pt x="3048" y="47243"/>
                  </a:lnTo>
                  <a:lnTo>
                    <a:pt x="67818" y="47243"/>
                  </a:lnTo>
                  <a:lnTo>
                    <a:pt x="67818" y="45719"/>
                  </a:lnTo>
                  <a:close/>
                </a:path>
                <a:path w="71119" h="48895">
                  <a:moveTo>
                    <a:pt x="67818" y="1524"/>
                  </a:moveTo>
                  <a:lnTo>
                    <a:pt x="67818" y="47243"/>
                  </a:lnTo>
                  <a:lnTo>
                    <a:pt x="69342" y="45719"/>
                  </a:lnTo>
                  <a:lnTo>
                    <a:pt x="70866" y="45719"/>
                  </a:lnTo>
                  <a:lnTo>
                    <a:pt x="70866" y="3048"/>
                  </a:lnTo>
                  <a:lnTo>
                    <a:pt x="69342" y="3048"/>
                  </a:lnTo>
                  <a:lnTo>
                    <a:pt x="67818" y="1524"/>
                  </a:lnTo>
                  <a:close/>
                </a:path>
                <a:path w="71119" h="48895">
                  <a:moveTo>
                    <a:pt x="70866" y="45719"/>
                  </a:moveTo>
                  <a:lnTo>
                    <a:pt x="69342" y="45719"/>
                  </a:lnTo>
                  <a:lnTo>
                    <a:pt x="67818" y="47243"/>
                  </a:lnTo>
                  <a:lnTo>
                    <a:pt x="70866" y="47243"/>
                  </a:lnTo>
                  <a:lnTo>
                    <a:pt x="70866" y="45719"/>
                  </a:lnTo>
                  <a:close/>
                </a:path>
                <a:path w="71119" h="488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19" h="48895">
                  <a:moveTo>
                    <a:pt x="6781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7818" y="3048"/>
                  </a:lnTo>
                  <a:lnTo>
                    <a:pt x="67818" y="1524"/>
                  </a:lnTo>
                  <a:close/>
                </a:path>
                <a:path w="71119" h="48895">
                  <a:moveTo>
                    <a:pt x="70866" y="1524"/>
                  </a:moveTo>
                  <a:lnTo>
                    <a:pt x="67818" y="1524"/>
                  </a:lnTo>
                  <a:lnTo>
                    <a:pt x="69342" y="3048"/>
                  </a:lnTo>
                  <a:lnTo>
                    <a:pt x="70866" y="3048"/>
                  </a:lnTo>
                  <a:lnTo>
                    <a:pt x="7086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18004" y="4844034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5" h="45720">
                  <a:moveTo>
                    <a:pt x="20497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8" y="45720"/>
                  </a:lnTo>
                  <a:lnTo>
                    <a:pt x="2049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316480" y="4842510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80" h="48895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4" y="48767"/>
                  </a:lnTo>
                  <a:lnTo>
                    <a:pt x="206501" y="48767"/>
                  </a:lnTo>
                  <a:lnTo>
                    <a:pt x="208025" y="47243"/>
                  </a:lnTo>
                  <a:lnTo>
                    <a:pt x="3047" y="47243"/>
                  </a:lnTo>
                  <a:lnTo>
                    <a:pt x="1524" y="45719"/>
                  </a:lnTo>
                  <a:lnTo>
                    <a:pt x="3047" y="4571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80" h="48895">
                  <a:moveTo>
                    <a:pt x="3047" y="45719"/>
                  </a:moveTo>
                  <a:lnTo>
                    <a:pt x="1524" y="45719"/>
                  </a:lnTo>
                  <a:lnTo>
                    <a:pt x="3047" y="47243"/>
                  </a:lnTo>
                  <a:lnTo>
                    <a:pt x="3047" y="45719"/>
                  </a:lnTo>
                  <a:close/>
                </a:path>
                <a:path w="208280" h="48895">
                  <a:moveTo>
                    <a:pt x="204977" y="45719"/>
                  </a:moveTo>
                  <a:lnTo>
                    <a:pt x="3047" y="45719"/>
                  </a:lnTo>
                  <a:lnTo>
                    <a:pt x="3047" y="47243"/>
                  </a:lnTo>
                  <a:lnTo>
                    <a:pt x="204977" y="47243"/>
                  </a:lnTo>
                  <a:lnTo>
                    <a:pt x="204977" y="45719"/>
                  </a:lnTo>
                  <a:close/>
                </a:path>
                <a:path w="208280" h="48895">
                  <a:moveTo>
                    <a:pt x="204977" y="1524"/>
                  </a:moveTo>
                  <a:lnTo>
                    <a:pt x="204977" y="47243"/>
                  </a:lnTo>
                  <a:lnTo>
                    <a:pt x="206501" y="45719"/>
                  </a:lnTo>
                  <a:lnTo>
                    <a:pt x="208025" y="45719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80" h="48895">
                  <a:moveTo>
                    <a:pt x="208025" y="45719"/>
                  </a:moveTo>
                  <a:lnTo>
                    <a:pt x="206501" y="45719"/>
                  </a:lnTo>
                  <a:lnTo>
                    <a:pt x="204977" y="47243"/>
                  </a:lnTo>
                  <a:lnTo>
                    <a:pt x="208025" y="47243"/>
                  </a:lnTo>
                  <a:lnTo>
                    <a:pt x="208025" y="45719"/>
                  </a:lnTo>
                  <a:close/>
                </a:path>
                <a:path w="208280" h="4889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08280" h="48895">
                  <a:moveTo>
                    <a:pt x="20497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80" h="48895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519934" y="4776216"/>
              <a:ext cx="6350" cy="113664"/>
            </a:xfrm>
            <a:custGeom>
              <a:avLst/>
              <a:gdLst/>
              <a:ahLst/>
              <a:cxnLst/>
              <a:rect l="l" t="t" r="r" b="b"/>
              <a:pathLst>
                <a:path w="6350" h="113664">
                  <a:moveTo>
                    <a:pt x="6096" y="0"/>
                  </a:moveTo>
                  <a:lnTo>
                    <a:pt x="0" y="0"/>
                  </a:lnTo>
                  <a:lnTo>
                    <a:pt x="0" y="113537"/>
                  </a:lnTo>
                  <a:lnTo>
                    <a:pt x="6096" y="11353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224534" y="5082539"/>
              <a:ext cx="2003425" cy="36195"/>
            </a:xfrm>
            <a:custGeom>
              <a:avLst/>
              <a:gdLst/>
              <a:ahLst/>
              <a:cxnLst/>
              <a:rect l="l" t="t" r="r" b="b"/>
              <a:pathLst>
                <a:path w="2003425" h="36195">
                  <a:moveTo>
                    <a:pt x="2003298" y="12192"/>
                  </a:moveTo>
                  <a:lnTo>
                    <a:pt x="1998726" y="9906"/>
                  </a:lnTo>
                  <a:lnTo>
                    <a:pt x="1978914" y="0"/>
                  </a:lnTo>
                  <a:lnTo>
                    <a:pt x="1978914" y="9906"/>
                  </a:lnTo>
                  <a:lnTo>
                    <a:pt x="1524" y="9906"/>
                  </a:lnTo>
                  <a:lnTo>
                    <a:pt x="1524" y="12192"/>
                  </a:lnTo>
                  <a:lnTo>
                    <a:pt x="0" y="12192"/>
                  </a:lnTo>
                  <a:lnTo>
                    <a:pt x="0" y="35814"/>
                  </a:lnTo>
                  <a:lnTo>
                    <a:pt x="3048" y="35814"/>
                  </a:lnTo>
                  <a:lnTo>
                    <a:pt x="3048" y="13716"/>
                  </a:lnTo>
                  <a:lnTo>
                    <a:pt x="68580" y="13716"/>
                  </a:lnTo>
                  <a:lnTo>
                    <a:pt x="68580" y="35814"/>
                  </a:lnTo>
                  <a:lnTo>
                    <a:pt x="71628" y="35814"/>
                  </a:lnTo>
                  <a:lnTo>
                    <a:pt x="71628" y="13716"/>
                  </a:lnTo>
                  <a:lnTo>
                    <a:pt x="136398" y="13716"/>
                  </a:lnTo>
                  <a:lnTo>
                    <a:pt x="136398" y="35814"/>
                  </a:lnTo>
                  <a:lnTo>
                    <a:pt x="139433" y="35814"/>
                  </a:lnTo>
                  <a:lnTo>
                    <a:pt x="139433" y="13716"/>
                  </a:lnTo>
                  <a:lnTo>
                    <a:pt x="204978" y="13716"/>
                  </a:lnTo>
                  <a:lnTo>
                    <a:pt x="204978" y="35814"/>
                  </a:lnTo>
                  <a:lnTo>
                    <a:pt x="208026" y="35814"/>
                  </a:lnTo>
                  <a:lnTo>
                    <a:pt x="208026" y="13716"/>
                  </a:lnTo>
                  <a:lnTo>
                    <a:pt x="272796" y="13716"/>
                  </a:lnTo>
                  <a:lnTo>
                    <a:pt x="272796" y="35814"/>
                  </a:lnTo>
                  <a:lnTo>
                    <a:pt x="275844" y="35814"/>
                  </a:lnTo>
                  <a:lnTo>
                    <a:pt x="275844" y="13716"/>
                  </a:lnTo>
                  <a:lnTo>
                    <a:pt x="341376" y="13716"/>
                  </a:lnTo>
                  <a:lnTo>
                    <a:pt x="341376" y="35814"/>
                  </a:lnTo>
                  <a:lnTo>
                    <a:pt x="344411" y="35814"/>
                  </a:lnTo>
                  <a:lnTo>
                    <a:pt x="344411" y="13716"/>
                  </a:lnTo>
                  <a:lnTo>
                    <a:pt x="409181" y="13716"/>
                  </a:lnTo>
                  <a:lnTo>
                    <a:pt x="409181" y="35814"/>
                  </a:lnTo>
                  <a:lnTo>
                    <a:pt x="412242" y="35814"/>
                  </a:lnTo>
                  <a:lnTo>
                    <a:pt x="412242" y="13716"/>
                  </a:lnTo>
                  <a:lnTo>
                    <a:pt x="477774" y="13716"/>
                  </a:lnTo>
                  <a:lnTo>
                    <a:pt x="477774" y="35814"/>
                  </a:lnTo>
                  <a:lnTo>
                    <a:pt x="480822" y="35814"/>
                  </a:lnTo>
                  <a:lnTo>
                    <a:pt x="480822" y="13716"/>
                  </a:lnTo>
                  <a:lnTo>
                    <a:pt x="546354" y="13716"/>
                  </a:lnTo>
                  <a:lnTo>
                    <a:pt x="546354" y="35814"/>
                  </a:lnTo>
                  <a:lnTo>
                    <a:pt x="549402" y="35814"/>
                  </a:lnTo>
                  <a:lnTo>
                    <a:pt x="549402" y="13716"/>
                  </a:lnTo>
                  <a:lnTo>
                    <a:pt x="614172" y="13716"/>
                  </a:lnTo>
                  <a:lnTo>
                    <a:pt x="614172" y="35814"/>
                  </a:lnTo>
                  <a:lnTo>
                    <a:pt x="617220" y="35814"/>
                  </a:lnTo>
                  <a:lnTo>
                    <a:pt x="617220" y="13716"/>
                  </a:lnTo>
                  <a:lnTo>
                    <a:pt x="682752" y="13716"/>
                  </a:lnTo>
                  <a:lnTo>
                    <a:pt x="682752" y="35814"/>
                  </a:lnTo>
                  <a:lnTo>
                    <a:pt x="685787" y="35814"/>
                  </a:lnTo>
                  <a:lnTo>
                    <a:pt x="685787" y="13716"/>
                  </a:lnTo>
                  <a:lnTo>
                    <a:pt x="750570" y="13716"/>
                  </a:lnTo>
                  <a:lnTo>
                    <a:pt x="750570" y="35814"/>
                  </a:lnTo>
                  <a:lnTo>
                    <a:pt x="753605" y="35814"/>
                  </a:lnTo>
                  <a:lnTo>
                    <a:pt x="753605" y="13716"/>
                  </a:lnTo>
                  <a:lnTo>
                    <a:pt x="819150" y="13716"/>
                  </a:lnTo>
                  <a:lnTo>
                    <a:pt x="819150" y="35814"/>
                  </a:lnTo>
                  <a:lnTo>
                    <a:pt x="822198" y="35814"/>
                  </a:lnTo>
                  <a:lnTo>
                    <a:pt x="822198" y="13716"/>
                  </a:lnTo>
                  <a:lnTo>
                    <a:pt x="886968" y="13716"/>
                  </a:lnTo>
                  <a:lnTo>
                    <a:pt x="886968" y="35814"/>
                  </a:lnTo>
                  <a:lnTo>
                    <a:pt x="890016" y="35814"/>
                  </a:lnTo>
                  <a:lnTo>
                    <a:pt x="890016" y="13716"/>
                  </a:lnTo>
                  <a:lnTo>
                    <a:pt x="955548" y="13716"/>
                  </a:lnTo>
                  <a:lnTo>
                    <a:pt x="955548" y="35814"/>
                  </a:lnTo>
                  <a:lnTo>
                    <a:pt x="958596" y="35814"/>
                  </a:lnTo>
                  <a:lnTo>
                    <a:pt x="958596" y="13716"/>
                  </a:lnTo>
                  <a:lnTo>
                    <a:pt x="1023366" y="13716"/>
                  </a:lnTo>
                  <a:lnTo>
                    <a:pt x="1023366" y="35814"/>
                  </a:lnTo>
                  <a:lnTo>
                    <a:pt x="1026414" y="35814"/>
                  </a:lnTo>
                  <a:lnTo>
                    <a:pt x="1026414" y="13716"/>
                  </a:lnTo>
                  <a:lnTo>
                    <a:pt x="1091946" y="13716"/>
                  </a:lnTo>
                  <a:lnTo>
                    <a:pt x="1091946" y="35814"/>
                  </a:lnTo>
                  <a:lnTo>
                    <a:pt x="1094981" y="35814"/>
                  </a:lnTo>
                  <a:lnTo>
                    <a:pt x="1094981" y="13716"/>
                  </a:lnTo>
                  <a:lnTo>
                    <a:pt x="1160526" y="13716"/>
                  </a:lnTo>
                  <a:lnTo>
                    <a:pt x="1160526" y="35814"/>
                  </a:lnTo>
                  <a:lnTo>
                    <a:pt x="1163561" y="35814"/>
                  </a:lnTo>
                  <a:lnTo>
                    <a:pt x="1163561" y="13716"/>
                  </a:lnTo>
                  <a:lnTo>
                    <a:pt x="1228344" y="13716"/>
                  </a:lnTo>
                  <a:lnTo>
                    <a:pt x="1228344" y="35814"/>
                  </a:lnTo>
                  <a:lnTo>
                    <a:pt x="1231392" y="35814"/>
                  </a:lnTo>
                  <a:lnTo>
                    <a:pt x="1231392" y="13716"/>
                  </a:lnTo>
                  <a:lnTo>
                    <a:pt x="1296924" y="13716"/>
                  </a:lnTo>
                  <a:lnTo>
                    <a:pt x="1296924" y="35814"/>
                  </a:lnTo>
                  <a:lnTo>
                    <a:pt x="1299972" y="35814"/>
                  </a:lnTo>
                  <a:lnTo>
                    <a:pt x="1299972" y="13716"/>
                  </a:lnTo>
                  <a:lnTo>
                    <a:pt x="1364742" y="13716"/>
                  </a:lnTo>
                  <a:lnTo>
                    <a:pt x="1364742" y="35814"/>
                  </a:lnTo>
                  <a:lnTo>
                    <a:pt x="1367790" y="35814"/>
                  </a:lnTo>
                  <a:lnTo>
                    <a:pt x="1367790" y="13716"/>
                  </a:lnTo>
                  <a:lnTo>
                    <a:pt x="1433322" y="13716"/>
                  </a:lnTo>
                  <a:lnTo>
                    <a:pt x="1433322" y="35814"/>
                  </a:lnTo>
                  <a:lnTo>
                    <a:pt x="1436357" y="35814"/>
                  </a:lnTo>
                  <a:lnTo>
                    <a:pt x="1436357" y="13716"/>
                  </a:lnTo>
                  <a:lnTo>
                    <a:pt x="1501140" y="13716"/>
                  </a:lnTo>
                  <a:lnTo>
                    <a:pt x="1501140" y="35814"/>
                  </a:lnTo>
                  <a:lnTo>
                    <a:pt x="1504175" y="35814"/>
                  </a:lnTo>
                  <a:lnTo>
                    <a:pt x="1504175" y="13716"/>
                  </a:lnTo>
                  <a:lnTo>
                    <a:pt x="1569720" y="13716"/>
                  </a:lnTo>
                  <a:lnTo>
                    <a:pt x="1569720" y="35814"/>
                  </a:lnTo>
                  <a:lnTo>
                    <a:pt x="1572755" y="35814"/>
                  </a:lnTo>
                  <a:lnTo>
                    <a:pt x="1572755" y="13716"/>
                  </a:lnTo>
                  <a:lnTo>
                    <a:pt x="1637538" y="13716"/>
                  </a:lnTo>
                  <a:lnTo>
                    <a:pt x="1637538" y="35814"/>
                  </a:lnTo>
                  <a:lnTo>
                    <a:pt x="1640586" y="35814"/>
                  </a:lnTo>
                  <a:lnTo>
                    <a:pt x="1640586" y="13716"/>
                  </a:lnTo>
                  <a:lnTo>
                    <a:pt x="1706118" y="13716"/>
                  </a:lnTo>
                  <a:lnTo>
                    <a:pt x="1706118" y="35814"/>
                  </a:lnTo>
                  <a:lnTo>
                    <a:pt x="1709166" y="35814"/>
                  </a:lnTo>
                  <a:lnTo>
                    <a:pt x="1709166" y="13716"/>
                  </a:lnTo>
                  <a:lnTo>
                    <a:pt x="1774698" y="13716"/>
                  </a:lnTo>
                  <a:lnTo>
                    <a:pt x="1774698" y="35814"/>
                  </a:lnTo>
                  <a:lnTo>
                    <a:pt x="1776984" y="35814"/>
                  </a:lnTo>
                  <a:lnTo>
                    <a:pt x="1776984" y="13716"/>
                  </a:lnTo>
                  <a:lnTo>
                    <a:pt x="1842516" y="13716"/>
                  </a:lnTo>
                  <a:lnTo>
                    <a:pt x="1842516" y="35814"/>
                  </a:lnTo>
                  <a:lnTo>
                    <a:pt x="1845564" y="35814"/>
                  </a:lnTo>
                  <a:lnTo>
                    <a:pt x="1845564" y="13716"/>
                  </a:lnTo>
                  <a:lnTo>
                    <a:pt x="1978914" y="13716"/>
                  </a:lnTo>
                  <a:lnTo>
                    <a:pt x="1978914" y="23622"/>
                  </a:lnTo>
                  <a:lnTo>
                    <a:pt x="2000046" y="13716"/>
                  </a:lnTo>
                  <a:lnTo>
                    <a:pt x="200329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26058" y="5049012"/>
              <a:ext cx="136525" cy="45720"/>
            </a:xfrm>
            <a:custGeom>
              <a:avLst/>
              <a:gdLst/>
              <a:ahLst/>
              <a:cxnLst/>
              <a:rect l="l" t="t" r="r" b="b"/>
              <a:pathLst>
                <a:path w="136525" h="45720">
                  <a:moveTo>
                    <a:pt x="13639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6397" y="45720"/>
                  </a:lnTo>
                  <a:lnTo>
                    <a:pt x="13639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224534" y="5047488"/>
              <a:ext cx="139700" cy="48895"/>
            </a:xfrm>
            <a:custGeom>
              <a:avLst/>
              <a:gdLst/>
              <a:ahLst/>
              <a:cxnLst/>
              <a:rect l="l" t="t" r="r" b="b"/>
              <a:pathLst>
                <a:path w="139700" h="48895">
                  <a:moveTo>
                    <a:pt x="13792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7"/>
                  </a:lnTo>
                  <a:lnTo>
                    <a:pt x="137922" y="48767"/>
                  </a:lnTo>
                  <a:lnTo>
                    <a:pt x="139446" y="47244"/>
                  </a:lnTo>
                  <a:lnTo>
                    <a:pt x="3047" y="47244"/>
                  </a:lnTo>
                  <a:lnTo>
                    <a:pt x="1524" y="45720"/>
                  </a:lnTo>
                  <a:lnTo>
                    <a:pt x="3047" y="4572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39446" y="1524"/>
                  </a:lnTo>
                  <a:lnTo>
                    <a:pt x="137922" y="0"/>
                  </a:lnTo>
                  <a:close/>
                </a:path>
                <a:path w="139700" h="48895">
                  <a:moveTo>
                    <a:pt x="3047" y="45720"/>
                  </a:moveTo>
                  <a:lnTo>
                    <a:pt x="1524" y="45720"/>
                  </a:lnTo>
                  <a:lnTo>
                    <a:pt x="3047" y="47244"/>
                  </a:lnTo>
                  <a:lnTo>
                    <a:pt x="3047" y="45720"/>
                  </a:lnTo>
                  <a:close/>
                </a:path>
                <a:path w="139700" h="48895">
                  <a:moveTo>
                    <a:pt x="136397" y="45720"/>
                  </a:moveTo>
                  <a:lnTo>
                    <a:pt x="3047" y="45720"/>
                  </a:lnTo>
                  <a:lnTo>
                    <a:pt x="3047" y="47244"/>
                  </a:lnTo>
                  <a:lnTo>
                    <a:pt x="136397" y="47244"/>
                  </a:lnTo>
                  <a:lnTo>
                    <a:pt x="136397" y="45720"/>
                  </a:lnTo>
                  <a:close/>
                </a:path>
                <a:path w="139700" h="48895">
                  <a:moveTo>
                    <a:pt x="136397" y="1524"/>
                  </a:moveTo>
                  <a:lnTo>
                    <a:pt x="136397" y="47244"/>
                  </a:lnTo>
                  <a:lnTo>
                    <a:pt x="137922" y="45720"/>
                  </a:lnTo>
                  <a:lnTo>
                    <a:pt x="139446" y="45720"/>
                  </a:lnTo>
                  <a:lnTo>
                    <a:pt x="139446" y="3048"/>
                  </a:lnTo>
                  <a:lnTo>
                    <a:pt x="137922" y="3048"/>
                  </a:lnTo>
                  <a:lnTo>
                    <a:pt x="136397" y="1524"/>
                  </a:lnTo>
                  <a:close/>
                </a:path>
                <a:path w="139700" h="48895">
                  <a:moveTo>
                    <a:pt x="139446" y="45720"/>
                  </a:moveTo>
                  <a:lnTo>
                    <a:pt x="137922" y="45720"/>
                  </a:lnTo>
                  <a:lnTo>
                    <a:pt x="136397" y="47244"/>
                  </a:lnTo>
                  <a:lnTo>
                    <a:pt x="139446" y="47244"/>
                  </a:lnTo>
                  <a:lnTo>
                    <a:pt x="139446" y="45720"/>
                  </a:lnTo>
                  <a:close/>
                </a:path>
                <a:path w="139700" h="4889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39700" h="48895">
                  <a:moveTo>
                    <a:pt x="13639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36397" y="3048"/>
                  </a:lnTo>
                  <a:lnTo>
                    <a:pt x="136397" y="1524"/>
                  </a:lnTo>
                  <a:close/>
                </a:path>
                <a:path w="139700" h="48895">
                  <a:moveTo>
                    <a:pt x="139446" y="1524"/>
                  </a:moveTo>
                  <a:lnTo>
                    <a:pt x="136397" y="1524"/>
                  </a:lnTo>
                  <a:lnTo>
                    <a:pt x="137922" y="3048"/>
                  </a:lnTo>
                  <a:lnTo>
                    <a:pt x="139446" y="3048"/>
                  </a:lnTo>
                  <a:lnTo>
                    <a:pt x="1394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223010" y="4980431"/>
              <a:ext cx="1849120" cy="114300"/>
            </a:xfrm>
            <a:custGeom>
              <a:avLst/>
              <a:gdLst/>
              <a:ahLst/>
              <a:cxnLst/>
              <a:rect l="l" t="t" r="r" b="b"/>
              <a:pathLst>
                <a:path w="184912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  <a:path w="1849120" h="114300">
                  <a:moveTo>
                    <a:pt x="1848599" y="0"/>
                  </a:moveTo>
                  <a:lnTo>
                    <a:pt x="1842516" y="0"/>
                  </a:lnTo>
                  <a:lnTo>
                    <a:pt x="1842516" y="114300"/>
                  </a:lnTo>
                  <a:lnTo>
                    <a:pt x="1848599" y="114300"/>
                  </a:lnTo>
                  <a:lnTo>
                    <a:pt x="18485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522982" y="4639818"/>
              <a:ext cx="204470" cy="45085"/>
            </a:xfrm>
            <a:custGeom>
              <a:avLst/>
              <a:gdLst/>
              <a:ahLst/>
              <a:cxnLst/>
              <a:rect l="l" t="t" r="r" b="b"/>
              <a:pathLst>
                <a:path w="204469" h="45085">
                  <a:moveTo>
                    <a:pt x="204216" y="0"/>
                  </a:moveTo>
                  <a:lnTo>
                    <a:pt x="0" y="0"/>
                  </a:lnTo>
                  <a:lnTo>
                    <a:pt x="0" y="44958"/>
                  </a:lnTo>
                  <a:lnTo>
                    <a:pt x="204216" y="44958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521458" y="4638294"/>
              <a:ext cx="207645" cy="48260"/>
            </a:xfrm>
            <a:custGeom>
              <a:avLst/>
              <a:gdLst/>
              <a:ahLst/>
              <a:cxnLst/>
              <a:rect l="l" t="t" r="r" b="b"/>
              <a:pathLst>
                <a:path w="207644" h="48260">
                  <a:moveTo>
                    <a:pt x="205740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46481"/>
                  </a:lnTo>
                  <a:lnTo>
                    <a:pt x="1524" y="48005"/>
                  </a:lnTo>
                  <a:lnTo>
                    <a:pt x="205740" y="48005"/>
                  </a:lnTo>
                  <a:lnTo>
                    <a:pt x="207264" y="46481"/>
                  </a:lnTo>
                  <a:lnTo>
                    <a:pt x="3048" y="46481"/>
                  </a:lnTo>
                  <a:lnTo>
                    <a:pt x="1524" y="44957"/>
                  </a:lnTo>
                  <a:lnTo>
                    <a:pt x="3048" y="44957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07264" y="1523"/>
                  </a:lnTo>
                  <a:lnTo>
                    <a:pt x="205740" y="0"/>
                  </a:lnTo>
                  <a:close/>
                </a:path>
                <a:path w="207644" h="48260">
                  <a:moveTo>
                    <a:pt x="3048" y="44957"/>
                  </a:moveTo>
                  <a:lnTo>
                    <a:pt x="1524" y="44957"/>
                  </a:lnTo>
                  <a:lnTo>
                    <a:pt x="3048" y="46481"/>
                  </a:lnTo>
                  <a:lnTo>
                    <a:pt x="3048" y="44957"/>
                  </a:lnTo>
                  <a:close/>
                </a:path>
                <a:path w="207644" h="48260">
                  <a:moveTo>
                    <a:pt x="204216" y="44957"/>
                  </a:moveTo>
                  <a:lnTo>
                    <a:pt x="3048" y="44957"/>
                  </a:lnTo>
                  <a:lnTo>
                    <a:pt x="3048" y="46481"/>
                  </a:lnTo>
                  <a:lnTo>
                    <a:pt x="204216" y="46481"/>
                  </a:lnTo>
                  <a:lnTo>
                    <a:pt x="204216" y="44957"/>
                  </a:lnTo>
                  <a:close/>
                </a:path>
                <a:path w="207644" h="48260">
                  <a:moveTo>
                    <a:pt x="204216" y="1523"/>
                  </a:moveTo>
                  <a:lnTo>
                    <a:pt x="204216" y="46481"/>
                  </a:lnTo>
                  <a:lnTo>
                    <a:pt x="205740" y="44957"/>
                  </a:lnTo>
                  <a:lnTo>
                    <a:pt x="207264" y="44957"/>
                  </a:lnTo>
                  <a:lnTo>
                    <a:pt x="207264" y="3047"/>
                  </a:lnTo>
                  <a:lnTo>
                    <a:pt x="205740" y="3047"/>
                  </a:lnTo>
                  <a:lnTo>
                    <a:pt x="204216" y="1523"/>
                  </a:lnTo>
                  <a:close/>
                </a:path>
                <a:path w="207644" h="48260">
                  <a:moveTo>
                    <a:pt x="207264" y="44957"/>
                  </a:moveTo>
                  <a:lnTo>
                    <a:pt x="205740" y="44957"/>
                  </a:lnTo>
                  <a:lnTo>
                    <a:pt x="204216" y="46481"/>
                  </a:lnTo>
                  <a:lnTo>
                    <a:pt x="207264" y="46481"/>
                  </a:lnTo>
                  <a:lnTo>
                    <a:pt x="207264" y="44957"/>
                  </a:lnTo>
                  <a:close/>
                </a:path>
                <a:path w="207644" h="4826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07644" h="48260">
                  <a:moveTo>
                    <a:pt x="204216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04216" y="3047"/>
                  </a:lnTo>
                  <a:lnTo>
                    <a:pt x="204216" y="1523"/>
                  </a:lnTo>
                  <a:close/>
                </a:path>
                <a:path w="207644" h="48260">
                  <a:moveTo>
                    <a:pt x="207264" y="1523"/>
                  </a:moveTo>
                  <a:lnTo>
                    <a:pt x="204216" y="1523"/>
                  </a:lnTo>
                  <a:lnTo>
                    <a:pt x="205740" y="3047"/>
                  </a:lnTo>
                  <a:lnTo>
                    <a:pt x="207264" y="3047"/>
                  </a:lnTo>
                  <a:lnTo>
                    <a:pt x="207264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795777" y="4844034"/>
              <a:ext cx="204470" cy="45720"/>
            </a:xfrm>
            <a:custGeom>
              <a:avLst/>
              <a:gdLst/>
              <a:ahLst/>
              <a:cxnLst/>
              <a:rect l="l" t="t" r="r" b="b"/>
              <a:pathLst>
                <a:path w="204469" h="45720">
                  <a:moveTo>
                    <a:pt x="2042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215" y="4572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794254" y="4842510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80" h="48895">
                  <a:moveTo>
                    <a:pt x="206501" y="0"/>
                  </a:moveTo>
                  <a:lnTo>
                    <a:pt x="1523" y="0"/>
                  </a:lnTo>
                  <a:lnTo>
                    <a:pt x="0" y="1524"/>
                  </a:lnTo>
                  <a:lnTo>
                    <a:pt x="0" y="47243"/>
                  </a:lnTo>
                  <a:lnTo>
                    <a:pt x="1523" y="48767"/>
                  </a:lnTo>
                  <a:lnTo>
                    <a:pt x="206501" y="48767"/>
                  </a:lnTo>
                  <a:lnTo>
                    <a:pt x="208025" y="47243"/>
                  </a:lnTo>
                  <a:lnTo>
                    <a:pt x="3047" y="47243"/>
                  </a:lnTo>
                  <a:lnTo>
                    <a:pt x="1523" y="45719"/>
                  </a:lnTo>
                  <a:lnTo>
                    <a:pt x="3047" y="4571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80" h="48895">
                  <a:moveTo>
                    <a:pt x="3047" y="45719"/>
                  </a:moveTo>
                  <a:lnTo>
                    <a:pt x="1523" y="45719"/>
                  </a:lnTo>
                  <a:lnTo>
                    <a:pt x="3047" y="47243"/>
                  </a:lnTo>
                  <a:lnTo>
                    <a:pt x="3047" y="45719"/>
                  </a:lnTo>
                  <a:close/>
                </a:path>
                <a:path w="208280" h="48895">
                  <a:moveTo>
                    <a:pt x="204977" y="45719"/>
                  </a:moveTo>
                  <a:lnTo>
                    <a:pt x="3047" y="45719"/>
                  </a:lnTo>
                  <a:lnTo>
                    <a:pt x="3047" y="47243"/>
                  </a:lnTo>
                  <a:lnTo>
                    <a:pt x="204977" y="47243"/>
                  </a:lnTo>
                  <a:lnTo>
                    <a:pt x="204977" y="45719"/>
                  </a:lnTo>
                  <a:close/>
                </a:path>
                <a:path w="208280" h="48895">
                  <a:moveTo>
                    <a:pt x="204977" y="1524"/>
                  </a:moveTo>
                  <a:lnTo>
                    <a:pt x="204977" y="47243"/>
                  </a:lnTo>
                  <a:lnTo>
                    <a:pt x="206501" y="45719"/>
                  </a:lnTo>
                  <a:lnTo>
                    <a:pt x="208025" y="45719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80" h="48895">
                  <a:moveTo>
                    <a:pt x="208025" y="45719"/>
                  </a:moveTo>
                  <a:lnTo>
                    <a:pt x="206501" y="45719"/>
                  </a:lnTo>
                  <a:lnTo>
                    <a:pt x="204977" y="47243"/>
                  </a:lnTo>
                  <a:lnTo>
                    <a:pt x="208025" y="47243"/>
                  </a:lnTo>
                  <a:lnTo>
                    <a:pt x="208025" y="45719"/>
                  </a:lnTo>
                  <a:close/>
                </a:path>
                <a:path w="208280" h="4889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08280" h="48895">
                  <a:moveTo>
                    <a:pt x="20497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80" h="48895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727198" y="4844034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80" h="45720">
                  <a:moveTo>
                    <a:pt x="6858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580" y="4572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25674" y="4684775"/>
              <a:ext cx="413384" cy="229870"/>
            </a:xfrm>
            <a:custGeom>
              <a:avLst/>
              <a:gdLst/>
              <a:ahLst/>
              <a:cxnLst/>
              <a:rect l="l" t="t" r="r" b="b"/>
              <a:pathLst>
                <a:path w="413385" h="229870">
                  <a:moveTo>
                    <a:pt x="71628" y="159258"/>
                  </a:moveTo>
                  <a:lnTo>
                    <a:pt x="70104" y="157734"/>
                  </a:lnTo>
                  <a:lnTo>
                    <a:pt x="68580" y="157734"/>
                  </a:lnTo>
                  <a:lnTo>
                    <a:pt x="68580" y="160782"/>
                  </a:lnTo>
                  <a:lnTo>
                    <a:pt x="68580" y="203454"/>
                  </a:lnTo>
                  <a:lnTo>
                    <a:pt x="3048" y="203454"/>
                  </a:lnTo>
                  <a:lnTo>
                    <a:pt x="3048" y="160782"/>
                  </a:lnTo>
                  <a:lnTo>
                    <a:pt x="68580" y="160782"/>
                  </a:lnTo>
                  <a:lnTo>
                    <a:pt x="68580" y="157734"/>
                  </a:lnTo>
                  <a:lnTo>
                    <a:pt x="1524" y="157734"/>
                  </a:lnTo>
                  <a:lnTo>
                    <a:pt x="0" y="159258"/>
                  </a:lnTo>
                  <a:lnTo>
                    <a:pt x="0" y="204978"/>
                  </a:lnTo>
                  <a:lnTo>
                    <a:pt x="1524" y="206502"/>
                  </a:lnTo>
                  <a:lnTo>
                    <a:pt x="70104" y="206502"/>
                  </a:lnTo>
                  <a:lnTo>
                    <a:pt x="71628" y="204978"/>
                  </a:lnTo>
                  <a:lnTo>
                    <a:pt x="71628" y="203454"/>
                  </a:lnTo>
                  <a:lnTo>
                    <a:pt x="71628" y="160782"/>
                  </a:lnTo>
                  <a:lnTo>
                    <a:pt x="71628" y="159258"/>
                  </a:lnTo>
                  <a:close/>
                </a:path>
                <a:path w="413385" h="229870">
                  <a:moveTo>
                    <a:pt x="413004" y="204978"/>
                  </a:moveTo>
                  <a:lnTo>
                    <a:pt x="409956" y="204978"/>
                  </a:lnTo>
                  <a:lnTo>
                    <a:pt x="409956" y="229362"/>
                  </a:lnTo>
                  <a:lnTo>
                    <a:pt x="413004" y="229362"/>
                  </a:lnTo>
                  <a:lnTo>
                    <a:pt x="413004" y="204978"/>
                  </a:lnTo>
                  <a:close/>
                </a:path>
                <a:path w="413385" h="229870">
                  <a:moveTo>
                    <a:pt x="413004" y="0"/>
                  </a:moveTo>
                  <a:lnTo>
                    <a:pt x="409956" y="0"/>
                  </a:lnTo>
                  <a:lnTo>
                    <a:pt x="409956" y="24384"/>
                  </a:lnTo>
                  <a:lnTo>
                    <a:pt x="413004" y="24384"/>
                  </a:lnTo>
                  <a:lnTo>
                    <a:pt x="413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34105" y="4776216"/>
              <a:ext cx="6350" cy="113664"/>
            </a:xfrm>
            <a:custGeom>
              <a:avLst/>
              <a:gdLst/>
              <a:ahLst/>
              <a:cxnLst/>
              <a:rect l="l" t="t" r="r" b="b"/>
              <a:pathLst>
                <a:path w="6350" h="113664">
                  <a:moveTo>
                    <a:pt x="6096" y="0"/>
                  </a:moveTo>
                  <a:lnTo>
                    <a:pt x="0" y="0"/>
                  </a:lnTo>
                  <a:lnTo>
                    <a:pt x="0" y="113537"/>
                  </a:lnTo>
                  <a:lnTo>
                    <a:pt x="6096" y="11353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35630" y="5094732"/>
              <a:ext cx="3175" cy="24130"/>
            </a:xfrm>
            <a:custGeom>
              <a:avLst/>
              <a:gdLst/>
              <a:ahLst/>
              <a:cxnLst/>
              <a:rect l="l" t="t" r="r" b="b"/>
              <a:pathLst>
                <a:path w="3175" h="24129">
                  <a:moveTo>
                    <a:pt x="3048" y="0"/>
                  </a:moveTo>
                  <a:lnTo>
                    <a:pt x="0" y="0"/>
                  </a:lnTo>
                  <a:lnTo>
                    <a:pt x="0" y="23622"/>
                  </a:lnTo>
                  <a:lnTo>
                    <a:pt x="3048" y="23622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280923" y="4900671"/>
            <a:ext cx="1290320" cy="84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08330" algn="l"/>
                <a:tab pos="1222375" algn="l"/>
              </a:tabLst>
            </a:pPr>
            <a:r>
              <a:rPr sz="350" spc="-50" dirty="0">
                <a:latin typeface="Arial MT"/>
                <a:cs typeface="Arial MT"/>
              </a:rPr>
              <a:t>0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350" spc="-50" dirty="0">
                <a:latin typeface="Arial MT"/>
                <a:cs typeface="Arial MT"/>
              </a:rPr>
              <a:t>9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350" spc="-25" dirty="0">
                <a:latin typeface="Arial MT"/>
                <a:cs typeface="Arial MT"/>
              </a:rPr>
              <a:t>18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071880" y="4775704"/>
            <a:ext cx="127635" cy="327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2</a:t>
            </a:r>
            <a:endParaRPr sz="6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3</a:t>
            </a:r>
            <a:endParaRPr sz="600" baseline="-20833">
              <a:latin typeface="Arial MT"/>
              <a:cs typeface="Arial MT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1293050" y="4503356"/>
            <a:ext cx="1231900" cy="775970"/>
            <a:chOff x="1293050" y="4503356"/>
            <a:chExt cx="1231900" cy="775970"/>
          </a:xfrm>
        </p:grpSpPr>
        <p:sp>
          <p:nvSpPr>
            <p:cNvPr id="156" name="object 156"/>
            <p:cNvSpPr/>
            <p:nvPr/>
          </p:nvSpPr>
          <p:spPr>
            <a:xfrm>
              <a:off x="1294637" y="5165598"/>
              <a:ext cx="1228725" cy="45720"/>
            </a:xfrm>
            <a:custGeom>
              <a:avLst/>
              <a:gdLst/>
              <a:ahLst/>
              <a:cxnLst/>
              <a:rect l="l" t="t" r="r" b="b"/>
              <a:pathLst>
                <a:path w="1228725" h="45720">
                  <a:moveTo>
                    <a:pt x="1205484" y="0"/>
                  </a:moveTo>
                  <a:lnTo>
                    <a:pt x="1205484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05484" y="34289"/>
                  </a:lnTo>
                  <a:lnTo>
                    <a:pt x="1205484" y="45719"/>
                  </a:lnTo>
                  <a:lnTo>
                    <a:pt x="1228344" y="22860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293113" y="5161788"/>
              <a:ext cx="1231900" cy="53340"/>
            </a:xfrm>
            <a:custGeom>
              <a:avLst/>
              <a:gdLst/>
              <a:ahLst/>
              <a:cxnLst/>
              <a:rect l="l" t="t" r="r" b="b"/>
              <a:pathLst>
                <a:path w="1231900" h="53339">
                  <a:moveTo>
                    <a:pt x="1205484" y="48006"/>
                  </a:moveTo>
                  <a:lnTo>
                    <a:pt x="1205484" y="53339"/>
                  </a:lnTo>
                  <a:lnTo>
                    <a:pt x="1209185" y="49529"/>
                  </a:lnTo>
                  <a:lnTo>
                    <a:pt x="1208532" y="49529"/>
                  </a:lnTo>
                  <a:lnTo>
                    <a:pt x="1205484" y="48006"/>
                  </a:lnTo>
                  <a:close/>
                </a:path>
                <a:path w="1231900" h="53339">
                  <a:moveTo>
                    <a:pt x="1208532" y="44958"/>
                  </a:moveTo>
                  <a:lnTo>
                    <a:pt x="1205484" y="48006"/>
                  </a:lnTo>
                  <a:lnTo>
                    <a:pt x="1208532" y="49529"/>
                  </a:lnTo>
                  <a:lnTo>
                    <a:pt x="1208532" y="44958"/>
                  </a:lnTo>
                  <a:close/>
                </a:path>
                <a:path w="1231900" h="53339">
                  <a:moveTo>
                    <a:pt x="1227201" y="26288"/>
                  </a:moveTo>
                  <a:lnTo>
                    <a:pt x="1208532" y="44958"/>
                  </a:lnTo>
                  <a:lnTo>
                    <a:pt x="1208532" y="49529"/>
                  </a:lnTo>
                  <a:lnTo>
                    <a:pt x="1209185" y="49529"/>
                  </a:lnTo>
                  <a:lnTo>
                    <a:pt x="1230651" y="27432"/>
                  </a:lnTo>
                  <a:lnTo>
                    <a:pt x="1228344" y="27432"/>
                  </a:lnTo>
                  <a:lnTo>
                    <a:pt x="1227201" y="26288"/>
                  </a:lnTo>
                  <a:close/>
                </a:path>
                <a:path w="1231900" h="53339">
                  <a:moveTo>
                    <a:pt x="1205484" y="38100"/>
                  </a:moveTo>
                  <a:lnTo>
                    <a:pt x="1205484" y="48006"/>
                  </a:lnTo>
                  <a:lnTo>
                    <a:pt x="1208532" y="44958"/>
                  </a:lnTo>
                  <a:lnTo>
                    <a:pt x="1208532" y="39624"/>
                  </a:lnTo>
                  <a:lnTo>
                    <a:pt x="1207008" y="39624"/>
                  </a:lnTo>
                  <a:lnTo>
                    <a:pt x="1205484" y="38100"/>
                  </a:lnTo>
                  <a:close/>
                </a:path>
                <a:path w="1231900" h="53339">
                  <a:moveTo>
                    <a:pt x="1205484" y="13715"/>
                  </a:moveTo>
                  <a:lnTo>
                    <a:pt x="0" y="13715"/>
                  </a:lnTo>
                  <a:lnTo>
                    <a:pt x="0" y="39624"/>
                  </a:lnTo>
                  <a:lnTo>
                    <a:pt x="1205484" y="39624"/>
                  </a:lnTo>
                  <a:lnTo>
                    <a:pt x="1205484" y="38100"/>
                  </a:lnTo>
                  <a:lnTo>
                    <a:pt x="3048" y="38100"/>
                  </a:lnTo>
                  <a:lnTo>
                    <a:pt x="1524" y="36575"/>
                  </a:lnTo>
                  <a:lnTo>
                    <a:pt x="3048" y="36575"/>
                  </a:lnTo>
                  <a:lnTo>
                    <a:pt x="3048" y="16763"/>
                  </a:lnTo>
                  <a:lnTo>
                    <a:pt x="1524" y="16763"/>
                  </a:lnTo>
                  <a:lnTo>
                    <a:pt x="3048" y="15239"/>
                  </a:lnTo>
                  <a:lnTo>
                    <a:pt x="1205484" y="15239"/>
                  </a:lnTo>
                  <a:lnTo>
                    <a:pt x="1205484" y="13715"/>
                  </a:lnTo>
                  <a:close/>
                </a:path>
                <a:path w="1231900" h="53339">
                  <a:moveTo>
                    <a:pt x="1208532" y="36575"/>
                  </a:moveTo>
                  <a:lnTo>
                    <a:pt x="3048" y="36575"/>
                  </a:lnTo>
                  <a:lnTo>
                    <a:pt x="3048" y="38100"/>
                  </a:lnTo>
                  <a:lnTo>
                    <a:pt x="1205484" y="38100"/>
                  </a:lnTo>
                  <a:lnTo>
                    <a:pt x="1207008" y="39624"/>
                  </a:lnTo>
                  <a:lnTo>
                    <a:pt x="1208532" y="39624"/>
                  </a:lnTo>
                  <a:lnTo>
                    <a:pt x="1208532" y="36575"/>
                  </a:lnTo>
                  <a:close/>
                </a:path>
                <a:path w="1231900" h="53339">
                  <a:moveTo>
                    <a:pt x="3048" y="36575"/>
                  </a:moveTo>
                  <a:lnTo>
                    <a:pt x="1524" y="36575"/>
                  </a:lnTo>
                  <a:lnTo>
                    <a:pt x="3048" y="38100"/>
                  </a:lnTo>
                  <a:lnTo>
                    <a:pt x="3048" y="36575"/>
                  </a:lnTo>
                  <a:close/>
                </a:path>
                <a:path w="1231900" h="53339">
                  <a:moveTo>
                    <a:pt x="1228344" y="25146"/>
                  </a:moveTo>
                  <a:lnTo>
                    <a:pt x="1227201" y="26288"/>
                  </a:lnTo>
                  <a:lnTo>
                    <a:pt x="1228344" y="27432"/>
                  </a:lnTo>
                  <a:lnTo>
                    <a:pt x="1228344" y="25146"/>
                  </a:lnTo>
                  <a:close/>
                </a:path>
                <a:path w="1231900" h="53339">
                  <a:moveTo>
                    <a:pt x="1229911" y="25146"/>
                  </a:moveTo>
                  <a:lnTo>
                    <a:pt x="1228344" y="25146"/>
                  </a:lnTo>
                  <a:lnTo>
                    <a:pt x="1228344" y="27432"/>
                  </a:lnTo>
                  <a:lnTo>
                    <a:pt x="1230651" y="27432"/>
                  </a:lnTo>
                  <a:lnTo>
                    <a:pt x="1231392" y="26670"/>
                  </a:lnTo>
                  <a:lnTo>
                    <a:pt x="1229911" y="25146"/>
                  </a:lnTo>
                  <a:close/>
                </a:path>
                <a:path w="1231900" h="53339">
                  <a:moveTo>
                    <a:pt x="1209185" y="3810"/>
                  </a:moveTo>
                  <a:lnTo>
                    <a:pt x="1208532" y="3810"/>
                  </a:lnTo>
                  <a:lnTo>
                    <a:pt x="1208532" y="7620"/>
                  </a:lnTo>
                  <a:lnTo>
                    <a:pt x="1227201" y="26288"/>
                  </a:lnTo>
                  <a:lnTo>
                    <a:pt x="1228344" y="25146"/>
                  </a:lnTo>
                  <a:lnTo>
                    <a:pt x="1229911" y="25146"/>
                  </a:lnTo>
                  <a:lnTo>
                    <a:pt x="1209185" y="3810"/>
                  </a:lnTo>
                  <a:close/>
                </a:path>
                <a:path w="1231900" h="53339">
                  <a:moveTo>
                    <a:pt x="3048" y="15239"/>
                  </a:moveTo>
                  <a:lnTo>
                    <a:pt x="1524" y="16763"/>
                  </a:lnTo>
                  <a:lnTo>
                    <a:pt x="3048" y="16763"/>
                  </a:lnTo>
                  <a:lnTo>
                    <a:pt x="3048" y="15239"/>
                  </a:lnTo>
                  <a:close/>
                </a:path>
                <a:path w="1231900" h="53339">
                  <a:moveTo>
                    <a:pt x="1208532" y="13715"/>
                  </a:moveTo>
                  <a:lnTo>
                    <a:pt x="1207008" y="13715"/>
                  </a:lnTo>
                  <a:lnTo>
                    <a:pt x="1205484" y="15239"/>
                  </a:lnTo>
                  <a:lnTo>
                    <a:pt x="3048" y="15239"/>
                  </a:lnTo>
                  <a:lnTo>
                    <a:pt x="3048" y="16763"/>
                  </a:lnTo>
                  <a:lnTo>
                    <a:pt x="1208532" y="16763"/>
                  </a:lnTo>
                  <a:lnTo>
                    <a:pt x="1208532" y="13715"/>
                  </a:lnTo>
                  <a:close/>
                </a:path>
                <a:path w="1231900" h="53339">
                  <a:moveTo>
                    <a:pt x="1205484" y="4572"/>
                  </a:moveTo>
                  <a:lnTo>
                    <a:pt x="1205484" y="15239"/>
                  </a:lnTo>
                  <a:lnTo>
                    <a:pt x="1207008" y="13715"/>
                  </a:lnTo>
                  <a:lnTo>
                    <a:pt x="1208532" y="13715"/>
                  </a:lnTo>
                  <a:lnTo>
                    <a:pt x="1208532" y="7620"/>
                  </a:lnTo>
                  <a:lnTo>
                    <a:pt x="1205484" y="4572"/>
                  </a:lnTo>
                  <a:close/>
                </a:path>
                <a:path w="1231900" h="53339">
                  <a:moveTo>
                    <a:pt x="1208532" y="3810"/>
                  </a:moveTo>
                  <a:lnTo>
                    <a:pt x="1205484" y="4572"/>
                  </a:lnTo>
                  <a:lnTo>
                    <a:pt x="1208532" y="7620"/>
                  </a:lnTo>
                  <a:lnTo>
                    <a:pt x="1208532" y="3810"/>
                  </a:lnTo>
                  <a:close/>
                </a:path>
                <a:path w="1231900" h="53339">
                  <a:moveTo>
                    <a:pt x="1205484" y="0"/>
                  </a:moveTo>
                  <a:lnTo>
                    <a:pt x="1205484" y="4572"/>
                  </a:lnTo>
                  <a:lnTo>
                    <a:pt x="1208532" y="3810"/>
                  </a:lnTo>
                  <a:lnTo>
                    <a:pt x="1209185" y="3810"/>
                  </a:lnTo>
                  <a:lnTo>
                    <a:pt x="1205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294638" y="4504944"/>
              <a:ext cx="0" cy="772795"/>
            </a:xfrm>
            <a:custGeom>
              <a:avLst/>
              <a:gdLst/>
              <a:ahLst/>
              <a:cxnLst/>
              <a:rect l="l" t="t" r="r" b="b"/>
              <a:pathLst>
                <a:path h="772795">
                  <a:moveTo>
                    <a:pt x="0" y="0"/>
                  </a:moveTo>
                  <a:lnTo>
                    <a:pt x="0" y="772667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22982" y="4504944"/>
              <a:ext cx="0" cy="772795"/>
            </a:xfrm>
            <a:custGeom>
              <a:avLst/>
              <a:gdLst/>
              <a:ahLst/>
              <a:cxnLst/>
              <a:rect l="l" t="t" r="r" b="b"/>
              <a:pathLst>
                <a:path h="772795">
                  <a:moveTo>
                    <a:pt x="0" y="0"/>
                  </a:moveTo>
                  <a:lnTo>
                    <a:pt x="0" y="772667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957072" y="4306312"/>
            <a:ext cx="2459990" cy="4737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(FPP)</a:t>
            </a:r>
            <a:endParaRPr sz="125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60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1</a:t>
            </a:r>
            <a:endParaRPr sz="600" baseline="-20833">
              <a:latin typeface="Arial MT"/>
              <a:cs typeface="Arial MT"/>
            </a:endParaRPr>
          </a:p>
          <a:p>
            <a:pPr marL="323850">
              <a:lnSpc>
                <a:spcPct val="100000"/>
              </a:lnSpc>
              <a:spcBef>
                <a:spcPts val="259"/>
              </a:spcBef>
              <a:tabLst>
                <a:tab pos="726440" algn="l"/>
                <a:tab pos="1113790" algn="l"/>
                <a:tab pos="1546225" algn="l"/>
                <a:tab pos="1955164" algn="l"/>
              </a:tabLst>
            </a:pPr>
            <a:r>
              <a:rPr sz="350" spc="-50" dirty="0">
                <a:latin typeface="Arial MT"/>
                <a:cs typeface="Arial MT"/>
              </a:rPr>
              <a:t>0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350" spc="-50" dirty="0">
                <a:latin typeface="Arial MT"/>
                <a:cs typeface="Arial MT"/>
              </a:rPr>
              <a:t>6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350" spc="-25" dirty="0">
                <a:latin typeface="Arial MT"/>
                <a:cs typeface="Arial MT"/>
              </a:rPr>
              <a:t>12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350" spc="-25" dirty="0">
                <a:latin typeface="Arial MT"/>
                <a:cs typeface="Arial MT"/>
              </a:rPr>
              <a:t>18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350" spc="-25" dirty="0">
                <a:latin typeface="Arial MT"/>
                <a:cs typeface="Arial MT"/>
              </a:rPr>
              <a:t>24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725423" y="5345429"/>
            <a:ext cx="2912110" cy="1092200"/>
            <a:chOff x="725423" y="5345429"/>
            <a:chExt cx="2912110" cy="1092200"/>
          </a:xfrm>
        </p:grpSpPr>
        <p:sp>
          <p:nvSpPr>
            <p:cNvPr id="162" name="object 162"/>
            <p:cNvSpPr/>
            <p:nvPr/>
          </p:nvSpPr>
          <p:spPr>
            <a:xfrm>
              <a:off x="725423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10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3595" y="5823203"/>
              <a:ext cx="546354" cy="341375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2862072" y="5821679"/>
              <a:ext cx="549910" cy="344805"/>
            </a:xfrm>
            <a:custGeom>
              <a:avLst/>
              <a:gdLst/>
              <a:ahLst/>
              <a:cxnLst/>
              <a:rect l="l" t="t" r="r" b="b"/>
              <a:pathLst>
                <a:path w="549910" h="344804">
                  <a:moveTo>
                    <a:pt x="549401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549401" y="344424"/>
                  </a:lnTo>
                  <a:lnTo>
                    <a:pt x="549401" y="342900"/>
                  </a:lnTo>
                  <a:lnTo>
                    <a:pt x="3047" y="342900"/>
                  </a:lnTo>
                  <a:lnTo>
                    <a:pt x="1523" y="341375"/>
                  </a:lnTo>
                  <a:lnTo>
                    <a:pt x="3047" y="341375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549401" y="1524"/>
                  </a:lnTo>
                  <a:lnTo>
                    <a:pt x="549401" y="0"/>
                  </a:lnTo>
                  <a:close/>
                </a:path>
                <a:path w="549910" h="344804">
                  <a:moveTo>
                    <a:pt x="3047" y="341375"/>
                  </a:moveTo>
                  <a:lnTo>
                    <a:pt x="1523" y="341375"/>
                  </a:lnTo>
                  <a:lnTo>
                    <a:pt x="3047" y="342900"/>
                  </a:lnTo>
                  <a:lnTo>
                    <a:pt x="3047" y="341375"/>
                  </a:lnTo>
                  <a:close/>
                </a:path>
                <a:path w="549910" h="344804">
                  <a:moveTo>
                    <a:pt x="546353" y="341375"/>
                  </a:moveTo>
                  <a:lnTo>
                    <a:pt x="3047" y="341375"/>
                  </a:lnTo>
                  <a:lnTo>
                    <a:pt x="3047" y="342900"/>
                  </a:lnTo>
                  <a:lnTo>
                    <a:pt x="546353" y="342900"/>
                  </a:lnTo>
                  <a:lnTo>
                    <a:pt x="546353" y="341375"/>
                  </a:lnTo>
                  <a:close/>
                </a:path>
                <a:path w="549910" h="344804">
                  <a:moveTo>
                    <a:pt x="546353" y="1524"/>
                  </a:moveTo>
                  <a:lnTo>
                    <a:pt x="546353" y="342900"/>
                  </a:lnTo>
                  <a:lnTo>
                    <a:pt x="547877" y="341375"/>
                  </a:lnTo>
                  <a:lnTo>
                    <a:pt x="549401" y="341375"/>
                  </a:lnTo>
                  <a:lnTo>
                    <a:pt x="549401" y="3048"/>
                  </a:lnTo>
                  <a:lnTo>
                    <a:pt x="547877" y="3048"/>
                  </a:lnTo>
                  <a:lnTo>
                    <a:pt x="546353" y="1524"/>
                  </a:lnTo>
                  <a:close/>
                </a:path>
                <a:path w="549910" h="344804">
                  <a:moveTo>
                    <a:pt x="549401" y="341375"/>
                  </a:moveTo>
                  <a:lnTo>
                    <a:pt x="547877" y="341375"/>
                  </a:lnTo>
                  <a:lnTo>
                    <a:pt x="546353" y="342900"/>
                  </a:lnTo>
                  <a:lnTo>
                    <a:pt x="549401" y="342900"/>
                  </a:lnTo>
                  <a:lnTo>
                    <a:pt x="549401" y="341375"/>
                  </a:lnTo>
                  <a:close/>
                </a:path>
                <a:path w="549910" h="34480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549910" h="344804">
                  <a:moveTo>
                    <a:pt x="54635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546353" y="3048"/>
                  </a:lnTo>
                  <a:lnTo>
                    <a:pt x="546353" y="1524"/>
                  </a:lnTo>
                  <a:close/>
                </a:path>
                <a:path w="549910" h="344804">
                  <a:moveTo>
                    <a:pt x="549401" y="1524"/>
                  </a:moveTo>
                  <a:lnTo>
                    <a:pt x="546353" y="1524"/>
                  </a:lnTo>
                  <a:lnTo>
                    <a:pt x="547877" y="3048"/>
                  </a:lnTo>
                  <a:lnTo>
                    <a:pt x="549401" y="3048"/>
                  </a:lnTo>
                  <a:lnTo>
                    <a:pt x="54940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842517" y="4900671"/>
            <a:ext cx="2484755" cy="756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46050" algn="r">
              <a:lnSpc>
                <a:spcPct val="100000"/>
              </a:lnSpc>
              <a:spcBef>
                <a:spcPts val="130"/>
              </a:spcBef>
            </a:pPr>
            <a:r>
              <a:rPr sz="350" spc="-25" dirty="0">
                <a:latin typeface="Arial MT"/>
                <a:cs typeface="Arial MT"/>
              </a:rPr>
              <a:t>27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350">
              <a:latin typeface="Arial MT"/>
              <a:cs typeface="Arial MT"/>
            </a:endParaRPr>
          </a:p>
          <a:p>
            <a:pPr marL="689610">
              <a:lnSpc>
                <a:spcPct val="100000"/>
              </a:lnSpc>
            </a:pPr>
            <a:r>
              <a:rPr sz="750" dirty="0">
                <a:latin typeface="Arial MT"/>
                <a:cs typeface="Arial MT"/>
              </a:rPr>
              <a:t>Busy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period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25" dirty="0">
                <a:latin typeface="Symbol"/>
                <a:cs typeface="Symbol"/>
              </a:rPr>
              <a:t></a:t>
            </a:r>
            <a:r>
              <a:rPr sz="750" spc="-37" baseline="-22222" dirty="0">
                <a:latin typeface="Arial MT"/>
                <a:cs typeface="Arial MT"/>
              </a:rPr>
              <a:t>2</a:t>
            </a:r>
            <a:endParaRPr sz="750" baseline="-22222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750" b="1" spc="-10" dirty="0">
                <a:solidFill>
                  <a:srgbClr val="0000FF"/>
                </a:solidFill>
                <a:latin typeface="Arial"/>
                <a:cs typeface="Arial"/>
              </a:rPr>
              <a:t>Level-</a:t>
            </a:r>
            <a:r>
              <a:rPr sz="75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75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FF"/>
                </a:solidFill>
                <a:latin typeface="Arial"/>
                <a:cs typeface="Arial"/>
              </a:rPr>
              <a:t>busy</a:t>
            </a:r>
            <a:r>
              <a:rPr sz="75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750" b="1" spc="-10" dirty="0">
                <a:solidFill>
                  <a:srgbClr val="0000FF"/>
                </a:solidFill>
                <a:latin typeface="Arial"/>
                <a:cs typeface="Arial"/>
              </a:rPr>
              <a:t>period</a:t>
            </a:r>
            <a:endParaRPr sz="7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</a:pPr>
            <a:r>
              <a:rPr sz="750" dirty="0">
                <a:latin typeface="Arial MT"/>
                <a:cs typeface="Arial MT"/>
              </a:rPr>
              <a:t>It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can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computed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as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shortest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interval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that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satisfies: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250689" y="5714137"/>
            <a:ext cx="27813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5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500" i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00" i="1" spc="295" dirty="0">
                <a:latin typeface="Times New Roman"/>
                <a:cs typeface="Times New Roman"/>
              </a:rPr>
              <a:t> </a:t>
            </a:r>
            <a:r>
              <a:rPr sz="1275" i="1" spc="-37" baseline="-19607" dirty="0">
                <a:latin typeface="Times New Roman"/>
                <a:cs typeface="Times New Roman"/>
              </a:rPr>
              <a:t>C</a:t>
            </a:r>
            <a:r>
              <a:rPr sz="750" i="1" spc="-37" baseline="-61111" dirty="0">
                <a:latin typeface="Times New Roman"/>
                <a:cs typeface="Times New Roman"/>
              </a:rPr>
              <a:t>h</a:t>
            </a:r>
            <a:endParaRPr sz="750" baseline="-61111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202176" y="5686709"/>
            <a:ext cx="8509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i="1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359151" y="5701017"/>
            <a:ext cx="7442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850" i="1" dirty="0">
                <a:latin typeface="Times New Roman"/>
                <a:cs typeface="Times New Roman"/>
              </a:rPr>
              <a:t>L</a:t>
            </a:r>
            <a:r>
              <a:rPr sz="750" i="1" baseline="-22222" dirty="0">
                <a:latin typeface="Times New Roman"/>
                <a:cs typeface="Times New Roman"/>
              </a:rPr>
              <a:t>i</a:t>
            </a:r>
            <a:r>
              <a:rPr sz="750" i="1" spc="712" baseline="-22222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Symbol"/>
                <a:cs typeface="Symbol"/>
              </a:rPr>
              <a:t></a:t>
            </a:r>
            <a:r>
              <a:rPr sz="850" spc="495" dirty="0">
                <a:latin typeface="Times New Roman"/>
                <a:cs typeface="Times New Roman"/>
              </a:rPr>
              <a:t> </a:t>
            </a:r>
            <a:r>
              <a:rPr sz="850" i="1" dirty="0">
                <a:latin typeface="Times New Roman"/>
                <a:cs typeface="Times New Roman"/>
              </a:rPr>
              <a:t>B</a:t>
            </a:r>
            <a:r>
              <a:rPr sz="750" i="1" baseline="-22222" dirty="0">
                <a:latin typeface="Times New Roman"/>
                <a:cs typeface="Times New Roman"/>
              </a:rPr>
              <a:t>i</a:t>
            </a:r>
            <a:r>
              <a:rPr sz="750" i="1" spc="240" baseline="-22222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Symbol"/>
                <a:cs typeface="Symbol"/>
              </a:rPr>
              <a:t></a:t>
            </a:r>
            <a:r>
              <a:rPr sz="850" spc="409" dirty="0">
                <a:latin typeface="Times New Roman"/>
                <a:cs typeface="Times New Roman"/>
              </a:rPr>
              <a:t> </a:t>
            </a:r>
            <a:r>
              <a:rPr sz="1875" spc="-75" baseline="-8888" dirty="0">
                <a:latin typeface="Symbol"/>
                <a:cs typeface="Symbol"/>
              </a:rPr>
              <a:t></a:t>
            </a:r>
            <a:endParaRPr sz="1875" baseline="-8888">
              <a:latin typeface="Symbol"/>
              <a:cs typeface="Symbo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875789" y="5858913"/>
            <a:ext cx="460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500" i="1" dirty="0">
                <a:latin typeface="Times New Roman"/>
                <a:cs typeface="Times New Roman"/>
              </a:rPr>
              <a:t>h</a:t>
            </a:r>
            <a:r>
              <a:rPr sz="500" dirty="0">
                <a:latin typeface="Times New Roman"/>
                <a:cs typeface="Times New Roman"/>
              </a:rPr>
              <a:t>:</a:t>
            </a:r>
            <a:r>
              <a:rPr sz="500" i="1" dirty="0">
                <a:latin typeface="Times New Roman"/>
                <a:cs typeface="Times New Roman"/>
              </a:rPr>
              <a:t>P</a:t>
            </a:r>
            <a:r>
              <a:rPr sz="525" i="1" baseline="-23809" dirty="0">
                <a:latin typeface="Times New Roman"/>
                <a:cs typeface="Times New Roman"/>
              </a:rPr>
              <a:t>h</a:t>
            </a:r>
            <a:r>
              <a:rPr sz="525" i="1" spc="7" baseline="-23809" dirty="0">
                <a:latin typeface="Times New Roman"/>
                <a:cs typeface="Times New Roman"/>
              </a:rPr>
              <a:t> </a:t>
            </a:r>
            <a:r>
              <a:rPr sz="500" spc="-10" dirty="0">
                <a:latin typeface="Symbol"/>
                <a:cs typeface="Symbol"/>
              </a:rPr>
              <a:t></a:t>
            </a:r>
            <a:r>
              <a:rPr sz="500" spc="-45" dirty="0">
                <a:latin typeface="Times New Roman"/>
                <a:cs typeface="Times New Roman"/>
              </a:rPr>
              <a:t> </a:t>
            </a:r>
            <a:r>
              <a:rPr sz="500" i="1" dirty="0">
                <a:latin typeface="Times New Roman"/>
                <a:cs typeface="Times New Roman"/>
              </a:rPr>
              <a:t>P</a:t>
            </a:r>
            <a:r>
              <a:rPr sz="525" i="1" baseline="-23809" dirty="0">
                <a:latin typeface="Times New Roman"/>
                <a:cs typeface="Times New Roman"/>
              </a:rPr>
              <a:t>i</a:t>
            </a:r>
            <a:r>
              <a:rPr sz="525" i="1" spc="359" baseline="-23809" dirty="0">
                <a:latin typeface="Times New Roman"/>
                <a:cs typeface="Times New Roman"/>
              </a:rPr>
              <a:t>  </a:t>
            </a:r>
            <a:r>
              <a:rPr sz="1275" i="1" spc="-37" baseline="9803" dirty="0">
                <a:latin typeface="Times New Roman"/>
                <a:cs typeface="Times New Roman"/>
              </a:rPr>
              <a:t>T</a:t>
            </a:r>
            <a:r>
              <a:rPr sz="750" i="1" spc="-37" baseline="-5555" dirty="0">
                <a:latin typeface="Times New Roman"/>
                <a:cs typeface="Times New Roman"/>
              </a:rPr>
              <a:t>h</a:t>
            </a:r>
            <a:endParaRPr sz="750" baseline="-5555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2153412" y="5699010"/>
            <a:ext cx="211454" cy="294640"/>
          </a:xfrm>
          <a:custGeom>
            <a:avLst/>
            <a:gdLst/>
            <a:ahLst/>
            <a:cxnLst/>
            <a:rect l="l" t="t" r="r" b="b"/>
            <a:pathLst>
              <a:path w="211455" h="294639">
                <a:moveTo>
                  <a:pt x="3048" y="5321"/>
                </a:moveTo>
                <a:lnTo>
                  <a:pt x="0" y="5321"/>
                </a:lnTo>
                <a:lnTo>
                  <a:pt x="0" y="294119"/>
                </a:lnTo>
                <a:lnTo>
                  <a:pt x="3048" y="294119"/>
                </a:lnTo>
                <a:lnTo>
                  <a:pt x="3048" y="5321"/>
                </a:lnTo>
                <a:close/>
              </a:path>
              <a:path w="211455" h="294639">
                <a:moveTo>
                  <a:pt x="44196" y="0"/>
                </a:moveTo>
                <a:lnTo>
                  <a:pt x="1524" y="0"/>
                </a:lnTo>
                <a:lnTo>
                  <a:pt x="1524" y="3035"/>
                </a:lnTo>
                <a:lnTo>
                  <a:pt x="44196" y="3035"/>
                </a:lnTo>
                <a:lnTo>
                  <a:pt x="44196" y="0"/>
                </a:lnTo>
                <a:close/>
              </a:path>
              <a:path w="211455" h="294639">
                <a:moveTo>
                  <a:pt x="209550" y="0"/>
                </a:moveTo>
                <a:lnTo>
                  <a:pt x="166878" y="0"/>
                </a:lnTo>
                <a:lnTo>
                  <a:pt x="166878" y="3035"/>
                </a:lnTo>
                <a:lnTo>
                  <a:pt x="209550" y="3035"/>
                </a:lnTo>
                <a:lnTo>
                  <a:pt x="209550" y="0"/>
                </a:lnTo>
                <a:close/>
              </a:path>
              <a:path w="211455" h="294639">
                <a:moveTo>
                  <a:pt x="211074" y="5321"/>
                </a:moveTo>
                <a:lnTo>
                  <a:pt x="208026" y="5321"/>
                </a:lnTo>
                <a:lnTo>
                  <a:pt x="208026" y="294119"/>
                </a:lnTo>
                <a:lnTo>
                  <a:pt x="211074" y="294119"/>
                </a:lnTo>
                <a:lnTo>
                  <a:pt x="211074" y="5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1856225" y="6079053"/>
            <a:ext cx="8026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5275" algn="l"/>
                <a:tab pos="487045" algn="l"/>
                <a:tab pos="757555" algn="l"/>
              </a:tabLst>
            </a:pPr>
            <a:r>
              <a:rPr sz="500" i="1" spc="-50" dirty="0">
                <a:latin typeface="Times New Roman"/>
                <a:cs typeface="Times New Roman"/>
              </a:rPr>
              <a:t>i</a:t>
            </a:r>
            <a:r>
              <a:rPr sz="500" i="1" dirty="0">
                <a:latin typeface="Times New Roman"/>
                <a:cs typeface="Times New Roman"/>
              </a:rPr>
              <a:t>	</a:t>
            </a:r>
            <a:r>
              <a:rPr sz="500" i="1" spc="-50" dirty="0">
                <a:latin typeface="Times New Roman"/>
                <a:cs typeface="Times New Roman"/>
              </a:rPr>
              <a:t>i</a:t>
            </a:r>
            <a:r>
              <a:rPr sz="500" i="1" dirty="0">
                <a:latin typeface="Times New Roman"/>
                <a:cs typeface="Times New Roman"/>
              </a:rPr>
              <a:t>	</a:t>
            </a:r>
            <a:r>
              <a:rPr sz="1250" spc="-50" dirty="0">
                <a:latin typeface="Symbol"/>
                <a:cs typeface="Symbol"/>
              </a:rPr>
              <a:t>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500" i="1" spc="-50" dirty="0">
                <a:latin typeface="Times New Roman"/>
                <a:cs typeface="Times New Roman"/>
              </a:rPr>
              <a:t>h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270500" y="6254707"/>
            <a:ext cx="27813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500" i="1" dirty="0">
                <a:latin typeface="Times New Roman"/>
                <a:cs typeface="Times New Roman"/>
              </a:rPr>
              <a:t>h</a:t>
            </a:r>
            <a:r>
              <a:rPr sz="500" dirty="0">
                <a:latin typeface="Times New Roman"/>
                <a:cs typeface="Times New Roman"/>
              </a:rPr>
              <a:t>:</a:t>
            </a:r>
            <a:r>
              <a:rPr sz="500" i="1" dirty="0">
                <a:latin typeface="Times New Roman"/>
                <a:cs typeface="Times New Roman"/>
              </a:rPr>
              <a:t>P</a:t>
            </a:r>
            <a:r>
              <a:rPr sz="525" i="1" baseline="-23809" dirty="0">
                <a:latin typeface="Times New Roman"/>
                <a:cs typeface="Times New Roman"/>
              </a:rPr>
              <a:t>h</a:t>
            </a:r>
            <a:r>
              <a:rPr sz="525" i="1" spc="30" baseline="-23809" dirty="0">
                <a:latin typeface="Times New Roman"/>
                <a:cs typeface="Times New Roman"/>
              </a:rPr>
              <a:t> </a:t>
            </a:r>
            <a:r>
              <a:rPr sz="500" spc="-10" dirty="0">
                <a:latin typeface="Symbol"/>
                <a:cs typeface="Symbol"/>
              </a:rPr>
              <a:t></a:t>
            </a:r>
            <a:r>
              <a:rPr sz="500" spc="-55" dirty="0">
                <a:latin typeface="Times New Roman"/>
                <a:cs typeface="Times New Roman"/>
              </a:rPr>
              <a:t> </a:t>
            </a:r>
            <a:r>
              <a:rPr sz="500" i="1" spc="-25" dirty="0">
                <a:latin typeface="Times New Roman"/>
                <a:cs typeface="Times New Roman"/>
              </a:rPr>
              <a:t>P</a:t>
            </a:r>
            <a:r>
              <a:rPr sz="525" i="1" spc="-37" baseline="-23809" dirty="0">
                <a:latin typeface="Times New Roman"/>
                <a:cs typeface="Times New Roman"/>
              </a:rPr>
              <a:t>i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42517" y="6105870"/>
            <a:ext cx="1799589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1688464" algn="l"/>
              </a:tabLst>
            </a:pPr>
            <a:r>
              <a:rPr sz="1125" baseline="7407" dirty="0">
                <a:latin typeface="Arial MT"/>
                <a:cs typeface="Arial MT"/>
              </a:rPr>
              <a:t>Initial</a:t>
            </a:r>
            <a:r>
              <a:rPr sz="1125" spc="15" baseline="7407" dirty="0">
                <a:latin typeface="Arial MT"/>
                <a:cs typeface="Arial MT"/>
              </a:rPr>
              <a:t> </a:t>
            </a:r>
            <a:r>
              <a:rPr sz="1125" baseline="7407" dirty="0">
                <a:latin typeface="Arial MT"/>
                <a:cs typeface="Arial MT"/>
              </a:rPr>
              <a:t>value</a:t>
            </a:r>
            <a:r>
              <a:rPr sz="1125" spc="22" baseline="7407" dirty="0">
                <a:latin typeface="Arial MT"/>
                <a:cs typeface="Arial MT"/>
              </a:rPr>
              <a:t> </a:t>
            </a:r>
            <a:r>
              <a:rPr sz="1125" baseline="7407" dirty="0">
                <a:latin typeface="Arial MT"/>
                <a:cs typeface="Arial MT"/>
              </a:rPr>
              <a:t>can</a:t>
            </a:r>
            <a:r>
              <a:rPr sz="1125" spc="15" baseline="7407" dirty="0">
                <a:latin typeface="Arial MT"/>
                <a:cs typeface="Arial MT"/>
              </a:rPr>
              <a:t> </a:t>
            </a:r>
            <a:r>
              <a:rPr sz="1125" baseline="7407" dirty="0">
                <a:latin typeface="Arial MT"/>
                <a:cs typeface="Arial MT"/>
              </a:rPr>
              <a:t>be:</a:t>
            </a:r>
            <a:r>
              <a:rPr sz="1125" spc="277" baseline="7407" dirty="0">
                <a:latin typeface="Arial MT"/>
                <a:cs typeface="Arial MT"/>
              </a:rPr>
              <a:t>  </a:t>
            </a:r>
            <a:r>
              <a:rPr sz="850" i="1" spc="-10" dirty="0">
                <a:latin typeface="Times New Roman"/>
                <a:cs typeface="Times New Roman"/>
              </a:rPr>
              <a:t>L</a:t>
            </a:r>
            <a:r>
              <a:rPr sz="750" spc="-15" baseline="44444" dirty="0">
                <a:latin typeface="Times New Roman"/>
                <a:cs typeface="Times New Roman"/>
              </a:rPr>
              <a:t>(</a:t>
            </a:r>
            <a:r>
              <a:rPr sz="750" spc="-97" baseline="44444" dirty="0">
                <a:latin typeface="Times New Roman"/>
                <a:cs typeface="Times New Roman"/>
              </a:rPr>
              <a:t> </a:t>
            </a:r>
            <a:r>
              <a:rPr sz="750" spc="-15" baseline="44444" dirty="0">
                <a:latin typeface="Times New Roman"/>
                <a:cs typeface="Times New Roman"/>
              </a:rPr>
              <a:t>0</a:t>
            </a:r>
            <a:r>
              <a:rPr sz="750" spc="-104" baseline="44444" dirty="0">
                <a:latin typeface="Times New Roman"/>
                <a:cs typeface="Times New Roman"/>
              </a:rPr>
              <a:t> </a:t>
            </a:r>
            <a:r>
              <a:rPr sz="750" baseline="44444" dirty="0">
                <a:latin typeface="Times New Roman"/>
                <a:cs typeface="Times New Roman"/>
              </a:rPr>
              <a:t>)</a:t>
            </a:r>
            <a:r>
              <a:rPr sz="750" spc="345" baseline="44444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Symbol"/>
                <a:cs typeface="Symbol"/>
              </a:rPr>
              <a:t></a:t>
            </a:r>
            <a:r>
              <a:rPr sz="850" spc="100" dirty="0">
                <a:latin typeface="Times New Roman"/>
                <a:cs typeface="Times New Roman"/>
              </a:rPr>
              <a:t> </a:t>
            </a:r>
            <a:r>
              <a:rPr sz="850" i="1" dirty="0">
                <a:latin typeface="Times New Roman"/>
                <a:cs typeface="Times New Roman"/>
              </a:rPr>
              <a:t>B</a:t>
            </a:r>
            <a:r>
              <a:rPr sz="850" i="1" spc="254" dirty="0">
                <a:latin typeface="Times New Roman"/>
                <a:cs typeface="Times New Roman"/>
              </a:rPr>
              <a:t> </a:t>
            </a:r>
            <a:r>
              <a:rPr sz="850" spc="-50" dirty="0">
                <a:latin typeface="Symbol"/>
                <a:cs typeface="Symbol"/>
              </a:rPr>
              <a:t>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i="1" spc="-50" dirty="0">
                <a:latin typeface="Times New Roman"/>
                <a:cs typeface="Times New Roman"/>
              </a:rPr>
              <a:t>C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888488" y="5686294"/>
            <a:ext cx="48831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up</a:t>
            </a:r>
            <a:r>
              <a:rPr sz="600" i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600" i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dirty="0">
                <a:solidFill>
                  <a:srgbClr val="0000FF"/>
                </a:solidFill>
                <a:latin typeface="Arial"/>
                <a:cs typeface="Arial"/>
              </a:rPr>
              <a:t>job</a:t>
            </a:r>
            <a:r>
              <a:rPr sz="600" i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i="1" spc="-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600" i="1" spc="-37" baseline="-2083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600" i="1" spc="-2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3221730" y="5995416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919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3274314" y="6050638"/>
            <a:ext cx="2857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50" i="1" spc="-50" dirty="0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003044" y="5974441"/>
            <a:ext cx="2857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50" i="1" spc="-50" dirty="0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229355" y="5985507"/>
            <a:ext cx="6731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i="1" spc="-50" dirty="0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205481" y="5846823"/>
            <a:ext cx="12509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latin typeface="Times New Roman"/>
                <a:cs typeface="Times New Roman"/>
              </a:rPr>
              <a:t>L</a:t>
            </a:r>
            <a:r>
              <a:rPr sz="675" i="1" spc="-37" baseline="-24691" dirty="0">
                <a:latin typeface="Times New Roman"/>
                <a:cs typeface="Times New Roman"/>
              </a:rPr>
              <a:t>i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8278" y="5909310"/>
            <a:ext cx="21272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i="1" dirty="0">
                <a:latin typeface="Times New Roman"/>
                <a:cs typeface="Times New Roman"/>
              </a:rPr>
              <a:t>N</a:t>
            </a:r>
            <a:r>
              <a:rPr sz="750" i="1" spc="459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Symbol"/>
                <a:cs typeface="Symbol"/>
              </a:rPr>
              <a:t></a:t>
            </a:r>
            <a:endParaRPr sz="750">
              <a:latin typeface="Symbol"/>
              <a:cs typeface="Symbol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725043" y="4253865"/>
            <a:ext cx="2912110" cy="2183130"/>
            <a:chOff x="725043" y="4253865"/>
            <a:chExt cx="2912110" cy="2183130"/>
          </a:xfrm>
        </p:grpSpPr>
        <p:sp>
          <p:nvSpPr>
            <p:cNvPr id="182" name="object 182"/>
            <p:cNvSpPr/>
            <p:nvPr/>
          </p:nvSpPr>
          <p:spPr>
            <a:xfrm>
              <a:off x="3184398" y="5857493"/>
              <a:ext cx="158750" cy="266065"/>
            </a:xfrm>
            <a:custGeom>
              <a:avLst/>
              <a:gdLst/>
              <a:ahLst/>
              <a:cxnLst/>
              <a:rect l="l" t="t" r="r" b="b"/>
              <a:pathLst>
                <a:path w="158750" h="266064">
                  <a:moveTo>
                    <a:pt x="3048" y="4584"/>
                  </a:moveTo>
                  <a:lnTo>
                    <a:pt x="0" y="4584"/>
                  </a:lnTo>
                  <a:lnTo>
                    <a:pt x="0" y="265938"/>
                  </a:lnTo>
                  <a:lnTo>
                    <a:pt x="3048" y="265938"/>
                  </a:lnTo>
                  <a:lnTo>
                    <a:pt x="3048" y="4584"/>
                  </a:lnTo>
                  <a:close/>
                </a:path>
                <a:path w="158750" h="266064">
                  <a:moveTo>
                    <a:pt x="33528" y="0"/>
                  </a:moveTo>
                  <a:lnTo>
                    <a:pt x="1524" y="0"/>
                  </a:lnTo>
                  <a:lnTo>
                    <a:pt x="1524" y="3048"/>
                  </a:lnTo>
                  <a:lnTo>
                    <a:pt x="33528" y="3048"/>
                  </a:lnTo>
                  <a:lnTo>
                    <a:pt x="33528" y="0"/>
                  </a:lnTo>
                  <a:close/>
                </a:path>
                <a:path w="158750" h="266064">
                  <a:moveTo>
                    <a:pt x="156959" y="0"/>
                  </a:moveTo>
                  <a:lnTo>
                    <a:pt x="124955" y="0"/>
                  </a:lnTo>
                  <a:lnTo>
                    <a:pt x="124955" y="3048"/>
                  </a:lnTo>
                  <a:lnTo>
                    <a:pt x="156959" y="3048"/>
                  </a:lnTo>
                  <a:lnTo>
                    <a:pt x="156959" y="0"/>
                  </a:lnTo>
                  <a:close/>
                </a:path>
                <a:path w="158750" h="266064">
                  <a:moveTo>
                    <a:pt x="158483" y="4584"/>
                  </a:moveTo>
                  <a:lnTo>
                    <a:pt x="155448" y="4584"/>
                  </a:lnTo>
                  <a:lnTo>
                    <a:pt x="155448" y="265938"/>
                  </a:lnTo>
                  <a:lnTo>
                    <a:pt x="158483" y="265938"/>
                  </a:lnTo>
                  <a:lnTo>
                    <a:pt x="158483" y="4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31520" y="4260342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4" name="object 184"/>
          <p:cNvGrpSpPr/>
          <p:nvPr/>
        </p:nvGrpSpPr>
        <p:grpSpPr>
          <a:xfrm>
            <a:off x="4417314" y="4618482"/>
            <a:ext cx="2005330" cy="547370"/>
            <a:chOff x="4417314" y="4618482"/>
            <a:chExt cx="2005330" cy="547370"/>
          </a:xfrm>
        </p:grpSpPr>
        <p:sp>
          <p:nvSpPr>
            <p:cNvPr id="185" name="object 185"/>
            <p:cNvSpPr/>
            <p:nvPr/>
          </p:nvSpPr>
          <p:spPr>
            <a:xfrm>
              <a:off x="4420362" y="4719828"/>
              <a:ext cx="2002155" cy="24765"/>
            </a:xfrm>
            <a:custGeom>
              <a:avLst/>
              <a:gdLst/>
              <a:ahLst/>
              <a:cxnLst/>
              <a:rect l="l" t="t" r="r" b="b"/>
              <a:pathLst>
                <a:path w="2002154" h="24764">
                  <a:moveTo>
                    <a:pt x="1977389" y="0"/>
                  </a:moveTo>
                  <a:lnTo>
                    <a:pt x="1977389" y="24384"/>
                  </a:lnTo>
                  <a:lnTo>
                    <a:pt x="1997202" y="14477"/>
                  </a:lnTo>
                  <a:lnTo>
                    <a:pt x="1981200" y="14477"/>
                  </a:lnTo>
                  <a:lnTo>
                    <a:pt x="1981200" y="9906"/>
                  </a:lnTo>
                  <a:lnTo>
                    <a:pt x="1997202" y="9906"/>
                  </a:lnTo>
                  <a:lnTo>
                    <a:pt x="1977389" y="0"/>
                  </a:lnTo>
                  <a:close/>
                </a:path>
                <a:path w="2002154" h="24764">
                  <a:moveTo>
                    <a:pt x="1977389" y="9906"/>
                  </a:moveTo>
                  <a:lnTo>
                    <a:pt x="0" y="9906"/>
                  </a:lnTo>
                  <a:lnTo>
                    <a:pt x="0" y="14477"/>
                  </a:lnTo>
                  <a:lnTo>
                    <a:pt x="1977389" y="14477"/>
                  </a:lnTo>
                  <a:lnTo>
                    <a:pt x="1977389" y="9906"/>
                  </a:lnTo>
                  <a:close/>
                </a:path>
                <a:path w="2002154" h="24764">
                  <a:moveTo>
                    <a:pt x="1997202" y="9906"/>
                  </a:moveTo>
                  <a:lnTo>
                    <a:pt x="1981200" y="9906"/>
                  </a:lnTo>
                  <a:lnTo>
                    <a:pt x="1981200" y="14477"/>
                  </a:lnTo>
                  <a:lnTo>
                    <a:pt x="1997202" y="14477"/>
                  </a:lnTo>
                  <a:lnTo>
                    <a:pt x="2001774" y="12192"/>
                  </a:lnTo>
                  <a:lnTo>
                    <a:pt x="1997202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85894" y="4618482"/>
              <a:ext cx="6350" cy="113664"/>
            </a:xfrm>
            <a:custGeom>
              <a:avLst/>
              <a:gdLst/>
              <a:ahLst/>
              <a:cxnLst/>
              <a:rect l="l" t="t" r="r" b="b"/>
              <a:pathLst>
                <a:path w="6350" h="113664">
                  <a:moveTo>
                    <a:pt x="6096" y="0"/>
                  </a:moveTo>
                  <a:lnTo>
                    <a:pt x="0" y="0"/>
                  </a:lnTo>
                  <a:lnTo>
                    <a:pt x="0" y="113537"/>
                  </a:lnTo>
                  <a:lnTo>
                    <a:pt x="6096" y="11353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8838" y="4732020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56760" y="4686300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20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487418" y="4684775"/>
              <a:ext cx="1777364" cy="71755"/>
            </a:xfrm>
            <a:custGeom>
              <a:avLst/>
              <a:gdLst/>
              <a:ahLst/>
              <a:cxnLst/>
              <a:rect l="l" t="t" r="r" b="b"/>
              <a:pathLst>
                <a:path w="1777364" h="71754">
                  <a:moveTo>
                    <a:pt x="3048" y="47244"/>
                  </a:moveTo>
                  <a:lnTo>
                    <a:pt x="0" y="47244"/>
                  </a:lnTo>
                  <a:lnTo>
                    <a:pt x="0" y="71628"/>
                  </a:lnTo>
                  <a:lnTo>
                    <a:pt x="3048" y="71628"/>
                  </a:lnTo>
                  <a:lnTo>
                    <a:pt x="3048" y="47244"/>
                  </a:lnTo>
                  <a:close/>
                </a:path>
                <a:path w="1777364" h="71754">
                  <a:moveTo>
                    <a:pt x="275844" y="1524"/>
                  </a:moveTo>
                  <a:lnTo>
                    <a:pt x="274320" y="0"/>
                  </a:lnTo>
                  <a:lnTo>
                    <a:pt x="272796" y="0"/>
                  </a:lnTo>
                  <a:lnTo>
                    <a:pt x="272796" y="3048"/>
                  </a:lnTo>
                  <a:lnTo>
                    <a:pt x="272796" y="45720"/>
                  </a:lnTo>
                  <a:lnTo>
                    <a:pt x="70866" y="45720"/>
                  </a:lnTo>
                  <a:lnTo>
                    <a:pt x="70866" y="3048"/>
                  </a:lnTo>
                  <a:lnTo>
                    <a:pt x="272796" y="3048"/>
                  </a:lnTo>
                  <a:lnTo>
                    <a:pt x="272796" y="0"/>
                  </a:lnTo>
                  <a:lnTo>
                    <a:pt x="69342" y="0"/>
                  </a:lnTo>
                  <a:lnTo>
                    <a:pt x="67818" y="1524"/>
                  </a:lnTo>
                  <a:lnTo>
                    <a:pt x="67818" y="47244"/>
                  </a:lnTo>
                  <a:lnTo>
                    <a:pt x="67818" y="71628"/>
                  </a:lnTo>
                  <a:lnTo>
                    <a:pt x="70853" y="71628"/>
                  </a:lnTo>
                  <a:lnTo>
                    <a:pt x="70853" y="48768"/>
                  </a:lnTo>
                  <a:lnTo>
                    <a:pt x="136398" y="48768"/>
                  </a:lnTo>
                  <a:lnTo>
                    <a:pt x="136398" y="71628"/>
                  </a:lnTo>
                  <a:lnTo>
                    <a:pt x="139433" y="71628"/>
                  </a:lnTo>
                  <a:lnTo>
                    <a:pt x="139433" y="48768"/>
                  </a:lnTo>
                  <a:lnTo>
                    <a:pt x="204216" y="48768"/>
                  </a:lnTo>
                  <a:lnTo>
                    <a:pt x="204216" y="71628"/>
                  </a:lnTo>
                  <a:lnTo>
                    <a:pt x="207251" y="71628"/>
                  </a:lnTo>
                  <a:lnTo>
                    <a:pt x="207251" y="48768"/>
                  </a:lnTo>
                  <a:lnTo>
                    <a:pt x="272796" y="48768"/>
                  </a:lnTo>
                  <a:lnTo>
                    <a:pt x="272796" y="71628"/>
                  </a:lnTo>
                  <a:lnTo>
                    <a:pt x="275844" y="71628"/>
                  </a:lnTo>
                  <a:lnTo>
                    <a:pt x="275844" y="47244"/>
                  </a:lnTo>
                  <a:lnTo>
                    <a:pt x="275844" y="45720"/>
                  </a:lnTo>
                  <a:lnTo>
                    <a:pt x="275844" y="3048"/>
                  </a:lnTo>
                  <a:lnTo>
                    <a:pt x="275844" y="1524"/>
                  </a:lnTo>
                  <a:close/>
                </a:path>
                <a:path w="1777364" h="71754">
                  <a:moveTo>
                    <a:pt x="343649" y="47244"/>
                  </a:moveTo>
                  <a:lnTo>
                    <a:pt x="340614" y="47244"/>
                  </a:lnTo>
                  <a:lnTo>
                    <a:pt x="340614" y="71628"/>
                  </a:lnTo>
                  <a:lnTo>
                    <a:pt x="343649" y="71628"/>
                  </a:lnTo>
                  <a:lnTo>
                    <a:pt x="343649" y="47244"/>
                  </a:lnTo>
                  <a:close/>
                </a:path>
                <a:path w="1777364" h="71754">
                  <a:moveTo>
                    <a:pt x="412229" y="47244"/>
                  </a:moveTo>
                  <a:lnTo>
                    <a:pt x="409194" y="47244"/>
                  </a:lnTo>
                  <a:lnTo>
                    <a:pt x="409194" y="71628"/>
                  </a:lnTo>
                  <a:lnTo>
                    <a:pt x="412229" y="71628"/>
                  </a:lnTo>
                  <a:lnTo>
                    <a:pt x="412229" y="47244"/>
                  </a:lnTo>
                  <a:close/>
                </a:path>
                <a:path w="1777364" h="71754">
                  <a:moveTo>
                    <a:pt x="480809" y="47244"/>
                  </a:moveTo>
                  <a:lnTo>
                    <a:pt x="477774" y="47244"/>
                  </a:lnTo>
                  <a:lnTo>
                    <a:pt x="477774" y="71628"/>
                  </a:lnTo>
                  <a:lnTo>
                    <a:pt x="480809" y="71628"/>
                  </a:lnTo>
                  <a:lnTo>
                    <a:pt x="480809" y="47244"/>
                  </a:lnTo>
                  <a:close/>
                </a:path>
                <a:path w="1777364" h="71754">
                  <a:moveTo>
                    <a:pt x="548627" y="47244"/>
                  </a:moveTo>
                  <a:lnTo>
                    <a:pt x="545592" y="47244"/>
                  </a:lnTo>
                  <a:lnTo>
                    <a:pt x="545592" y="71628"/>
                  </a:lnTo>
                  <a:lnTo>
                    <a:pt x="548627" y="71628"/>
                  </a:lnTo>
                  <a:lnTo>
                    <a:pt x="548627" y="47244"/>
                  </a:lnTo>
                  <a:close/>
                </a:path>
                <a:path w="1777364" h="71754">
                  <a:moveTo>
                    <a:pt x="617207" y="47244"/>
                  </a:moveTo>
                  <a:lnTo>
                    <a:pt x="614172" y="47244"/>
                  </a:lnTo>
                  <a:lnTo>
                    <a:pt x="614172" y="71628"/>
                  </a:lnTo>
                  <a:lnTo>
                    <a:pt x="617207" y="71628"/>
                  </a:lnTo>
                  <a:lnTo>
                    <a:pt x="617207" y="47244"/>
                  </a:lnTo>
                  <a:close/>
                </a:path>
                <a:path w="1777364" h="71754">
                  <a:moveTo>
                    <a:pt x="685025" y="47244"/>
                  </a:moveTo>
                  <a:lnTo>
                    <a:pt x="681990" y="47244"/>
                  </a:lnTo>
                  <a:lnTo>
                    <a:pt x="681990" y="71628"/>
                  </a:lnTo>
                  <a:lnTo>
                    <a:pt x="685025" y="71628"/>
                  </a:lnTo>
                  <a:lnTo>
                    <a:pt x="685025" y="47244"/>
                  </a:lnTo>
                  <a:close/>
                </a:path>
                <a:path w="1777364" h="71754">
                  <a:moveTo>
                    <a:pt x="753618" y="47244"/>
                  </a:moveTo>
                  <a:lnTo>
                    <a:pt x="750570" y="47244"/>
                  </a:lnTo>
                  <a:lnTo>
                    <a:pt x="750570" y="71628"/>
                  </a:lnTo>
                  <a:lnTo>
                    <a:pt x="753618" y="71628"/>
                  </a:lnTo>
                  <a:lnTo>
                    <a:pt x="753618" y="47244"/>
                  </a:lnTo>
                  <a:close/>
                </a:path>
                <a:path w="1777364" h="71754">
                  <a:moveTo>
                    <a:pt x="821436" y="47244"/>
                  </a:moveTo>
                  <a:lnTo>
                    <a:pt x="818388" y="47244"/>
                  </a:lnTo>
                  <a:lnTo>
                    <a:pt x="818388" y="71628"/>
                  </a:lnTo>
                  <a:lnTo>
                    <a:pt x="821436" y="71628"/>
                  </a:lnTo>
                  <a:lnTo>
                    <a:pt x="821436" y="47244"/>
                  </a:lnTo>
                  <a:close/>
                </a:path>
                <a:path w="1777364" h="71754">
                  <a:moveTo>
                    <a:pt x="890003" y="47244"/>
                  </a:moveTo>
                  <a:lnTo>
                    <a:pt x="886968" y="47244"/>
                  </a:lnTo>
                  <a:lnTo>
                    <a:pt x="886968" y="71628"/>
                  </a:lnTo>
                  <a:lnTo>
                    <a:pt x="890003" y="71628"/>
                  </a:lnTo>
                  <a:lnTo>
                    <a:pt x="890003" y="47244"/>
                  </a:lnTo>
                  <a:close/>
                </a:path>
                <a:path w="1777364" h="71754">
                  <a:moveTo>
                    <a:pt x="957821" y="47244"/>
                  </a:moveTo>
                  <a:lnTo>
                    <a:pt x="954786" y="47244"/>
                  </a:lnTo>
                  <a:lnTo>
                    <a:pt x="954786" y="71628"/>
                  </a:lnTo>
                  <a:lnTo>
                    <a:pt x="957821" y="71628"/>
                  </a:lnTo>
                  <a:lnTo>
                    <a:pt x="957821" y="47244"/>
                  </a:lnTo>
                  <a:close/>
                </a:path>
                <a:path w="1777364" h="71754">
                  <a:moveTo>
                    <a:pt x="1026401" y="47244"/>
                  </a:moveTo>
                  <a:lnTo>
                    <a:pt x="1023366" y="47244"/>
                  </a:lnTo>
                  <a:lnTo>
                    <a:pt x="1023366" y="71628"/>
                  </a:lnTo>
                  <a:lnTo>
                    <a:pt x="1026401" y="71628"/>
                  </a:lnTo>
                  <a:lnTo>
                    <a:pt x="1026401" y="47244"/>
                  </a:lnTo>
                  <a:close/>
                </a:path>
                <a:path w="1777364" h="71754">
                  <a:moveTo>
                    <a:pt x="1094994" y="47244"/>
                  </a:moveTo>
                  <a:lnTo>
                    <a:pt x="1091946" y="47244"/>
                  </a:lnTo>
                  <a:lnTo>
                    <a:pt x="1091946" y="71628"/>
                  </a:lnTo>
                  <a:lnTo>
                    <a:pt x="1094994" y="71628"/>
                  </a:lnTo>
                  <a:lnTo>
                    <a:pt x="1094994" y="47244"/>
                  </a:lnTo>
                  <a:close/>
                </a:path>
                <a:path w="1777364" h="71754">
                  <a:moveTo>
                    <a:pt x="1162799" y="47244"/>
                  </a:moveTo>
                  <a:lnTo>
                    <a:pt x="1159764" y="47244"/>
                  </a:lnTo>
                  <a:lnTo>
                    <a:pt x="1159764" y="71628"/>
                  </a:lnTo>
                  <a:lnTo>
                    <a:pt x="1162799" y="71628"/>
                  </a:lnTo>
                  <a:lnTo>
                    <a:pt x="1162799" y="47244"/>
                  </a:lnTo>
                  <a:close/>
                </a:path>
                <a:path w="1777364" h="71754">
                  <a:moveTo>
                    <a:pt x="1231379" y="47244"/>
                  </a:moveTo>
                  <a:lnTo>
                    <a:pt x="1228344" y="47244"/>
                  </a:lnTo>
                  <a:lnTo>
                    <a:pt x="1228344" y="71628"/>
                  </a:lnTo>
                  <a:lnTo>
                    <a:pt x="1231379" y="71628"/>
                  </a:lnTo>
                  <a:lnTo>
                    <a:pt x="1231379" y="47244"/>
                  </a:lnTo>
                  <a:close/>
                </a:path>
                <a:path w="1777364" h="71754">
                  <a:moveTo>
                    <a:pt x="1299210" y="47244"/>
                  </a:moveTo>
                  <a:lnTo>
                    <a:pt x="1296162" y="47244"/>
                  </a:lnTo>
                  <a:lnTo>
                    <a:pt x="1296162" y="71628"/>
                  </a:lnTo>
                  <a:lnTo>
                    <a:pt x="1299210" y="71628"/>
                  </a:lnTo>
                  <a:lnTo>
                    <a:pt x="1299210" y="47244"/>
                  </a:lnTo>
                  <a:close/>
                </a:path>
                <a:path w="1777364" h="71754">
                  <a:moveTo>
                    <a:pt x="1367777" y="47244"/>
                  </a:moveTo>
                  <a:lnTo>
                    <a:pt x="1364742" y="47244"/>
                  </a:lnTo>
                  <a:lnTo>
                    <a:pt x="1364742" y="71628"/>
                  </a:lnTo>
                  <a:lnTo>
                    <a:pt x="1367777" y="71628"/>
                  </a:lnTo>
                  <a:lnTo>
                    <a:pt x="1367777" y="47244"/>
                  </a:lnTo>
                  <a:close/>
                </a:path>
                <a:path w="1777364" h="71754">
                  <a:moveTo>
                    <a:pt x="1435608" y="47244"/>
                  </a:moveTo>
                  <a:lnTo>
                    <a:pt x="1432560" y="47244"/>
                  </a:lnTo>
                  <a:lnTo>
                    <a:pt x="1432560" y="71628"/>
                  </a:lnTo>
                  <a:lnTo>
                    <a:pt x="1435608" y="71628"/>
                  </a:lnTo>
                  <a:lnTo>
                    <a:pt x="1435608" y="47244"/>
                  </a:lnTo>
                  <a:close/>
                </a:path>
                <a:path w="1777364" h="71754">
                  <a:moveTo>
                    <a:pt x="1504175" y="47244"/>
                  </a:moveTo>
                  <a:lnTo>
                    <a:pt x="1501140" y="47244"/>
                  </a:lnTo>
                  <a:lnTo>
                    <a:pt x="1501140" y="71628"/>
                  </a:lnTo>
                  <a:lnTo>
                    <a:pt x="1504175" y="71628"/>
                  </a:lnTo>
                  <a:lnTo>
                    <a:pt x="1504175" y="47244"/>
                  </a:lnTo>
                  <a:close/>
                </a:path>
                <a:path w="1777364" h="71754">
                  <a:moveTo>
                    <a:pt x="1571993" y="47244"/>
                  </a:moveTo>
                  <a:lnTo>
                    <a:pt x="1568958" y="47244"/>
                  </a:lnTo>
                  <a:lnTo>
                    <a:pt x="1568958" y="71628"/>
                  </a:lnTo>
                  <a:lnTo>
                    <a:pt x="1571993" y="71628"/>
                  </a:lnTo>
                  <a:lnTo>
                    <a:pt x="1571993" y="47244"/>
                  </a:lnTo>
                  <a:close/>
                </a:path>
                <a:path w="1777364" h="71754">
                  <a:moveTo>
                    <a:pt x="1640586" y="47244"/>
                  </a:moveTo>
                  <a:lnTo>
                    <a:pt x="1637538" y="47244"/>
                  </a:lnTo>
                  <a:lnTo>
                    <a:pt x="1637538" y="71628"/>
                  </a:lnTo>
                  <a:lnTo>
                    <a:pt x="1640586" y="71628"/>
                  </a:lnTo>
                  <a:lnTo>
                    <a:pt x="1640586" y="47244"/>
                  </a:lnTo>
                  <a:close/>
                </a:path>
                <a:path w="1777364" h="71754">
                  <a:moveTo>
                    <a:pt x="1708391" y="47244"/>
                  </a:moveTo>
                  <a:lnTo>
                    <a:pt x="1706118" y="47244"/>
                  </a:lnTo>
                  <a:lnTo>
                    <a:pt x="1706118" y="71628"/>
                  </a:lnTo>
                  <a:lnTo>
                    <a:pt x="1708391" y="71628"/>
                  </a:lnTo>
                  <a:lnTo>
                    <a:pt x="1708391" y="47244"/>
                  </a:lnTo>
                  <a:close/>
                </a:path>
                <a:path w="1777364" h="71754">
                  <a:moveTo>
                    <a:pt x="1776971" y="47244"/>
                  </a:moveTo>
                  <a:lnTo>
                    <a:pt x="1773936" y="47244"/>
                  </a:lnTo>
                  <a:lnTo>
                    <a:pt x="1773936" y="71628"/>
                  </a:lnTo>
                  <a:lnTo>
                    <a:pt x="1776971" y="71628"/>
                  </a:lnTo>
                  <a:lnTo>
                    <a:pt x="1776971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895088" y="4618481"/>
              <a:ext cx="1234440" cy="113664"/>
            </a:xfrm>
            <a:custGeom>
              <a:avLst/>
              <a:gdLst/>
              <a:ahLst/>
              <a:cxnLst/>
              <a:rect l="l" t="t" r="r" b="b"/>
              <a:pathLst>
                <a:path w="1234439" h="113664">
                  <a:moveTo>
                    <a:pt x="6096" y="0"/>
                  </a:moveTo>
                  <a:lnTo>
                    <a:pt x="0" y="0"/>
                  </a:lnTo>
                  <a:lnTo>
                    <a:pt x="0" y="113538"/>
                  </a:lnTo>
                  <a:lnTo>
                    <a:pt x="6096" y="113538"/>
                  </a:lnTo>
                  <a:lnTo>
                    <a:pt x="6096" y="0"/>
                  </a:lnTo>
                  <a:close/>
                </a:path>
                <a:path w="1234439" h="113664">
                  <a:moveTo>
                    <a:pt x="415290" y="0"/>
                  </a:moveTo>
                  <a:lnTo>
                    <a:pt x="409194" y="0"/>
                  </a:lnTo>
                  <a:lnTo>
                    <a:pt x="409194" y="113538"/>
                  </a:lnTo>
                  <a:lnTo>
                    <a:pt x="415290" y="113538"/>
                  </a:lnTo>
                  <a:lnTo>
                    <a:pt x="415290" y="0"/>
                  </a:lnTo>
                  <a:close/>
                </a:path>
                <a:path w="1234439" h="113664">
                  <a:moveTo>
                    <a:pt x="825233" y="0"/>
                  </a:moveTo>
                  <a:lnTo>
                    <a:pt x="819150" y="0"/>
                  </a:lnTo>
                  <a:lnTo>
                    <a:pt x="819150" y="113538"/>
                  </a:lnTo>
                  <a:lnTo>
                    <a:pt x="825233" y="113538"/>
                  </a:lnTo>
                  <a:lnTo>
                    <a:pt x="825233" y="0"/>
                  </a:lnTo>
                  <a:close/>
                </a:path>
                <a:path w="1234439" h="113664">
                  <a:moveTo>
                    <a:pt x="1234440" y="0"/>
                  </a:moveTo>
                  <a:lnTo>
                    <a:pt x="1228344" y="0"/>
                  </a:lnTo>
                  <a:lnTo>
                    <a:pt x="1228344" y="113538"/>
                  </a:lnTo>
                  <a:lnTo>
                    <a:pt x="1234440" y="113538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420362" y="4924806"/>
              <a:ext cx="2002155" cy="24765"/>
            </a:xfrm>
            <a:custGeom>
              <a:avLst/>
              <a:gdLst/>
              <a:ahLst/>
              <a:cxnLst/>
              <a:rect l="l" t="t" r="r" b="b"/>
              <a:pathLst>
                <a:path w="2002154" h="24764">
                  <a:moveTo>
                    <a:pt x="1977389" y="0"/>
                  </a:moveTo>
                  <a:lnTo>
                    <a:pt x="1977389" y="24384"/>
                  </a:lnTo>
                  <a:lnTo>
                    <a:pt x="1998726" y="13716"/>
                  </a:lnTo>
                  <a:lnTo>
                    <a:pt x="1981200" y="13716"/>
                  </a:lnTo>
                  <a:lnTo>
                    <a:pt x="1981200" y="9906"/>
                  </a:lnTo>
                  <a:lnTo>
                    <a:pt x="1997202" y="9906"/>
                  </a:lnTo>
                  <a:lnTo>
                    <a:pt x="1977389" y="0"/>
                  </a:lnTo>
                  <a:close/>
                </a:path>
                <a:path w="2002154" h="24764">
                  <a:moveTo>
                    <a:pt x="0" y="8382"/>
                  </a:moveTo>
                  <a:lnTo>
                    <a:pt x="0" y="12192"/>
                  </a:lnTo>
                  <a:lnTo>
                    <a:pt x="1981199" y="13716"/>
                  </a:lnTo>
                  <a:lnTo>
                    <a:pt x="1977389" y="13716"/>
                  </a:lnTo>
                  <a:lnTo>
                    <a:pt x="1977389" y="9906"/>
                  </a:lnTo>
                  <a:lnTo>
                    <a:pt x="1981199" y="9906"/>
                  </a:lnTo>
                  <a:lnTo>
                    <a:pt x="0" y="8382"/>
                  </a:lnTo>
                  <a:close/>
                </a:path>
                <a:path w="2002154" h="24764">
                  <a:moveTo>
                    <a:pt x="1997202" y="9906"/>
                  </a:moveTo>
                  <a:lnTo>
                    <a:pt x="1981200" y="9906"/>
                  </a:lnTo>
                  <a:lnTo>
                    <a:pt x="1981200" y="13716"/>
                  </a:lnTo>
                  <a:lnTo>
                    <a:pt x="1998726" y="13716"/>
                  </a:lnTo>
                  <a:lnTo>
                    <a:pt x="2001774" y="12192"/>
                  </a:lnTo>
                  <a:lnTo>
                    <a:pt x="1997202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485894" y="4821174"/>
              <a:ext cx="6350" cy="114300"/>
            </a:xfrm>
            <a:custGeom>
              <a:avLst/>
              <a:gdLst/>
              <a:ahLst/>
              <a:cxnLst/>
              <a:rect l="l" t="t" r="r" b="b"/>
              <a:pathLst>
                <a:path w="635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418838" y="4935473"/>
              <a:ext cx="1845945" cy="24130"/>
            </a:xfrm>
            <a:custGeom>
              <a:avLst/>
              <a:gdLst/>
              <a:ahLst/>
              <a:cxnLst/>
              <a:rect l="l" t="t" r="r" b="b"/>
              <a:pathLst>
                <a:path w="1845945" h="24129">
                  <a:moveTo>
                    <a:pt x="3048" y="0"/>
                  </a:moveTo>
                  <a:lnTo>
                    <a:pt x="0" y="0"/>
                  </a:lnTo>
                  <a:lnTo>
                    <a:pt x="0" y="23622"/>
                  </a:lnTo>
                  <a:lnTo>
                    <a:pt x="3048" y="23622"/>
                  </a:lnTo>
                  <a:lnTo>
                    <a:pt x="3048" y="0"/>
                  </a:lnTo>
                  <a:close/>
                </a:path>
                <a:path w="1845945" h="24129">
                  <a:moveTo>
                    <a:pt x="71628" y="0"/>
                  </a:moveTo>
                  <a:lnTo>
                    <a:pt x="68580" y="0"/>
                  </a:lnTo>
                  <a:lnTo>
                    <a:pt x="68580" y="23622"/>
                  </a:lnTo>
                  <a:lnTo>
                    <a:pt x="71628" y="23622"/>
                  </a:lnTo>
                  <a:lnTo>
                    <a:pt x="71628" y="0"/>
                  </a:lnTo>
                  <a:close/>
                </a:path>
                <a:path w="1845945" h="24129">
                  <a:moveTo>
                    <a:pt x="139433" y="0"/>
                  </a:moveTo>
                  <a:lnTo>
                    <a:pt x="136398" y="0"/>
                  </a:lnTo>
                  <a:lnTo>
                    <a:pt x="136398" y="23622"/>
                  </a:lnTo>
                  <a:lnTo>
                    <a:pt x="139433" y="23622"/>
                  </a:lnTo>
                  <a:lnTo>
                    <a:pt x="139433" y="0"/>
                  </a:lnTo>
                  <a:close/>
                </a:path>
                <a:path w="1845945" h="24129">
                  <a:moveTo>
                    <a:pt x="208013" y="0"/>
                  </a:moveTo>
                  <a:lnTo>
                    <a:pt x="204978" y="0"/>
                  </a:lnTo>
                  <a:lnTo>
                    <a:pt x="204978" y="23622"/>
                  </a:lnTo>
                  <a:lnTo>
                    <a:pt x="208013" y="23622"/>
                  </a:lnTo>
                  <a:lnTo>
                    <a:pt x="208013" y="0"/>
                  </a:lnTo>
                  <a:close/>
                </a:path>
                <a:path w="1845945" h="24129">
                  <a:moveTo>
                    <a:pt x="275831" y="0"/>
                  </a:moveTo>
                  <a:lnTo>
                    <a:pt x="272796" y="0"/>
                  </a:lnTo>
                  <a:lnTo>
                    <a:pt x="272796" y="23622"/>
                  </a:lnTo>
                  <a:lnTo>
                    <a:pt x="275831" y="23622"/>
                  </a:lnTo>
                  <a:lnTo>
                    <a:pt x="275831" y="0"/>
                  </a:lnTo>
                  <a:close/>
                </a:path>
                <a:path w="1845945" h="24129">
                  <a:moveTo>
                    <a:pt x="344424" y="0"/>
                  </a:moveTo>
                  <a:lnTo>
                    <a:pt x="341376" y="0"/>
                  </a:lnTo>
                  <a:lnTo>
                    <a:pt x="341376" y="23622"/>
                  </a:lnTo>
                  <a:lnTo>
                    <a:pt x="344424" y="23622"/>
                  </a:lnTo>
                  <a:lnTo>
                    <a:pt x="344424" y="0"/>
                  </a:lnTo>
                  <a:close/>
                </a:path>
                <a:path w="1845945" h="24129">
                  <a:moveTo>
                    <a:pt x="412229" y="0"/>
                  </a:moveTo>
                  <a:lnTo>
                    <a:pt x="409194" y="0"/>
                  </a:lnTo>
                  <a:lnTo>
                    <a:pt x="409194" y="23622"/>
                  </a:lnTo>
                  <a:lnTo>
                    <a:pt x="412229" y="23622"/>
                  </a:lnTo>
                  <a:lnTo>
                    <a:pt x="412229" y="0"/>
                  </a:lnTo>
                  <a:close/>
                </a:path>
                <a:path w="1845945" h="24129">
                  <a:moveTo>
                    <a:pt x="480809" y="0"/>
                  </a:moveTo>
                  <a:lnTo>
                    <a:pt x="477774" y="0"/>
                  </a:lnTo>
                  <a:lnTo>
                    <a:pt x="477774" y="23622"/>
                  </a:lnTo>
                  <a:lnTo>
                    <a:pt x="480809" y="23622"/>
                  </a:lnTo>
                  <a:lnTo>
                    <a:pt x="480809" y="0"/>
                  </a:lnTo>
                  <a:close/>
                </a:path>
                <a:path w="1845945" h="24129">
                  <a:moveTo>
                    <a:pt x="549389" y="0"/>
                  </a:moveTo>
                  <a:lnTo>
                    <a:pt x="546354" y="0"/>
                  </a:lnTo>
                  <a:lnTo>
                    <a:pt x="546354" y="23622"/>
                  </a:lnTo>
                  <a:lnTo>
                    <a:pt x="549389" y="23622"/>
                  </a:lnTo>
                  <a:lnTo>
                    <a:pt x="549389" y="0"/>
                  </a:lnTo>
                  <a:close/>
                </a:path>
                <a:path w="1845945" h="24129">
                  <a:moveTo>
                    <a:pt x="617207" y="0"/>
                  </a:moveTo>
                  <a:lnTo>
                    <a:pt x="614172" y="0"/>
                  </a:lnTo>
                  <a:lnTo>
                    <a:pt x="614172" y="23622"/>
                  </a:lnTo>
                  <a:lnTo>
                    <a:pt x="617207" y="23622"/>
                  </a:lnTo>
                  <a:lnTo>
                    <a:pt x="617207" y="0"/>
                  </a:lnTo>
                  <a:close/>
                </a:path>
                <a:path w="1845945" h="24129">
                  <a:moveTo>
                    <a:pt x="685787" y="0"/>
                  </a:moveTo>
                  <a:lnTo>
                    <a:pt x="682752" y="0"/>
                  </a:lnTo>
                  <a:lnTo>
                    <a:pt x="682752" y="23622"/>
                  </a:lnTo>
                  <a:lnTo>
                    <a:pt x="685787" y="23622"/>
                  </a:lnTo>
                  <a:lnTo>
                    <a:pt x="685787" y="0"/>
                  </a:lnTo>
                  <a:close/>
                </a:path>
                <a:path w="1845945" h="24129">
                  <a:moveTo>
                    <a:pt x="753605" y="0"/>
                  </a:moveTo>
                  <a:lnTo>
                    <a:pt x="750570" y="0"/>
                  </a:lnTo>
                  <a:lnTo>
                    <a:pt x="750570" y="23622"/>
                  </a:lnTo>
                  <a:lnTo>
                    <a:pt x="753605" y="23622"/>
                  </a:lnTo>
                  <a:lnTo>
                    <a:pt x="753605" y="0"/>
                  </a:lnTo>
                  <a:close/>
                </a:path>
                <a:path w="1845945" h="24129">
                  <a:moveTo>
                    <a:pt x="822198" y="0"/>
                  </a:moveTo>
                  <a:lnTo>
                    <a:pt x="819150" y="0"/>
                  </a:lnTo>
                  <a:lnTo>
                    <a:pt x="819150" y="23622"/>
                  </a:lnTo>
                  <a:lnTo>
                    <a:pt x="822198" y="23622"/>
                  </a:lnTo>
                  <a:lnTo>
                    <a:pt x="822198" y="0"/>
                  </a:lnTo>
                  <a:close/>
                </a:path>
                <a:path w="1845945" h="24129">
                  <a:moveTo>
                    <a:pt x="890016" y="0"/>
                  </a:moveTo>
                  <a:lnTo>
                    <a:pt x="886968" y="0"/>
                  </a:lnTo>
                  <a:lnTo>
                    <a:pt x="886968" y="23622"/>
                  </a:lnTo>
                  <a:lnTo>
                    <a:pt x="890016" y="23622"/>
                  </a:lnTo>
                  <a:lnTo>
                    <a:pt x="890016" y="0"/>
                  </a:lnTo>
                  <a:close/>
                </a:path>
                <a:path w="1845945" h="24129">
                  <a:moveTo>
                    <a:pt x="958583" y="0"/>
                  </a:moveTo>
                  <a:lnTo>
                    <a:pt x="955548" y="0"/>
                  </a:lnTo>
                  <a:lnTo>
                    <a:pt x="955548" y="23622"/>
                  </a:lnTo>
                  <a:lnTo>
                    <a:pt x="958583" y="23622"/>
                  </a:lnTo>
                  <a:lnTo>
                    <a:pt x="958583" y="0"/>
                  </a:lnTo>
                  <a:close/>
                </a:path>
                <a:path w="1845945" h="24129">
                  <a:moveTo>
                    <a:pt x="1026401" y="0"/>
                  </a:moveTo>
                  <a:lnTo>
                    <a:pt x="1023366" y="0"/>
                  </a:lnTo>
                  <a:lnTo>
                    <a:pt x="1023366" y="23622"/>
                  </a:lnTo>
                  <a:lnTo>
                    <a:pt x="1026401" y="23622"/>
                  </a:lnTo>
                  <a:lnTo>
                    <a:pt x="1026401" y="0"/>
                  </a:lnTo>
                  <a:close/>
                </a:path>
                <a:path w="1845945" h="24129">
                  <a:moveTo>
                    <a:pt x="1094981" y="0"/>
                  </a:moveTo>
                  <a:lnTo>
                    <a:pt x="1091946" y="0"/>
                  </a:lnTo>
                  <a:lnTo>
                    <a:pt x="1091946" y="23622"/>
                  </a:lnTo>
                  <a:lnTo>
                    <a:pt x="1094981" y="23622"/>
                  </a:lnTo>
                  <a:lnTo>
                    <a:pt x="1094981" y="0"/>
                  </a:lnTo>
                  <a:close/>
                </a:path>
                <a:path w="1845945" h="24129">
                  <a:moveTo>
                    <a:pt x="1163574" y="0"/>
                  </a:moveTo>
                  <a:lnTo>
                    <a:pt x="1160526" y="0"/>
                  </a:lnTo>
                  <a:lnTo>
                    <a:pt x="1160526" y="23622"/>
                  </a:lnTo>
                  <a:lnTo>
                    <a:pt x="1163574" y="23622"/>
                  </a:lnTo>
                  <a:lnTo>
                    <a:pt x="1163574" y="0"/>
                  </a:lnTo>
                  <a:close/>
                </a:path>
                <a:path w="1845945" h="24129">
                  <a:moveTo>
                    <a:pt x="1231379" y="0"/>
                  </a:moveTo>
                  <a:lnTo>
                    <a:pt x="1228344" y="0"/>
                  </a:lnTo>
                  <a:lnTo>
                    <a:pt x="1228344" y="23622"/>
                  </a:lnTo>
                  <a:lnTo>
                    <a:pt x="1231379" y="23622"/>
                  </a:lnTo>
                  <a:lnTo>
                    <a:pt x="1231379" y="0"/>
                  </a:lnTo>
                  <a:close/>
                </a:path>
                <a:path w="1845945" h="24129">
                  <a:moveTo>
                    <a:pt x="1299959" y="0"/>
                  </a:moveTo>
                  <a:lnTo>
                    <a:pt x="1296924" y="0"/>
                  </a:lnTo>
                  <a:lnTo>
                    <a:pt x="1296924" y="23622"/>
                  </a:lnTo>
                  <a:lnTo>
                    <a:pt x="1299959" y="23622"/>
                  </a:lnTo>
                  <a:lnTo>
                    <a:pt x="1299959" y="0"/>
                  </a:lnTo>
                  <a:close/>
                </a:path>
                <a:path w="1845945" h="24129">
                  <a:moveTo>
                    <a:pt x="1367790" y="0"/>
                  </a:moveTo>
                  <a:lnTo>
                    <a:pt x="1364742" y="0"/>
                  </a:lnTo>
                  <a:lnTo>
                    <a:pt x="1364742" y="23622"/>
                  </a:lnTo>
                  <a:lnTo>
                    <a:pt x="1367790" y="23622"/>
                  </a:lnTo>
                  <a:lnTo>
                    <a:pt x="1367790" y="0"/>
                  </a:lnTo>
                  <a:close/>
                </a:path>
                <a:path w="1845945" h="24129">
                  <a:moveTo>
                    <a:pt x="1436357" y="0"/>
                  </a:moveTo>
                  <a:lnTo>
                    <a:pt x="1433322" y="0"/>
                  </a:lnTo>
                  <a:lnTo>
                    <a:pt x="1433322" y="23622"/>
                  </a:lnTo>
                  <a:lnTo>
                    <a:pt x="1436357" y="23622"/>
                  </a:lnTo>
                  <a:lnTo>
                    <a:pt x="1436357" y="0"/>
                  </a:lnTo>
                  <a:close/>
                </a:path>
                <a:path w="1845945" h="24129">
                  <a:moveTo>
                    <a:pt x="1504188" y="0"/>
                  </a:moveTo>
                  <a:lnTo>
                    <a:pt x="1501140" y="0"/>
                  </a:lnTo>
                  <a:lnTo>
                    <a:pt x="1501140" y="23622"/>
                  </a:lnTo>
                  <a:lnTo>
                    <a:pt x="1504188" y="23622"/>
                  </a:lnTo>
                  <a:lnTo>
                    <a:pt x="1504188" y="0"/>
                  </a:lnTo>
                  <a:close/>
                </a:path>
                <a:path w="1845945" h="24129">
                  <a:moveTo>
                    <a:pt x="1572755" y="0"/>
                  </a:moveTo>
                  <a:lnTo>
                    <a:pt x="1569720" y="0"/>
                  </a:lnTo>
                  <a:lnTo>
                    <a:pt x="1569720" y="23622"/>
                  </a:lnTo>
                  <a:lnTo>
                    <a:pt x="1572755" y="23622"/>
                  </a:lnTo>
                  <a:lnTo>
                    <a:pt x="1572755" y="0"/>
                  </a:lnTo>
                  <a:close/>
                </a:path>
                <a:path w="1845945" h="24129">
                  <a:moveTo>
                    <a:pt x="1640573" y="0"/>
                  </a:moveTo>
                  <a:lnTo>
                    <a:pt x="1637538" y="0"/>
                  </a:lnTo>
                  <a:lnTo>
                    <a:pt x="1637538" y="23622"/>
                  </a:lnTo>
                  <a:lnTo>
                    <a:pt x="1640573" y="23622"/>
                  </a:lnTo>
                  <a:lnTo>
                    <a:pt x="1640573" y="0"/>
                  </a:lnTo>
                  <a:close/>
                </a:path>
                <a:path w="1845945" h="24129">
                  <a:moveTo>
                    <a:pt x="1709166" y="0"/>
                  </a:moveTo>
                  <a:lnTo>
                    <a:pt x="1706118" y="0"/>
                  </a:lnTo>
                  <a:lnTo>
                    <a:pt x="1706118" y="23622"/>
                  </a:lnTo>
                  <a:lnTo>
                    <a:pt x="1709166" y="23622"/>
                  </a:lnTo>
                  <a:lnTo>
                    <a:pt x="1709166" y="0"/>
                  </a:lnTo>
                  <a:close/>
                </a:path>
                <a:path w="1845945" h="24129">
                  <a:moveTo>
                    <a:pt x="1776971" y="0"/>
                  </a:moveTo>
                  <a:lnTo>
                    <a:pt x="1774698" y="0"/>
                  </a:lnTo>
                  <a:lnTo>
                    <a:pt x="1774698" y="23622"/>
                  </a:lnTo>
                  <a:lnTo>
                    <a:pt x="1776971" y="23622"/>
                  </a:lnTo>
                  <a:lnTo>
                    <a:pt x="1776971" y="0"/>
                  </a:lnTo>
                  <a:close/>
                </a:path>
                <a:path w="1845945" h="24129">
                  <a:moveTo>
                    <a:pt x="1845551" y="0"/>
                  </a:moveTo>
                  <a:lnTo>
                    <a:pt x="1842516" y="0"/>
                  </a:lnTo>
                  <a:lnTo>
                    <a:pt x="1842516" y="23622"/>
                  </a:lnTo>
                  <a:lnTo>
                    <a:pt x="1845551" y="23622"/>
                  </a:lnTo>
                  <a:lnTo>
                    <a:pt x="1845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00066" y="4822698"/>
              <a:ext cx="6350" cy="114300"/>
            </a:xfrm>
            <a:custGeom>
              <a:avLst/>
              <a:gdLst/>
              <a:ahLst/>
              <a:cxnLst/>
              <a:rect l="l" t="t" r="r" b="b"/>
              <a:pathLst>
                <a:path w="635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034534" y="4686300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20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033010" y="4684776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79" h="48895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1" y="48768"/>
                  </a:lnTo>
                  <a:lnTo>
                    <a:pt x="20802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79" h="48895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208279" h="48895">
                  <a:moveTo>
                    <a:pt x="204977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204977" y="47244"/>
                  </a:lnTo>
                  <a:lnTo>
                    <a:pt x="204977" y="45720"/>
                  </a:lnTo>
                  <a:close/>
                </a:path>
                <a:path w="208279" h="48895">
                  <a:moveTo>
                    <a:pt x="204977" y="1524"/>
                  </a:moveTo>
                  <a:lnTo>
                    <a:pt x="204977" y="47244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79" h="48895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79" h="488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279" h="48895">
                  <a:moveTo>
                    <a:pt x="20497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79" h="48895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307330" y="4686300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20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305806" y="4684776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79" h="48895">
                  <a:moveTo>
                    <a:pt x="20650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2" y="48768"/>
                  </a:lnTo>
                  <a:lnTo>
                    <a:pt x="208026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026" y="1524"/>
                  </a:lnTo>
                  <a:lnTo>
                    <a:pt x="206502" y="0"/>
                  </a:lnTo>
                  <a:close/>
                </a:path>
                <a:path w="208279" h="48895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208279" h="48895">
                  <a:moveTo>
                    <a:pt x="204978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204978" y="47244"/>
                  </a:lnTo>
                  <a:lnTo>
                    <a:pt x="204978" y="45720"/>
                  </a:lnTo>
                  <a:close/>
                </a:path>
                <a:path w="208279" h="48895">
                  <a:moveTo>
                    <a:pt x="204978" y="1524"/>
                  </a:moveTo>
                  <a:lnTo>
                    <a:pt x="204978" y="47244"/>
                  </a:lnTo>
                  <a:lnTo>
                    <a:pt x="206502" y="45720"/>
                  </a:lnTo>
                  <a:lnTo>
                    <a:pt x="208026" y="45720"/>
                  </a:lnTo>
                  <a:lnTo>
                    <a:pt x="208026" y="3048"/>
                  </a:lnTo>
                  <a:lnTo>
                    <a:pt x="206502" y="3048"/>
                  </a:lnTo>
                  <a:lnTo>
                    <a:pt x="204978" y="1524"/>
                  </a:lnTo>
                  <a:close/>
                </a:path>
                <a:path w="208279" h="48895">
                  <a:moveTo>
                    <a:pt x="208026" y="45720"/>
                  </a:moveTo>
                  <a:lnTo>
                    <a:pt x="206502" y="45720"/>
                  </a:lnTo>
                  <a:lnTo>
                    <a:pt x="204978" y="47244"/>
                  </a:lnTo>
                  <a:lnTo>
                    <a:pt x="208026" y="47244"/>
                  </a:lnTo>
                  <a:lnTo>
                    <a:pt x="208026" y="45720"/>
                  </a:lnTo>
                  <a:close/>
                </a:path>
                <a:path w="208279" h="488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279" h="48895">
                  <a:moveTo>
                    <a:pt x="20497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978" y="3048"/>
                  </a:lnTo>
                  <a:lnTo>
                    <a:pt x="204978" y="1524"/>
                  </a:lnTo>
                  <a:close/>
                </a:path>
                <a:path w="208279" h="48895">
                  <a:moveTo>
                    <a:pt x="208026" y="1524"/>
                  </a:moveTo>
                  <a:lnTo>
                    <a:pt x="204978" y="1524"/>
                  </a:lnTo>
                  <a:lnTo>
                    <a:pt x="206502" y="3048"/>
                  </a:lnTo>
                  <a:lnTo>
                    <a:pt x="208026" y="3048"/>
                  </a:lnTo>
                  <a:lnTo>
                    <a:pt x="20802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29556" y="4891278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20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828794" y="4889754"/>
              <a:ext cx="207645" cy="48895"/>
            </a:xfrm>
            <a:custGeom>
              <a:avLst/>
              <a:gdLst/>
              <a:ahLst/>
              <a:cxnLst/>
              <a:rect l="l" t="t" r="r" b="b"/>
              <a:pathLst>
                <a:path w="207645" h="48895">
                  <a:moveTo>
                    <a:pt x="205739" y="0"/>
                  </a:moveTo>
                  <a:lnTo>
                    <a:pt x="1523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3" y="48768"/>
                  </a:lnTo>
                  <a:lnTo>
                    <a:pt x="205739" y="48768"/>
                  </a:lnTo>
                  <a:lnTo>
                    <a:pt x="207263" y="47244"/>
                  </a:lnTo>
                  <a:lnTo>
                    <a:pt x="2285" y="47244"/>
                  </a:lnTo>
                  <a:lnTo>
                    <a:pt x="1523" y="45720"/>
                  </a:lnTo>
                  <a:lnTo>
                    <a:pt x="2285" y="45720"/>
                  </a:lnTo>
                  <a:lnTo>
                    <a:pt x="2285" y="3048"/>
                  </a:lnTo>
                  <a:lnTo>
                    <a:pt x="1523" y="3048"/>
                  </a:lnTo>
                  <a:lnTo>
                    <a:pt x="2285" y="1524"/>
                  </a:lnTo>
                  <a:lnTo>
                    <a:pt x="207263" y="1524"/>
                  </a:lnTo>
                  <a:lnTo>
                    <a:pt x="205739" y="0"/>
                  </a:lnTo>
                  <a:close/>
                </a:path>
                <a:path w="207645" h="48895">
                  <a:moveTo>
                    <a:pt x="2285" y="45720"/>
                  </a:moveTo>
                  <a:lnTo>
                    <a:pt x="1523" y="45720"/>
                  </a:lnTo>
                  <a:lnTo>
                    <a:pt x="2285" y="47244"/>
                  </a:lnTo>
                  <a:lnTo>
                    <a:pt x="2285" y="45720"/>
                  </a:lnTo>
                  <a:close/>
                </a:path>
                <a:path w="207645" h="48895">
                  <a:moveTo>
                    <a:pt x="204215" y="45720"/>
                  </a:moveTo>
                  <a:lnTo>
                    <a:pt x="2285" y="45720"/>
                  </a:lnTo>
                  <a:lnTo>
                    <a:pt x="2285" y="47244"/>
                  </a:lnTo>
                  <a:lnTo>
                    <a:pt x="204215" y="47244"/>
                  </a:lnTo>
                  <a:lnTo>
                    <a:pt x="204215" y="45720"/>
                  </a:lnTo>
                  <a:close/>
                </a:path>
                <a:path w="207645" h="48895">
                  <a:moveTo>
                    <a:pt x="204215" y="1524"/>
                  </a:moveTo>
                  <a:lnTo>
                    <a:pt x="204215" y="47244"/>
                  </a:lnTo>
                  <a:lnTo>
                    <a:pt x="205739" y="45720"/>
                  </a:lnTo>
                  <a:lnTo>
                    <a:pt x="207263" y="45720"/>
                  </a:lnTo>
                  <a:lnTo>
                    <a:pt x="207263" y="3048"/>
                  </a:lnTo>
                  <a:lnTo>
                    <a:pt x="205739" y="3048"/>
                  </a:lnTo>
                  <a:lnTo>
                    <a:pt x="204215" y="1524"/>
                  </a:lnTo>
                  <a:close/>
                </a:path>
                <a:path w="207645" h="48895">
                  <a:moveTo>
                    <a:pt x="207263" y="45720"/>
                  </a:moveTo>
                  <a:lnTo>
                    <a:pt x="205739" y="45720"/>
                  </a:lnTo>
                  <a:lnTo>
                    <a:pt x="204215" y="47244"/>
                  </a:lnTo>
                  <a:lnTo>
                    <a:pt x="207263" y="47244"/>
                  </a:lnTo>
                  <a:lnTo>
                    <a:pt x="207263" y="45720"/>
                  </a:lnTo>
                  <a:close/>
                </a:path>
                <a:path w="207645" h="48895">
                  <a:moveTo>
                    <a:pt x="2285" y="1524"/>
                  </a:moveTo>
                  <a:lnTo>
                    <a:pt x="1523" y="3048"/>
                  </a:lnTo>
                  <a:lnTo>
                    <a:pt x="2285" y="3048"/>
                  </a:lnTo>
                  <a:lnTo>
                    <a:pt x="2285" y="1524"/>
                  </a:lnTo>
                  <a:close/>
                </a:path>
                <a:path w="207645" h="48895">
                  <a:moveTo>
                    <a:pt x="204215" y="1524"/>
                  </a:moveTo>
                  <a:lnTo>
                    <a:pt x="2285" y="1524"/>
                  </a:lnTo>
                  <a:lnTo>
                    <a:pt x="2285" y="3048"/>
                  </a:lnTo>
                  <a:lnTo>
                    <a:pt x="204215" y="3048"/>
                  </a:lnTo>
                  <a:lnTo>
                    <a:pt x="204215" y="1524"/>
                  </a:lnTo>
                  <a:close/>
                </a:path>
                <a:path w="207645" h="48895">
                  <a:moveTo>
                    <a:pt x="207263" y="1524"/>
                  </a:moveTo>
                  <a:lnTo>
                    <a:pt x="204215" y="1524"/>
                  </a:lnTo>
                  <a:lnTo>
                    <a:pt x="205739" y="3048"/>
                  </a:lnTo>
                  <a:lnTo>
                    <a:pt x="207263" y="3048"/>
                  </a:lnTo>
                  <a:lnTo>
                    <a:pt x="20726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761738" y="4891278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5" h="45720">
                  <a:moveTo>
                    <a:pt x="6781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7" y="45720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760214" y="4889754"/>
              <a:ext cx="71120" cy="48895"/>
            </a:xfrm>
            <a:custGeom>
              <a:avLst/>
              <a:gdLst/>
              <a:ahLst/>
              <a:cxnLst/>
              <a:rect l="l" t="t" r="r" b="b"/>
              <a:pathLst>
                <a:path w="71120" h="48895">
                  <a:moveTo>
                    <a:pt x="70103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70103" y="48768"/>
                  </a:lnTo>
                  <a:lnTo>
                    <a:pt x="7086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70103" y="0"/>
                  </a:lnTo>
                  <a:close/>
                </a:path>
                <a:path w="71120" h="48895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71120" h="48895">
                  <a:moveTo>
                    <a:pt x="68580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68580" y="47244"/>
                  </a:lnTo>
                  <a:lnTo>
                    <a:pt x="68580" y="45720"/>
                  </a:lnTo>
                  <a:close/>
                </a:path>
                <a:path w="71120" h="48895">
                  <a:moveTo>
                    <a:pt x="68580" y="1524"/>
                  </a:moveTo>
                  <a:lnTo>
                    <a:pt x="68580" y="47244"/>
                  </a:lnTo>
                  <a:lnTo>
                    <a:pt x="70103" y="45720"/>
                  </a:lnTo>
                  <a:lnTo>
                    <a:pt x="70865" y="45720"/>
                  </a:lnTo>
                  <a:lnTo>
                    <a:pt x="70865" y="3048"/>
                  </a:lnTo>
                  <a:lnTo>
                    <a:pt x="70103" y="3048"/>
                  </a:lnTo>
                  <a:lnTo>
                    <a:pt x="68580" y="1524"/>
                  </a:lnTo>
                  <a:close/>
                </a:path>
                <a:path w="71120" h="48895">
                  <a:moveTo>
                    <a:pt x="70865" y="45720"/>
                  </a:moveTo>
                  <a:lnTo>
                    <a:pt x="70103" y="45720"/>
                  </a:lnTo>
                  <a:lnTo>
                    <a:pt x="68580" y="47244"/>
                  </a:lnTo>
                  <a:lnTo>
                    <a:pt x="70865" y="47244"/>
                  </a:lnTo>
                  <a:lnTo>
                    <a:pt x="70865" y="45720"/>
                  </a:lnTo>
                  <a:close/>
                </a:path>
                <a:path w="71120" h="488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20" h="48895">
                  <a:moveTo>
                    <a:pt x="6858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80" y="3048"/>
                  </a:lnTo>
                  <a:lnTo>
                    <a:pt x="68580" y="1524"/>
                  </a:lnTo>
                  <a:close/>
                </a:path>
                <a:path w="71120" h="48895">
                  <a:moveTo>
                    <a:pt x="70865" y="1524"/>
                  </a:moveTo>
                  <a:lnTo>
                    <a:pt x="68580" y="1524"/>
                  </a:lnTo>
                  <a:lnTo>
                    <a:pt x="70103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239512" y="4891278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5" h="45720">
                  <a:moveTo>
                    <a:pt x="6781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7" y="45720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237988" y="4889754"/>
              <a:ext cx="71120" cy="48895"/>
            </a:xfrm>
            <a:custGeom>
              <a:avLst/>
              <a:gdLst/>
              <a:ahLst/>
              <a:cxnLst/>
              <a:rect l="l" t="t" r="r" b="b"/>
              <a:pathLst>
                <a:path w="71120" h="48895">
                  <a:moveTo>
                    <a:pt x="6934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69341" y="48768"/>
                  </a:lnTo>
                  <a:lnTo>
                    <a:pt x="7086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69341" y="0"/>
                  </a:lnTo>
                  <a:close/>
                </a:path>
                <a:path w="71120" h="48895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71120" h="48895">
                  <a:moveTo>
                    <a:pt x="67817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67817" y="47244"/>
                  </a:lnTo>
                  <a:lnTo>
                    <a:pt x="67817" y="45720"/>
                  </a:lnTo>
                  <a:close/>
                </a:path>
                <a:path w="71120" h="48895">
                  <a:moveTo>
                    <a:pt x="67817" y="1524"/>
                  </a:moveTo>
                  <a:lnTo>
                    <a:pt x="67817" y="47244"/>
                  </a:lnTo>
                  <a:lnTo>
                    <a:pt x="69341" y="45720"/>
                  </a:lnTo>
                  <a:lnTo>
                    <a:pt x="70865" y="45720"/>
                  </a:lnTo>
                  <a:lnTo>
                    <a:pt x="70865" y="3048"/>
                  </a:lnTo>
                  <a:lnTo>
                    <a:pt x="69341" y="3048"/>
                  </a:lnTo>
                  <a:lnTo>
                    <a:pt x="67817" y="1524"/>
                  </a:lnTo>
                  <a:close/>
                </a:path>
                <a:path w="71120" h="48895">
                  <a:moveTo>
                    <a:pt x="70865" y="45720"/>
                  </a:moveTo>
                  <a:lnTo>
                    <a:pt x="69341" y="45720"/>
                  </a:lnTo>
                  <a:lnTo>
                    <a:pt x="67817" y="47244"/>
                  </a:lnTo>
                  <a:lnTo>
                    <a:pt x="70865" y="47244"/>
                  </a:lnTo>
                  <a:lnTo>
                    <a:pt x="70865" y="45720"/>
                  </a:lnTo>
                  <a:close/>
                </a:path>
                <a:path w="71120" h="488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20" h="48895">
                  <a:moveTo>
                    <a:pt x="6781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7817" y="3048"/>
                  </a:lnTo>
                  <a:lnTo>
                    <a:pt x="67817" y="1524"/>
                  </a:lnTo>
                  <a:close/>
                </a:path>
                <a:path w="71120" h="48895">
                  <a:moveTo>
                    <a:pt x="70865" y="1524"/>
                  </a:moveTo>
                  <a:lnTo>
                    <a:pt x="67817" y="1524"/>
                  </a:lnTo>
                  <a:lnTo>
                    <a:pt x="69341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512308" y="4891278"/>
              <a:ext cx="205104" cy="45720"/>
            </a:xfrm>
            <a:custGeom>
              <a:avLst/>
              <a:gdLst/>
              <a:ahLst/>
              <a:cxnLst/>
              <a:rect l="l" t="t" r="r" b="b"/>
              <a:pathLst>
                <a:path w="205104" h="45720">
                  <a:moveTo>
                    <a:pt x="20497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977" y="45720"/>
                  </a:lnTo>
                  <a:lnTo>
                    <a:pt x="20497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510784" y="4889754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79" h="48895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1" y="48768"/>
                  </a:lnTo>
                  <a:lnTo>
                    <a:pt x="208025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79" h="48895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208279" h="48895">
                  <a:moveTo>
                    <a:pt x="204977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204977" y="47244"/>
                  </a:lnTo>
                  <a:lnTo>
                    <a:pt x="204977" y="45720"/>
                  </a:lnTo>
                  <a:close/>
                </a:path>
                <a:path w="208279" h="48895">
                  <a:moveTo>
                    <a:pt x="204977" y="1524"/>
                  </a:moveTo>
                  <a:lnTo>
                    <a:pt x="204977" y="47244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79" h="48895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79" h="488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8279" h="48895">
                  <a:moveTo>
                    <a:pt x="20497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79" h="48895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714238" y="4822698"/>
              <a:ext cx="6350" cy="114300"/>
            </a:xfrm>
            <a:custGeom>
              <a:avLst/>
              <a:gdLst/>
              <a:ahLst/>
              <a:cxnLst/>
              <a:rect l="l" t="t" r="r" b="b"/>
              <a:pathLst>
                <a:path w="6350" h="114300">
                  <a:moveTo>
                    <a:pt x="609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5" y="1143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418838" y="5129021"/>
              <a:ext cx="2003425" cy="36830"/>
            </a:xfrm>
            <a:custGeom>
              <a:avLst/>
              <a:gdLst/>
              <a:ahLst/>
              <a:cxnLst/>
              <a:rect l="l" t="t" r="r" b="b"/>
              <a:pathLst>
                <a:path w="2003425" h="36829">
                  <a:moveTo>
                    <a:pt x="2003298" y="12192"/>
                  </a:moveTo>
                  <a:lnTo>
                    <a:pt x="2000250" y="10668"/>
                  </a:lnTo>
                  <a:lnTo>
                    <a:pt x="1978914" y="0"/>
                  </a:lnTo>
                  <a:lnTo>
                    <a:pt x="1978914" y="10668"/>
                  </a:lnTo>
                  <a:lnTo>
                    <a:pt x="1524" y="10668"/>
                  </a:lnTo>
                  <a:lnTo>
                    <a:pt x="1524" y="12192"/>
                  </a:lnTo>
                  <a:lnTo>
                    <a:pt x="0" y="12192"/>
                  </a:lnTo>
                  <a:lnTo>
                    <a:pt x="0" y="36576"/>
                  </a:lnTo>
                  <a:lnTo>
                    <a:pt x="3048" y="36576"/>
                  </a:lnTo>
                  <a:lnTo>
                    <a:pt x="3048" y="14478"/>
                  </a:lnTo>
                  <a:lnTo>
                    <a:pt x="68580" y="14478"/>
                  </a:lnTo>
                  <a:lnTo>
                    <a:pt x="68580" y="36576"/>
                  </a:lnTo>
                  <a:lnTo>
                    <a:pt x="71628" y="36576"/>
                  </a:lnTo>
                  <a:lnTo>
                    <a:pt x="71628" y="14478"/>
                  </a:lnTo>
                  <a:lnTo>
                    <a:pt x="136398" y="14478"/>
                  </a:lnTo>
                  <a:lnTo>
                    <a:pt x="136398" y="36576"/>
                  </a:lnTo>
                  <a:lnTo>
                    <a:pt x="139433" y="36576"/>
                  </a:lnTo>
                  <a:lnTo>
                    <a:pt x="139433" y="14478"/>
                  </a:lnTo>
                  <a:lnTo>
                    <a:pt x="204978" y="14478"/>
                  </a:lnTo>
                  <a:lnTo>
                    <a:pt x="204978" y="36576"/>
                  </a:lnTo>
                  <a:lnTo>
                    <a:pt x="208013" y="36576"/>
                  </a:lnTo>
                  <a:lnTo>
                    <a:pt x="208013" y="14478"/>
                  </a:lnTo>
                  <a:lnTo>
                    <a:pt x="272796" y="14478"/>
                  </a:lnTo>
                  <a:lnTo>
                    <a:pt x="272796" y="36576"/>
                  </a:lnTo>
                  <a:lnTo>
                    <a:pt x="275831" y="36576"/>
                  </a:lnTo>
                  <a:lnTo>
                    <a:pt x="275831" y="14478"/>
                  </a:lnTo>
                  <a:lnTo>
                    <a:pt x="341376" y="14478"/>
                  </a:lnTo>
                  <a:lnTo>
                    <a:pt x="341376" y="36576"/>
                  </a:lnTo>
                  <a:lnTo>
                    <a:pt x="344424" y="36576"/>
                  </a:lnTo>
                  <a:lnTo>
                    <a:pt x="344424" y="14478"/>
                  </a:lnTo>
                  <a:lnTo>
                    <a:pt x="409194" y="14478"/>
                  </a:lnTo>
                  <a:lnTo>
                    <a:pt x="409194" y="36576"/>
                  </a:lnTo>
                  <a:lnTo>
                    <a:pt x="412229" y="36576"/>
                  </a:lnTo>
                  <a:lnTo>
                    <a:pt x="412229" y="14478"/>
                  </a:lnTo>
                  <a:lnTo>
                    <a:pt x="477774" y="14478"/>
                  </a:lnTo>
                  <a:lnTo>
                    <a:pt x="477774" y="36576"/>
                  </a:lnTo>
                  <a:lnTo>
                    <a:pt x="480809" y="36576"/>
                  </a:lnTo>
                  <a:lnTo>
                    <a:pt x="480809" y="14478"/>
                  </a:lnTo>
                  <a:lnTo>
                    <a:pt x="546354" y="14478"/>
                  </a:lnTo>
                  <a:lnTo>
                    <a:pt x="546354" y="36576"/>
                  </a:lnTo>
                  <a:lnTo>
                    <a:pt x="549389" y="36576"/>
                  </a:lnTo>
                  <a:lnTo>
                    <a:pt x="549389" y="14478"/>
                  </a:lnTo>
                  <a:lnTo>
                    <a:pt x="614172" y="14478"/>
                  </a:lnTo>
                  <a:lnTo>
                    <a:pt x="614172" y="36576"/>
                  </a:lnTo>
                  <a:lnTo>
                    <a:pt x="617207" y="36576"/>
                  </a:lnTo>
                  <a:lnTo>
                    <a:pt x="617207" y="14478"/>
                  </a:lnTo>
                  <a:lnTo>
                    <a:pt x="682752" y="14478"/>
                  </a:lnTo>
                  <a:lnTo>
                    <a:pt x="682752" y="36576"/>
                  </a:lnTo>
                  <a:lnTo>
                    <a:pt x="685787" y="36576"/>
                  </a:lnTo>
                  <a:lnTo>
                    <a:pt x="685787" y="14478"/>
                  </a:lnTo>
                  <a:lnTo>
                    <a:pt x="750570" y="14478"/>
                  </a:lnTo>
                  <a:lnTo>
                    <a:pt x="750570" y="36576"/>
                  </a:lnTo>
                  <a:lnTo>
                    <a:pt x="753605" y="36576"/>
                  </a:lnTo>
                  <a:lnTo>
                    <a:pt x="753605" y="14478"/>
                  </a:lnTo>
                  <a:lnTo>
                    <a:pt x="819150" y="14478"/>
                  </a:lnTo>
                  <a:lnTo>
                    <a:pt x="819150" y="36576"/>
                  </a:lnTo>
                  <a:lnTo>
                    <a:pt x="822198" y="36576"/>
                  </a:lnTo>
                  <a:lnTo>
                    <a:pt x="822198" y="14478"/>
                  </a:lnTo>
                  <a:lnTo>
                    <a:pt x="886968" y="14478"/>
                  </a:lnTo>
                  <a:lnTo>
                    <a:pt x="886968" y="36576"/>
                  </a:lnTo>
                  <a:lnTo>
                    <a:pt x="890016" y="36576"/>
                  </a:lnTo>
                  <a:lnTo>
                    <a:pt x="890016" y="14478"/>
                  </a:lnTo>
                  <a:lnTo>
                    <a:pt x="955548" y="14478"/>
                  </a:lnTo>
                  <a:lnTo>
                    <a:pt x="955548" y="36576"/>
                  </a:lnTo>
                  <a:lnTo>
                    <a:pt x="958583" y="36576"/>
                  </a:lnTo>
                  <a:lnTo>
                    <a:pt x="958583" y="14478"/>
                  </a:lnTo>
                  <a:lnTo>
                    <a:pt x="1023366" y="14478"/>
                  </a:lnTo>
                  <a:lnTo>
                    <a:pt x="1023366" y="36576"/>
                  </a:lnTo>
                  <a:lnTo>
                    <a:pt x="1026401" y="36576"/>
                  </a:lnTo>
                  <a:lnTo>
                    <a:pt x="1026401" y="14478"/>
                  </a:lnTo>
                  <a:lnTo>
                    <a:pt x="1091946" y="14478"/>
                  </a:lnTo>
                  <a:lnTo>
                    <a:pt x="1091946" y="36576"/>
                  </a:lnTo>
                  <a:lnTo>
                    <a:pt x="1094981" y="36576"/>
                  </a:lnTo>
                  <a:lnTo>
                    <a:pt x="1094981" y="14478"/>
                  </a:lnTo>
                  <a:lnTo>
                    <a:pt x="1160526" y="14478"/>
                  </a:lnTo>
                  <a:lnTo>
                    <a:pt x="1160526" y="36576"/>
                  </a:lnTo>
                  <a:lnTo>
                    <a:pt x="1163574" y="36576"/>
                  </a:lnTo>
                  <a:lnTo>
                    <a:pt x="1163574" y="14478"/>
                  </a:lnTo>
                  <a:lnTo>
                    <a:pt x="1228344" y="14478"/>
                  </a:lnTo>
                  <a:lnTo>
                    <a:pt x="1228344" y="36576"/>
                  </a:lnTo>
                  <a:lnTo>
                    <a:pt x="1231379" y="36576"/>
                  </a:lnTo>
                  <a:lnTo>
                    <a:pt x="1231379" y="14478"/>
                  </a:lnTo>
                  <a:lnTo>
                    <a:pt x="1296924" y="14478"/>
                  </a:lnTo>
                  <a:lnTo>
                    <a:pt x="1296924" y="36576"/>
                  </a:lnTo>
                  <a:lnTo>
                    <a:pt x="1299959" y="36576"/>
                  </a:lnTo>
                  <a:lnTo>
                    <a:pt x="1299959" y="14478"/>
                  </a:lnTo>
                  <a:lnTo>
                    <a:pt x="1364742" y="14478"/>
                  </a:lnTo>
                  <a:lnTo>
                    <a:pt x="1364742" y="36576"/>
                  </a:lnTo>
                  <a:lnTo>
                    <a:pt x="1367790" y="36576"/>
                  </a:lnTo>
                  <a:lnTo>
                    <a:pt x="1367790" y="14478"/>
                  </a:lnTo>
                  <a:lnTo>
                    <a:pt x="1433322" y="14478"/>
                  </a:lnTo>
                  <a:lnTo>
                    <a:pt x="1433322" y="36576"/>
                  </a:lnTo>
                  <a:lnTo>
                    <a:pt x="1436357" y="36576"/>
                  </a:lnTo>
                  <a:lnTo>
                    <a:pt x="1436357" y="14478"/>
                  </a:lnTo>
                  <a:lnTo>
                    <a:pt x="1501140" y="14478"/>
                  </a:lnTo>
                  <a:lnTo>
                    <a:pt x="1501140" y="36576"/>
                  </a:lnTo>
                  <a:lnTo>
                    <a:pt x="1504188" y="36576"/>
                  </a:lnTo>
                  <a:lnTo>
                    <a:pt x="1504188" y="14478"/>
                  </a:lnTo>
                  <a:lnTo>
                    <a:pt x="1569720" y="14478"/>
                  </a:lnTo>
                  <a:lnTo>
                    <a:pt x="1569720" y="36576"/>
                  </a:lnTo>
                  <a:lnTo>
                    <a:pt x="1572755" y="36576"/>
                  </a:lnTo>
                  <a:lnTo>
                    <a:pt x="1572755" y="14478"/>
                  </a:lnTo>
                  <a:lnTo>
                    <a:pt x="1637538" y="14478"/>
                  </a:lnTo>
                  <a:lnTo>
                    <a:pt x="1637538" y="36576"/>
                  </a:lnTo>
                  <a:lnTo>
                    <a:pt x="1640573" y="36576"/>
                  </a:lnTo>
                  <a:lnTo>
                    <a:pt x="1640573" y="14478"/>
                  </a:lnTo>
                  <a:lnTo>
                    <a:pt x="1706118" y="14478"/>
                  </a:lnTo>
                  <a:lnTo>
                    <a:pt x="1706118" y="36576"/>
                  </a:lnTo>
                  <a:lnTo>
                    <a:pt x="1709166" y="36576"/>
                  </a:lnTo>
                  <a:lnTo>
                    <a:pt x="1709166" y="14478"/>
                  </a:lnTo>
                  <a:lnTo>
                    <a:pt x="1774698" y="14478"/>
                  </a:lnTo>
                  <a:lnTo>
                    <a:pt x="1774698" y="36576"/>
                  </a:lnTo>
                  <a:lnTo>
                    <a:pt x="1776971" y="36576"/>
                  </a:lnTo>
                  <a:lnTo>
                    <a:pt x="1776971" y="14478"/>
                  </a:lnTo>
                  <a:lnTo>
                    <a:pt x="1842516" y="14478"/>
                  </a:lnTo>
                  <a:lnTo>
                    <a:pt x="1842516" y="36576"/>
                  </a:lnTo>
                  <a:lnTo>
                    <a:pt x="1845551" y="36576"/>
                  </a:lnTo>
                  <a:lnTo>
                    <a:pt x="1845551" y="14478"/>
                  </a:lnTo>
                  <a:lnTo>
                    <a:pt x="1978914" y="14478"/>
                  </a:lnTo>
                  <a:lnTo>
                    <a:pt x="1978914" y="24384"/>
                  </a:lnTo>
                  <a:lnTo>
                    <a:pt x="1998726" y="14478"/>
                  </a:lnTo>
                  <a:lnTo>
                    <a:pt x="200329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420362" y="5096256"/>
              <a:ext cx="136525" cy="45085"/>
            </a:xfrm>
            <a:custGeom>
              <a:avLst/>
              <a:gdLst/>
              <a:ahLst/>
              <a:cxnLst/>
              <a:rect l="l" t="t" r="r" b="b"/>
              <a:pathLst>
                <a:path w="136525" h="45085">
                  <a:moveTo>
                    <a:pt x="136398" y="0"/>
                  </a:moveTo>
                  <a:lnTo>
                    <a:pt x="0" y="0"/>
                  </a:lnTo>
                  <a:lnTo>
                    <a:pt x="0" y="44958"/>
                  </a:lnTo>
                  <a:lnTo>
                    <a:pt x="136398" y="44958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418838" y="5094732"/>
              <a:ext cx="139700" cy="48260"/>
            </a:xfrm>
            <a:custGeom>
              <a:avLst/>
              <a:gdLst/>
              <a:ahLst/>
              <a:cxnLst/>
              <a:rect l="l" t="t" r="r" b="b"/>
              <a:pathLst>
                <a:path w="139700" h="48260">
                  <a:moveTo>
                    <a:pt x="137922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46481"/>
                  </a:lnTo>
                  <a:lnTo>
                    <a:pt x="1524" y="48005"/>
                  </a:lnTo>
                  <a:lnTo>
                    <a:pt x="137922" y="48005"/>
                  </a:lnTo>
                  <a:lnTo>
                    <a:pt x="139446" y="46481"/>
                  </a:lnTo>
                  <a:lnTo>
                    <a:pt x="3048" y="46481"/>
                  </a:lnTo>
                  <a:lnTo>
                    <a:pt x="1524" y="44957"/>
                  </a:lnTo>
                  <a:lnTo>
                    <a:pt x="3048" y="44957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39446" y="1523"/>
                  </a:lnTo>
                  <a:lnTo>
                    <a:pt x="137922" y="0"/>
                  </a:lnTo>
                  <a:close/>
                </a:path>
                <a:path w="139700" h="48260">
                  <a:moveTo>
                    <a:pt x="3048" y="44957"/>
                  </a:moveTo>
                  <a:lnTo>
                    <a:pt x="1524" y="44957"/>
                  </a:lnTo>
                  <a:lnTo>
                    <a:pt x="3048" y="46481"/>
                  </a:lnTo>
                  <a:lnTo>
                    <a:pt x="3048" y="44957"/>
                  </a:lnTo>
                  <a:close/>
                </a:path>
                <a:path w="139700" h="48260">
                  <a:moveTo>
                    <a:pt x="136398" y="44957"/>
                  </a:moveTo>
                  <a:lnTo>
                    <a:pt x="3048" y="44957"/>
                  </a:lnTo>
                  <a:lnTo>
                    <a:pt x="3048" y="46481"/>
                  </a:lnTo>
                  <a:lnTo>
                    <a:pt x="136398" y="46481"/>
                  </a:lnTo>
                  <a:lnTo>
                    <a:pt x="136398" y="44957"/>
                  </a:lnTo>
                  <a:close/>
                </a:path>
                <a:path w="139700" h="48260">
                  <a:moveTo>
                    <a:pt x="136398" y="1523"/>
                  </a:moveTo>
                  <a:lnTo>
                    <a:pt x="136398" y="46481"/>
                  </a:lnTo>
                  <a:lnTo>
                    <a:pt x="137922" y="44957"/>
                  </a:lnTo>
                  <a:lnTo>
                    <a:pt x="139446" y="44957"/>
                  </a:lnTo>
                  <a:lnTo>
                    <a:pt x="139446" y="3047"/>
                  </a:lnTo>
                  <a:lnTo>
                    <a:pt x="137922" y="3047"/>
                  </a:lnTo>
                  <a:lnTo>
                    <a:pt x="136398" y="1523"/>
                  </a:lnTo>
                  <a:close/>
                </a:path>
                <a:path w="139700" h="48260">
                  <a:moveTo>
                    <a:pt x="139446" y="44957"/>
                  </a:moveTo>
                  <a:lnTo>
                    <a:pt x="137922" y="44957"/>
                  </a:lnTo>
                  <a:lnTo>
                    <a:pt x="136398" y="46481"/>
                  </a:lnTo>
                  <a:lnTo>
                    <a:pt x="139446" y="46481"/>
                  </a:lnTo>
                  <a:lnTo>
                    <a:pt x="139446" y="44957"/>
                  </a:lnTo>
                  <a:close/>
                </a:path>
                <a:path w="139700" h="4826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39700" h="48260">
                  <a:moveTo>
                    <a:pt x="136398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36398" y="3047"/>
                  </a:lnTo>
                  <a:lnTo>
                    <a:pt x="136398" y="1523"/>
                  </a:lnTo>
                  <a:close/>
                </a:path>
                <a:path w="139700" h="48260">
                  <a:moveTo>
                    <a:pt x="139446" y="1523"/>
                  </a:moveTo>
                  <a:lnTo>
                    <a:pt x="136398" y="1523"/>
                  </a:lnTo>
                  <a:lnTo>
                    <a:pt x="137922" y="3047"/>
                  </a:lnTo>
                  <a:lnTo>
                    <a:pt x="139446" y="3047"/>
                  </a:lnTo>
                  <a:lnTo>
                    <a:pt x="139446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417314" y="5027675"/>
              <a:ext cx="1849120" cy="113664"/>
            </a:xfrm>
            <a:custGeom>
              <a:avLst/>
              <a:gdLst/>
              <a:ahLst/>
              <a:cxnLst/>
              <a:rect l="l" t="t" r="r" b="b"/>
              <a:pathLst>
                <a:path w="1849120" h="113664">
                  <a:moveTo>
                    <a:pt x="6096" y="0"/>
                  </a:moveTo>
                  <a:lnTo>
                    <a:pt x="0" y="0"/>
                  </a:lnTo>
                  <a:lnTo>
                    <a:pt x="0" y="113538"/>
                  </a:lnTo>
                  <a:lnTo>
                    <a:pt x="6096" y="113538"/>
                  </a:lnTo>
                  <a:lnTo>
                    <a:pt x="6096" y="0"/>
                  </a:lnTo>
                  <a:close/>
                </a:path>
                <a:path w="1849120" h="113664">
                  <a:moveTo>
                    <a:pt x="1848599" y="0"/>
                  </a:moveTo>
                  <a:lnTo>
                    <a:pt x="1842516" y="0"/>
                  </a:lnTo>
                  <a:lnTo>
                    <a:pt x="1842516" y="113538"/>
                  </a:lnTo>
                  <a:lnTo>
                    <a:pt x="1848599" y="113538"/>
                  </a:lnTo>
                  <a:lnTo>
                    <a:pt x="18485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717286" y="4686300"/>
              <a:ext cx="204470" cy="45720"/>
            </a:xfrm>
            <a:custGeom>
              <a:avLst/>
              <a:gdLst/>
              <a:ahLst/>
              <a:cxnLst/>
              <a:rect l="l" t="t" r="r" b="b"/>
              <a:pathLst>
                <a:path w="204470" h="45720">
                  <a:moveTo>
                    <a:pt x="2042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215" y="4572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715762" y="4684776"/>
              <a:ext cx="207645" cy="48895"/>
            </a:xfrm>
            <a:custGeom>
              <a:avLst/>
              <a:gdLst/>
              <a:ahLst/>
              <a:cxnLst/>
              <a:rect l="l" t="t" r="r" b="b"/>
              <a:pathLst>
                <a:path w="207645" h="48895">
                  <a:moveTo>
                    <a:pt x="205739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5739" y="48768"/>
                  </a:lnTo>
                  <a:lnTo>
                    <a:pt x="207263" y="47244"/>
                  </a:lnTo>
                  <a:lnTo>
                    <a:pt x="3048" y="47244"/>
                  </a:lnTo>
                  <a:lnTo>
                    <a:pt x="1524" y="45720"/>
                  </a:lnTo>
                  <a:lnTo>
                    <a:pt x="3048" y="457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7263" y="1524"/>
                  </a:lnTo>
                  <a:lnTo>
                    <a:pt x="205739" y="0"/>
                  </a:lnTo>
                  <a:close/>
                </a:path>
                <a:path w="207645" h="48895">
                  <a:moveTo>
                    <a:pt x="3048" y="45720"/>
                  </a:moveTo>
                  <a:lnTo>
                    <a:pt x="1524" y="45720"/>
                  </a:lnTo>
                  <a:lnTo>
                    <a:pt x="3048" y="47244"/>
                  </a:lnTo>
                  <a:lnTo>
                    <a:pt x="3048" y="45720"/>
                  </a:lnTo>
                  <a:close/>
                </a:path>
                <a:path w="207645" h="48895">
                  <a:moveTo>
                    <a:pt x="204215" y="45720"/>
                  </a:moveTo>
                  <a:lnTo>
                    <a:pt x="3048" y="45720"/>
                  </a:lnTo>
                  <a:lnTo>
                    <a:pt x="3048" y="47244"/>
                  </a:lnTo>
                  <a:lnTo>
                    <a:pt x="204215" y="47244"/>
                  </a:lnTo>
                  <a:lnTo>
                    <a:pt x="204215" y="45720"/>
                  </a:lnTo>
                  <a:close/>
                </a:path>
                <a:path w="207645" h="48895">
                  <a:moveTo>
                    <a:pt x="204215" y="1524"/>
                  </a:moveTo>
                  <a:lnTo>
                    <a:pt x="204215" y="47244"/>
                  </a:lnTo>
                  <a:lnTo>
                    <a:pt x="205739" y="45720"/>
                  </a:lnTo>
                  <a:lnTo>
                    <a:pt x="207263" y="45720"/>
                  </a:lnTo>
                  <a:lnTo>
                    <a:pt x="207263" y="3048"/>
                  </a:lnTo>
                  <a:lnTo>
                    <a:pt x="205739" y="3048"/>
                  </a:lnTo>
                  <a:lnTo>
                    <a:pt x="204215" y="1524"/>
                  </a:lnTo>
                  <a:close/>
                </a:path>
                <a:path w="207645" h="48895">
                  <a:moveTo>
                    <a:pt x="207263" y="45720"/>
                  </a:moveTo>
                  <a:lnTo>
                    <a:pt x="205739" y="45720"/>
                  </a:lnTo>
                  <a:lnTo>
                    <a:pt x="204215" y="47244"/>
                  </a:lnTo>
                  <a:lnTo>
                    <a:pt x="207263" y="47244"/>
                  </a:lnTo>
                  <a:lnTo>
                    <a:pt x="207263" y="45720"/>
                  </a:lnTo>
                  <a:close/>
                </a:path>
                <a:path w="207645" h="488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7645" h="48895">
                  <a:moveTo>
                    <a:pt x="20421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215" y="3048"/>
                  </a:lnTo>
                  <a:lnTo>
                    <a:pt x="204215" y="1524"/>
                  </a:lnTo>
                  <a:close/>
                </a:path>
                <a:path w="207645" h="48895">
                  <a:moveTo>
                    <a:pt x="207263" y="1524"/>
                  </a:moveTo>
                  <a:lnTo>
                    <a:pt x="204215" y="1524"/>
                  </a:lnTo>
                  <a:lnTo>
                    <a:pt x="205739" y="3048"/>
                  </a:lnTo>
                  <a:lnTo>
                    <a:pt x="207263" y="3048"/>
                  </a:lnTo>
                  <a:lnTo>
                    <a:pt x="20726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990082" y="4891278"/>
              <a:ext cx="204470" cy="45720"/>
            </a:xfrm>
            <a:custGeom>
              <a:avLst/>
              <a:gdLst/>
              <a:ahLst/>
              <a:cxnLst/>
              <a:rect l="l" t="t" r="r" b="b"/>
              <a:pathLst>
                <a:path w="204470" h="45720">
                  <a:moveTo>
                    <a:pt x="2042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04215" y="4572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988558" y="4889754"/>
              <a:ext cx="208279" cy="48895"/>
            </a:xfrm>
            <a:custGeom>
              <a:avLst/>
              <a:gdLst/>
              <a:ahLst/>
              <a:cxnLst/>
              <a:rect l="l" t="t" r="r" b="b"/>
              <a:pathLst>
                <a:path w="208279" h="48895">
                  <a:moveTo>
                    <a:pt x="20650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206501" y="48768"/>
                  </a:lnTo>
                  <a:lnTo>
                    <a:pt x="208025" y="47244"/>
                  </a:lnTo>
                  <a:lnTo>
                    <a:pt x="3047" y="47244"/>
                  </a:lnTo>
                  <a:lnTo>
                    <a:pt x="1524" y="45720"/>
                  </a:lnTo>
                  <a:lnTo>
                    <a:pt x="3047" y="4572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08025" y="1524"/>
                  </a:lnTo>
                  <a:lnTo>
                    <a:pt x="206501" y="0"/>
                  </a:lnTo>
                  <a:close/>
                </a:path>
                <a:path w="208279" h="48895">
                  <a:moveTo>
                    <a:pt x="3047" y="45720"/>
                  </a:moveTo>
                  <a:lnTo>
                    <a:pt x="1524" y="45720"/>
                  </a:lnTo>
                  <a:lnTo>
                    <a:pt x="3047" y="47244"/>
                  </a:lnTo>
                  <a:lnTo>
                    <a:pt x="3047" y="45720"/>
                  </a:lnTo>
                  <a:close/>
                </a:path>
                <a:path w="208279" h="48895">
                  <a:moveTo>
                    <a:pt x="204977" y="45720"/>
                  </a:moveTo>
                  <a:lnTo>
                    <a:pt x="3047" y="45720"/>
                  </a:lnTo>
                  <a:lnTo>
                    <a:pt x="3047" y="47244"/>
                  </a:lnTo>
                  <a:lnTo>
                    <a:pt x="204977" y="47244"/>
                  </a:lnTo>
                  <a:lnTo>
                    <a:pt x="204977" y="45720"/>
                  </a:lnTo>
                  <a:close/>
                </a:path>
                <a:path w="208279" h="48895">
                  <a:moveTo>
                    <a:pt x="204977" y="1524"/>
                  </a:moveTo>
                  <a:lnTo>
                    <a:pt x="204977" y="47244"/>
                  </a:lnTo>
                  <a:lnTo>
                    <a:pt x="206501" y="45720"/>
                  </a:lnTo>
                  <a:lnTo>
                    <a:pt x="208025" y="45720"/>
                  </a:lnTo>
                  <a:lnTo>
                    <a:pt x="208025" y="3048"/>
                  </a:lnTo>
                  <a:lnTo>
                    <a:pt x="206501" y="3048"/>
                  </a:lnTo>
                  <a:lnTo>
                    <a:pt x="204977" y="1524"/>
                  </a:lnTo>
                  <a:close/>
                </a:path>
                <a:path w="208279" h="48895">
                  <a:moveTo>
                    <a:pt x="208025" y="45720"/>
                  </a:moveTo>
                  <a:lnTo>
                    <a:pt x="206501" y="45720"/>
                  </a:lnTo>
                  <a:lnTo>
                    <a:pt x="204977" y="47244"/>
                  </a:lnTo>
                  <a:lnTo>
                    <a:pt x="208025" y="47244"/>
                  </a:lnTo>
                  <a:lnTo>
                    <a:pt x="208025" y="45720"/>
                  </a:lnTo>
                  <a:close/>
                </a:path>
                <a:path w="208279" h="4889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08279" h="48895">
                  <a:moveTo>
                    <a:pt x="20497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04977" y="3048"/>
                  </a:lnTo>
                  <a:lnTo>
                    <a:pt x="204977" y="1524"/>
                  </a:lnTo>
                  <a:close/>
                </a:path>
                <a:path w="208279" h="48895">
                  <a:moveTo>
                    <a:pt x="208025" y="1524"/>
                  </a:moveTo>
                  <a:lnTo>
                    <a:pt x="204977" y="1524"/>
                  </a:lnTo>
                  <a:lnTo>
                    <a:pt x="206501" y="3048"/>
                  </a:lnTo>
                  <a:lnTo>
                    <a:pt x="208025" y="3048"/>
                  </a:lnTo>
                  <a:lnTo>
                    <a:pt x="20802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921502" y="4891278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20">
                  <a:moveTo>
                    <a:pt x="6857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579" y="4572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919978" y="4732019"/>
              <a:ext cx="413384" cy="228600"/>
            </a:xfrm>
            <a:custGeom>
              <a:avLst/>
              <a:gdLst/>
              <a:ahLst/>
              <a:cxnLst/>
              <a:rect l="l" t="t" r="r" b="b"/>
              <a:pathLst>
                <a:path w="413385" h="228600">
                  <a:moveTo>
                    <a:pt x="71628" y="159258"/>
                  </a:moveTo>
                  <a:lnTo>
                    <a:pt x="70104" y="157734"/>
                  </a:lnTo>
                  <a:lnTo>
                    <a:pt x="68580" y="157734"/>
                  </a:lnTo>
                  <a:lnTo>
                    <a:pt x="68580" y="160782"/>
                  </a:lnTo>
                  <a:lnTo>
                    <a:pt x="68580" y="203454"/>
                  </a:lnTo>
                  <a:lnTo>
                    <a:pt x="3048" y="203454"/>
                  </a:lnTo>
                  <a:lnTo>
                    <a:pt x="3048" y="160782"/>
                  </a:lnTo>
                  <a:lnTo>
                    <a:pt x="68580" y="160782"/>
                  </a:lnTo>
                  <a:lnTo>
                    <a:pt x="68580" y="157734"/>
                  </a:lnTo>
                  <a:lnTo>
                    <a:pt x="1524" y="157734"/>
                  </a:lnTo>
                  <a:lnTo>
                    <a:pt x="0" y="159258"/>
                  </a:lnTo>
                  <a:lnTo>
                    <a:pt x="0" y="204978"/>
                  </a:lnTo>
                  <a:lnTo>
                    <a:pt x="1524" y="206502"/>
                  </a:lnTo>
                  <a:lnTo>
                    <a:pt x="70104" y="206502"/>
                  </a:lnTo>
                  <a:lnTo>
                    <a:pt x="71628" y="204978"/>
                  </a:lnTo>
                  <a:lnTo>
                    <a:pt x="71628" y="203454"/>
                  </a:lnTo>
                  <a:lnTo>
                    <a:pt x="71628" y="160782"/>
                  </a:lnTo>
                  <a:lnTo>
                    <a:pt x="71628" y="159258"/>
                  </a:lnTo>
                  <a:close/>
                </a:path>
                <a:path w="413385" h="228600">
                  <a:moveTo>
                    <a:pt x="413004" y="204978"/>
                  </a:moveTo>
                  <a:lnTo>
                    <a:pt x="409956" y="204978"/>
                  </a:lnTo>
                  <a:lnTo>
                    <a:pt x="409956" y="228600"/>
                  </a:lnTo>
                  <a:lnTo>
                    <a:pt x="413004" y="228600"/>
                  </a:lnTo>
                  <a:lnTo>
                    <a:pt x="413004" y="204978"/>
                  </a:lnTo>
                  <a:close/>
                </a:path>
                <a:path w="413385" h="228600">
                  <a:moveTo>
                    <a:pt x="413004" y="0"/>
                  </a:moveTo>
                  <a:lnTo>
                    <a:pt x="409956" y="0"/>
                  </a:lnTo>
                  <a:lnTo>
                    <a:pt x="409956" y="24384"/>
                  </a:lnTo>
                  <a:lnTo>
                    <a:pt x="413004" y="24384"/>
                  </a:lnTo>
                  <a:lnTo>
                    <a:pt x="413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328410" y="4822698"/>
              <a:ext cx="6350" cy="114300"/>
            </a:xfrm>
            <a:custGeom>
              <a:avLst/>
              <a:gdLst/>
              <a:ahLst/>
              <a:cxnLst/>
              <a:rect l="l" t="t" r="r" b="b"/>
              <a:pathLst>
                <a:path w="6350" h="114300">
                  <a:moveTo>
                    <a:pt x="609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096" y="1143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329934" y="5141214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0" name="object 220"/>
          <p:cNvSpPr txBox="1"/>
          <p:nvPr/>
        </p:nvSpPr>
        <p:spPr>
          <a:xfrm>
            <a:off x="4475226" y="4947154"/>
            <a:ext cx="40005" cy="84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50" spc="-50" dirty="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4299965" y="4822948"/>
            <a:ext cx="4826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spc="-50" dirty="0">
                <a:latin typeface="Symbol"/>
                <a:cs typeface="Symbol"/>
              </a:rPr>
              <a:t></a:t>
            </a:r>
            <a:endParaRPr sz="600">
              <a:latin typeface="Symbol"/>
              <a:cs typeface="Symbo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4333494" y="4869429"/>
            <a:ext cx="2476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00" spc="-50" dirty="0">
                <a:latin typeface="Arial MT"/>
                <a:cs typeface="Arial MT"/>
              </a:rPr>
              <a:t>i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4487354" y="4549902"/>
            <a:ext cx="1026794" cy="588645"/>
            <a:chOff x="4487354" y="4549902"/>
            <a:chExt cx="1026794" cy="588645"/>
          </a:xfrm>
        </p:grpSpPr>
        <p:sp>
          <p:nvSpPr>
            <p:cNvPr id="224" name="object 224"/>
            <p:cNvSpPr/>
            <p:nvPr/>
          </p:nvSpPr>
          <p:spPr>
            <a:xfrm>
              <a:off x="4487418" y="4549902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304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048" y="1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488942" y="4571238"/>
              <a:ext cx="0" cy="563880"/>
            </a:xfrm>
            <a:custGeom>
              <a:avLst/>
              <a:gdLst/>
              <a:ahLst/>
              <a:cxnLst/>
              <a:rect l="l" t="t" r="r" b="b"/>
              <a:pathLst>
                <a:path h="563879">
                  <a:moveTo>
                    <a:pt x="0" y="0"/>
                  </a:moveTo>
                  <a:lnTo>
                    <a:pt x="0" y="563880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512308" y="4572762"/>
              <a:ext cx="0" cy="563880"/>
            </a:xfrm>
            <a:custGeom>
              <a:avLst/>
              <a:gdLst/>
              <a:ahLst/>
              <a:cxnLst/>
              <a:rect l="l" t="t" r="r" b="b"/>
              <a:pathLst>
                <a:path h="563879">
                  <a:moveTo>
                    <a:pt x="0" y="0"/>
                  </a:moveTo>
                  <a:lnTo>
                    <a:pt x="0" y="563880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/>
          <p:nvPr/>
        </p:nvSpPr>
        <p:spPr>
          <a:xfrm>
            <a:off x="5604509" y="4818938"/>
            <a:ext cx="24765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00" i="1" spc="-50" dirty="0">
                <a:latin typeface="Times New Roman"/>
                <a:cs typeface="Times New Roman"/>
              </a:rPr>
              <a:t>i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543296" y="4738569"/>
            <a:ext cx="165100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825" i="1" spc="-15" baseline="-25252" dirty="0">
                <a:latin typeface="Times New Roman"/>
                <a:cs typeface="Times New Roman"/>
              </a:rPr>
              <a:t>q</a:t>
            </a:r>
            <a:r>
              <a:rPr sz="300" i="1" spc="-10" dirty="0">
                <a:latin typeface="Times New Roman"/>
                <a:cs typeface="Times New Roman"/>
              </a:rPr>
              <a:t>last</a:t>
            </a:r>
            <a:endParaRPr sz="300">
              <a:latin typeface="Times New Roman"/>
              <a:cs typeface="Times New Roman"/>
            </a:endParaRPr>
          </a:p>
        </p:txBody>
      </p:sp>
      <p:grpSp>
        <p:nvGrpSpPr>
          <p:cNvPr id="229" name="object 229"/>
          <p:cNvGrpSpPr/>
          <p:nvPr/>
        </p:nvGrpSpPr>
        <p:grpSpPr>
          <a:xfrm>
            <a:off x="4488941" y="4933886"/>
            <a:ext cx="1229995" cy="206375"/>
            <a:chOff x="4488941" y="4933886"/>
            <a:chExt cx="1229995" cy="206375"/>
          </a:xfrm>
        </p:grpSpPr>
        <p:sp>
          <p:nvSpPr>
            <p:cNvPr id="230" name="object 230"/>
            <p:cNvSpPr/>
            <p:nvPr/>
          </p:nvSpPr>
          <p:spPr>
            <a:xfrm>
              <a:off x="4488941" y="5035295"/>
              <a:ext cx="1023619" cy="30480"/>
            </a:xfrm>
            <a:custGeom>
              <a:avLst/>
              <a:gdLst/>
              <a:ahLst/>
              <a:cxnLst/>
              <a:rect l="l" t="t" r="r" b="b"/>
              <a:pathLst>
                <a:path w="1023620" h="30479">
                  <a:moveTo>
                    <a:pt x="50292" y="0"/>
                  </a:moveTo>
                  <a:lnTo>
                    <a:pt x="0" y="15239"/>
                  </a:lnTo>
                  <a:lnTo>
                    <a:pt x="50292" y="30479"/>
                  </a:lnTo>
                  <a:lnTo>
                    <a:pt x="50292" y="20574"/>
                  </a:lnTo>
                  <a:lnTo>
                    <a:pt x="44958" y="20574"/>
                  </a:lnTo>
                  <a:lnTo>
                    <a:pt x="44958" y="9910"/>
                  </a:lnTo>
                  <a:lnTo>
                    <a:pt x="50292" y="9910"/>
                  </a:lnTo>
                  <a:lnTo>
                    <a:pt x="50292" y="0"/>
                  </a:lnTo>
                  <a:close/>
                </a:path>
                <a:path w="1023620" h="30479">
                  <a:moveTo>
                    <a:pt x="973074" y="762"/>
                  </a:moveTo>
                  <a:lnTo>
                    <a:pt x="973074" y="30479"/>
                  </a:lnTo>
                  <a:lnTo>
                    <a:pt x="1007484" y="20574"/>
                  </a:lnTo>
                  <a:lnTo>
                    <a:pt x="977646" y="20574"/>
                  </a:lnTo>
                  <a:lnTo>
                    <a:pt x="977646" y="10667"/>
                  </a:lnTo>
                  <a:lnTo>
                    <a:pt x="1005763" y="10667"/>
                  </a:lnTo>
                  <a:lnTo>
                    <a:pt x="973074" y="762"/>
                  </a:lnTo>
                  <a:close/>
                </a:path>
                <a:path w="1023620" h="30479">
                  <a:moveTo>
                    <a:pt x="50292" y="9910"/>
                  </a:moveTo>
                  <a:lnTo>
                    <a:pt x="44958" y="9910"/>
                  </a:lnTo>
                  <a:lnTo>
                    <a:pt x="44958" y="20574"/>
                  </a:lnTo>
                  <a:lnTo>
                    <a:pt x="50292" y="20574"/>
                  </a:lnTo>
                  <a:lnTo>
                    <a:pt x="50292" y="9910"/>
                  </a:lnTo>
                  <a:close/>
                </a:path>
                <a:path w="1023620" h="30479">
                  <a:moveTo>
                    <a:pt x="50292" y="9910"/>
                  </a:moveTo>
                  <a:lnTo>
                    <a:pt x="50292" y="20574"/>
                  </a:lnTo>
                  <a:lnTo>
                    <a:pt x="973074" y="20574"/>
                  </a:lnTo>
                  <a:lnTo>
                    <a:pt x="973074" y="10667"/>
                  </a:lnTo>
                  <a:lnTo>
                    <a:pt x="977645" y="10667"/>
                  </a:lnTo>
                  <a:lnTo>
                    <a:pt x="50292" y="9910"/>
                  </a:lnTo>
                  <a:close/>
                </a:path>
                <a:path w="1023620" h="30479">
                  <a:moveTo>
                    <a:pt x="1005763" y="10667"/>
                  </a:moveTo>
                  <a:lnTo>
                    <a:pt x="977646" y="10667"/>
                  </a:lnTo>
                  <a:lnTo>
                    <a:pt x="977646" y="20574"/>
                  </a:lnTo>
                  <a:lnTo>
                    <a:pt x="1007484" y="20574"/>
                  </a:lnTo>
                  <a:lnTo>
                    <a:pt x="1023366" y="16001"/>
                  </a:lnTo>
                  <a:lnTo>
                    <a:pt x="100576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717285" y="4935473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0"/>
                  </a:moveTo>
                  <a:lnTo>
                    <a:pt x="0" y="202691"/>
                  </a:lnTo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2" name="object 232"/>
          <p:cNvSpPr txBox="1"/>
          <p:nvPr/>
        </p:nvSpPr>
        <p:spPr>
          <a:xfrm>
            <a:off x="4993132" y="5164323"/>
            <a:ext cx="80137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488315" algn="l"/>
                <a:tab pos="706755" algn="l"/>
              </a:tabLst>
            </a:pPr>
            <a:r>
              <a:rPr sz="550" dirty="0">
                <a:latin typeface="Arial MT"/>
                <a:cs typeface="Arial MT"/>
              </a:rPr>
              <a:t>(</a:t>
            </a:r>
            <a:r>
              <a:rPr sz="550" i="1" dirty="0">
                <a:latin typeface="Arial"/>
                <a:cs typeface="Arial"/>
              </a:rPr>
              <a:t>k-</a:t>
            </a:r>
            <a:r>
              <a:rPr sz="550" i="1" spc="-20" dirty="0">
                <a:latin typeface="Arial"/>
                <a:cs typeface="Arial"/>
              </a:rPr>
              <a:t>1</a:t>
            </a:r>
            <a:r>
              <a:rPr sz="550" spc="-20" dirty="0">
                <a:latin typeface="Arial MT"/>
                <a:cs typeface="Arial MT"/>
              </a:rPr>
              <a:t>)T</a:t>
            </a:r>
            <a:r>
              <a:rPr sz="525" spc="-30" baseline="-23809" dirty="0">
                <a:latin typeface="Arial MT"/>
                <a:cs typeface="Arial MT"/>
              </a:rPr>
              <a:t>i</a:t>
            </a:r>
            <a:r>
              <a:rPr sz="525" baseline="-23809" dirty="0">
                <a:latin typeface="Arial MT"/>
                <a:cs typeface="Arial MT"/>
              </a:rPr>
              <a:t>	</a:t>
            </a:r>
            <a:r>
              <a:rPr sz="825" spc="-37" baseline="20202" dirty="0">
                <a:latin typeface="Arial MT"/>
                <a:cs typeface="Arial MT"/>
              </a:rPr>
              <a:t>s</a:t>
            </a:r>
            <a:r>
              <a:rPr sz="525" spc="-37" baseline="7936" dirty="0">
                <a:latin typeface="Arial MT"/>
                <a:cs typeface="Arial MT"/>
              </a:rPr>
              <a:t>ik</a:t>
            </a:r>
            <a:r>
              <a:rPr sz="525" baseline="7936" dirty="0">
                <a:latin typeface="Arial MT"/>
                <a:cs typeface="Arial MT"/>
              </a:rPr>
              <a:t>	</a:t>
            </a:r>
            <a:r>
              <a:rPr sz="825" spc="-37" baseline="20202" dirty="0">
                <a:latin typeface="Arial MT"/>
                <a:cs typeface="Arial MT"/>
              </a:rPr>
              <a:t>f</a:t>
            </a:r>
            <a:r>
              <a:rPr sz="525" spc="-37" baseline="7936" dirty="0">
                <a:latin typeface="Arial MT"/>
                <a:cs typeface="Arial MT"/>
              </a:rPr>
              <a:t>ik</a:t>
            </a:r>
            <a:endParaRPr sz="525" baseline="7936">
              <a:latin typeface="Arial MT"/>
              <a:cs typeface="Arial MT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103114" y="4936997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2691"/>
                </a:lnTo>
              </a:path>
            </a:pathLst>
          </a:custGeom>
          <a:ln w="317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4189476" y="4306312"/>
            <a:ext cx="2383790" cy="520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(FPP)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25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350" spc="-50" dirty="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6183629" y="5486480"/>
            <a:ext cx="42545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i="1" spc="-50" dirty="0">
                <a:latin typeface="Times New Roman"/>
                <a:cs typeface="Times New Roman"/>
              </a:rPr>
              <a:t>h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5847588" y="5422469"/>
            <a:ext cx="71120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ik</a:t>
            </a:r>
            <a:r>
              <a:rPr sz="450" i="1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309612" y="5415608"/>
            <a:ext cx="99060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i="1" spc="-20" dirty="0">
                <a:latin typeface="Times New Roman"/>
                <a:cs typeface="Times New Roman"/>
              </a:rPr>
              <a:t>last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198613" y="5486474"/>
            <a:ext cx="1135380" cy="97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1620" algn="l"/>
                <a:tab pos="706755" algn="l"/>
                <a:tab pos="949960" algn="l"/>
                <a:tab pos="1105535" algn="l"/>
              </a:tabLst>
            </a:pPr>
            <a:r>
              <a:rPr sz="450" i="1" spc="-25" dirty="0">
                <a:latin typeface="Times New Roman"/>
                <a:cs typeface="Times New Roman"/>
              </a:rPr>
              <a:t>ik</a:t>
            </a:r>
            <a:r>
              <a:rPr sz="450" i="1" dirty="0">
                <a:latin typeface="Times New Roman"/>
                <a:cs typeface="Times New Roman"/>
              </a:rPr>
              <a:t>	</a:t>
            </a:r>
            <a:r>
              <a:rPr sz="450" i="1" spc="-50" dirty="0">
                <a:latin typeface="Times New Roman"/>
                <a:cs typeface="Times New Roman"/>
              </a:rPr>
              <a:t>i</a:t>
            </a:r>
            <a:r>
              <a:rPr sz="450" i="1" dirty="0">
                <a:latin typeface="Times New Roman"/>
                <a:cs typeface="Times New Roman"/>
              </a:rPr>
              <a:t>	</a:t>
            </a:r>
            <a:r>
              <a:rPr sz="450" i="1" spc="-50" dirty="0">
                <a:latin typeface="Times New Roman"/>
                <a:cs typeface="Times New Roman"/>
              </a:rPr>
              <a:t>i</a:t>
            </a:r>
            <a:r>
              <a:rPr sz="450" i="1" dirty="0">
                <a:latin typeface="Times New Roman"/>
                <a:cs typeface="Times New Roman"/>
              </a:rPr>
              <a:t>	</a:t>
            </a:r>
            <a:r>
              <a:rPr sz="450" i="1" spc="-50" dirty="0">
                <a:latin typeface="Times New Roman"/>
                <a:cs typeface="Times New Roman"/>
              </a:rPr>
              <a:t>i</a:t>
            </a:r>
            <a:r>
              <a:rPr sz="450" i="1" dirty="0">
                <a:latin typeface="Times New Roman"/>
                <a:cs typeface="Times New Roman"/>
              </a:rPr>
              <a:t>	</a:t>
            </a:r>
            <a:r>
              <a:rPr sz="450" i="1" spc="-50" dirty="0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6047232" y="5525445"/>
            <a:ext cx="52069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latin typeface="Symbol"/>
                <a:cs typeface="Symbol"/>
              </a:rPr>
              <a:t></a:t>
            </a:r>
            <a:endParaRPr sz="800">
              <a:latin typeface="Symbol"/>
              <a:cs typeface="Symbo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5710427" y="5353983"/>
            <a:ext cx="38925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6550" algn="l"/>
              </a:tabLst>
            </a:pPr>
            <a:r>
              <a:rPr sz="1200" baseline="3472" dirty="0">
                <a:latin typeface="Symbol"/>
                <a:cs typeface="Symbol"/>
              </a:rPr>
              <a:t></a:t>
            </a:r>
            <a:r>
              <a:rPr sz="1200" spc="322" baseline="3472" dirty="0">
                <a:latin typeface="Times New Roman"/>
                <a:cs typeface="Times New Roman"/>
              </a:rPr>
              <a:t> </a:t>
            </a:r>
            <a:r>
              <a:rPr sz="800" i="1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800" i="1" dirty="0">
                <a:latin typeface="Times New Roman"/>
                <a:cs typeface="Times New Roman"/>
              </a:rPr>
              <a:t>	</a:t>
            </a:r>
            <a:r>
              <a:rPr sz="1200" spc="-75" baseline="3472" dirty="0">
                <a:latin typeface="Symbol"/>
                <a:cs typeface="Symbol"/>
              </a:rPr>
              <a:t></a:t>
            </a:r>
            <a:endParaRPr sz="1200" baseline="3472">
              <a:latin typeface="Symbol"/>
              <a:cs typeface="Symbo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5520690" y="5367684"/>
            <a:ext cx="70548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28625" algn="l"/>
              </a:tabLst>
            </a:pPr>
            <a:r>
              <a:rPr sz="1800" baseline="-9259" dirty="0">
                <a:latin typeface="Symbol"/>
                <a:cs typeface="Symbol"/>
              </a:rPr>
              <a:t></a:t>
            </a:r>
            <a:r>
              <a:rPr sz="1800" spc="52" baseline="-9259" dirty="0">
                <a:latin typeface="Times New Roman"/>
                <a:cs typeface="Times New Roman"/>
              </a:rPr>
              <a:t> </a:t>
            </a:r>
            <a:r>
              <a:rPr sz="1200" spc="-75" baseline="3472" dirty="0">
                <a:latin typeface="Symbol"/>
                <a:cs typeface="Symbol"/>
              </a:rPr>
              <a:t></a:t>
            </a:r>
            <a:r>
              <a:rPr sz="1200" baseline="3472" dirty="0">
                <a:latin typeface="Times New Roman"/>
                <a:cs typeface="Times New Roman"/>
              </a:rPr>
              <a:t>	</a:t>
            </a:r>
            <a:r>
              <a:rPr sz="800" dirty="0">
                <a:latin typeface="Symbol"/>
                <a:cs typeface="Symbol"/>
              </a:rPr>
              <a:t></a:t>
            </a:r>
            <a:r>
              <a:rPr sz="800" dirty="0">
                <a:latin typeface="Times New Roman"/>
                <a:cs typeface="Times New Roman"/>
              </a:rPr>
              <a:t>1</a:t>
            </a:r>
            <a:r>
              <a:rPr sz="1200" baseline="3472" dirty="0">
                <a:latin typeface="Symbol"/>
                <a:cs typeface="Symbol"/>
              </a:rPr>
              <a:t></a:t>
            </a:r>
            <a:r>
              <a:rPr sz="1200" spc="-44" baseline="3472" dirty="0">
                <a:latin typeface="Times New Roman"/>
                <a:cs typeface="Times New Roman"/>
              </a:rPr>
              <a:t> </a:t>
            </a:r>
            <a:r>
              <a:rPr sz="800" i="1" spc="-5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4162798" y="5357285"/>
            <a:ext cx="1371600" cy="222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800" i="1" dirty="0">
                <a:latin typeface="Times New Roman"/>
                <a:cs typeface="Times New Roman"/>
              </a:rPr>
              <a:t>s</a:t>
            </a:r>
            <a:r>
              <a:rPr sz="800" i="1" spc="47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</a:t>
            </a:r>
            <a:r>
              <a:rPr sz="800" spc="24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B</a:t>
            </a:r>
            <a:r>
              <a:rPr sz="800" i="1" spc="2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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</a:t>
            </a:r>
            <a:r>
              <a:rPr sz="800" i="1" dirty="0">
                <a:latin typeface="Times New Roman"/>
                <a:cs typeface="Times New Roman"/>
              </a:rPr>
              <a:t>k</a:t>
            </a:r>
            <a:r>
              <a:rPr sz="800" i="1" spc="-5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</a:t>
            </a:r>
            <a:r>
              <a:rPr sz="800" dirty="0">
                <a:latin typeface="Times New Roman"/>
                <a:cs typeface="Times New Roman"/>
              </a:rPr>
              <a:t>1)</a:t>
            </a: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27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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1250" spc="-125" dirty="0">
                <a:latin typeface="Symbol"/>
                <a:cs typeface="Symbol"/>
              </a:rPr>
              <a:t></a:t>
            </a:r>
            <a:r>
              <a:rPr sz="800" i="1" spc="-125" dirty="0">
                <a:latin typeface="Times New Roman"/>
                <a:cs typeface="Times New Roman"/>
              </a:rPr>
              <a:t>C</a:t>
            </a:r>
            <a:r>
              <a:rPr sz="800" i="1" spc="8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</a:t>
            </a:r>
            <a:r>
              <a:rPr sz="800" spc="-114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q</a:t>
            </a:r>
            <a:r>
              <a:rPr sz="800" i="1" spc="165" dirty="0">
                <a:latin typeface="Times New Roman"/>
                <a:cs typeface="Times New Roman"/>
              </a:rPr>
              <a:t>  </a:t>
            </a:r>
            <a:r>
              <a:rPr sz="1250" spc="-180" dirty="0">
                <a:latin typeface="Symbol"/>
                <a:cs typeface="Symbol"/>
              </a:rPr>
              <a:t>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Symbol"/>
                <a:cs typeface="Symbol"/>
              </a:rPr>
              <a:t></a:t>
            </a:r>
            <a:endParaRPr sz="800">
              <a:latin typeface="Symbol"/>
              <a:cs typeface="Symbo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495290" y="5516288"/>
            <a:ext cx="43116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50" i="1" spc="-25" dirty="0">
                <a:latin typeface="Times New Roman"/>
                <a:cs typeface="Times New Roman"/>
              </a:rPr>
              <a:t>h</a:t>
            </a:r>
            <a:r>
              <a:rPr sz="450" spc="-25" dirty="0">
                <a:latin typeface="Times New Roman"/>
                <a:cs typeface="Times New Roman"/>
              </a:rPr>
              <a:t>:</a:t>
            </a:r>
            <a:r>
              <a:rPr sz="450" i="1" spc="-25" dirty="0">
                <a:latin typeface="Times New Roman"/>
                <a:cs typeface="Times New Roman"/>
              </a:rPr>
              <a:t>P</a:t>
            </a:r>
            <a:r>
              <a:rPr sz="450" i="1" spc="-37" baseline="-18518" dirty="0">
                <a:latin typeface="Times New Roman"/>
                <a:cs typeface="Times New Roman"/>
              </a:rPr>
              <a:t>h</a:t>
            </a:r>
            <a:r>
              <a:rPr sz="450" i="1" spc="-22" baseline="-18518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Symbol"/>
                <a:cs typeface="Symbol"/>
              </a:rPr>
              <a:t></a:t>
            </a:r>
            <a:r>
              <a:rPr sz="450" i="1" spc="-10" dirty="0">
                <a:latin typeface="Times New Roman"/>
                <a:cs typeface="Times New Roman"/>
              </a:rPr>
              <a:t>P</a:t>
            </a:r>
            <a:r>
              <a:rPr sz="450" i="1" spc="-15" baseline="-18518" dirty="0">
                <a:latin typeface="Times New Roman"/>
                <a:cs typeface="Times New Roman"/>
              </a:rPr>
              <a:t>i</a:t>
            </a:r>
            <a:r>
              <a:rPr sz="450" i="1" spc="120" baseline="-18518" dirty="0">
                <a:latin typeface="Times New Roman"/>
                <a:cs typeface="Times New Roman"/>
              </a:rPr>
              <a:t> </a:t>
            </a:r>
            <a:r>
              <a:rPr sz="1200" baseline="-3472" dirty="0">
                <a:latin typeface="Symbol"/>
                <a:cs typeface="Symbol"/>
              </a:rPr>
              <a:t></a:t>
            </a:r>
            <a:r>
              <a:rPr sz="1200" spc="397" baseline="-3472" dirty="0">
                <a:latin typeface="Times New Roman"/>
                <a:cs typeface="Times New Roman"/>
              </a:rPr>
              <a:t> </a:t>
            </a:r>
            <a:r>
              <a:rPr sz="1200" i="1" spc="-37" baseline="10416" dirty="0">
                <a:latin typeface="Times New Roman"/>
                <a:cs typeface="Times New Roman"/>
              </a:rPr>
              <a:t>T</a:t>
            </a:r>
            <a:r>
              <a:rPr sz="675" i="1" spc="-37" baseline="-6172" dirty="0">
                <a:latin typeface="Times New Roman"/>
                <a:cs typeface="Times New Roman"/>
              </a:rPr>
              <a:t>h</a:t>
            </a:r>
            <a:endParaRPr sz="675" baseline="-6172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5773674" y="5369051"/>
            <a:ext cx="159385" cy="274320"/>
          </a:xfrm>
          <a:custGeom>
            <a:avLst/>
            <a:gdLst/>
            <a:ahLst/>
            <a:cxnLst/>
            <a:rect l="l" t="t" r="r" b="b"/>
            <a:pathLst>
              <a:path w="159385" h="274320">
                <a:moveTo>
                  <a:pt x="35052" y="271284"/>
                </a:moveTo>
                <a:lnTo>
                  <a:pt x="3035" y="271284"/>
                </a:lnTo>
                <a:lnTo>
                  <a:pt x="3035" y="0"/>
                </a:lnTo>
                <a:lnTo>
                  <a:pt x="0" y="0"/>
                </a:lnTo>
                <a:lnTo>
                  <a:pt x="0" y="272796"/>
                </a:lnTo>
                <a:lnTo>
                  <a:pt x="1524" y="272796"/>
                </a:lnTo>
                <a:lnTo>
                  <a:pt x="1524" y="274320"/>
                </a:lnTo>
                <a:lnTo>
                  <a:pt x="35052" y="274320"/>
                </a:lnTo>
                <a:lnTo>
                  <a:pt x="35052" y="271284"/>
                </a:lnTo>
                <a:close/>
              </a:path>
              <a:path w="159385" h="274320">
                <a:moveTo>
                  <a:pt x="159245" y="0"/>
                </a:moveTo>
                <a:lnTo>
                  <a:pt x="156210" y="0"/>
                </a:lnTo>
                <a:lnTo>
                  <a:pt x="156210" y="271284"/>
                </a:lnTo>
                <a:lnTo>
                  <a:pt x="124968" y="271284"/>
                </a:lnTo>
                <a:lnTo>
                  <a:pt x="124968" y="274320"/>
                </a:lnTo>
                <a:lnTo>
                  <a:pt x="157721" y="274320"/>
                </a:lnTo>
                <a:lnTo>
                  <a:pt x="157721" y="272796"/>
                </a:lnTo>
                <a:lnTo>
                  <a:pt x="159245" y="272796"/>
                </a:lnTo>
                <a:lnTo>
                  <a:pt x="159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4185668" y="5729651"/>
            <a:ext cx="506730" cy="97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71780" algn="l"/>
                <a:tab pos="476884" algn="l"/>
              </a:tabLst>
            </a:pPr>
            <a:r>
              <a:rPr sz="450" i="1" spc="-25" dirty="0">
                <a:latin typeface="Times New Roman"/>
                <a:cs typeface="Times New Roman"/>
              </a:rPr>
              <a:t>ik</a:t>
            </a:r>
            <a:r>
              <a:rPr sz="450" i="1" dirty="0">
                <a:latin typeface="Times New Roman"/>
                <a:cs typeface="Times New Roman"/>
              </a:rPr>
              <a:t>	</a:t>
            </a:r>
            <a:r>
              <a:rPr sz="450" i="1" spc="-25" dirty="0">
                <a:latin typeface="Times New Roman"/>
                <a:cs typeface="Times New Roman"/>
              </a:rPr>
              <a:t>ik</a:t>
            </a:r>
            <a:r>
              <a:rPr sz="450" i="1" dirty="0">
                <a:latin typeface="Times New Roman"/>
                <a:cs typeface="Times New Roman"/>
              </a:rPr>
              <a:t>	</a:t>
            </a:r>
            <a:r>
              <a:rPr sz="450" i="1" spc="-50" dirty="0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152133" y="5660692"/>
            <a:ext cx="41910" cy="149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i="1" spc="-50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4266946" y="5614210"/>
            <a:ext cx="527050" cy="149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00" baseline="-24305" dirty="0">
                <a:latin typeface="Symbol"/>
                <a:cs typeface="Symbol"/>
              </a:rPr>
              <a:t></a:t>
            </a:r>
            <a:r>
              <a:rPr sz="1200" spc="517" baseline="-24305" dirty="0">
                <a:latin typeface="Times New Roman"/>
                <a:cs typeface="Times New Roman"/>
              </a:rPr>
              <a:t> </a:t>
            </a:r>
            <a:r>
              <a:rPr sz="1200" i="1" baseline="-24305" dirty="0">
                <a:latin typeface="Times New Roman"/>
                <a:cs typeface="Times New Roman"/>
              </a:rPr>
              <a:t>s</a:t>
            </a:r>
            <a:r>
              <a:rPr sz="1200" i="1" spc="622" baseline="-24305" dirty="0">
                <a:latin typeface="Times New Roman"/>
                <a:cs typeface="Times New Roman"/>
              </a:rPr>
              <a:t> </a:t>
            </a:r>
            <a:r>
              <a:rPr sz="1200" baseline="-24305" dirty="0">
                <a:latin typeface="Symbol"/>
                <a:cs typeface="Symbol"/>
              </a:rPr>
              <a:t></a:t>
            </a:r>
            <a:r>
              <a:rPr sz="1200" spc="-67" baseline="-24305" dirty="0">
                <a:latin typeface="Times New Roman"/>
                <a:cs typeface="Times New Roman"/>
              </a:rPr>
              <a:t> </a:t>
            </a:r>
            <a:r>
              <a:rPr sz="1200" i="1" spc="-15" baseline="-24305" dirty="0">
                <a:latin typeface="Times New Roman"/>
                <a:cs typeface="Times New Roman"/>
              </a:rPr>
              <a:t>q</a:t>
            </a:r>
            <a:r>
              <a:rPr sz="450" i="1" spc="-10" dirty="0">
                <a:latin typeface="Times New Roman"/>
                <a:cs typeface="Times New Roman"/>
              </a:rPr>
              <a:t>last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4102360" y="5897217"/>
            <a:ext cx="8718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800" i="1" dirty="0">
                <a:latin typeface="Times New Roman"/>
                <a:cs typeface="Times New Roman"/>
              </a:rPr>
              <a:t>R</a:t>
            </a:r>
            <a:r>
              <a:rPr sz="675" i="1" baseline="-24691" dirty="0">
                <a:latin typeface="Times New Roman"/>
                <a:cs typeface="Times New Roman"/>
              </a:rPr>
              <a:t>ik</a:t>
            </a:r>
            <a:r>
              <a:rPr sz="675" i="1" spc="585" baseline="-24691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</a:t>
            </a:r>
            <a:r>
              <a:rPr sz="800" spc="160" dirty="0">
                <a:latin typeface="Times New Roman"/>
                <a:cs typeface="Times New Roman"/>
              </a:rPr>
              <a:t>  </a:t>
            </a:r>
            <a:r>
              <a:rPr sz="800" i="1" dirty="0">
                <a:latin typeface="Times New Roman"/>
                <a:cs typeface="Times New Roman"/>
              </a:rPr>
              <a:t>f</a:t>
            </a:r>
            <a:r>
              <a:rPr sz="675" i="1" baseline="-24691" dirty="0">
                <a:latin typeface="Times New Roman"/>
                <a:cs typeface="Times New Roman"/>
              </a:rPr>
              <a:t>ik</a:t>
            </a:r>
            <a:r>
              <a:rPr sz="675" i="1" spc="240" baseline="-24691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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</a:t>
            </a:r>
            <a:r>
              <a:rPr sz="800" i="1" dirty="0">
                <a:latin typeface="Times New Roman"/>
                <a:cs typeface="Times New Roman"/>
              </a:rPr>
              <a:t>k</a:t>
            </a:r>
            <a:r>
              <a:rPr sz="800" i="1" spc="1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Symbol"/>
                <a:cs typeface="Symbol"/>
              </a:rPr>
              <a:t></a:t>
            </a:r>
            <a:r>
              <a:rPr sz="800" spc="-10" dirty="0">
                <a:latin typeface="Times New Roman"/>
                <a:cs typeface="Times New Roman"/>
              </a:rPr>
              <a:t>1)</a:t>
            </a:r>
            <a:r>
              <a:rPr sz="800" i="1" spc="-10" dirty="0">
                <a:latin typeface="Times New Roman"/>
                <a:cs typeface="Times New Roman"/>
              </a:rPr>
              <a:t>T</a:t>
            </a:r>
            <a:r>
              <a:rPr sz="675" i="1" spc="-15" baseline="-24691" dirty="0">
                <a:latin typeface="Times New Roman"/>
                <a:cs typeface="Times New Roman"/>
              </a:rPr>
              <a:t>i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4373625" y="6240780"/>
            <a:ext cx="28257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i="1" spc="-10" dirty="0">
                <a:latin typeface="Times New Roman"/>
                <a:cs typeface="Times New Roman"/>
              </a:rPr>
              <a:t>k</a:t>
            </a:r>
            <a:r>
              <a:rPr sz="450" spc="-10" dirty="0">
                <a:latin typeface="Symbol"/>
                <a:cs typeface="Symbol"/>
              </a:rPr>
              <a:t></a:t>
            </a:r>
            <a:r>
              <a:rPr sz="450" spc="-10" dirty="0">
                <a:latin typeface="Times New Roman"/>
                <a:cs typeface="Times New Roman"/>
              </a:rPr>
              <a:t>[1,</a:t>
            </a:r>
            <a:r>
              <a:rPr sz="450" spc="-50" dirty="0">
                <a:latin typeface="Times New Roman"/>
                <a:cs typeface="Times New Roman"/>
              </a:rPr>
              <a:t> </a:t>
            </a:r>
            <a:r>
              <a:rPr sz="450" i="1" dirty="0">
                <a:latin typeface="Times New Roman"/>
                <a:cs typeface="Times New Roman"/>
              </a:rPr>
              <a:t>N</a:t>
            </a:r>
            <a:r>
              <a:rPr sz="450" i="1" baseline="-18518" dirty="0">
                <a:latin typeface="Times New Roman"/>
                <a:cs typeface="Times New Roman"/>
              </a:rPr>
              <a:t>i</a:t>
            </a:r>
            <a:r>
              <a:rPr sz="450" i="1" spc="82" baseline="-18518" dirty="0">
                <a:latin typeface="Times New Roman"/>
                <a:cs typeface="Times New Roman"/>
              </a:rPr>
              <a:t> </a:t>
            </a:r>
            <a:r>
              <a:rPr sz="450" spc="-50" dirty="0">
                <a:latin typeface="Times New Roman"/>
                <a:cs typeface="Times New Roman"/>
              </a:rPr>
              <a:t>]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4095497" y="6101916"/>
            <a:ext cx="76390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800" i="1" dirty="0">
                <a:latin typeface="Times New Roman"/>
                <a:cs typeface="Times New Roman"/>
              </a:rPr>
              <a:t>R</a:t>
            </a:r>
            <a:r>
              <a:rPr sz="675" i="1" baseline="-24691" dirty="0">
                <a:latin typeface="Times New Roman"/>
                <a:cs typeface="Times New Roman"/>
              </a:rPr>
              <a:t>i</a:t>
            </a:r>
            <a:r>
              <a:rPr sz="675" i="1" spc="284" baseline="-24691" dirty="0">
                <a:latin typeface="Times New Roman"/>
                <a:cs typeface="Times New Roman"/>
              </a:rPr>
              <a:t>  </a:t>
            </a:r>
            <a:r>
              <a:rPr sz="800" dirty="0">
                <a:latin typeface="Symbol"/>
                <a:cs typeface="Symbol"/>
              </a:rPr>
              <a:t></a:t>
            </a:r>
            <a:r>
              <a:rPr sz="800" spc="150" dirty="0">
                <a:latin typeface="Times New Roman"/>
                <a:cs typeface="Times New Roman"/>
              </a:rPr>
              <a:t>  </a:t>
            </a:r>
            <a:r>
              <a:rPr sz="800" dirty="0">
                <a:latin typeface="Times New Roman"/>
                <a:cs typeface="Times New Roman"/>
              </a:rPr>
              <a:t>max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Symbol"/>
                <a:cs typeface="Symbol"/>
              </a:rPr>
              <a:t></a:t>
            </a:r>
            <a:r>
              <a:rPr sz="800" i="1" spc="-50" dirty="0">
                <a:latin typeface="Times New Roman"/>
                <a:cs typeface="Times New Roman"/>
              </a:rPr>
              <a:t>R</a:t>
            </a:r>
            <a:r>
              <a:rPr sz="675" i="1" spc="-75" baseline="-24691" dirty="0">
                <a:latin typeface="Times New Roman"/>
                <a:cs typeface="Times New Roman"/>
              </a:rPr>
              <a:t>ik</a:t>
            </a:r>
            <a:r>
              <a:rPr sz="675" i="1" spc="-7" baseline="-24691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Symbol"/>
                <a:cs typeface="Symbol"/>
              </a:rPr>
              <a:t>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5915400" y="619962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919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5967984" y="6255466"/>
            <a:ext cx="29209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50" i="1" spc="-50" dirty="0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5697477" y="6178503"/>
            <a:ext cx="29209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50" i="1" spc="-50" dirty="0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5923026" y="6190231"/>
            <a:ext cx="6731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i="1" spc="-50" dirty="0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5899145" y="6051551"/>
            <a:ext cx="12573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latin typeface="Times New Roman"/>
                <a:cs typeface="Times New Roman"/>
              </a:rPr>
              <a:t>L</a:t>
            </a:r>
            <a:r>
              <a:rPr sz="675" i="1" spc="-37" baseline="-24691" dirty="0">
                <a:latin typeface="Times New Roman"/>
                <a:cs typeface="Times New Roman"/>
              </a:rPr>
              <a:t>i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5632705" y="6113278"/>
            <a:ext cx="21209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50" i="1" dirty="0">
                <a:latin typeface="Times New Roman"/>
                <a:cs typeface="Times New Roman"/>
              </a:rPr>
              <a:t>N</a:t>
            </a:r>
            <a:r>
              <a:rPr sz="750" i="1" spc="450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Symbol"/>
                <a:cs typeface="Symbol"/>
              </a:rPr>
              <a:t>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5878068" y="6062484"/>
            <a:ext cx="159385" cy="265430"/>
          </a:xfrm>
          <a:custGeom>
            <a:avLst/>
            <a:gdLst/>
            <a:ahLst/>
            <a:cxnLst/>
            <a:rect l="l" t="t" r="r" b="b"/>
            <a:pathLst>
              <a:path w="159385" h="265429">
                <a:moveTo>
                  <a:pt x="3048" y="4559"/>
                </a:moveTo>
                <a:lnTo>
                  <a:pt x="0" y="4559"/>
                </a:lnTo>
                <a:lnTo>
                  <a:pt x="0" y="265163"/>
                </a:lnTo>
                <a:lnTo>
                  <a:pt x="3048" y="265163"/>
                </a:lnTo>
                <a:lnTo>
                  <a:pt x="3048" y="4559"/>
                </a:lnTo>
                <a:close/>
              </a:path>
              <a:path w="159385" h="265429">
                <a:moveTo>
                  <a:pt x="33515" y="0"/>
                </a:moveTo>
                <a:lnTo>
                  <a:pt x="1524" y="0"/>
                </a:lnTo>
                <a:lnTo>
                  <a:pt x="1524" y="3035"/>
                </a:lnTo>
                <a:lnTo>
                  <a:pt x="33515" y="3035"/>
                </a:lnTo>
                <a:lnTo>
                  <a:pt x="33515" y="0"/>
                </a:lnTo>
                <a:close/>
              </a:path>
              <a:path w="159385" h="265429">
                <a:moveTo>
                  <a:pt x="157734" y="0"/>
                </a:moveTo>
                <a:lnTo>
                  <a:pt x="125730" y="0"/>
                </a:lnTo>
                <a:lnTo>
                  <a:pt x="125730" y="3035"/>
                </a:lnTo>
                <a:lnTo>
                  <a:pt x="157734" y="3035"/>
                </a:lnTo>
                <a:lnTo>
                  <a:pt x="157734" y="0"/>
                </a:lnTo>
                <a:close/>
              </a:path>
              <a:path w="159385" h="265429">
                <a:moveTo>
                  <a:pt x="159258" y="4559"/>
                </a:moveTo>
                <a:lnTo>
                  <a:pt x="156210" y="4559"/>
                </a:lnTo>
                <a:lnTo>
                  <a:pt x="156210" y="265163"/>
                </a:lnTo>
                <a:lnTo>
                  <a:pt x="159258" y="265163"/>
                </a:lnTo>
                <a:lnTo>
                  <a:pt x="159258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5247132" y="5981950"/>
            <a:ext cx="26035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i="1" spc="-10" dirty="0">
                <a:solidFill>
                  <a:srgbClr val="0000FF"/>
                </a:solidFill>
                <a:latin typeface="Arial"/>
                <a:cs typeface="Arial"/>
              </a:rPr>
              <a:t>NOTE:</a:t>
            </a:r>
            <a:endParaRPr sz="600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6566916" y="5816024"/>
            <a:ext cx="9969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i="1" spc="-20" dirty="0">
                <a:latin typeface="Times New Roman"/>
                <a:cs typeface="Times New Roman"/>
              </a:rPr>
              <a:t>last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6163053" y="5887649"/>
            <a:ext cx="427990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43204" algn="l"/>
                <a:tab pos="398145" algn="l"/>
              </a:tabLst>
            </a:pPr>
            <a:r>
              <a:rPr sz="450" i="1" spc="-50" dirty="0">
                <a:latin typeface="Times New Roman"/>
                <a:cs typeface="Times New Roman"/>
              </a:rPr>
              <a:t>i</a:t>
            </a:r>
            <a:r>
              <a:rPr sz="450" i="1" dirty="0">
                <a:latin typeface="Times New Roman"/>
                <a:cs typeface="Times New Roman"/>
              </a:rPr>
              <a:t>	</a:t>
            </a:r>
            <a:r>
              <a:rPr sz="450" i="1" spc="-50" dirty="0">
                <a:latin typeface="Times New Roman"/>
                <a:cs typeface="Times New Roman"/>
              </a:rPr>
              <a:t>i</a:t>
            </a:r>
            <a:r>
              <a:rPr sz="450" i="1" dirty="0">
                <a:latin typeface="Times New Roman"/>
                <a:cs typeface="Times New Roman"/>
              </a:rPr>
              <a:t>	</a:t>
            </a:r>
            <a:r>
              <a:rPr sz="450" i="1" spc="-50" dirty="0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5660130" y="5887649"/>
            <a:ext cx="5651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i="1" spc="-25" dirty="0">
                <a:latin typeface="Times New Roman"/>
                <a:cs typeface="Times New Roman"/>
              </a:rPr>
              <a:t>ik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6344407" y="5756998"/>
            <a:ext cx="3613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8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</a:t>
            </a:r>
            <a:r>
              <a:rPr sz="800" spc="-120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Times New Roman"/>
                <a:cs typeface="Times New Roman"/>
              </a:rPr>
              <a:t>q</a:t>
            </a:r>
            <a:r>
              <a:rPr sz="800" i="1" spc="175" dirty="0">
                <a:latin typeface="Times New Roman"/>
                <a:cs typeface="Times New Roman"/>
              </a:rPr>
              <a:t>  </a:t>
            </a:r>
            <a:r>
              <a:rPr sz="1300" spc="-140" dirty="0">
                <a:latin typeface="Symbol"/>
                <a:cs typeface="Symbol"/>
              </a:rPr>
              <a:t>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5624317" y="5756998"/>
            <a:ext cx="7416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Times New Roman"/>
                <a:cs typeface="Times New Roman"/>
              </a:rPr>
              <a:t>s</a:t>
            </a:r>
            <a:r>
              <a:rPr sz="800" i="1" spc="245" dirty="0">
                <a:latin typeface="Times New Roman"/>
                <a:cs typeface="Times New Roman"/>
              </a:rPr>
              <a:t>  </a:t>
            </a:r>
            <a:r>
              <a:rPr sz="800" dirty="0">
                <a:latin typeface="Symbol"/>
                <a:cs typeface="Symbol"/>
              </a:rPr>
              <a:t>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</a:t>
            </a:r>
            <a:r>
              <a:rPr sz="800" i="1" dirty="0">
                <a:latin typeface="Times New Roman"/>
                <a:cs typeface="Times New Roman"/>
              </a:rPr>
              <a:t>k</a:t>
            </a:r>
            <a:r>
              <a:rPr sz="800" i="1" spc="-6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</a:t>
            </a:r>
            <a:r>
              <a:rPr sz="800" dirty="0">
                <a:latin typeface="Times New Roman"/>
                <a:cs typeface="Times New Roman"/>
              </a:rPr>
              <a:t>1)</a:t>
            </a:r>
            <a:r>
              <a:rPr sz="800" i="1" dirty="0">
                <a:latin typeface="Times New Roman"/>
                <a:cs typeface="Times New Roman"/>
              </a:rPr>
              <a:t>T</a:t>
            </a:r>
            <a:r>
              <a:rPr sz="800" i="1" spc="2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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1300" spc="-105" dirty="0">
                <a:latin typeface="Symbol"/>
                <a:cs typeface="Symbol"/>
              </a:rPr>
              <a:t>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5666237" y="5816024"/>
            <a:ext cx="85090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50" spc="-25" dirty="0">
                <a:latin typeface="Times New Roman"/>
                <a:cs typeface="Times New Roman"/>
              </a:rPr>
              <a:t>(0)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3919346" y="4253865"/>
            <a:ext cx="2912110" cy="2183130"/>
            <a:chOff x="3919346" y="4253865"/>
            <a:chExt cx="2912110" cy="2183130"/>
          </a:xfrm>
        </p:grpSpPr>
        <p:sp>
          <p:nvSpPr>
            <p:cNvPr id="266" name="object 266"/>
            <p:cNvSpPr/>
            <p:nvPr/>
          </p:nvSpPr>
          <p:spPr>
            <a:xfrm>
              <a:off x="5533643" y="5821680"/>
              <a:ext cx="47625" cy="458470"/>
            </a:xfrm>
            <a:custGeom>
              <a:avLst/>
              <a:gdLst/>
              <a:ahLst/>
              <a:cxnLst/>
              <a:rect l="l" t="t" r="r" b="b"/>
              <a:pathLst>
                <a:path w="47625" h="458470">
                  <a:moveTo>
                    <a:pt x="25145" y="251460"/>
                  </a:moveTo>
                  <a:lnTo>
                    <a:pt x="22097" y="251460"/>
                  </a:lnTo>
                  <a:lnTo>
                    <a:pt x="22094" y="252210"/>
                  </a:lnTo>
                  <a:lnTo>
                    <a:pt x="22267" y="252814"/>
                  </a:lnTo>
                  <a:lnTo>
                    <a:pt x="22859" y="257556"/>
                  </a:lnTo>
                  <a:lnTo>
                    <a:pt x="22859" y="434340"/>
                  </a:lnTo>
                  <a:lnTo>
                    <a:pt x="24383" y="439674"/>
                  </a:lnTo>
                  <a:lnTo>
                    <a:pt x="24383" y="440436"/>
                  </a:lnTo>
                  <a:lnTo>
                    <a:pt x="26669" y="445008"/>
                  </a:lnTo>
                  <a:lnTo>
                    <a:pt x="29717" y="449580"/>
                  </a:lnTo>
                  <a:lnTo>
                    <a:pt x="33527" y="452628"/>
                  </a:lnTo>
                  <a:lnTo>
                    <a:pt x="33527" y="453390"/>
                  </a:lnTo>
                  <a:lnTo>
                    <a:pt x="37337" y="455675"/>
                  </a:lnTo>
                  <a:lnTo>
                    <a:pt x="44195" y="457962"/>
                  </a:lnTo>
                  <a:lnTo>
                    <a:pt x="46481" y="457962"/>
                  </a:lnTo>
                  <a:lnTo>
                    <a:pt x="47243" y="454914"/>
                  </a:lnTo>
                  <a:lnTo>
                    <a:pt x="42671" y="454914"/>
                  </a:lnTo>
                  <a:lnTo>
                    <a:pt x="38861" y="453390"/>
                  </a:lnTo>
                  <a:lnTo>
                    <a:pt x="36004" y="451104"/>
                  </a:lnTo>
                  <a:lnTo>
                    <a:pt x="35051" y="451104"/>
                  </a:lnTo>
                  <a:lnTo>
                    <a:pt x="32003" y="447294"/>
                  </a:lnTo>
                  <a:lnTo>
                    <a:pt x="29717" y="443484"/>
                  </a:lnTo>
                  <a:lnTo>
                    <a:pt x="27431" y="438912"/>
                  </a:lnTo>
                  <a:lnTo>
                    <a:pt x="26125" y="434340"/>
                  </a:lnTo>
                  <a:lnTo>
                    <a:pt x="25907" y="434340"/>
                  </a:lnTo>
                  <a:lnTo>
                    <a:pt x="25907" y="257556"/>
                  </a:lnTo>
                  <a:lnTo>
                    <a:pt x="25315" y="252814"/>
                  </a:lnTo>
                  <a:lnTo>
                    <a:pt x="25239" y="252210"/>
                  </a:lnTo>
                  <a:lnTo>
                    <a:pt x="25145" y="251460"/>
                  </a:lnTo>
                  <a:close/>
                </a:path>
                <a:path w="47625" h="458470">
                  <a:moveTo>
                    <a:pt x="35051" y="450342"/>
                  </a:moveTo>
                  <a:lnTo>
                    <a:pt x="35051" y="451104"/>
                  </a:lnTo>
                  <a:lnTo>
                    <a:pt x="36004" y="451104"/>
                  </a:lnTo>
                  <a:lnTo>
                    <a:pt x="35051" y="450342"/>
                  </a:lnTo>
                  <a:close/>
                </a:path>
                <a:path w="47625" h="458470">
                  <a:moveTo>
                    <a:pt x="25907" y="433578"/>
                  </a:moveTo>
                  <a:lnTo>
                    <a:pt x="25907" y="434340"/>
                  </a:lnTo>
                  <a:lnTo>
                    <a:pt x="26125" y="434340"/>
                  </a:lnTo>
                  <a:lnTo>
                    <a:pt x="25907" y="433578"/>
                  </a:lnTo>
                  <a:close/>
                </a:path>
                <a:path w="47625" h="458470">
                  <a:moveTo>
                    <a:pt x="15239" y="232410"/>
                  </a:moveTo>
                  <a:lnTo>
                    <a:pt x="9143" y="232410"/>
                  </a:lnTo>
                  <a:lnTo>
                    <a:pt x="16763" y="238506"/>
                  </a:lnTo>
                  <a:lnTo>
                    <a:pt x="16001" y="238506"/>
                  </a:lnTo>
                  <a:lnTo>
                    <a:pt x="19050" y="242316"/>
                  </a:lnTo>
                  <a:lnTo>
                    <a:pt x="21335" y="246887"/>
                  </a:lnTo>
                  <a:lnTo>
                    <a:pt x="20573" y="246887"/>
                  </a:lnTo>
                  <a:lnTo>
                    <a:pt x="22094" y="252210"/>
                  </a:lnTo>
                  <a:lnTo>
                    <a:pt x="22097" y="251460"/>
                  </a:lnTo>
                  <a:lnTo>
                    <a:pt x="25145" y="251460"/>
                  </a:lnTo>
                  <a:lnTo>
                    <a:pt x="23621" y="246125"/>
                  </a:lnTo>
                  <a:lnTo>
                    <a:pt x="21335" y="240792"/>
                  </a:lnTo>
                  <a:lnTo>
                    <a:pt x="19050" y="236982"/>
                  </a:lnTo>
                  <a:lnTo>
                    <a:pt x="15239" y="233172"/>
                  </a:lnTo>
                  <a:lnTo>
                    <a:pt x="15239" y="232410"/>
                  </a:lnTo>
                  <a:close/>
                </a:path>
                <a:path w="47625" h="458470">
                  <a:moveTo>
                    <a:pt x="12700" y="230886"/>
                  </a:moveTo>
                  <a:lnTo>
                    <a:pt x="5333" y="230886"/>
                  </a:lnTo>
                  <a:lnTo>
                    <a:pt x="10413" y="233425"/>
                  </a:lnTo>
                  <a:lnTo>
                    <a:pt x="10096" y="233172"/>
                  </a:lnTo>
                  <a:lnTo>
                    <a:pt x="9663" y="232929"/>
                  </a:lnTo>
                  <a:lnTo>
                    <a:pt x="9143" y="232410"/>
                  </a:lnTo>
                  <a:lnTo>
                    <a:pt x="15239" y="232410"/>
                  </a:lnTo>
                  <a:lnTo>
                    <a:pt x="12700" y="230886"/>
                  </a:lnTo>
                  <a:close/>
                </a:path>
                <a:path w="47625" h="458470">
                  <a:moveTo>
                    <a:pt x="11429" y="230124"/>
                  </a:moveTo>
                  <a:lnTo>
                    <a:pt x="6095" y="230124"/>
                  </a:lnTo>
                  <a:lnTo>
                    <a:pt x="3809" y="230886"/>
                  </a:lnTo>
                  <a:lnTo>
                    <a:pt x="5333" y="231648"/>
                  </a:lnTo>
                  <a:lnTo>
                    <a:pt x="5333" y="230886"/>
                  </a:lnTo>
                  <a:lnTo>
                    <a:pt x="12700" y="230886"/>
                  </a:lnTo>
                  <a:lnTo>
                    <a:pt x="11429" y="230124"/>
                  </a:lnTo>
                  <a:close/>
                </a:path>
                <a:path w="47625" h="458470">
                  <a:moveTo>
                    <a:pt x="1523" y="227837"/>
                  </a:moveTo>
                  <a:lnTo>
                    <a:pt x="0" y="229362"/>
                  </a:lnTo>
                  <a:lnTo>
                    <a:pt x="1523" y="230886"/>
                  </a:lnTo>
                  <a:lnTo>
                    <a:pt x="1523" y="227837"/>
                  </a:lnTo>
                  <a:close/>
                </a:path>
                <a:path w="47625" h="458470">
                  <a:moveTo>
                    <a:pt x="3809" y="227837"/>
                  </a:moveTo>
                  <a:lnTo>
                    <a:pt x="1523" y="227837"/>
                  </a:lnTo>
                  <a:lnTo>
                    <a:pt x="1523" y="230886"/>
                  </a:lnTo>
                  <a:lnTo>
                    <a:pt x="3809" y="230886"/>
                  </a:lnTo>
                  <a:lnTo>
                    <a:pt x="6095" y="230124"/>
                  </a:lnTo>
                  <a:lnTo>
                    <a:pt x="6857" y="230124"/>
                  </a:lnTo>
                  <a:lnTo>
                    <a:pt x="8762" y="229362"/>
                  </a:lnTo>
                  <a:lnTo>
                    <a:pt x="6857" y="228600"/>
                  </a:lnTo>
                  <a:lnTo>
                    <a:pt x="6095" y="228600"/>
                  </a:lnTo>
                  <a:lnTo>
                    <a:pt x="3809" y="227837"/>
                  </a:lnTo>
                  <a:close/>
                </a:path>
                <a:path w="47625" h="458470">
                  <a:moveTo>
                    <a:pt x="8762" y="229362"/>
                  </a:moveTo>
                  <a:lnTo>
                    <a:pt x="6857" y="230124"/>
                  </a:lnTo>
                  <a:lnTo>
                    <a:pt x="10667" y="230124"/>
                  </a:lnTo>
                  <a:lnTo>
                    <a:pt x="8762" y="229362"/>
                  </a:lnTo>
                  <a:close/>
                </a:path>
                <a:path w="47625" h="458470">
                  <a:moveTo>
                    <a:pt x="10667" y="228600"/>
                  </a:moveTo>
                  <a:lnTo>
                    <a:pt x="6857" y="228600"/>
                  </a:lnTo>
                  <a:lnTo>
                    <a:pt x="8762" y="229362"/>
                  </a:lnTo>
                  <a:lnTo>
                    <a:pt x="10667" y="228600"/>
                  </a:lnTo>
                  <a:close/>
                </a:path>
                <a:path w="47625" h="458470">
                  <a:moveTo>
                    <a:pt x="46481" y="0"/>
                  </a:moveTo>
                  <a:lnTo>
                    <a:pt x="44195" y="762"/>
                  </a:lnTo>
                  <a:lnTo>
                    <a:pt x="41909" y="762"/>
                  </a:lnTo>
                  <a:lnTo>
                    <a:pt x="37337" y="2286"/>
                  </a:lnTo>
                  <a:lnTo>
                    <a:pt x="37337" y="3048"/>
                  </a:lnTo>
                  <a:lnTo>
                    <a:pt x="30302" y="5791"/>
                  </a:lnTo>
                  <a:lnTo>
                    <a:pt x="24002" y="16459"/>
                  </a:lnTo>
                  <a:lnTo>
                    <a:pt x="22859" y="23622"/>
                  </a:lnTo>
                  <a:lnTo>
                    <a:pt x="22859" y="201168"/>
                  </a:lnTo>
                  <a:lnTo>
                    <a:pt x="22097" y="206502"/>
                  </a:lnTo>
                  <a:lnTo>
                    <a:pt x="20573" y="211836"/>
                  </a:lnTo>
                  <a:lnTo>
                    <a:pt x="21335" y="211836"/>
                  </a:lnTo>
                  <a:lnTo>
                    <a:pt x="19050" y="216408"/>
                  </a:lnTo>
                  <a:lnTo>
                    <a:pt x="16001" y="220218"/>
                  </a:lnTo>
                  <a:lnTo>
                    <a:pt x="16763" y="220218"/>
                  </a:lnTo>
                  <a:lnTo>
                    <a:pt x="12953" y="223266"/>
                  </a:lnTo>
                  <a:lnTo>
                    <a:pt x="9143" y="225552"/>
                  </a:lnTo>
                  <a:lnTo>
                    <a:pt x="9905" y="225552"/>
                  </a:lnTo>
                  <a:lnTo>
                    <a:pt x="5333" y="227075"/>
                  </a:lnTo>
                  <a:lnTo>
                    <a:pt x="3809" y="227837"/>
                  </a:lnTo>
                  <a:lnTo>
                    <a:pt x="6095" y="228600"/>
                  </a:lnTo>
                  <a:lnTo>
                    <a:pt x="11429" y="228600"/>
                  </a:lnTo>
                  <a:lnTo>
                    <a:pt x="15239" y="225552"/>
                  </a:lnTo>
                  <a:lnTo>
                    <a:pt x="18287" y="221742"/>
                  </a:lnTo>
                  <a:lnTo>
                    <a:pt x="19050" y="221742"/>
                  </a:lnTo>
                  <a:lnTo>
                    <a:pt x="21335" y="217932"/>
                  </a:lnTo>
                  <a:lnTo>
                    <a:pt x="21335" y="217170"/>
                  </a:lnTo>
                  <a:lnTo>
                    <a:pt x="23621" y="212598"/>
                  </a:lnTo>
                  <a:lnTo>
                    <a:pt x="25145" y="207264"/>
                  </a:lnTo>
                  <a:lnTo>
                    <a:pt x="25907" y="201168"/>
                  </a:lnTo>
                  <a:lnTo>
                    <a:pt x="25907" y="24384"/>
                  </a:lnTo>
                  <a:lnTo>
                    <a:pt x="27431" y="19050"/>
                  </a:lnTo>
                  <a:lnTo>
                    <a:pt x="27758" y="19050"/>
                  </a:lnTo>
                  <a:lnTo>
                    <a:pt x="29717" y="14478"/>
                  </a:lnTo>
                  <a:lnTo>
                    <a:pt x="30099" y="14478"/>
                  </a:lnTo>
                  <a:lnTo>
                    <a:pt x="32003" y="10668"/>
                  </a:lnTo>
                  <a:lnTo>
                    <a:pt x="32459" y="10668"/>
                  </a:lnTo>
                  <a:lnTo>
                    <a:pt x="36017" y="4711"/>
                  </a:lnTo>
                  <a:lnTo>
                    <a:pt x="41160" y="4457"/>
                  </a:lnTo>
                  <a:lnTo>
                    <a:pt x="47243" y="3048"/>
                  </a:lnTo>
                  <a:lnTo>
                    <a:pt x="46481" y="0"/>
                  </a:lnTo>
                  <a:close/>
                </a:path>
                <a:path w="47625" h="458470">
                  <a:moveTo>
                    <a:pt x="27758" y="19050"/>
                  </a:moveTo>
                  <a:lnTo>
                    <a:pt x="27431" y="19050"/>
                  </a:lnTo>
                  <a:lnTo>
                    <a:pt x="27431" y="19812"/>
                  </a:lnTo>
                  <a:lnTo>
                    <a:pt x="27758" y="19050"/>
                  </a:lnTo>
                  <a:close/>
                </a:path>
                <a:path w="47625" h="458470">
                  <a:moveTo>
                    <a:pt x="30099" y="14478"/>
                  </a:moveTo>
                  <a:lnTo>
                    <a:pt x="29717" y="14478"/>
                  </a:lnTo>
                  <a:lnTo>
                    <a:pt x="29717" y="15240"/>
                  </a:lnTo>
                  <a:lnTo>
                    <a:pt x="30099" y="14478"/>
                  </a:lnTo>
                  <a:close/>
                </a:path>
                <a:path w="47625" h="458470">
                  <a:moveTo>
                    <a:pt x="32459" y="10668"/>
                  </a:moveTo>
                  <a:lnTo>
                    <a:pt x="32003" y="10668"/>
                  </a:lnTo>
                  <a:lnTo>
                    <a:pt x="32003" y="11430"/>
                  </a:lnTo>
                  <a:lnTo>
                    <a:pt x="32459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925823" y="4260342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8" name="object 268"/>
          <p:cNvSpPr/>
          <p:nvPr/>
        </p:nvSpPr>
        <p:spPr>
          <a:xfrm>
            <a:off x="2915411" y="8256269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7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 txBox="1"/>
          <p:nvPr/>
        </p:nvSpPr>
        <p:spPr>
          <a:xfrm>
            <a:off x="3216401" y="8237585"/>
            <a:ext cx="35560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0" i="1" spc="-50" dirty="0">
                <a:latin typeface="Times New Roman"/>
                <a:cs typeface="Times New Roman"/>
              </a:rPr>
              <a:t>h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2949698" y="8188054"/>
            <a:ext cx="45720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0" i="1" spc="-25" dirty="0">
                <a:latin typeface="Times New Roman"/>
                <a:cs typeface="Times New Roman"/>
              </a:rPr>
              <a:t>ik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2523739" y="8182719"/>
            <a:ext cx="78740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50" i="1" spc="-20" dirty="0">
                <a:latin typeface="Times New Roman"/>
                <a:cs typeface="Times New Roman"/>
              </a:rPr>
              <a:t>last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1643623" y="8237580"/>
            <a:ext cx="23304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07010" algn="l"/>
              </a:tabLst>
            </a:pPr>
            <a:r>
              <a:rPr sz="350" i="1" spc="-25" dirty="0">
                <a:latin typeface="Times New Roman"/>
                <a:cs typeface="Times New Roman"/>
              </a:rPr>
              <a:t>ik</a:t>
            </a:r>
            <a:r>
              <a:rPr sz="350" i="1" dirty="0">
                <a:latin typeface="Times New Roman"/>
                <a:cs typeface="Times New Roman"/>
              </a:rPr>
              <a:t>	</a:t>
            </a:r>
            <a:r>
              <a:rPr sz="350" i="1" spc="-50" dirty="0">
                <a:latin typeface="Times New Roman"/>
                <a:cs typeface="Times New Roman"/>
              </a:rPr>
              <a:t>i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2841498" y="8135668"/>
            <a:ext cx="30988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66065" algn="l"/>
              </a:tabLst>
            </a:pPr>
            <a:r>
              <a:rPr sz="900" baseline="4629" dirty="0">
                <a:latin typeface="Symbol"/>
                <a:cs typeface="Symbol"/>
              </a:rPr>
              <a:t></a:t>
            </a:r>
            <a:r>
              <a:rPr sz="900" spc="375" baseline="4629" dirty="0">
                <a:latin typeface="Times New Roman"/>
                <a:cs typeface="Times New Roman"/>
              </a:rPr>
              <a:t> </a:t>
            </a:r>
            <a:r>
              <a:rPr sz="600" i="1" spc="-50" dirty="0">
                <a:latin typeface="Times New Roman"/>
                <a:cs typeface="Times New Roman"/>
              </a:rPr>
              <a:t>s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900" spc="-75" baseline="4629" dirty="0">
                <a:latin typeface="Symbol"/>
                <a:cs typeface="Symbol"/>
              </a:rPr>
              <a:t></a:t>
            </a:r>
            <a:endParaRPr sz="900" baseline="4629">
              <a:latin typeface="Symbol"/>
              <a:cs typeface="Symbol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2203696" y="8165915"/>
            <a:ext cx="61404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92405" algn="l"/>
                <a:tab pos="516890" algn="l"/>
              </a:tabLst>
            </a:pPr>
            <a:r>
              <a:rPr sz="350" i="1" spc="-50" dirty="0">
                <a:latin typeface="Times New Roman"/>
                <a:cs typeface="Times New Roman"/>
              </a:rPr>
              <a:t>i</a:t>
            </a:r>
            <a:r>
              <a:rPr sz="350" i="1" dirty="0">
                <a:latin typeface="Times New Roman"/>
                <a:cs typeface="Times New Roman"/>
              </a:rPr>
              <a:t>	i</a:t>
            </a:r>
            <a:r>
              <a:rPr sz="350" i="1" spc="340" dirty="0">
                <a:latin typeface="Times New Roman"/>
                <a:cs typeface="Times New Roman"/>
              </a:rPr>
              <a:t>  </a:t>
            </a:r>
            <a:r>
              <a:rPr sz="350" i="1" spc="-50" dirty="0">
                <a:latin typeface="Times New Roman"/>
                <a:cs typeface="Times New Roman"/>
              </a:rPr>
              <a:t>i</a:t>
            </a:r>
            <a:r>
              <a:rPr sz="350" i="1" dirty="0">
                <a:latin typeface="Times New Roman"/>
                <a:cs typeface="Times New Roman"/>
              </a:rPr>
              <a:t>	</a:t>
            </a:r>
            <a:r>
              <a:rPr sz="900" spc="-50" dirty="0">
                <a:latin typeface="Symbol"/>
                <a:cs typeface="Symbol"/>
              </a:rPr>
              <a:t>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2346963" y="8138163"/>
            <a:ext cx="884555" cy="2273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ts val="985"/>
              </a:lnSpc>
              <a:spcBef>
                <a:spcPts val="135"/>
              </a:spcBef>
              <a:tabLst>
                <a:tab pos="494030" algn="l"/>
                <a:tab pos="683260" algn="l"/>
              </a:tabLst>
            </a:pPr>
            <a:r>
              <a:rPr sz="600" i="1" dirty="0">
                <a:latin typeface="Times New Roman"/>
                <a:cs typeface="Times New Roman"/>
              </a:rPr>
              <a:t>C</a:t>
            </a:r>
            <a:r>
              <a:rPr sz="600" i="1" spc="9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</a:t>
            </a:r>
            <a:r>
              <a:rPr sz="600" spc="-7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q</a:t>
            </a:r>
            <a:r>
              <a:rPr sz="600" i="1" spc="470" dirty="0">
                <a:latin typeface="Times New Roman"/>
                <a:cs typeface="Times New Roman"/>
              </a:rPr>
              <a:t> </a:t>
            </a:r>
            <a:r>
              <a:rPr sz="950" spc="-125" dirty="0">
                <a:latin typeface="Symbol"/>
                <a:cs typeface="Symbol"/>
              </a:rPr>
              <a:t></a:t>
            </a:r>
            <a:r>
              <a:rPr sz="950" spc="-45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Symbol"/>
                <a:cs typeface="Symbol"/>
              </a:rPr>
              <a:t>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900" spc="-75" baseline="4629" dirty="0">
                <a:latin typeface="Symbol"/>
                <a:cs typeface="Symbol"/>
              </a:rPr>
              <a:t></a:t>
            </a:r>
            <a:r>
              <a:rPr sz="900" baseline="4629" dirty="0">
                <a:latin typeface="Times New Roman"/>
                <a:cs typeface="Times New Roman"/>
              </a:rPr>
              <a:t>	</a:t>
            </a:r>
            <a:r>
              <a:rPr sz="600" dirty="0">
                <a:latin typeface="Symbol"/>
                <a:cs typeface="Symbol"/>
              </a:rPr>
              <a:t></a:t>
            </a:r>
            <a:r>
              <a:rPr sz="600" dirty="0">
                <a:latin typeface="Times New Roman"/>
                <a:cs typeface="Times New Roman"/>
              </a:rPr>
              <a:t>1</a:t>
            </a:r>
            <a:r>
              <a:rPr sz="900" baseline="4629" dirty="0">
                <a:latin typeface="Symbol"/>
                <a:cs typeface="Symbol"/>
              </a:rPr>
              <a:t></a:t>
            </a:r>
            <a:r>
              <a:rPr sz="900" spc="82" baseline="4629" dirty="0">
                <a:latin typeface="Times New Roman"/>
                <a:cs typeface="Times New Roman"/>
              </a:rPr>
              <a:t> </a:t>
            </a:r>
            <a:r>
              <a:rPr sz="600" i="1" spc="-50" dirty="0"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  <a:p>
            <a:pPr marL="572770">
              <a:lnSpc>
                <a:spcPts val="565"/>
              </a:lnSpc>
            </a:pPr>
            <a:r>
              <a:rPr sz="600" i="1" spc="-50" dirty="0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1615441" y="8138163"/>
            <a:ext cx="75120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i="1" dirty="0">
                <a:latin typeface="Times New Roman"/>
                <a:cs typeface="Times New Roman"/>
              </a:rPr>
              <a:t>s</a:t>
            </a:r>
            <a:r>
              <a:rPr sz="600" i="1" spc="42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</a:t>
            </a:r>
            <a:r>
              <a:rPr sz="600" spc="229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B</a:t>
            </a:r>
            <a:r>
              <a:rPr sz="600" i="1" spc="22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</a:t>
            </a:r>
            <a:r>
              <a:rPr sz="600" spc="8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(</a:t>
            </a:r>
            <a:r>
              <a:rPr sz="600" i="1" dirty="0">
                <a:latin typeface="Times New Roman"/>
                <a:cs typeface="Times New Roman"/>
              </a:rPr>
              <a:t>k</a:t>
            </a:r>
            <a:r>
              <a:rPr sz="600" i="1" spc="-2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</a:t>
            </a:r>
            <a:r>
              <a:rPr sz="600" dirty="0">
                <a:latin typeface="Times New Roman"/>
                <a:cs typeface="Times New Roman"/>
              </a:rPr>
              <a:t>1)</a:t>
            </a:r>
            <a:r>
              <a:rPr sz="600" i="1" dirty="0">
                <a:latin typeface="Times New Roman"/>
                <a:cs typeface="Times New Roman"/>
              </a:rPr>
              <a:t>C</a:t>
            </a:r>
            <a:r>
              <a:rPr sz="600" i="1" spc="25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</a:t>
            </a:r>
            <a:r>
              <a:rPr sz="600" spc="8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Symbol"/>
                <a:cs typeface="Symbol"/>
              </a:rPr>
              <a:t>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1554480" y="7772400"/>
            <a:ext cx="1463040" cy="542290"/>
          </a:xfrm>
          <a:custGeom>
            <a:avLst/>
            <a:gdLst/>
            <a:ahLst/>
            <a:cxnLst/>
            <a:rect l="l" t="t" r="r" b="b"/>
            <a:pathLst>
              <a:path w="1463039" h="542290">
                <a:moveTo>
                  <a:pt x="24384" y="0"/>
                </a:moveTo>
                <a:lnTo>
                  <a:pt x="1524" y="0"/>
                </a:lnTo>
                <a:lnTo>
                  <a:pt x="1524" y="1524"/>
                </a:lnTo>
                <a:lnTo>
                  <a:pt x="0" y="1524"/>
                </a:lnTo>
                <a:lnTo>
                  <a:pt x="0" y="92964"/>
                </a:lnTo>
                <a:lnTo>
                  <a:pt x="3048" y="92964"/>
                </a:lnTo>
                <a:lnTo>
                  <a:pt x="3048" y="3048"/>
                </a:lnTo>
                <a:lnTo>
                  <a:pt x="24384" y="3048"/>
                </a:lnTo>
                <a:lnTo>
                  <a:pt x="24384" y="0"/>
                </a:lnTo>
                <a:close/>
              </a:path>
              <a:path w="1463039" h="542290">
                <a:moveTo>
                  <a:pt x="185153" y="1524"/>
                </a:moveTo>
                <a:lnTo>
                  <a:pt x="183642" y="1524"/>
                </a:lnTo>
                <a:lnTo>
                  <a:pt x="183642" y="0"/>
                </a:lnTo>
                <a:lnTo>
                  <a:pt x="161544" y="0"/>
                </a:lnTo>
                <a:lnTo>
                  <a:pt x="161544" y="3048"/>
                </a:lnTo>
                <a:lnTo>
                  <a:pt x="182118" y="3048"/>
                </a:lnTo>
                <a:lnTo>
                  <a:pt x="182118" y="92964"/>
                </a:lnTo>
                <a:lnTo>
                  <a:pt x="185153" y="92964"/>
                </a:lnTo>
                <a:lnTo>
                  <a:pt x="185153" y="1524"/>
                </a:lnTo>
                <a:close/>
              </a:path>
              <a:path w="1463039" h="542290">
                <a:moveTo>
                  <a:pt x="1339596" y="377952"/>
                </a:moveTo>
                <a:lnTo>
                  <a:pt x="1336548" y="377952"/>
                </a:lnTo>
                <a:lnTo>
                  <a:pt x="1336548" y="541782"/>
                </a:lnTo>
                <a:lnTo>
                  <a:pt x="1339596" y="541782"/>
                </a:lnTo>
                <a:lnTo>
                  <a:pt x="1339596" y="377952"/>
                </a:lnTo>
                <a:close/>
              </a:path>
              <a:path w="1463039" h="542290">
                <a:moveTo>
                  <a:pt x="1463040" y="377952"/>
                </a:moveTo>
                <a:lnTo>
                  <a:pt x="1459992" y="377952"/>
                </a:lnTo>
                <a:lnTo>
                  <a:pt x="1459992" y="541782"/>
                </a:lnTo>
                <a:lnTo>
                  <a:pt x="1463040" y="541782"/>
                </a:lnTo>
                <a:lnTo>
                  <a:pt x="1463040" y="377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 txBox="1"/>
          <p:nvPr/>
        </p:nvSpPr>
        <p:spPr>
          <a:xfrm>
            <a:off x="1988058" y="7932974"/>
            <a:ext cx="147320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i="1" dirty="0">
                <a:latin typeface="Times New Roman"/>
                <a:cs typeface="Times New Roman"/>
              </a:rPr>
              <a:t>i</a:t>
            </a:r>
            <a:r>
              <a:rPr sz="350" i="1" spc="335" dirty="0">
                <a:latin typeface="Times New Roman"/>
                <a:cs typeface="Times New Roman"/>
              </a:rPr>
              <a:t>  </a:t>
            </a:r>
            <a:r>
              <a:rPr sz="350" i="1" spc="-50" dirty="0">
                <a:latin typeface="Times New Roman"/>
                <a:cs typeface="Times New Roman"/>
              </a:rPr>
              <a:t>i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1796795" y="7932974"/>
            <a:ext cx="26034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350" i="1" spc="-50" dirty="0">
                <a:latin typeface="Times New Roman"/>
                <a:cs typeface="Times New Roman"/>
              </a:rPr>
              <a:t>i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1374643" y="7830466"/>
            <a:ext cx="85090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600" i="1" dirty="0">
                <a:latin typeface="Times New Roman"/>
                <a:cs typeface="Times New Roman"/>
              </a:rPr>
              <a:t>s</a:t>
            </a:r>
            <a:r>
              <a:rPr sz="600" i="1" spc="229" dirty="0">
                <a:latin typeface="Times New Roman"/>
                <a:cs typeface="Times New Roman"/>
              </a:rPr>
              <a:t>  </a:t>
            </a:r>
            <a:r>
              <a:rPr sz="600" dirty="0">
                <a:latin typeface="Symbol"/>
                <a:cs typeface="Symbol"/>
              </a:rPr>
              <a:t></a:t>
            </a:r>
            <a:r>
              <a:rPr sz="600" spc="17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(</a:t>
            </a:r>
            <a:r>
              <a:rPr sz="600" i="1" dirty="0">
                <a:latin typeface="Times New Roman"/>
                <a:cs typeface="Times New Roman"/>
              </a:rPr>
              <a:t>k</a:t>
            </a:r>
            <a:r>
              <a:rPr sz="600" i="1" spc="-4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</a:t>
            </a:r>
            <a:r>
              <a:rPr sz="600" dirty="0">
                <a:latin typeface="Times New Roman"/>
                <a:cs typeface="Times New Roman"/>
              </a:rPr>
              <a:t>1)</a:t>
            </a:r>
            <a:r>
              <a:rPr sz="600" i="1" dirty="0">
                <a:latin typeface="Times New Roman"/>
                <a:cs typeface="Times New Roman"/>
              </a:rPr>
              <a:t>T</a:t>
            </a:r>
            <a:r>
              <a:rPr sz="600" i="1" spc="19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</a:t>
            </a:r>
            <a:r>
              <a:rPr sz="600" spc="7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Symbol"/>
                <a:cs typeface="Symbol"/>
              </a:rPr>
              <a:t></a:t>
            </a:r>
            <a:r>
              <a:rPr sz="600" i="1" spc="-85" dirty="0">
                <a:latin typeface="Times New Roman"/>
                <a:cs typeface="Times New Roman"/>
              </a:rPr>
              <a:t>C</a:t>
            </a:r>
            <a:r>
              <a:rPr sz="600" i="1" spc="7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</a:t>
            </a:r>
            <a:r>
              <a:rPr sz="600" spc="-8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q</a:t>
            </a:r>
            <a:r>
              <a:rPr sz="600" i="1" spc="44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Symbol"/>
                <a:cs typeface="Symbol"/>
              </a:rPr>
              <a:t>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1407409" y="7876588"/>
            <a:ext cx="786130" cy="81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05485" algn="l"/>
              </a:tabLst>
            </a:pPr>
            <a:r>
              <a:rPr sz="350" spc="-25" dirty="0">
                <a:latin typeface="Times New Roman"/>
                <a:cs typeface="Times New Roman"/>
              </a:rPr>
              <a:t>(0)</a:t>
            </a:r>
            <a:r>
              <a:rPr sz="350" dirty="0">
                <a:latin typeface="Times New Roman"/>
                <a:cs typeface="Times New Roman"/>
              </a:rPr>
              <a:t>	</a:t>
            </a:r>
            <a:r>
              <a:rPr sz="350" i="1" spc="-20" dirty="0">
                <a:latin typeface="Times New Roman"/>
                <a:cs typeface="Times New Roman"/>
              </a:rPr>
              <a:t>last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1357883" y="7916826"/>
            <a:ext cx="185420" cy="3460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45"/>
              </a:spcBef>
            </a:pPr>
            <a:r>
              <a:rPr sz="350" i="1" spc="-25" dirty="0">
                <a:latin typeface="Times New Roman"/>
                <a:cs typeface="Times New Roman"/>
              </a:rPr>
              <a:t>ik</a:t>
            </a:r>
            <a:endParaRPr sz="35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  <a:spcBef>
                <a:spcPts val="220"/>
              </a:spcBef>
            </a:pPr>
            <a:r>
              <a:rPr sz="550" i="1" dirty="0">
                <a:latin typeface="Times New Roman"/>
                <a:cs typeface="Times New Roman"/>
              </a:rPr>
              <a:t>k</a:t>
            </a:r>
            <a:r>
              <a:rPr sz="550" i="1" spc="-5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=</a:t>
            </a:r>
            <a:r>
              <a:rPr sz="550" i="1" spc="20" dirty="0">
                <a:latin typeface="Times New Roman"/>
                <a:cs typeface="Times New Roman"/>
              </a:rPr>
              <a:t> </a:t>
            </a:r>
            <a:r>
              <a:rPr sz="550" i="1" spc="-5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750" b="1" dirty="0">
                <a:solidFill>
                  <a:srgbClr val="0000FF"/>
                </a:solidFill>
                <a:latin typeface="Times New Roman"/>
                <a:cs typeface="Times New Roman"/>
              </a:rPr>
              <a:t>do</a:t>
            </a:r>
            <a:r>
              <a:rPr sz="7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spc="-5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1042416" y="7562850"/>
            <a:ext cx="2369185" cy="751840"/>
          </a:xfrm>
          <a:custGeom>
            <a:avLst/>
            <a:gdLst/>
            <a:ahLst/>
            <a:cxnLst/>
            <a:rect l="l" t="t" r="r" b="b"/>
            <a:pathLst>
              <a:path w="2369185" h="751840">
                <a:moveTo>
                  <a:pt x="236753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751332"/>
                </a:lnTo>
                <a:lnTo>
                  <a:pt x="3047" y="751332"/>
                </a:lnTo>
                <a:lnTo>
                  <a:pt x="3047" y="3048"/>
                </a:lnTo>
                <a:lnTo>
                  <a:pt x="1524" y="3048"/>
                </a:lnTo>
                <a:lnTo>
                  <a:pt x="3047" y="1524"/>
                </a:lnTo>
                <a:lnTo>
                  <a:pt x="2369058" y="1524"/>
                </a:lnTo>
                <a:lnTo>
                  <a:pt x="2367534" y="0"/>
                </a:lnTo>
                <a:close/>
              </a:path>
              <a:path w="2369185" h="751840">
                <a:moveTo>
                  <a:pt x="2366010" y="1524"/>
                </a:moveTo>
                <a:lnTo>
                  <a:pt x="2366010" y="751332"/>
                </a:lnTo>
                <a:lnTo>
                  <a:pt x="2369058" y="751332"/>
                </a:lnTo>
                <a:lnTo>
                  <a:pt x="2369058" y="3048"/>
                </a:lnTo>
                <a:lnTo>
                  <a:pt x="2367534" y="3048"/>
                </a:lnTo>
                <a:lnTo>
                  <a:pt x="2366010" y="1524"/>
                </a:lnTo>
                <a:close/>
              </a:path>
              <a:path w="2369185" h="751840">
                <a:moveTo>
                  <a:pt x="3047" y="1524"/>
                </a:move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2369185" h="751840">
                <a:moveTo>
                  <a:pt x="2366010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2366010" y="3048"/>
                </a:lnTo>
                <a:lnTo>
                  <a:pt x="2366010" y="1524"/>
                </a:lnTo>
                <a:close/>
              </a:path>
              <a:path w="2369185" h="751840">
                <a:moveTo>
                  <a:pt x="2369058" y="1524"/>
                </a:moveTo>
                <a:lnTo>
                  <a:pt x="2366010" y="1524"/>
                </a:lnTo>
                <a:lnTo>
                  <a:pt x="2367534" y="3048"/>
                </a:lnTo>
                <a:lnTo>
                  <a:pt x="2369058" y="3048"/>
                </a:lnTo>
                <a:lnTo>
                  <a:pt x="2369058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 txBox="1"/>
          <p:nvPr/>
        </p:nvSpPr>
        <p:spPr>
          <a:xfrm>
            <a:off x="969772" y="7275064"/>
            <a:ext cx="2434590" cy="594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(FPP)</a:t>
            </a:r>
            <a:endParaRPr sz="1250">
              <a:latin typeface="Arial"/>
              <a:cs typeface="Arial"/>
            </a:endParaRPr>
          </a:p>
          <a:p>
            <a:pPr marR="1254125" algn="ctr">
              <a:lnSpc>
                <a:spcPct val="100000"/>
              </a:lnSpc>
              <a:spcBef>
                <a:spcPts val="1115"/>
              </a:spcBef>
            </a:pPr>
            <a:r>
              <a:rPr sz="750" b="1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75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750" i="1" dirty="0">
                <a:solidFill>
                  <a:srgbClr val="0000FF"/>
                </a:solidFill>
                <a:latin typeface="Times New Roman"/>
                <a:cs typeface="Times New Roman"/>
              </a:rPr>
              <a:t>i=1</a:t>
            </a:r>
            <a:r>
              <a:rPr sz="7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750" spc="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7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750" spc="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spc="-5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r>
              <a:rPr sz="750" spc="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750">
              <a:latin typeface="Times New Roman"/>
              <a:cs typeface="Times New Roman"/>
            </a:endParaRPr>
          </a:p>
          <a:p>
            <a:pPr marR="1287780" algn="ctr">
              <a:lnSpc>
                <a:spcPct val="100000"/>
              </a:lnSpc>
              <a:spcBef>
                <a:spcPts val="280"/>
              </a:spcBef>
            </a:pPr>
            <a:r>
              <a:rPr sz="550" i="1" dirty="0">
                <a:latin typeface="Times New Roman"/>
                <a:cs typeface="Times New Roman"/>
              </a:rPr>
              <a:t>N</a:t>
            </a:r>
            <a:r>
              <a:rPr sz="450" i="1" baseline="-27777" dirty="0">
                <a:latin typeface="Times New Roman"/>
                <a:cs typeface="Times New Roman"/>
              </a:rPr>
              <a:t>i</a:t>
            </a:r>
            <a:r>
              <a:rPr sz="450" i="1" spc="397" baseline="-27777" dirty="0">
                <a:latin typeface="Times New Roman"/>
                <a:cs typeface="Times New Roman"/>
              </a:rPr>
              <a:t> </a:t>
            </a:r>
            <a:r>
              <a:rPr sz="550" dirty="0">
                <a:latin typeface="Symbol"/>
                <a:cs typeface="Symbol"/>
              </a:rPr>
              <a:t></a:t>
            </a:r>
            <a:r>
              <a:rPr sz="550" spc="310" dirty="0">
                <a:latin typeface="Times New Roman"/>
                <a:cs typeface="Times New Roman"/>
              </a:rPr>
              <a:t> </a:t>
            </a:r>
            <a:r>
              <a:rPr sz="550" i="1" spc="-10" dirty="0">
                <a:latin typeface="Times New Roman"/>
                <a:cs typeface="Times New Roman"/>
              </a:rPr>
              <a:t>L</a:t>
            </a:r>
            <a:r>
              <a:rPr sz="450" i="1" spc="-15" baseline="-27777" dirty="0">
                <a:latin typeface="Times New Roman"/>
                <a:cs typeface="Times New Roman"/>
              </a:rPr>
              <a:t>i</a:t>
            </a:r>
            <a:r>
              <a:rPr sz="450" i="1" spc="67" baseline="-27777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Times New Roman"/>
                <a:cs typeface="Times New Roman"/>
              </a:rPr>
              <a:t>/</a:t>
            </a:r>
            <a:r>
              <a:rPr sz="550" i="1" spc="-25" dirty="0">
                <a:latin typeface="Times New Roman"/>
                <a:cs typeface="Times New Roman"/>
              </a:rPr>
              <a:t>T</a:t>
            </a:r>
            <a:r>
              <a:rPr sz="450" i="1" spc="-37" baseline="-27777" dirty="0">
                <a:latin typeface="Times New Roman"/>
                <a:cs typeface="Times New Roman"/>
              </a:rPr>
              <a:t>i</a:t>
            </a:r>
            <a:endParaRPr sz="450" baseline="-27777">
              <a:latin typeface="Times New Roman"/>
              <a:cs typeface="Times New Roman"/>
            </a:endParaRPr>
          </a:p>
        </p:txBody>
      </p:sp>
      <p:grpSp>
        <p:nvGrpSpPr>
          <p:cNvPr id="285" name="object 285"/>
          <p:cNvGrpSpPr/>
          <p:nvPr/>
        </p:nvGrpSpPr>
        <p:grpSpPr>
          <a:xfrm>
            <a:off x="725423" y="8314181"/>
            <a:ext cx="2912110" cy="1092200"/>
            <a:chOff x="725423" y="8314181"/>
            <a:chExt cx="2912110" cy="1092200"/>
          </a:xfrm>
        </p:grpSpPr>
        <p:sp>
          <p:nvSpPr>
            <p:cNvPr id="286" name="object 286"/>
            <p:cNvSpPr/>
            <p:nvPr/>
          </p:nvSpPr>
          <p:spPr>
            <a:xfrm>
              <a:off x="725423" y="8314181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10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891028" y="8314181"/>
              <a:ext cx="127000" cy="46990"/>
            </a:xfrm>
            <a:custGeom>
              <a:avLst/>
              <a:gdLst/>
              <a:ahLst/>
              <a:cxnLst/>
              <a:rect l="l" t="t" r="r" b="b"/>
              <a:pathLst>
                <a:path w="127000" h="46990">
                  <a:moveTo>
                    <a:pt x="28181" y="43434"/>
                  </a:moveTo>
                  <a:lnTo>
                    <a:pt x="3048" y="43434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44958"/>
                  </a:lnTo>
                  <a:lnTo>
                    <a:pt x="1524" y="44958"/>
                  </a:lnTo>
                  <a:lnTo>
                    <a:pt x="1524" y="46482"/>
                  </a:lnTo>
                  <a:lnTo>
                    <a:pt x="28181" y="46482"/>
                  </a:lnTo>
                  <a:lnTo>
                    <a:pt x="28181" y="43434"/>
                  </a:lnTo>
                  <a:close/>
                </a:path>
                <a:path w="127000" h="46990">
                  <a:moveTo>
                    <a:pt x="126492" y="0"/>
                  </a:moveTo>
                  <a:lnTo>
                    <a:pt x="123444" y="0"/>
                  </a:lnTo>
                  <a:lnTo>
                    <a:pt x="123444" y="43434"/>
                  </a:lnTo>
                  <a:lnTo>
                    <a:pt x="99060" y="43434"/>
                  </a:lnTo>
                  <a:lnTo>
                    <a:pt x="99060" y="46482"/>
                  </a:lnTo>
                  <a:lnTo>
                    <a:pt x="124968" y="46482"/>
                  </a:lnTo>
                  <a:lnTo>
                    <a:pt x="124968" y="44958"/>
                  </a:lnTo>
                  <a:lnTo>
                    <a:pt x="126492" y="44958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8" name="object 288"/>
          <p:cNvSpPr txBox="1"/>
          <p:nvPr/>
        </p:nvSpPr>
        <p:spPr>
          <a:xfrm>
            <a:off x="1594611" y="8309098"/>
            <a:ext cx="5314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600" i="1" dirty="0">
                <a:latin typeface="Times New Roman"/>
                <a:cs typeface="Times New Roman"/>
              </a:rPr>
              <a:t>f</a:t>
            </a:r>
            <a:r>
              <a:rPr sz="600" i="1" spc="195" dirty="0">
                <a:latin typeface="Times New Roman"/>
                <a:cs typeface="Times New Roman"/>
              </a:rPr>
              <a:t>  </a:t>
            </a:r>
            <a:r>
              <a:rPr sz="600" dirty="0">
                <a:latin typeface="Symbol"/>
                <a:cs typeface="Symbol"/>
              </a:rPr>
              <a:t></a:t>
            </a:r>
            <a:r>
              <a:rPr sz="600" spc="29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s</a:t>
            </a:r>
            <a:r>
              <a:rPr sz="600" i="1" spc="33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Symbol"/>
                <a:cs typeface="Symbol"/>
              </a:rPr>
              <a:t></a:t>
            </a:r>
            <a:r>
              <a:rPr sz="600" spc="-30" dirty="0">
                <a:latin typeface="Times New Roman"/>
                <a:cs typeface="Times New Roman"/>
              </a:rPr>
              <a:t> </a:t>
            </a:r>
            <a:r>
              <a:rPr sz="600" i="1" spc="-10" dirty="0">
                <a:latin typeface="Times New Roman"/>
                <a:cs typeface="Times New Roman"/>
              </a:rPr>
              <a:t>q</a:t>
            </a:r>
            <a:r>
              <a:rPr sz="525" i="1" spc="-15" baseline="47619" dirty="0">
                <a:latin typeface="Times New Roman"/>
                <a:cs typeface="Times New Roman"/>
              </a:rPr>
              <a:t>last</a:t>
            </a:r>
            <a:endParaRPr sz="525" baseline="47619">
              <a:latin typeface="Times New Roman"/>
              <a:cs typeface="Times New Roman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1183894" y="8271304"/>
            <a:ext cx="1992630" cy="900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  <a:tabLst>
                <a:tab pos="416559" algn="l"/>
              </a:tabLst>
            </a:pPr>
            <a:r>
              <a:rPr sz="525" i="1" spc="-37" baseline="15873" dirty="0">
                <a:latin typeface="Times New Roman"/>
                <a:cs typeface="Times New Roman"/>
              </a:rPr>
              <a:t>h</a:t>
            </a:r>
            <a:r>
              <a:rPr sz="525" spc="-37" baseline="15873" dirty="0">
                <a:latin typeface="Times New Roman"/>
                <a:cs typeface="Times New Roman"/>
              </a:rPr>
              <a:t>:</a:t>
            </a:r>
            <a:r>
              <a:rPr sz="525" i="1" spc="-37" baseline="15873" dirty="0">
                <a:latin typeface="Times New Roman"/>
                <a:cs typeface="Times New Roman"/>
              </a:rPr>
              <a:t>P</a:t>
            </a:r>
            <a:r>
              <a:rPr sz="250" i="1" spc="-25" dirty="0">
                <a:latin typeface="Times New Roman"/>
                <a:cs typeface="Times New Roman"/>
              </a:rPr>
              <a:t>h</a:t>
            </a:r>
            <a:r>
              <a:rPr sz="250" i="1" spc="-15" dirty="0">
                <a:latin typeface="Times New Roman"/>
                <a:cs typeface="Times New Roman"/>
              </a:rPr>
              <a:t> </a:t>
            </a:r>
            <a:r>
              <a:rPr sz="525" baseline="15873" dirty="0">
                <a:latin typeface="Symbol"/>
                <a:cs typeface="Symbol"/>
              </a:rPr>
              <a:t></a:t>
            </a:r>
            <a:r>
              <a:rPr sz="525" i="1" baseline="15873" dirty="0">
                <a:latin typeface="Times New Roman"/>
                <a:cs typeface="Times New Roman"/>
              </a:rPr>
              <a:t>P</a:t>
            </a:r>
            <a:r>
              <a:rPr sz="250" i="1" dirty="0">
                <a:latin typeface="Times New Roman"/>
                <a:cs typeface="Times New Roman"/>
              </a:rPr>
              <a:t>i</a:t>
            </a:r>
            <a:r>
              <a:rPr sz="250" i="1" spc="65" dirty="0">
                <a:latin typeface="Times New Roman"/>
                <a:cs typeface="Times New Roman"/>
              </a:rPr>
              <a:t> </a:t>
            </a:r>
            <a:r>
              <a:rPr sz="900" baseline="4629" dirty="0">
                <a:latin typeface="Symbol"/>
                <a:cs typeface="Symbol"/>
              </a:rPr>
              <a:t></a:t>
            </a:r>
            <a:r>
              <a:rPr sz="900" spc="284" baseline="4629" dirty="0">
                <a:latin typeface="Times New Roman"/>
                <a:cs typeface="Times New Roman"/>
              </a:rPr>
              <a:t>  </a:t>
            </a:r>
            <a:r>
              <a:rPr sz="525" i="1" spc="-75" baseline="7936" dirty="0">
                <a:latin typeface="Times New Roman"/>
                <a:cs typeface="Times New Roman"/>
              </a:rPr>
              <a:t>h</a:t>
            </a:r>
            <a:r>
              <a:rPr sz="525" i="1" baseline="7936" dirty="0">
                <a:latin typeface="Times New Roman"/>
                <a:cs typeface="Times New Roman"/>
              </a:rPr>
              <a:t>	</a:t>
            </a:r>
            <a:r>
              <a:rPr sz="900" spc="-75" baseline="4629" dirty="0">
                <a:latin typeface="Symbol"/>
                <a:cs typeface="Symbol"/>
              </a:rPr>
              <a:t></a:t>
            </a:r>
            <a:endParaRPr sz="900" baseline="4629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3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35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</a:pPr>
            <a:r>
              <a:rPr sz="750" spc="-5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1334008" y="8346532"/>
            <a:ext cx="1666875" cy="7131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240"/>
              </a:spcBef>
              <a:tabLst>
                <a:tab pos="521970" algn="l"/>
              </a:tabLst>
            </a:pPr>
            <a:r>
              <a:rPr sz="350" i="1" spc="-25" dirty="0">
                <a:latin typeface="Times New Roman"/>
                <a:cs typeface="Times New Roman"/>
              </a:rPr>
              <a:t>ik</a:t>
            </a:r>
            <a:r>
              <a:rPr sz="350" i="1" dirty="0">
                <a:latin typeface="Times New Roman"/>
                <a:cs typeface="Times New Roman"/>
              </a:rPr>
              <a:t>	ik</a:t>
            </a:r>
            <a:r>
              <a:rPr sz="350" i="1" spc="409" dirty="0">
                <a:latin typeface="Times New Roman"/>
                <a:cs typeface="Times New Roman"/>
              </a:rPr>
              <a:t>  </a:t>
            </a:r>
            <a:r>
              <a:rPr sz="350" i="1" spc="-50" dirty="0">
                <a:latin typeface="Times New Roman"/>
                <a:cs typeface="Times New Roman"/>
              </a:rPr>
              <a:t>i</a:t>
            </a:r>
            <a:endParaRPr sz="35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spcBef>
                <a:spcPts val="210"/>
              </a:spcBef>
            </a:pPr>
            <a:r>
              <a:rPr sz="650" i="1" dirty="0">
                <a:latin typeface="Times New Roman"/>
                <a:cs typeface="Times New Roman"/>
              </a:rPr>
              <a:t>R</a:t>
            </a:r>
            <a:r>
              <a:rPr sz="525" i="1" baseline="-23809" dirty="0">
                <a:latin typeface="Times New Roman"/>
                <a:cs typeface="Times New Roman"/>
              </a:rPr>
              <a:t>ik</a:t>
            </a:r>
            <a:r>
              <a:rPr sz="525" i="1" spc="442" baseline="-23809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Symbol"/>
                <a:cs typeface="Symbol"/>
              </a:rPr>
              <a:t></a:t>
            </a:r>
            <a:r>
              <a:rPr sz="650" spc="390" dirty="0">
                <a:latin typeface="Times New Roman"/>
                <a:cs typeface="Times New Roman"/>
              </a:rPr>
              <a:t> </a:t>
            </a:r>
            <a:r>
              <a:rPr sz="650" i="1" dirty="0">
                <a:latin typeface="Times New Roman"/>
                <a:cs typeface="Times New Roman"/>
              </a:rPr>
              <a:t>f</a:t>
            </a:r>
            <a:r>
              <a:rPr sz="525" i="1" baseline="-23809" dirty="0">
                <a:latin typeface="Times New Roman"/>
                <a:cs typeface="Times New Roman"/>
              </a:rPr>
              <a:t>ik</a:t>
            </a:r>
            <a:r>
              <a:rPr sz="525" i="1" spc="187" baseline="-23809" dirty="0">
                <a:latin typeface="Times New Roman"/>
                <a:cs typeface="Times New Roman"/>
              </a:rPr>
              <a:t> </a:t>
            </a:r>
            <a:r>
              <a:rPr sz="650" spc="-20" dirty="0">
                <a:latin typeface="Symbol"/>
                <a:cs typeface="Symbol"/>
              </a:rPr>
              <a:t></a:t>
            </a:r>
            <a:r>
              <a:rPr sz="650" spc="-6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(</a:t>
            </a:r>
            <a:r>
              <a:rPr sz="650" i="1" dirty="0">
                <a:latin typeface="Times New Roman"/>
                <a:cs typeface="Times New Roman"/>
              </a:rPr>
              <a:t>k </a:t>
            </a:r>
            <a:r>
              <a:rPr sz="650" spc="-10" dirty="0">
                <a:latin typeface="Symbol"/>
                <a:cs typeface="Symbol"/>
              </a:rPr>
              <a:t></a:t>
            </a:r>
            <a:r>
              <a:rPr sz="650" spc="-10" dirty="0">
                <a:latin typeface="Times New Roman"/>
                <a:cs typeface="Times New Roman"/>
              </a:rPr>
              <a:t>1)</a:t>
            </a:r>
            <a:r>
              <a:rPr sz="650" i="1" spc="-10" dirty="0">
                <a:latin typeface="Times New Roman"/>
                <a:cs typeface="Times New Roman"/>
              </a:rPr>
              <a:t>T</a:t>
            </a:r>
            <a:r>
              <a:rPr sz="525" i="1" spc="-15" baseline="-23809" dirty="0">
                <a:latin typeface="Times New Roman"/>
                <a:cs typeface="Times New Roman"/>
              </a:rPr>
              <a:t>i</a:t>
            </a:r>
            <a:endParaRPr sz="525" baseline="-23809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  <a:spcBef>
                <a:spcPts val="229"/>
              </a:spcBef>
            </a:pPr>
            <a:r>
              <a:rPr sz="600" b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600" b="1" spc="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(</a:t>
            </a:r>
            <a:r>
              <a:rPr sz="600" i="1" dirty="0">
                <a:latin typeface="Times New Roman"/>
                <a:cs typeface="Times New Roman"/>
              </a:rPr>
              <a:t>R</a:t>
            </a:r>
            <a:r>
              <a:rPr sz="600" i="1" baseline="-20833" dirty="0">
                <a:latin typeface="Times New Roman"/>
                <a:cs typeface="Times New Roman"/>
              </a:rPr>
              <a:t>ik</a:t>
            </a:r>
            <a:r>
              <a:rPr sz="600" i="1" spc="112" baseline="-20833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&gt;</a:t>
            </a:r>
            <a:r>
              <a:rPr sz="600" i="1" spc="2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R</a:t>
            </a:r>
            <a:r>
              <a:rPr sz="600" i="1" baseline="-20833" dirty="0">
                <a:latin typeface="Times New Roman"/>
                <a:cs typeface="Times New Roman"/>
              </a:rPr>
              <a:t>i</a:t>
            </a:r>
            <a:r>
              <a:rPr sz="650" dirty="0">
                <a:latin typeface="Times New Roman"/>
                <a:cs typeface="Times New Roman"/>
              </a:rPr>
              <a:t>)</a:t>
            </a:r>
            <a:r>
              <a:rPr sz="650" spc="185" dirty="0">
                <a:latin typeface="Times New Roman"/>
                <a:cs typeface="Times New Roman"/>
              </a:rPr>
              <a:t> </a:t>
            </a:r>
            <a:r>
              <a:rPr sz="600" b="1" dirty="0">
                <a:solidFill>
                  <a:srgbClr val="0000FF"/>
                </a:solidFill>
                <a:latin typeface="Times New Roman"/>
                <a:cs typeface="Times New Roman"/>
              </a:rPr>
              <a:t>then</a:t>
            </a:r>
            <a:r>
              <a:rPr sz="600" b="1" spc="2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R</a:t>
            </a:r>
            <a:r>
              <a:rPr sz="600" i="1" baseline="-20833" dirty="0">
                <a:latin typeface="Times New Roman"/>
                <a:cs typeface="Times New Roman"/>
              </a:rPr>
              <a:t>i</a:t>
            </a:r>
            <a:r>
              <a:rPr sz="600" i="1" spc="120" baseline="-20833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=</a:t>
            </a:r>
            <a:r>
              <a:rPr sz="600" i="1" spc="25" dirty="0">
                <a:latin typeface="Times New Roman"/>
                <a:cs typeface="Times New Roman"/>
              </a:rPr>
              <a:t> </a:t>
            </a:r>
            <a:r>
              <a:rPr sz="600" i="1" spc="-25" dirty="0">
                <a:latin typeface="Times New Roman"/>
                <a:cs typeface="Times New Roman"/>
              </a:rPr>
              <a:t>R</a:t>
            </a:r>
            <a:r>
              <a:rPr sz="600" i="1" spc="-37" baseline="-20833" dirty="0">
                <a:latin typeface="Times New Roman"/>
                <a:cs typeface="Times New Roman"/>
              </a:rPr>
              <a:t>ik</a:t>
            </a:r>
            <a:endParaRPr sz="600" baseline="-20833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  <a:spcBef>
                <a:spcPts val="280"/>
              </a:spcBef>
            </a:pPr>
            <a:r>
              <a:rPr sz="600" b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600" b="1" spc="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(</a:t>
            </a:r>
            <a:r>
              <a:rPr sz="600" i="1" dirty="0">
                <a:latin typeface="Times New Roman"/>
                <a:cs typeface="Times New Roman"/>
              </a:rPr>
              <a:t>R</a:t>
            </a:r>
            <a:r>
              <a:rPr sz="600" i="1" baseline="-20833" dirty="0">
                <a:latin typeface="Times New Roman"/>
                <a:cs typeface="Times New Roman"/>
              </a:rPr>
              <a:t>i</a:t>
            </a:r>
            <a:r>
              <a:rPr sz="600" i="1" spc="367" baseline="-20833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&gt;</a:t>
            </a:r>
            <a:r>
              <a:rPr sz="600" i="1" spc="2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D</a:t>
            </a:r>
            <a:r>
              <a:rPr sz="600" i="1" baseline="-20833" dirty="0">
                <a:latin typeface="Times New Roman"/>
                <a:cs typeface="Times New Roman"/>
              </a:rPr>
              <a:t>i</a:t>
            </a:r>
            <a:r>
              <a:rPr sz="650" dirty="0">
                <a:latin typeface="Times New Roman"/>
                <a:cs typeface="Times New Roman"/>
              </a:rPr>
              <a:t>)</a:t>
            </a:r>
            <a:r>
              <a:rPr sz="650" spc="175" dirty="0">
                <a:latin typeface="Times New Roman"/>
                <a:cs typeface="Times New Roman"/>
              </a:rPr>
              <a:t> </a:t>
            </a:r>
            <a:r>
              <a:rPr sz="600" b="1" dirty="0">
                <a:solidFill>
                  <a:srgbClr val="0000FF"/>
                </a:solidFill>
                <a:latin typeface="Times New Roman"/>
                <a:cs typeface="Times New Roman"/>
              </a:rPr>
              <a:t>then</a:t>
            </a:r>
            <a:r>
              <a:rPr sz="600" b="1" spc="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00" i="1" spc="-10" dirty="0">
                <a:latin typeface="Times New Roman"/>
                <a:cs typeface="Times New Roman"/>
              </a:rPr>
              <a:t>return(UNFEASIBLE)</a:t>
            </a:r>
            <a:endParaRPr sz="600">
              <a:latin typeface="Times New Roman"/>
              <a:cs typeface="Times New Roman"/>
            </a:endParaRPr>
          </a:p>
          <a:p>
            <a:pPr marL="274955">
              <a:lnSpc>
                <a:spcPts val="630"/>
              </a:lnSpc>
              <a:spcBef>
                <a:spcPts val="225"/>
              </a:spcBef>
            </a:pPr>
            <a:r>
              <a:rPr sz="550" i="1" spc="-25" dirty="0">
                <a:latin typeface="Times New Roman"/>
                <a:cs typeface="Times New Roman"/>
              </a:rPr>
              <a:t>k++</a:t>
            </a:r>
            <a:endParaRPr sz="550">
              <a:latin typeface="Times New Roman"/>
              <a:cs typeface="Times New Roman"/>
            </a:endParaRPr>
          </a:p>
          <a:p>
            <a:pPr marL="25400">
              <a:lnSpc>
                <a:spcPts val="930"/>
              </a:lnSpc>
            </a:pPr>
            <a:r>
              <a:rPr sz="75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r>
              <a:rPr sz="75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0000FF"/>
                </a:solidFill>
                <a:latin typeface="Times New Roman"/>
                <a:cs typeface="Times New Roman"/>
              </a:rPr>
              <a:t>while</a:t>
            </a:r>
            <a:r>
              <a:rPr sz="75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(</a:t>
            </a:r>
            <a:r>
              <a:rPr sz="750" i="1" dirty="0">
                <a:latin typeface="Times New Roman"/>
                <a:cs typeface="Times New Roman"/>
              </a:rPr>
              <a:t>k </a:t>
            </a:r>
            <a:r>
              <a:rPr sz="800" dirty="0">
                <a:latin typeface="Symbol"/>
                <a:cs typeface="Symbol"/>
              </a:rPr>
              <a:t>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750" i="1" spc="-25" dirty="0">
                <a:latin typeface="Times New Roman"/>
                <a:cs typeface="Times New Roman"/>
              </a:rPr>
              <a:t>N</a:t>
            </a:r>
            <a:r>
              <a:rPr sz="750" i="1" spc="-37" baseline="-22222" dirty="0">
                <a:latin typeface="Times New Roman"/>
                <a:cs typeface="Times New Roman"/>
              </a:rPr>
              <a:t>i</a:t>
            </a:r>
            <a:r>
              <a:rPr sz="750" spc="-25" dirty="0"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1212343" y="9141205"/>
            <a:ext cx="62420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i="1" spc="-10" dirty="0">
                <a:latin typeface="Times New Roman"/>
                <a:cs typeface="Times New Roman"/>
              </a:rPr>
              <a:t>return(FEASIBLE)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92" name="object 292"/>
          <p:cNvGrpSpPr/>
          <p:nvPr/>
        </p:nvGrpSpPr>
        <p:grpSpPr>
          <a:xfrm>
            <a:off x="725043" y="7222617"/>
            <a:ext cx="2912110" cy="2183130"/>
            <a:chOff x="725043" y="7222617"/>
            <a:chExt cx="2912110" cy="2183130"/>
          </a:xfrm>
        </p:grpSpPr>
        <p:sp>
          <p:nvSpPr>
            <p:cNvPr id="293" name="object 293"/>
            <p:cNvSpPr/>
            <p:nvPr/>
          </p:nvSpPr>
          <p:spPr>
            <a:xfrm>
              <a:off x="1042416" y="8314690"/>
              <a:ext cx="2369185" cy="1002030"/>
            </a:xfrm>
            <a:custGeom>
              <a:avLst/>
              <a:gdLst/>
              <a:ahLst/>
              <a:cxnLst/>
              <a:rect l="l" t="t" r="r" b="b"/>
              <a:pathLst>
                <a:path w="2369185" h="1002029">
                  <a:moveTo>
                    <a:pt x="2369058" y="0"/>
                  </a:moveTo>
                  <a:lnTo>
                    <a:pt x="2367280" y="0"/>
                  </a:lnTo>
                  <a:lnTo>
                    <a:pt x="2367280" y="999490"/>
                  </a:lnTo>
                  <a:lnTo>
                    <a:pt x="2366645" y="1000137"/>
                  </a:lnTo>
                  <a:lnTo>
                    <a:pt x="2366645" y="999490"/>
                  </a:lnTo>
                  <a:lnTo>
                    <a:pt x="2367280" y="999490"/>
                  </a:lnTo>
                  <a:lnTo>
                    <a:pt x="2367280" y="0"/>
                  </a:lnTo>
                  <a:lnTo>
                    <a:pt x="2366010" y="0"/>
                  </a:lnTo>
                  <a:lnTo>
                    <a:pt x="2366010" y="999248"/>
                  </a:lnTo>
                  <a:lnTo>
                    <a:pt x="3048" y="999248"/>
                  </a:lnTo>
                  <a:lnTo>
                    <a:pt x="3048" y="1000760"/>
                  </a:lnTo>
                  <a:lnTo>
                    <a:pt x="2400" y="1000760"/>
                  </a:lnTo>
                  <a:lnTo>
                    <a:pt x="2400" y="1000125"/>
                  </a:lnTo>
                  <a:lnTo>
                    <a:pt x="3048" y="1000760"/>
                  </a:lnTo>
                  <a:lnTo>
                    <a:pt x="3048" y="999248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99490"/>
                  </a:lnTo>
                  <a:lnTo>
                    <a:pt x="0" y="1000760"/>
                  </a:lnTo>
                  <a:lnTo>
                    <a:pt x="635" y="1000760"/>
                  </a:lnTo>
                  <a:lnTo>
                    <a:pt x="635" y="1002030"/>
                  </a:lnTo>
                  <a:lnTo>
                    <a:pt x="2368423" y="1002030"/>
                  </a:lnTo>
                  <a:lnTo>
                    <a:pt x="2368423" y="1000760"/>
                  </a:lnTo>
                  <a:lnTo>
                    <a:pt x="2369058" y="1000760"/>
                  </a:lnTo>
                  <a:lnTo>
                    <a:pt x="2369058" y="999490"/>
                  </a:lnTo>
                  <a:lnTo>
                    <a:pt x="2369058" y="999248"/>
                  </a:lnTo>
                  <a:lnTo>
                    <a:pt x="2369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31520" y="7229094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5" name="object 295"/>
          <p:cNvSpPr txBox="1"/>
          <p:nvPr/>
        </p:nvSpPr>
        <p:spPr>
          <a:xfrm>
            <a:off x="4062221" y="7265158"/>
            <a:ext cx="1932305" cy="49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184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Special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  <a:p>
            <a:pPr marL="142875" indent="-142875">
              <a:lnSpc>
                <a:spcPct val="100000"/>
              </a:lnSpc>
              <a:spcBef>
                <a:spcPts val="1085"/>
              </a:spcBef>
              <a:buClr>
                <a:srgbClr val="0000FF"/>
              </a:buClr>
              <a:buFont typeface="Wingdings"/>
              <a:buChar char=""/>
              <a:tabLst>
                <a:tab pos="142875" algn="l"/>
              </a:tabLst>
            </a:pP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Fully</a:t>
            </a:r>
            <a:r>
              <a:rPr sz="7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non</a:t>
            </a:r>
            <a:r>
              <a:rPr sz="75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preemptive</a:t>
            </a:r>
            <a:r>
              <a:rPr sz="750" spc="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FF0000"/>
                </a:solidFill>
                <a:latin typeface="Arial MT"/>
                <a:cs typeface="Arial MT"/>
              </a:rPr>
              <a:t>scheduling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4627623" y="7865135"/>
            <a:ext cx="32512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4005" algn="l"/>
              </a:tabLst>
            </a:pPr>
            <a:r>
              <a:rPr sz="500" i="1" spc="-50" dirty="0">
                <a:latin typeface="Times New Roman"/>
                <a:cs typeface="Times New Roman"/>
              </a:rPr>
              <a:t>i</a:t>
            </a:r>
            <a:r>
              <a:rPr sz="500" i="1" dirty="0">
                <a:latin typeface="Times New Roman"/>
                <a:cs typeface="Times New Roman"/>
              </a:rPr>
              <a:t>	</a:t>
            </a:r>
            <a:r>
              <a:rPr sz="500" i="1" spc="-50" dirty="0">
                <a:latin typeface="Times New Roman"/>
                <a:cs typeface="Times New Roman"/>
              </a:rPr>
              <a:t>i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4548126" y="7743412"/>
            <a:ext cx="41148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75" i="1" baseline="-26143" dirty="0">
                <a:latin typeface="Times New Roman"/>
                <a:cs typeface="Times New Roman"/>
              </a:rPr>
              <a:t>q</a:t>
            </a:r>
            <a:r>
              <a:rPr sz="500" i="1" dirty="0">
                <a:latin typeface="Times New Roman"/>
                <a:cs typeface="Times New Roman"/>
              </a:rPr>
              <a:t>last</a:t>
            </a:r>
            <a:r>
              <a:rPr sz="500" i="1" spc="210" dirty="0">
                <a:latin typeface="Times New Roman"/>
                <a:cs typeface="Times New Roman"/>
              </a:rPr>
              <a:t> </a:t>
            </a:r>
            <a:r>
              <a:rPr sz="1275" baseline="-26143" dirty="0">
                <a:latin typeface="Symbol"/>
                <a:cs typeface="Symbol"/>
              </a:rPr>
              <a:t></a:t>
            </a:r>
            <a:r>
              <a:rPr sz="1275" spc="-30" baseline="-26143" dirty="0">
                <a:latin typeface="Times New Roman"/>
                <a:cs typeface="Times New Roman"/>
              </a:rPr>
              <a:t> </a:t>
            </a:r>
            <a:r>
              <a:rPr sz="1275" i="1" spc="-75" baseline="-26143" dirty="0">
                <a:latin typeface="Times New Roman"/>
                <a:cs typeface="Times New Roman"/>
              </a:rPr>
              <a:t>C</a:t>
            </a:r>
            <a:endParaRPr sz="1275" baseline="-26143">
              <a:latin typeface="Times New Roman"/>
              <a:cs typeface="Times New Roman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4768345" y="8101469"/>
            <a:ext cx="206375" cy="10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450" i="1" dirty="0">
                <a:latin typeface="Times New Roman"/>
                <a:cs typeface="Times New Roman"/>
              </a:rPr>
              <a:t>P</a:t>
            </a:r>
            <a:r>
              <a:rPr sz="525" i="1" baseline="-23809" dirty="0">
                <a:latin typeface="Times New Roman"/>
                <a:cs typeface="Times New Roman"/>
              </a:rPr>
              <a:t>j</a:t>
            </a:r>
            <a:r>
              <a:rPr sz="525" i="1" spc="44" baseline="-23809" dirty="0">
                <a:latin typeface="Times New Roman"/>
                <a:cs typeface="Times New Roman"/>
              </a:rPr>
              <a:t> </a:t>
            </a:r>
            <a:r>
              <a:rPr sz="450" dirty="0">
                <a:latin typeface="Symbol"/>
                <a:cs typeface="Symbol"/>
              </a:rPr>
              <a:t></a:t>
            </a:r>
            <a:r>
              <a:rPr sz="450" spc="-60" dirty="0">
                <a:latin typeface="Times New Roman"/>
                <a:cs typeface="Times New Roman"/>
              </a:rPr>
              <a:t> </a:t>
            </a:r>
            <a:r>
              <a:rPr sz="450" i="1" spc="-25" dirty="0">
                <a:latin typeface="Times New Roman"/>
                <a:cs typeface="Times New Roman"/>
              </a:rPr>
              <a:t>P</a:t>
            </a:r>
            <a:r>
              <a:rPr sz="525" i="1" spc="-37" baseline="-23809" dirty="0">
                <a:latin typeface="Times New Roman"/>
                <a:cs typeface="Times New Roman"/>
              </a:rPr>
              <a:t>i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4551168" y="7993874"/>
            <a:ext cx="648335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800" i="1" spc="10" dirty="0">
                <a:latin typeface="Times New Roman"/>
                <a:cs typeface="Times New Roman"/>
              </a:rPr>
              <a:t>B</a:t>
            </a:r>
            <a:r>
              <a:rPr sz="675" i="1" spc="15" baseline="-24691" dirty="0">
                <a:latin typeface="Times New Roman"/>
                <a:cs typeface="Times New Roman"/>
              </a:rPr>
              <a:t>i</a:t>
            </a:r>
            <a:r>
              <a:rPr sz="675" i="1" spc="300" baseline="-24691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Symbol"/>
                <a:cs typeface="Symbol"/>
              </a:rPr>
              <a:t>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max{</a:t>
            </a:r>
            <a:r>
              <a:rPr sz="800" i="1" spc="10" dirty="0">
                <a:latin typeface="Times New Roman"/>
                <a:cs typeface="Times New Roman"/>
              </a:rPr>
              <a:t>C</a:t>
            </a:r>
            <a:r>
              <a:rPr sz="675" i="1" spc="15" baseline="-24691" dirty="0">
                <a:latin typeface="Times New Roman"/>
                <a:cs typeface="Times New Roman"/>
              </a:rPr>
              <a:t>j</a:t>
            </a:r>
            <a:r>
              <a:rPr sz="675" i="1" spc="-75" baseline="-24691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4487417" y="7817357"/>
            <a:ext cx="47625" cy="344805"/>
          </a:xfrm>
          <a:custGeom>
            <a:avLst/>
            <a:gdLst/>
            <a:ahLst/>
            <a:cxnLst/>
            <a:rect l="l" t="t" r="r" b="b"/>
            <a:pathLst>
              <a:path w="47625" h="344804">
                <a:moveTo>
                  <a:pt x="47202" y="341541"/>
                </a:moveTo>
                <a:lnTo>
                  <a:pt x="42911" y="341541"/>
                </a:lnTo>
                <a:lnTo>
                  <a:pt x="46482" y="344424"/>
                </a:lnTo>
                <a:lnTo>
                  <a:pt x="47202" y="341541"/>
                </a:lnTo>
                <a:close/>
              </a:path>
              <a:path w="47625" h="344804">
                <a:moveTo>
                  <a:pt x="29358" y="330599"/>
                </a:moveTo>
                <a:lnTo>
                  <a:pt x="32588" y="335838"/>
                </a:lnTo>
                <a:lnTo>
                  <a:pt x="40246" y="341541"/>
                </a:lnTo>
                <a:lnTo>
                  <a:pt x="42911" y="341541"/>
                </a:lnTo>
                <a:lnTo>
                  <a:pt x="29358" y="330599"/>
                </a:lnTo>
                <a:close/>
              </a:path>
              <a:path w="47625" h="344804">
                <a:moveTo>
                  <a:pt x="9993" y="172704"/>
                </a:moveTo>
                <a:lnTo>
                  <a:pt x="8323" y="173736"/>
                </a:lnTo>
                <a:lnTo>
                  <a:pt x="3048" y="173736"/>
                </a:lnTo>
                <a:lnTo>
                  <a:pt x="9906" y="176022"/>
                </a:lnTo>
                <a:lnTo>
                  <a:pt x="9144" y="176022"/>
                </a:lnTo>
                <a:lnTo>
                  <a:pt x="23192" y="200309"/>
                </a:lnTo>
                <a:lnTo>
                  <a:pt x="23724" y="242216"/>
                </a:lnTo>
                <a:lnTo>
                  <a:pt x="20965" y="288818"/>
                </a:lnTo>
                <a:lnTo>
                  <a:pt x="25142" y="327195"/>
                </a:lnTo>
                <a:lnTo>
                  <a:pt x="29358" y="330599"/>
                </a:lnTo>
                <a:lnTo>
                  <a:pt x="28956" y="329946"/>
                </a:lnTo>
                <a:lnTo>
                  <a:pt x="29718" y="329946"/>
                </a:lnTo>
                <a:lnTo>
                  <a:pt x="23867" y="300558"/>
                </a:lnTo>
                <a:lnTo>
                  <a:pt x="24441" y="263547"/>
                </a:lnTo>
                <a:lnTo>
                  <a:pt x="26510" y="225825"/>
                </a:lnTo>
                <a:lnTo>
                  <a:pt x="25146" y="194310"/>
                </a:lnTo>
                <a:lnTo>
                  <a:pt x="23622" y="188976"/>
                </a:lnTo>
                <a:lnTo>
                  <a:pt x="21336" y="184404"/>
                </a:lnTo>
                <a:lnTo>
                  <a:pt x="21336" y="183642"/>
                </a:lnTo>
                <a:lnTo>
                  <a:pt x="19050" y="179832"/>
                </a:lnTo>
                <a:lnTo>
                  <a:pt x="18287" y="179832"/>
                </a:lnTo>
                <a:lnTo>
                  <a:pt x="15240" y="176022"/>
                </a:lnTo>
                <a:lnTo>
                  <a:pt x="10668" y="172974"/>
                </a:lnTo>
                <a:lnTo>
                  <a:pt x="9993" y="172704"/>
                </a:lnTo>
                <a:close/>
              </a:path>
              <a:path w="47625" h="344804">
                <a:moveTo>
                  <a:pt x="1524" y="170688"/>
                </a:moveTo>
                <a:lnTo>
                  <a:pt x="0" y="172212"/>
                </a:lnTo>
                <a:lnTo>
                  <a:pt x="1524" y="173736"/>
                </a:lnTo>
                <a:lnTo>
                  <a:pt x="1524" y="170688"/>
                </a:lnTo>
                <a:close/>
              </a:path>
              <a:path w="47625" h="344804">
                <a:moveTo>
                  <a:pt x="3810" y="170688"/>
                </a:moveTo>
                <a:lnTo>
                  <a:pt x="1524" y="170688"/>
                </a:lnTo>
                <a:lnTo>
                  <a:pt x="1524" y="173736"/>
                </a:lnTo>
                <a:lnTo>
                  <a:pt x="8323" y="173736"/>
                </a:lnTo>
                <a:lnTo>
                  <a:pt x="9993" y="172704"/>
                </a:lnTo>
                <a:lnTo>
                  <a:pt x="6858" y="171450"/>
                </a:lnTo>
                <a:lnTo>
                  <a:pt x="6096" y="171450"/>
                </a:lnTo>
                <a:lnTo>
                  <a:pt x="3810" y="170688"/>
                </a:lnTo>
                <a:close/>
              </a:path>
              <a:path w="47625" h="344804">
                <a:moveTo>
                  <a:pt x="10339" y="168185"/>
                </a:moveTo>
                <a:lnTo>
                  <a:pt x="5334" y="170688"/>
                </a:lnTo>
                <a:lnTo>
                  <a:pt x="3810" y="170688"/>
                </a:lnTo>
                <a:lnTo>
                  <a:pt x="6096" y="171450"/>
                </a:lnTo>
                <a:lnTo>
                  <a:pt x="6858" y="171450"/>
                </a:lnTo>
                <a:lnTo>
                  <a:pt x="9993" y="172704"/>
                </a:lnTo>
                <a:lnTo>
                  <a:pt x="13259" y="170688"/>
                </a:lnTo>
                <a:lnTo>
                  <a:pt x="5334" y="170688"/>
                </a:lnTo>
                <a:lnTo>
                  <a:pt x="5334" y="169926"/>
                </a:lnTo>
                <a:lnTo>
                  <a:pt x="14493" y="169926"/>
                </a:lnTo>
                <a:lnTo>
                  <a:pt x="14719" y="169786"/>
                </a:lnTo>
                <a:lnTo>
                  <a:pt x="15238" y="169164"/>
                </a:lnTo>
                <a:lnTo>
                  <a:pt x="9144" y="169164"/>
                </a:lnTo>
                <a:lnTo>
                  <a:pt x="10339" y="168185"/>
                </a:lnTo>
                <a:close/>
              </a:path>
              <a:path w="47625" h="344804">
                <a:moveTo>
                  <a:pt x="46482" y="0"/>
                </a:moveTo>
                <a:lnTo>
                  <a:pt x="44196" y="762"/>
                </a:lnTo>
                <a:lnTo>
                  <a:pt x="41910" y="762"/>
                </a:lnTo>
                <a:lnTo>
                  <a:pt x="37337" y="2286"/>
                </a:lnTo>
                <a:lnTo>
                  <a:pt x="37337" y="3048"/>
                </a:lnTo>
                <a:lnTo>
                  <a:pt x="33528" y="5334"/>
                </a:lnTo>
                <a:lnTo>
                  <a:pt x="32766" y="5334"/>
                </a:lnTo>
                <a:lnTo>
                  <a:pt x="26670" y="12954"/>
                </a:lnTo>
                <a:lnTo>
                  <a:pt x="26670" y="13716"/>
                </a:lnTo>
                <a:lnTo>
                  <a:pt x="24384" y="18288"/>
                </a:lnTo>
                <a:lnTo>
                  <a:pt x="21294" y="48813"/>
                </a:lnTo>
                <a:lnTo>
                  <a:pt x="22440" y="82529"/>
                </a:lnTo>
                <a:lnTo>
                  <a:pt x="23987" y="117080"/>
                </a:lnTo>
                <a:lnTo>
                  <a:pt x="22154" y="149132"/>
                </a:lnTo>
                <a:lnTo>
                  <a:pt x="22098" y="150114"/>
                </a:lnTo>
                <a:lnTo>
                  <a:pt x="21903" y="150114"/>
                </a:lnTo>
                <a:lnTo>
                  <a:pt x="19178" y="160782"/>
                </a:lnTo>
                <a:lnTo>
                  <a:pt x="19100" y="161086"/>
                </a:lnTo>
                <a:lnTo>
                  <a:pt x="18605" y="161417"/>
                </a:lnTo>
                <a:lnTo>
                  <a:pt x="9144" y="169164"/>
                </a:lnTo>
                <a:lnTo>
                  <a:pt x="15238" y="169164"/>
                </a:lnTo>
                <a:lnTo>
                  <a:pt x="19050" y="164592"/>
                </a:lnTo>
                <a:lnTo>
                  <a:pt x="21336" y="160782"/>
                </a:lnTo>
                <a:lnTo>
                  <a:pt x="23622" y="155448"/>
                </a:lnTo>
                <a:lnTo>
                  <a:pt x="25146" y="150114"/>
                </a:lnTo>
                <a:lnTo>
                  <a:pt x="22098" y="150114"/>
                </a:lnTo>
                <a:lnTo>
                  <a:pt x="22142" y="149343"/>
                </a:lnTo>
                <a:lnTo>
                  <a:pt x="25242" y="149343"/>
                </a:lnTo>
                <a:lnTo>
                  <a:pt x="25908" y="144018"/>
                </a:lnTo>
                <a:lnTo>
                  <a:pt x="25908" y="24384"/>
                </a:lnTo>
                <a:lnTo>
                  <a:pt x="27432" y="19050"/>
                </a:lnTo>
                <a:lnTo>
                  <a:pt x="27758" y="19050"/>
                </a:lnTo>
                <a:lnTo>
                  <a:pt x="29391" y="15240"/>
                </a:lnTo>
                <a:lnTo>
                  <a:pt x="28956" y="15240"/>
                </a:lnTo>
                <a:lnTo>
                  <a:pt x="32004" y="10668"/>
                </a:lnTo>
                <a:lnTo>
                  <a:pt x="32613" y="10668"/>
                </a:lnTo>
                <a:lnTo>
                  <a:pt x="35052" y="7620"/>
                </a:lnTo>
                <a:lnTo>
                  <a:pt x="38862" y="5334"/>
                </a:lnTo>
                <a:lnTo>
                  <a:pt x="42672" y="3810"/>
                </a:lnTo>
                <a:lnTo>
                  <a:pt x="44958" y="3048"/>
                </a:lnTo>
                <a:lnTo>
                  <a:pt x="47244" y="3048"/>
                </a:lnTo>
                <a:lnTo>
                  <a:pt x="46482" y="0"/>
                </a:lnTo>
                <a:close/>
              </a:path>
              <a:path w="47625" h="344804">
                <a:moveTo>
                  <a:pt x="27758" y="19050"/>
                </a:moveTo>
                <a:lnTo>
                  <a:pt x="27432" y="19050"/>
                </a:lnTo>
                <a:lnTo>
                  <a:pt x="27432" y="19812"/>
                </a:lnTo>
                <a:lnTo>
                  <a:pt x="27758" y="19050"/>
                </a:lnTo>
                <a:close/>
              </a:path>
              <a:path w="47625" h="344804">
                <a:moveTo>
                  <a:pt x="29718" y="14478"/>
                </a:moveTo>
                <a:lnTo>
                  <a:pt x="28956" y="15240"/>
                </a:lnTo>
                <a:lnTo>
                  <a:pt x="29391" y="15240"/>
                </a:lnTo>
                <a:lnTo>
                  <a:pt x="29718" y="14478"/>
                </a:lnTo>
                <a:close/>
              </a:path>
              <a:path w="47625" h="344804">
                <a:moveTo>
                  <a:pt x="32613" y="10668"/>
                </a:moveTo>
                <a:lnTo>
                  <a:pt x="32004" y="10668"/>
                </a:lnTo>
                <a:lnTo>
                  <a:pt x="32004" y="11430"/>
                </a:lnTo>
                <a:lnTo>
                  <a:pt x="32613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4062221" y="8394441"/>
            <a:ext cx="105600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2875" indent="-142875">
              <a:lnSpc>
                <a:spcPct val="100000"/>
              </a:lnSpc>
              <a:spcBef>
                <a:spcPts val="110"/>
              </a:spcBef>
              <a:buClr>
                <a:srgbClr val="0000FF"/>
              </a:buClr>
              <a:buFont typeface="Wingdings"/>
              <a:buChar char=""/>
              <a:tabLst>
                <a:tab pos="142875" algn="l"/>
              </a:tabLst>
            </a:pP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Deferred</a:t>
            </a:r>
            <a:r>
              <a:rPr sz="75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FF0000"/>
                </a:solidFill>
                <a:latin typeface="Arial MT"/>
                <a:cs typeface="Arial MT"/>
              </a:rPr>
              <a:t>Preemption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4645912" y="8632747"/>
            <a:ext cx="3048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i="1" spc="-50" dirty="0">
                <a:latin typeface="Times New Roman"/>
                <a:cs typeface="Times New Roman"/>
              </a:rPr>
              <a:t>i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4566411" y="8511993"/>
            <a:ext cx="39497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275" i="1" baseline="-26143" dirty="0">
                <a:latin typeface="Times New Roman"/>
                <a:cs typeface="Times New Roman"/>
              </a:rPr>
              <a:t>q</a:t>
            </a:r>
            <a:r>
              <a:rPr sz="500" i="1" dirty="0">
                <a:latin typeface="Times New Roman"/>
                <a:cs typeface="Times New Roman"/>
              </a:rPr>
              <a:t>last</a:t>
            </a:r>
            <a:r>
              <a:rPr sz="500" i="1" spc="220" dirty="0">
                <a:latin typeface="Times New Roman"/>
                <a:cs typeface="Times New Roman"/>
              </a:rPr>
              <a:t> </a:t>
            </a:r>
            <a:r>
              <a:rPr sz="1275" baseline="-26143" dirty="0">
                <a:latin typeface="Symbol"/>
                <a:cs typeface="Symbol"/>
              </a:rPr>
              <a:t></a:t>
            </a:r>
            <a:r>
              <a:rPr sz="1275" spc="-15" baseline="-26143" dirty="0">
                <a:latin typeface="Times New Roman"/>
                <a:cs typeface="Times New Roman"/>
              </a:rPr>
              <a:t> </a:t>
            </a:r>
            <a:r>
              <a:rPr sz="1275" spc="-75" baseline="-26143" dirty="0">
                <a:latin typeface="Times New Roman"/>
                <a:cs typeface="Times New Roman"/>
              </a:rPr>
              <a:t>0</a:t>
            </a:r>
            <a:endParaRPr sz="1275" baseline="-26143">
              <a:latin typeface="Times New Roman"/>
              <a:cs typeface="Times New Roman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4487417" y="8585454"/>
            <a:ext cx="47625" cy="344170"/>
          </a:xfrm>
          <a:custGeom>
            <a:avLst/>
            <a:gdLst/>
            <a:ahLst/>
            <a:cxnLst/>
            <a:rect l="l" t="t" r="r" b="b"/>
            <a:pathLst>
              <a:path w="47625" h="344170">
                <a:moveTo>
                  <a:pt x="23839" y="188976"/>
                </a:moveTo>
                <a:lnTo>
                  <a:pt x="20574" y="188976"/>
                </a:lnTo>
                <a:lnTo>
                  <a:pt x="20571" y="189729"/>
                </a:lnTo>
                <a:lnTo>
                  <a:pt x="20702" y="190187"/>
                </a:lnTo>
                <a:lnTo>
                  <a:pt x="24261" y="223741"/>
                </a:lnTo>
                <a:lnTo>
                  <a:pt x="22017" y="266399"/>
                </a:lnTo>
                <a:lnTo>
                  <a:pt x="21336" y="306731"/>
                </a:lnTo>
                <a:lnTo>
                  <a:pt x="29718" y="334518"/>
                </a:lnTo>
                <a:lnTo>
                  <a:pt x="29718" y="335280"/>
                </a:lnTo>
                <a:lnTo>
                  <a:pt x="33528" y="339090"/>
                </a:lnTo>
                <a:lnTo>
                  <a:pt x="37337" y="341376"/>
                </a:lnTo>
                <a:lnTo>
                  <a:pt x="44196" y="343662"/>
                </a:lnTo>
                <a:lnTo>
                  <a:pt x="46482" y="343662"/>
                </a:lnTo>
                <a:lnTo>
                  <a:pt x="47244" y="340614"/>
                </a:lnTo>
                <a:lnTo>
                  <a:pt x="42672" y="340614"/>
                </a:lnTo>
                <a:lnTo>
                  <a:pt x="40132" y="339090"/>
                </a:lnTo>
                <a:lnTo>
                  <a:pt x="38862" y="339090"/>
                </a:lnTo>
                <a:lnTo>
                  <a:pt x="35052" y="336042"/>
                </a:lnTo>
                <a:lnTo>
                  <a:pt x="32004" y="332994"/>
                </a:lnTo>
                <a:lnTo>
                  <a:pt x="28956" y="329184"/>
                </a:lnTo>
                <a:lnTo>
                  <a:pt x="29718" y="329184"/>
                </a:lnTo>
                <a:lnTo>
                  <a:pt x="27432" y="324612"/>
                </a:lnTo>
                <a:lnTo>
                  <a:pt x="26125" y="320040"/>
                </a:lnTo>
                <a:lnTo>
                  <a:pt x="25908" y="320040"/>
                </a:lnTo>
                <a:lnTo>
                  <a:pt x="25908" y="199644"/>
                </a:lnTo>
                <a:lnTo>
                  <a:pt x="25146" y="194310"/>
                </a:lnTo>
                <a:lnTo>
                  <a:pt x="25146" y="193548"/>
                </a:lnTo>
                <a:lnTo>
                  <a:pt x="23839" y="188976"/>
                </a:lnTo>
                <a:close/>
              </a:path>
              <a:path w="47625" h="344170">
                <a:moveTo>
                  <a:pt x="42672" y="339852"/>
                </a:moveTo>
                <a:lnTo>
                  <a:pt x="42672" y="340614"/>
                </a:lnTo>
                <a:lnTo>
                  <a:pt x="44958" y="340614"/>
                </a:lnTo>
                <a:lnTo>
                  <a:pt x="42672" y="339852"/>
                </a:lnTo>
                <a:close/>
              </a:path>
              <a:path w="47625" h="344170">
                <a:moveTo>
                  <a:pt x="38862" y="338328"/>
                </a:moveTo>
                <a:lnTo>
                  <a:pt x="38862" y="339090"/>
                </a:lnTo>
                <a:lnTo>
                  <a:pt x="40132" y="339090"/>
                </a:lnTo>
                <a:lnTo>
                  <a:pt x="38862" y="338328"/>
                </a:lnTo>
                <a:close/>
              </a:path>
              <a:path w="47625" h="344170">
                <a:moveTo>
                  <a:pt x="25908" y="319278"/>
                </a:moveTo>
                <a:lnTo>
                  <a:pt x="25908" y="320040"/>
                </a:lnTo>
                <a:lnTo>
                  <a:pt x="26125" y="320040"/>
                </a:lnTo>
                <a:lnTo>
                  <a:pt x="25908" y="319278"/>
                </a:lnTo>
                <a:close/>
              </a:path>
              <a:path w="47625" h="344170">
                <a:moveTo>
                  <a:pt x="21716" y="184404"/>
                </a:moveTo>
                <a:lnTo>
                  <a:pt x="19050" y="184404"/>
                </a:lnTo>
                <a:lnTo>
                  <a:pt x="20571" y="189729"/>
                </a:lnTo>
                <a:lnTo>
                  <a:pt x="20574" y="188976"/>
                </a:lnTo>
                <a:lnTo>
                  <a:pt x="23839" y="188976"/>
                </a:lnTo>
                <a:lnTo>
                  <a:pt x="23622" y="188214"/>
                </a:lnTo>
                <a:lnTo>
                  <a:pt x="21716" y="184404"/>
                </a:lnTo>
                <a:close/>
              </a:path>
              <a:path w="47625" h="344170">
                <a:moveTo>
                  <a:pt x="19964" y="180594"/>
                </a:moveTo>
                <a:lnTo>
                  <a:pt x="16002" y="180594"/>
                </a:lnTo>
                <a:lnTo>
                  <a:pt x="19050" y="185166"/>
                </a:lnTo>
                <a:lnTo>
                  <a:pt x="19050" y="184404"/>
                </a:lnTo>
                <a:lnTo>
                  <a:pt x="21716" y="184404"/>
                </a:lnTo>
                <a:lnTo>
                  <a:pt x="21336" y="183642"/>
                </a:lnTo>
                <a:lnTo>
                  <a:pt x="21336" y="182880"/>
                </a:lnTo>
                <a:lnTo>
                  <a:pt x="19964" y="180594"/>
                </a:lnTo>
                <a:close/>
              </a:path>
              <a:path w="47625" h="344170">
                <a:moveTo>
                  <a:pt x="1524" y="172974"/>
                </a:moveTo>
                <a:lnTo>
                  <a:pt x="3048" y="173736"/>
                </a:lnTo>
                <a:lnTo>
                  <a:pt x="5334" y="173736"/>
                </a:lnTo>
                <a:lnTo>
                  <a:pt x="9906" y="175260"/>
                </a:lnTo>
                <a:lnTo>
                  <a:pt x="9144" y="175260"/>
                </a:lnTo>
                <a:lnTo>
                  <a:pt x="12954" y="177546"/>
                </a:lnTo>
                <a:lnTo>
                  <a:pt x="16002" y="181356"/>
                </a:lnTo>
                <a:lnTo>
                  <a:pt x="16002" y="180594"/>
                </a:lnTo>
                <a:lnTo>
                  <a:pt x="19964" y="180594"/>
                </a:lnTo>
                <a:lnTo>
                  <a:pt x="19050" y="179070"/>
                </a:lnTo>
                <a:lnTo>
                  <a:pt x="18287" y="179070"/>
                </a:lnTo>
                <a:lnTo>
                  <a:pt x="15240" y="175260"/>
                </a:lnTo>
                <a:lnTo>
                  <a:pt x="12471" y="173875"/>
                </a:lnTo>
                <a:lnTo>
                  <a:pt x="6667" y="173875"/>
                </a:lnTo>
                <a:lnTo>
                  <a:pt x="1524" y="172974"/>
                </a:lnTo>
                <a:close/>
              </a:path>
              <a:path w="47625" h="344170">
                <a:moveTo>
                  <a:pt x="1524" y="169926"/>
                </a:moveTo>
                <a:lnTo>
                  <a:pt x="1524" y="172974"/>
                </a:lnTo>
                <a:lnTo>
                  <a:pt x="6667" y="173875"/>
                </a:lnTo>
                <a:lnTo>
                  <a:pt x="9152" y="171605"/>
                </a:lnTo>
                <a:lnTo>
                  <a:pt x="6858" y="170688"/>
                </a:lnTo>
                <a:lnTo>
                  <a:pt x="3810" y="170688"/>
                </a:lnTo>
                <a:lnTo>
                  <a:pt x="1524" y="169926"/>
                </a:lnTo>
                <a:close/>
              </a:path>
              <a:path w="47625" h="344170">
                <a:moveTo>
                  <a:pt x="9152" y="171605"/>
                </a:moveTo>
                <a:lnTo>
                  <a:pt x="6667" y="173875"/>
                </a:lnTo>
                <a:lnTo>
                  <a:pt x="12471" y="173875"/>
                </a:lnTo>
                <a:lnTo>
                  <a:pt x="10668" y="172974"/>
                </a:lnTo>
                <a:lnTo>
                  <a:pt x="10668" y="172212"/>
                </a:lnTo>
                <a:lnTo>
                  <a:pt x="9152" y="171605"/>
                </a:lnTo>
                <a:close/>
              </a:path>
              <a:path w="47625" h="344170">
                <a:moveTo>
                  <a:pt x="1524" y="169926"/>
                </a:moveTo>
                <a:lnTo>
                  <a:pt x="0" y="171450"/>
                </a:lnTo>
                <a:lnTo>
                  <a:pt x="1524" y="172974"/>
                </a:lnTo>
                <a:lnTo>
                  <a:pt x="1524" y="169926"/>
                </a:lnTo>
                <a:close/>
              </a:path>
              <a:path w="47625" h="344170">
                <a:moveTo>
                  <a:pt x="12954" y="165354"/>
                </a:moveTo>
                <a:lnTo>
                  <a:pt x="9144" y="168402"/>
                </a:lnTo>
                <a:lnTo>
                  <a:pt x="9906" y="168402"/>
                </a:lnTo>
                <a:lnTo>
                  <a:pt x="5334" y="169926"/>
                </a:lnTo>
                <a:lnTo>
                  <a:pt x="1524" y="169926"/>
                </a:lnTo>
                <a:lnTo>
                  <a:pt x="3810" y="170688"/>
                </a:lnTo>
                <a:lnTo>
                  <a:pt x="6858" y="170688"/>
                </a:lnTo>
                <a:lnTo>
                  <a:pt x="9152" y="171605"/>
                </a:lnTo>
                <a:lnTo>
                  <a:pt x="10629" y="170256"/>
                </a:lnTo>
                <a:lnTo>
                  <a:pt x="15240" y="168402"/>
                </a:lnTo>
                <a:lnTo>
                  <a:pt x="15240" y="167640"/>
                </a:lnTo>
                <a:lnTo>
                  <a:pt x="16763" y="166116"/>
                </a:lnTo>
                <a:lnTo>
                  <a:pt x="12954" y="166116"/>
                </a:lnTo>
                <a:lnTo>
                  <a:pt x="12954" y="165354"/>
                </a:lnTo>
                <a:close/>
              </a:path>
              <a:path w="47625" h="344170">
                <a:moveTo>
                  <a:pt x="46482" y="0"/>
                </a:moveTo>
                <a:lnTo>
                  <a:pt x="41910" y="0"/>
                </a:lnTo>
                <a:lnTo>
                  <a:pt x="37337" y="2286"/>
                </a:lnTo>
                <a:lnTo>
                  <a:pt x="33528" y="4572"/>
                </a:lnTo>
                <a:lnTo>
                  <a:pt x="32766" y="4572"/>
                </a:lnTo>
                <a:lnTo>
                  <a:pt x="29718" y="8382"/>
                </a:lnTo>
                <a:lnTo>
                  <a:pt x="26670" y="12954"/>
                </a:lnTo>
                <a:lnTo>
                  <a:pt x="24384" y="17526"/>
                </a:lnTo>
                <a:lnTo>
                  <a:pt x="24384" y="18288"/>
                </a:lnTo>
                <a:lnTo>
                  <a:pt x="22860" y="22860"/>
                </a:lnTo>
                <a:lnTo>
                  <a:pt x="22764" y="144018"/>
                </a:lnTo>
                <a:lnTo>
                  <a:pt x="22267" y="147997"/>
                </a:lnTo>
                <a:lnTo>
                  <a:pt x="22191" y="148601"/>
                </a:lnTo>
                <a:lnTo>
                  <a:pt x="22098" y="149352"/>
                </a:lnTo>
                <a:lnTo>
                  <a:pt x="21880" y="149352"/>
                </a:lnTo>
                <a:lnTo>
                  <a:pt x="20639" y="153695"/>
                </a:lnTo>
                <a:lnTo>
                  <a:pt x="19050" y="158496"/>
                </a:lnTo>
                <a:lnTo>
                  <a:pt x="12954" y="166116"/>
                </a:lnTo>
                <a:lnTo>
                  <a:pt x="16763" y="166116"/>
                </a:lnTo>
                <a:lnTo>
                  <a:pt x="18287" y="164592"/>
                </a:lnTo>
                <a:lnTo>
                  <a:pt x="19050" y="164592"/>
                </a:lnTo>
                <a:lnTo>
                  <a:pt x="23329" y="156248"/>
                </a:lnTo>
                <a:lnTo>
                  <a:pt x="24879" y="153695"/>
                </a:lnTo>
                <a:lnTo>
                  <a:pt x="25341" y="149352"/>
                </a:lnTo>
                <a:lnTo>
                  <a:pt x="22098" y="149352"/>
                </a:lnTo>
                <a:lnTo>
                  <a:pt x="22191" y="148601"/>
                </a:lnTo>
                <a:lnTo>
                  <a:pt x="25420" y="148601"/>
                </a:lnTo>
                <a:lnTo>
                  <a:pt x="25908" y="144018"/>
                </a:lnTo>
                <a:lnTo>
                  <a:pt x="25908" y="23622"/>
                </a:lnTo>
                <a:lnTo>
                  <a:pt x="27432" y="19050"/>
                </a:lnTo>
                <a:lnTo>
                  <a:pt x="29718" y="14478"/>
                </a:lnTo>
                <a:lnTo>
                  <a:pt x="28956" y="14478"/>
                </a:lnTo>
                <a:lnTo>
                  <a:pt x="32004" y="9906"/>
                </a:lnTo>
                <a:lnTo>
                  <a:pt x="32613" y="9906"/>
                </a:lnTo>
                <a:lnTo>
                  <a:pt x="35052" y="6858"/>
                </a:lnTo>
                <a:lnTo>
                  <a:pt x="36004" y="6858"/>
                </a:lnTo>
                <a:lnTo>
                  <a:pt x="38862" y="4572"/>
                </a:lnTo>
                <a:lnTo>
                  <a:pt x="42672" y="3048"/>
                </a:lnTo>
                <a:lnTo>
                  <a:pt x="47244" y="3048"/>
                </a:lnTo>
                <a:lnTo>
                  <a:pt x="46482" y="0"/>
                </a:lnTo>
                <a:close/>
              </a:path>
              <a:path w="47625" h="344170">
                <a:moveTo>
                  <a:pt x="32613" y="9906"/>
                </a:moveTo>
                <a:lnTo>
                  <a:pt x="32004" y="9906"/>
                </a:lnTo>
                <a:lnTo>
                  <a:pt x="32004" y="10668"/>
                </a:lnTo>
                <a:lnTo>
                  <a:pt x="32613" y="9906"/>
                </a:lnTo>
                <a:close/>
              </a:path>
              <a:path w="47625" h="344170">
                <a:moveTo>
                  <a:pt x="36004" y="6858"/>
                </a:moveTo>
                <a:lnTo>
                  <a:pt x="35052" y="6858"/>
                </a:lnTo>
                <a:lnTo>
                  <a:pt x="35052" y="7620"/>
                </a:lnTo>
                <a:lnTo>
                  <a:pt x="36004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4775198" y="8866879"/>
            <a:ext cx="21082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00" i="1" dirty="0">
                <a:latin typeface="Times New Roman"/>
                <a:cs typeface="Times New Roman"/>
              </a:rPr>
              <a:t>P</a:t>
            </a:r>
            <a:r>
              <a:rPr sz="525" i="1" baseline="-23809" dirty="0">
                <a:latin typeface="Times New Roman"/>
                <a:cs typeface="Times New Roman"/>
              </a:rPr>
              <a:t>j</a:t>
            </a:r>
            <a:r>
              <a:rPr sz="525" i="1" spc="7" baseline="-23809" dirty="0">
                <a:latin typeface="Times New Roman"/>
                <a:cs typeface="Times New Roman"/>
              </a:rPr>
              <a:t> </a:t>
            </a:r>
            <a:r>
              <a:rPr sz="500" spc="-25" dirty="0">
                <a:latin typeface="Symbol"/>
                <a:cs typeface="Symbol"/>
              </a:rPr>
              <a:t></a:t>
            </a:r>
            <a:r>
              <a:rPr sz="500" i="1" spc="-25" dirty="0">
                <a:latin typeface="Times New Roman"/>
                <a:cs typeface="Times New Roman"/>
              </a:rPr>
              <a:t>P</a:t>
            </a:r>
            <a:r>
              <a:rPr sz="525" i="1" spc="-37" baseline="-23809" dirty="0">
                <a:latin typeface="Times New Roman"/>
                <a:cs typeface="Times New Roman"/>
              </a:rPr>
              <a:t>i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4551174" y="8755629"/>
            <a:ext cx="66738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850" i="1" dirty="0">
                <a:latin typeface="Times New Roman"/>
                <a:cs typeface="Times New Roman"/>
              </a:rPr>
              <a:t>B</a:t>
            </a:r>
            <a:r>
              <a:rPr sz="750" i="1" baseline="-22222" dirty="0">
                <a:latin typeface="Times New Roman"/>
                <a:cs typeface="Times New Roman"/>
              </a:rPr>
              <a:t>i</a:t>
            </a:r>
            <a:r>
              <a:rPr sz="750" i="1" spc="240" baseline="-22222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Symbol"/>
                <a:cs typeface="Symbol"/>
              </a:rPr>
              <a:t>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max{</a:t>
            </a:r>
            <a:r>
              <a:rPr sz="850" i="1" dirty="0">
                <a:latin typeface="Times New Roman"/>
                <a:cs typeface="Times New Roman"/>
              </a:rPr>
              <a:t>Q</a:t>
            </a:r>
            <a:r>
              <a:rPr sz="750" i="1" baseline="-22222" dirty="0">
                <a:latin typeface="Times New Roman"/>
                <a:cs typeface="Times New Roman"/>
              </a:rPr>
              <a:t>j</a:t>
            </a:r>
            <a:r>
              <a:rPr sz="750" i="1" spc="-97" baseline="-22222" dirty="0">
                <a:latin typeface="Times New Roman"/>
                <a:cs typeface="Times New Roman"/>
              </a:rPr>
              <a:t> </a:t>
            </a:r>
            <a:r>
              <a:rPr sz="850" spc="-50" dirty="0">
                <a:latin typeface="Times New Roman"/>
                <a:cs typeface="Times New Roman"/>
              </a:rPr>
              <a:t>}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1975" y="2467355"/>
            <a:ext cx="1699260" cy="232410"/>
            <a:chOff x="1331975" y="2467355"/>
            <a:chExt cx="1699260" cy="232410"/>
          </a:xfrm>
        </p:grpSpPr>
        <p:sp>
          <p:nvSpPr>
            <p:cNvPr id="3" name="object 3"/>
            <p:cNvSpPr/>
            <p:nvPr/>
          </p:nvSpPr>
          <p:spPr>
            <a:xfrm>
              <a:off x="1333499" y="2468879"/>
              <a:ext cx="1696720" cy="229870"/>
            </a:xfrm>
            <a:custGeom>
              <a:avLst/>
              <a:gdLst/>
              <a:ahLst/>
              <a:cxnLst/>
              <a:rect l="l" t="t" r="r" b="b"/>
              <a:pathLst>
                <a:path w="1696720" h="229869">
                  <a:moveTo>
                    <a:pt x="1696212" y="0"/>
                  </a:moveTo>
                  <a:lnTo>
                    <a:pt x="0" y="0"/>
                  </a:lnTo>
                  <a:lnTo>
                    <a:pt x="0" y="229361"/>
                  </a:lnTo>
                  <a:lnTo>
                    <a:pt x="1696212" y="229361"/>
                  </a:lnTo>
                  <a:lnTo>
                    <a:pt x="169621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1975" y="2467355"/>
              <a:ext cx="1699260" cy="232410"/>
            </a:xfrm>
            <a:custGeom>
              <a:avLst/>
              <a:gdLst/>
              <a:ahLst/>
              <a:cxnLst/>
              <a:rect l="l" t="t" r="r" b="b"/>
              <a:pathLst>
                <a:path w="1699260" h="232410">
                  <a:moveTo>
                    <a:pt x="1699260" y="0"/>
                  </a:moveTo>
                  <a:lnTo>
                    <a:pt x="0" y="0"/>
                  </a:lnTo>
                  <a:lnTo>
                    <a:pt x="0" y="232409"/>
                  </a:lnTo>
                  <a:lnTo>
                    <a:pt x="1699260" y="232409"/>
                  </a:lnTo>
                  <a:lnTo>
                    <a:pt x="1699260" y="230886"/>
                  </a:lnTo>
                  <a:lnTo>
                    <a:pt x="3048" y="230886"/>
                  </a:lnTo>
                  <a:lnTo>
                    <a:pt x="1524" y="229362"/>
                  </a:lnTo>
                  <a:lnTo>
                    <a:pt x="3048" y="22936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699260" y="1524"/>
                  </a:lnTo>
                  <a:lnTo>
                    <a:pt x="1699260" y="0"/>
                  </a:lnTo>
                  <a:close/>
                </a:path>
                <a:path w="1699260" h="232410">
                  <a:moveTo>
                    <a:pt x="3048" y="229362"/>
                  </a:moveTo>
                  <a:lnTo>
                    <a:pt x="1524" y="229362"/>
                  </a:lnTo>
                  <a:lnTo>
                    <a:pt x="3048" y="230886"/>
                  </a:lnTo>
                  <a:lnTo>
                    <a:pt x="3048" y="229362"/>
                  </a:lnTo>
                  <a:close/>
                </a:path>
                <a:path w="1699260" h="232410">
                  <a:moveTo>
                    <a:pt x="1696212" y="229362"/>
                  </a:moveTo>
                  <a:lnTo>
                    <a:pt x="3048" y="229362"/>
                  </a:lnTo>
                  <a:lnTo>
                    <a:pt x="3048" y="230886"/>
                  </a:lnTo>
                  <a:lnTo>
                    <a:pt x="1696212" y="230886"/>
                  </a:lnTo>
                  <a:lnTo>
                    <a:pt x="1696212" y="229362"/>
                  </a:lnTo>
                  <a:close/>
                </a:path>
                <a:path w="1699260" h="232410">
                  <a:moveTo>
                    <a:pt x="1696212" y="1524"/>
                  </a:moveTo>
                  <a:lnTo>
                    <a:pt x="1696212" y="230886"/>
                  </a:lnTo>
                  <a:lnTo>
                    <a:pt x="1697736" y="229362"/>
                  </a:lnTo>
                  <a:lnTo>
                    <a:pt x="1699260" y="229362"/>
                  </a:lnTo>
                  <a:lnTo>
                    <a:pt x="1699260" y="3048"/>
                  </a:lnTo>
                  <a:lnTo>
                    <a:pt x="1697736" y="3048"/>
                  </a:lnTo>
                  <a:lnTo>
                    <a:pt x="1696212" y="1524"/>
                  </a:lnTo>
                  <a:close/>
                </a:path>
                <a:path w="1699260" h="232410">
                  <a:moveTo>
                    <a:pt x="1699260" y="229362"/>
                  </a:moveTo>
                  <a:lnTo>
                    <a:pt x="1697736" y="229362"/>
                  </a:lnTo>
                  <a:lnTo>
                    <a:pt x="1696212" y="230886"/>
                  </a:lnTo>
                  <a:lnTo>
                    <a:pt x="1699260" y="230886"/>
                  </a:lnTo>
                  <a:lnTo>
                    <a:pt x="1699260" y="229362"/>
                  </a:lnTo>
                  <a:close/>
                </a:path>
                <a:path w="1699260" h="23241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699260" h="232410">
                  <a:moveTo>
                    <a:pt x="169621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696212" y="3048"/>
                  </a:lnTo>
                  <a:lnTo>
                    <a:pt x="1696212" y="1524"/>
                  </a:lnTo>
                  <a:close/>
                </a:path>
                <a:path w="1699260" h="232410">
                  <a:moveTo>
                    <a:pt x="1699260" y="1524"/>
                  </a:moveTo>
                  <a:lnTo>
                    <a:pt x="1696212" y="1524"/>
                  </a:lnTo>
                  <a:lnTo>
                    <a:pt x="1697736" y="3048"/>
                  </a:lnTo>
                  <a:lnTo>
                    <a:pt x="1699260" y="3048"/>
                  </a:lnTo>
                  <a:lnTo>
                    <a:pt x="169926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80744" y="2791205"/>
            <a:ext cx="1834514" cy="539115"/>
            <a:chOff x="1380744" y="2791205"/>
            <a:chExt cx="1834514" cy="539115"/>
          </a:xfrm>
        </p:grpSpPr>
        <p:sp>
          <p:nvSpPr>
            <p:cNvPr id="6" name="object 6"/>
            <p:cNvSpPr/>
            <p:nvPr/>
          </p:nvSpPr>
          <p:spPr>
            <a:xfrm>
              <a:off x="1404366" y="2961893"/>
              <a:ext cx="1811020" cy="24765"/>
            </a:xfrm>
            <a:custGeom>
              <a:avLst/>
              <a:gdLst/>
              <a:ahLst/>
              <a:cxnLst/>
              <a:rect l="l" t="t" r="r" b="b"/>
              <a:pathLst>
                <a:path w="1811020" h="24764">
                  <a:moveTo>
                    <a:pt x="1786889" y="0"/>
                  </a:moveTo>
                  <a:lnTo>
                    <a:pt x="1786889" y="24383"/>
                  </a:lnTo>
                  <a:lnTo>
                    <a:pt x="1806083" y="14477"/>
                  </a:lnTo>
                  <a:lnTo>
                    <a:pt x="1790700" y="14477"/>
                  </a:lnTo>
                  <a:lnTo>
                    <a:pt x="1790700" y="10667"/>
                  </a:lnTo>
                  <a:lnTo>
                    <a:pt x="1807559" y="10667"/>
                  </a:lnTo>
                  <a:lnTo>
                    <a:pt x="1786889" y="0"/>
                  </a:lnTo>
                  <a:close/>
                </a:path>
                <a:path w="1811020" h="24764">
                  <a:moveTo>
                    <a:pt x="1786889" y="10667"/>
                  </a:moveTo>
                  <a:lnTo>
                    <a:pt x="0" y="10667"/>
                  </a:lnTo>
                  <a:lnTo>
                    <a:pt x="0" y="14477"/>
                  </a:lnTo>
                  <a:lnTo>
                    <a:pt x="1786889" y="14477"/>
                  </a:lnTo>
                  <a:lnTo>
                    <a:pt x="1786889" y="10667"/>
                  </a:lnTo>
                  <a:close/>
                </a:path>
                <a:path w="1811020" h="24764">
                  <a:moveTo>
                    <a:pt x="1807559" y="10667"/>
                  </a:moveTo>
                  <a:lnTo>
                    <a:pt x="1790700" y="10667"/>
                  </a:lnTo>
                  <a:lnTo>
                    <a:pt x="1790700" y="14477"/>
                  </a:lnTo>
                  <a:lnTo>
                    <a:pt x="1806083" y="14477"/>
                  </a:lnTo>
                  <a:lnTo>
                    <a:pt x="1810512" y="12191"/>
                  </a:lnTo>
                  <a:lnTo>
                    <a:pt x="1807559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1546" y="2905505"/>
              <a:ext cx="275590" cy="68580"/>
            </a:xfrm>
            <a:custGeom>
              <a:avLst/>
              <a:gdLst/>
              <a:ahLst/>
              <a:cxnLst/>
              <a:rect l="l" t="t" r="r" b="b"/>
              <a:pathLst>
                <a:path w="275589" h="68580">
                  <a:moveTo>
                    <a:pt x="27508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275081" y="68579"/>
                  </a:lnTo>
                  <a:lnTo>
                    <a:pt x="27508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0022" y="2903981"/>
              <a:ext cx="278130" cy="71755"/>
            </a:xfrm>
            <a:custGeom>
              <a:avLst/>
              <a:gdLst/>
              <a:ahLst/>
              <a:cxnLst/>
              <a:rect l="l" t="t" r="r" b="b"/>
              <a:pathLst>
                <a:path w="278130" h="71755">
                  <a:moveTo>
                    <a:pt x="27813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278130" y="71627"/>
                  </a:lnTo>
                  <a:lnTo>
                    <a:pt x="278130" y="70103"/>
                  </a:lnTo>
                  <a:lnTo>
                    <a:pt x="3047" y="70103"/>
                  </a:lnTo>
                  <a:lnTo>
                    <a:pt x="1523" y="68579"/>
                  </a:lnTo>
                  <a:lnTo>
                    <a:pt x="3047" y="6857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78130" y="1524"/>
                  </a:lnTo>
                  <a:lnTo>
                    <a:pt x="278130" y="0"/>
                  </a:lnTo>
                  <a:close/>
                </a:path>
                <a:path w="278130" h="71755">
                  <a:moveTo>
                    <a:pt x="3047" y="68579"/>
                  </a:moveTo>
                  <a:lnTo>
                    <a:pt x="1523" y="68579"/>
                  </a:lnTo>
                  <a:lnTo>
                    <a:pt x="3047" y="70103"/>
                  </a:lnTo>
                  <a:lnTo>
                    <a:pt x="3047" y="68579"/>
                  </a:lnTo>
                  <a:close/>
                </a:path>
                <a:path w="278130" h="71755">
                  <a:moveTo>
                    <a:pt x="275081" y="68579"/>
                  </a:moveTo>
                  <a:lnTo>
                    <a:pt x="3047" y="68579"/>
                  </a:lnTo>
                  <a:lnTo>
                    <a:pt x="3047" y="70103"/>
                  </a:lnTo>
                  <a:lnTo>
                    <a:pt x="275081" y="70103"/>
                  </a:lnTo>
                  <a:lnTo>
                    <a:pt x="275081" y="68579"/>
                  </a:lnTo>
                  <a:close/>
                </a:path>
                <a:path w="278130" h="71755">
                  <a:moveTo>
                    <a:pt x="275081" y="1524"/>
                  </a:moveTo>
                  <a:lnTo>
                    <a:pt x="275081" y="70103"/>
                  </a:lnTo>
                  <a:lnTo>
                    <a:pt x="276605" y="68579"/>
                  </a:lnTo>
                  <a:lnTo>
                    <a:pt x="278130" y="68579"/>
                  </a:lnTo>
                  <a:lnTo>
                    <a:pt x="278130" y="3048"/>
                  </a:lnTo>
                  <a:lnTo>
                    <a:pt x="276605" y="3048"/>
                  </a:lnTo>
                  <a:lnTo>
                    <a:pt x="275081" y="1524"/>
                  </a:lnTo>
                  <a:close/>
                </a:path>
                <a:path w="278130" h="71755">
                  <a:moveTo>
                    <a:pt x="278130" y="68579"/>
                  </a:moveTo>
                  <a:lnTo>
                    <a:pt x="276605" y="68579"/>
                  </a:lnTo>
                  <a:lnTo>
                    <a:pt x="275081" y="70103"/>
                  </a:lnTo>
                  <a:lnTo>
                    <a:pt x="278130" y="70103"/>
                  </a:lnTo>
                  <a:lnTo>
                    <a:pt x="278130" y="68579"/>
                  </a:lnTo>
                  <a:close/>
                </a:path>
                <a:path w="278130" h="7175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78130" h="71755">
                  <a:moveTo>
                    <a:pt x="2750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75081" y="3048"/>
                  </a:lnTo>
                  <a:lnTo>
                    <a:pt x="275081" y="1524"/>
                  </a:lnTo>
                  <a:close/>
                </a:path>
                <a:path w="278130" h="71755">
                  <a:moveTo>
                    <a:pt x="278130" y="1524"/>
                  </a:moveTo>
                  <a:lnTo>
                    <a:pt x="275081" y="1524"/>
                  </a:lnTo>
                  <a:lnTo>
                    <a:pt x="276605" y="3048"/>
                  </a:lnTo>
                  <a:lnTo>
                    <a:pt x="278130" y="3048"/>
                  </a:lnTo>
                  <a:lnTo>
                    <a:pt x="2781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290" y="2905505"/>
              <a:ext cx="161290" cy="68580"/>
            </a:xfrm>
            <a:custGeom>
              <a:avLst/>
              <a:gdLst/>
              <a:ahLst/>
              <a:cxnLst/>
              <a:rect l="l" t="t" r="r" b="b"/>
              <a:pathLst>
                <a:path w="161289" h="68580">
                  <a:moveTo>
                    <a:pt x="16078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60781" y="68579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8766" y="2903981"/>
              <a:ext cx="163830" cy="71755"/>
            </a:xfrm>
            <a:custGeom>
              <a:avLst/>
              <a:gdLst/>
              <a:ahLst/>
              <a:cxnLst/>
              <a:rect l="l" t="t" r="r" b="b"/>
              <a:pathLst>
                <a:path w="163830" h="71755">
                  <a:moveTo>
                    <a:pt x="163830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63830" y="71627"/>
                  </a:lnTo>
                  <a:lnTo>
                    <a:pt x="163830" y="70103"/>
                  </a:lnTo>
                  <a:lnTo>
                    <a:pt x="3047" y="70103"/>
                  </a:lnTo>
                  <a:lnTo>
                    <a:pt x="1523" y="68579"/>
                  </a:lnTo>
                  <a:lnTo>
                    <a:pt x="3047" y="6857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63830" y="1524"/>
                  </a:lnTo>
                  <a:lnTo>
                    <a:pt x="163830" y="0"/>
                  </a:lnTo>
                  <a:close/>
                </a:path>
                <a:path w="163830" h="71755">
                  <a:moveTo>
                    <a:pt x="3047" y="68579"/>
                  </a:moveTo>
                  <a:lnTo>
                    <a:pt x="1523" y="68579"/>
                  </a:lnTo>
                  <a:lnTo>
                    <a:pt x="3047" y="70103"/>
                  </a:lnTo>
                  <a:lnTo>
                    <a:pt x="3047" y="68579"/>
                  </a:lnTo>
                  <a:close/>
                </a:path>
                <a:path w="163830" h="71755">
                  <a:moveTo>
                    <a:pt x="160781" y="68579"/>
                  </a:moveTo>
                  <a:lnTo>
                    <a:pt x="3047" y="68579"/>
                  </a:lnTo>
                  <a:lnTo>
                    <a:pt x="3047" y="70103"/>
                  </a:lnTo>
                  <a:lnTo>
                    <a:pt x="160781" y="70103"/>
                  </a:lnTo>
                  <a:lnTo>
                    <a:pt x="160781" y="68579"/>
                  </a:lnTo>
                  <a:close/>
                </a:path>
                <a:path w="163830" h="71755">
                  <a:moveTo>
                    <a:pt x="160781" y="1524"/>
                  </a:moveTo>
                  <a:lnTo>
                    <a:pt x="160781" y="70103"/>
                  </a:lnTo>
                  <a:lnTo>
                    <a:pt x="162306" y="68579"/>
                  </a:lnTo>
                  <a:lnTo>
                    <a:pt x="163830" y="68579"/>
                  </a:lnTo>
                  <a:lnTo>
                    <a:pt x="163830" y="3048"/>
                  </a:lnTo>
                  <a:lnTo>
                    <a:pt x="162306" y="3048"/>
                  </a:lnTo>
                  <a:lnTo>
                    <a:pt x="160781" y="1524"/>
                  </a:lnTo>
                  <a:close/>
                </a:path>
                <a:path w="163830" h="71755">
                  <a:moveTo>
                    <a:pt x="163830" y="68579"/>
                  </a:moveTo>
                  <a:lnTo>
                    <a:pt x="162306" y="68579"/>
                  </a:lnTo>
                  <a:lnTo>
                    <a:pt x="160781" y="70103"/>
                  </a:lnTo>
                  <a:lnTo>
                    <a:pt x="163830" y="70103"/>
                  </a:lnTo>
                  <a:lnTo>
                    <a:pt x="163830" y="68579"/>
                  </a:lnTo>
                  <a:close/>
                </a:path>
                <a:path w="163830" h="7175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63830" h="71755">
                  <a:moveTo>
                    <a:pt x="160781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60781" y="3048"/>
                  </a:lnTo>
                  <a:lnTo>
                    <a:pt x="160781" y="1524"/>
                  </a:lnTo>
                  <a:close/>
                </a:path>
                <a:path w="163830" h="71755">
                  <a:moveTo>
                    <a:pt x="163830" y="1524"/>
                  </a:moveTo>
                  <a:lnTo>
                    <a:pt x="160781" y="1524"/>
                  </a:lnTo>
                  <a:lnTo>
                    <a:pt x="162306" y="3048"/>
                  </a:lnTo>
                  <a:lnTo>
                    <a:pt x="163830" y="3048"/>
                  </a:lnTo>
                  <a:lnTo>
                    <a:pt x="16383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3614" y="2791205"/>
              <a:ext cx="24765" cy="182880"/>
            </a:xfrm>
            <a:custGeom>
              <a:avLst/>
              <a:gdLst/>
              <a:ahLst/>
              <a:cxnLst/>
              <a:rect l="l" t="t" r="r" b="b"/>
              <a:pathLst>
                <a:path w="24765" h="182880">
                  <a:moveTo>
                    <a:pt x="16002" y="35813"/>
                  </a:moveTo>
                  <a:lnTo>
                    <a:pt x="7620" y="35813"/>
                  </a:lnTo>
                  <a:lnTo>
                    <a:pt x="7620" y="182879"/>
                  </a:lnTo>
                  <a:lnTo>
                    <a:pt x="16002" y="182879"/>
                  </a:lnTo>
                  <a:lnTo>
                    <a:pt x="16002" y="35813"/>
                  </a:lnTo>
                  <a:close/>
                </a:path>
                <a:path w="24765" h="182880">
                  <a:moveTo>
                    <a:pt x="12192" y="0"/>
                  </a:moveTo>
                  <a:lnTo>
                    <a:pt x="0" y="40386"/>
                  </a:lnTo>
                  <a:lnTo>
                    <a:pt x="7620" y="40386"/>
                  </a:lnTo>
                  <a:lnTo>
                    <a:pt x="7620" y="35813"/>
                  </a:lnTo>
                  <a:lnTo>
                    <a:pt x="23003" y="35813"/>
                  </a:lnTo>
                  <a:lnTo>
                    <a:pt x="12192" y="0"/>
                  </a:lnTo>
                  <a:close/>
                </a:path>
                <a:path w="24765" h="182880">
                  <a:moveTo>
                    <a:pt x="23003" y="35813"/>
                  </a:moveTo>
                  <a:lnTo>
                    <a:pt x="16002" y="35813"/>
                  </a:lnTo>
                  <a:lnTo>
                    <a:pt x="16002" y="40386"/>
                  </a:lnTo>
                  <a:lnTo>
                    <a:pt x="24384" y="40386"/>
                  </a:lnTo>
                  <a:lnTo>
                    <a:pt x="23003" y="3581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984" y="3020567"/>
              <a:ext cx="1819275" cy="309880"/>
            </a:xfrm>
            <a:custGeom>
              <a:avLst/>
              <a:gdLst/>
              <a:ahLst/>
              <a:cxnLst/>
              <a:rect l="l" t="t" r="r" b="b"/>
              <a:pathLst>
                <a:path w="1819275" h="309879">
                  <a:moveTo>
                    <a:pt x="1818894" y="297180"/>
                  </a:moveTo>
                  <a:lnTo>
                    <a:pt x="1814461" y="294894"/>
                  </a:lnTo>
                  <a:lnTo>
                    <a:pt x="1795272" y="284988"/>
                  </a:lnTo>
                  <a:lnTo>
                    <a:pt x="1795272" y="294894"/>
                  </a:lnTo>
                  <a:lnTo>
                    <a:pt x="9906" y="294894"/>
                  </a:lnTo>
                  <a:lnTo>
                    <a:pt x="9906" y="23622"/>
                  </a:lnTo>
                  <a:lnTo>
                    <a:pt x="16002" y="23622"/>
                  </a:lnTo>
                  <a:lnTo>
                    <a:pt x="14770" y="19812"/>
                  </a:lnTo>
                  <a:lnTo>
                    <a:pt x="8382" y="0"/>
                  </a:lnTo>
                  <a:lnTo>
                    <a:pt x="0" y="23622"/>
                  </a:lnTo>
                  <a:lnTo>
                    <a:pt x="6096" y="23622"/>
                  </a:lnTo>
                  <a:lnTo>
                    <a:pt x="6096" y="297180"/>
                  </a:lnTo>
                  <a:lnTo>
                    <a:pt x="8382" y="297180"/>
                  </a:lnTo>
                  <a:lnTo>
                    <a:pt x="8382" y="299466"/>
                  </a:lnTo>
                  <a:lnTo>
                    <a:pt x="1795272" y="299466"/>
                  </a:lnTo>
                  <a:lnTo>
                    <a:pt x="1795272" y="309372"/>
                  </a:lnTo>
                  <a:lnTo>
                    <a:pt x="1814461" y="299466"/>
                  </a:lnTo>
                  <a:lnTo>
                    <a:pt x="1818894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7236" y="3233927"/>
              <a:ext cx="197485" cy="8890"/>
            </a:xfrm>
            <a:custGeom>
              <a:avLst/>
              <a:gdLst/>
              <a:ahLst/>
              <a:cxnLst/>
              <a:rect l="l" t="t" r="r" b="b"/>
              <a:pathLst>
                <a:path w="197485" h="8889">
                  <a:moveTo>
                    <a:pt x="197357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197357" y="8382"/>
                  </a:lnTo>
                  <a:lnTo>
                    <a:pt x="1973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5805" y="2974085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9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1546" y="2974085"/>
              <a:ext cx="619760" cy="342900"/>
            </a:xfrm>
            <a:custGeom>
              <a:avLst/>
              <a:gdLst/>
              <a:ahLst/>
              <a:cxnLst/>
              <a:rect l="l" t="t" r="r" b="b"/>
              <a:pathLst>
                <a:path w="619760" h="342900">
                  <a:moveTo>
                    <a:pt x="0" y="0"/>
                  </a:moveTo>
                  <a:lnTo>
                    <a:pt x="0" y="342899"/>
                  </a:lnTo>
                </a:path>
                <a:path w="619760" h="342900">
                  <a:moveTo>
                    <a:pt x="275844" y="0"/>
                  </a:moveTo>
                  <a:lnTo>
                    <a:pt x="275844" y="342899"/>
                  </a:lnTo>
                </a:path>
                <a:path w="619760" h="342900">
                  <a:moveTo>
                    <a:pt x="619505" y="0"/>
                  </a:moveTo>
                  <a:lnTo>
                    <a:pt x="619505" y="34289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1071" y="2974085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9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4594" y="3105912"/>
              <a:ext cx="779780" cy="8890"/>
            </a:xfrm>
            <a:custGeom>
              <a:avLst/>
              <a:gdLst/>
              <a:ahLst/>
              <a:cxnLst/>
              <a:rect l="l" t="t" r="r" b="b"/>
              <a:pathLst>
                <a:path w="779780" h="8889">
                  <a:moveTo>
                    <a:pt x="779526" y="0"/>
                  </a:moveTo>
                  <a:lnTo>
                    <a:pt x="0" y="0"/>
                  </a:lnTo>
                  <a:lnTo>
                    <a:pt x="0" y="8381"/>
                  </a:lnTo>
                  <a:lnTo>
                    <a:pt x="779526" y="8381"/>
                  </a:lnTo>
                  <a:lnTo>
                    <a:pt x="7795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0744" y="3108972"/>
              <a:ext cx="24130" cy="130810"/>
            </a:xfrm>
            <a:custGeom>
              <a:avLst/>
              <a:gdLst/>
              <a:ahLst/>
              <a:cxnLst/>
              <a:rect l="l" t="t" r="r" b="b"/>
              <a:pathLst>
                <a:path w="24130" h="130810">
                  <a:moveTo>
                    <a:pt x="23622" y="127254"/>
                  </a:moveTo>
                  <a:lnTo>
                    <a:pt x="0" y="127254"/>
                  </a:lnTo>
                  <a:lnTo>
                    <a:pt x="0" y="130289"/>
                  </a:lnTo>
                  <a:lnTo>
                    <a:pt x="23622" y="130289"/>
                  </a:lnTo>
                  <a:lnTo>
                    <a:pt x="23622" y="127254"/>
                  </a:lnTo>
                  <a:close/>
                </a:path>
                <a:path w="24130" h="130810">
                  <a:moveTo>
                    <a:pt x="23622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23622" y="3035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1519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65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Preemption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Thresholds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(PT)</a:t>
            </a:r>
            <a:endParaRPr sz="1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925"/>
              </a:spcBef>
            </a:pPr>
            <a:r>
              <a:rPr sz="900" dirty="0">
                <a:latin typeface="Arial MT"/>
                <a:cs typeface="Arial MT"/>
              </a:rPr>
              <a:t>Each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has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two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priorities:</a:t>
            </a:r>
            <a:endParaRPr sz="900">
              <a:latin typeface="Arial MT"/>
              <a:cs typeface="Arial MT"/>
            </a:endParaRPr>
          </a:p>
          <a:p>
            <a:pPr marL="452120" marR="140970" indent="-142240">
              <a:lnSpc>
                <a:spcPct val="102000"/>
              </a:lnSpc>
              <a:spcBef>
                <a:spcPts val="365"/>
              </a:spcBef>
            </a:pPr>
            <a:r>
              <a:rPr sz="750" dirty="0">
                <a:latin typeface="Arial MT"/>
                <a:cs typeface="Arial MT"/>
              </a:rPr>
              <a:t>P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555" baseline="-22222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nominal</a:t>
            </a:r>
            <a:r>
              <a:rPr sz="750" spc="2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priority</a:t>
            </a:r>
            <a:r>
              <a:rPr sz="750" dirty="0">
                <a:latin typeface="Arial MT"/>
                <a:cs typeface="Arial MT"/>
              </a:rPr>
              <a:t>:</a:t>
            </a:r>
            <a:r>
              <a:rPr sz="750" spc="26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used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enqueue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2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the</a:t>
            </a:r>
            <a:r>
              <a:rPr sz="750" dirty="0">
                <a:latin typeface="Arial MT"/>
                <a:cs typeface="Arial MT"/>
              </a:rPr>
              <a:t> ready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queue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preempt</a:t>
            </a:r>
            <a:endParaRPr sz="750">
              <a:latin typeface="Arial MT"/>
              <a:cs typeface="Arial MT"/>
            </a:endParaRPr>
          </a:p>
          <a:p>
            <a:pPr marL="310515">
              <a:lnSpc>
                <a:spcPct val="100000"/>
              </a:lnSpc>
              <a:spcBef>
                <a:spcPts val="385"/>
              </a:spcBef>
            </a:pPr>
            <a:r>
              <a:rPr sz="750" dirty="0">
                <a:latin typeface="Symbol"/>
                <a:cs typeface="Symbol"/>
              </a:rPr>
              <a:t>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397" baseline="-22222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threshold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priority</a:t>
            </a:r>
            <a:r>
              <a:rPr sz="750" dirty="0">
                <a:latin typeface="Arial MT"/>
                <a:cs typeface="Arial MT"/>
              </a:rPr>
              <a:t>: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used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for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execution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750">
              <a:latin typeface="Arial MT"/>
              <a:cs typeface="Arial MT"/>
            </a:endParaRPr>
          </a:p>
          <a:p>
            <a:pPr marL="311150" marR="2294890" indent="-48260">
              <a:lnSpc>
                <a:spcPct val="125800"/>
              </a:lnSpc>
            </a:pPr>
            <a:r>
              <a:rPr sz="600" spc="-10" dirty="0">
                <a:latin typeface="Arial MT"/>
                <a:cs typeface="Arial MT"/>
              </a:rPr>
              <a:t>threshold</a:t>
            </a:r>
            <a:r>
              <a:rPr sz="600" spc="500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nominal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3500" y="2468879"/>
            <a:ext cx="1696720" cy="2298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75"/>
              </a:spcBef>
            </a:pPr>
            <a:r>
              <a:rPr sz="750" dirty="0">
                <a:latin typeface="Arial MT"/>
                <a:cs typeface="Arial MT"/>
              </a:rPr>
              <a:t>threshold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priority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dirty="0">
                <a:latin typeface="Symbol"/>
                <a:cs typeface="Symbol"/>
              </a:rPr>
              <a:t>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nominal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priority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84120" y="2790443"/>
            <a:ext cx="398145" cy="452120"/>
          </a:xfrm>
          <a:custGeom>
            <a:avLst/>
            <a:gdLst/>
            <a:ahLst/>
            <a:cxnLst/>
            <a:rect l="l" t="t" r="r" b="b"/>
            <a:pathLst>
              <a:path w="398144" h="452119">
                <a:moveTo>
                  <a:pt x="383286" y="443484"/>
                </a:moveTo>
                <a:lnTo>
                  <a:pt x="0" y="443484"/>
                </a:lnTo>
                <a:lnTo>
                  <a:pt x="0" y="451866"/>
                </a:lnTo>
                <a:lnTo>
                  <a:pt x="383286" y="451866"/>
                </a:lnTo>
                <a:lnTo>
                  <a:pt x="383286" y="443484"/>
                </a:lnTo>
                <a:close/>
              </a:path>
              <a:path w="398144" h="452119">
                <a:moveTo>
                  <a:pt x="397764" y="143256"/>
                </a:moveTo>
                <a:lnTo>
                  <a:pt x="389369" y="143256"/>
                </a:lnTo>
                <a:lnTo>
                  <a:pt x="389369" y="0"/>
                </a:lnTo>
                <a:lnTo>
                  <a:pt x="381000" y="0"/>
                </a:lnTo>
                <a:lnTo>
                  <a:pt x="381000" y="143256"/>
                </a:lnTo>
                <a:lnTo>
                  <a:pt x="373951" y="143256"/>
                </a:lnTo>
                <a:lnTo>
                  <a:pt x="373951" y="147066"/>
                </a:lnTo>
                <a:lnTo>
                  <a:pt x="380085" y="147066"/>
                </a:lnTo>
                <a:lnTo>
                  <a:pt x="380085" y="183896"/>
                </a:lnTo>
                <a:lnTo>
                  <a:pt x="391045" y="183896"/>
                </a:lnTo>
                <a:lnTo>
                  <a:pt x="391045" y="147078"/>
                </a:lnTo>
                <a:lnTo>
                  <a:pt x="396608" y="147078"/>
                </a:lnTo>
                <a:lnTo>
                  <a:pt x="397764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09921" y="1387852"/>
            <a:ext cx="132969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Unfeasible</a:t>
            </a:r>
            <a:r>
              <a:rPr sz="11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task</a:t>
            </a:r>
            <a:r>
              <a:rPr sz="1150" b="1" spc="-25" dirty="0">
                <a:solidFill>
                  <a:srgbClr val="FF0000"/>
                </a:solidFill>
                <a:latin typeface="Arial"/>
                <a:cs typeface="Arial"/>
              </a:rPr>
              <a:t> set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97146" y="1912620"/>
            <a:ext cx="1953260" cy="24765"/>
          </a:xfrm>
          <a:custGeom>
            <a:avLst/>
            <a:gdLst/>
            <a:ahLst/>
            <a:cxnLst/>
            <a:rect l="l" t="t" r="r" b="b"/>
            <a:pathLst>
              <a:path w="1953259" h="24764">
                <a:moveTo>
                  <a:pt x="1928622" y="0"/>
                </a:moveTo>
                <a:lnTo>
                  <a:pt x="1928622" y="24383"/>
                </a:lnTo>
                <a:lnTo>
                  <a:pt x="1948434" y="14477"/>
                </a:lnTo>
                <a:lnTo>
                  <a:pt x="1932431" y="14477"/>
                </a:lnTo>
                <a:lnTo>
                  <a:pt x="1932431" y="9905"/>
                </a:lnTo>
                <a:lnTo>
                  <a:pt x="1948434" y="9905"/>
                </a:lnTo>
                <a:lnTo>
                  <a:pt x="1928622" y="0"/>
                </a:lnTo>
                <a:close/>
              </a:path>
              <a:path w="1953259" h="24764">
                <a:moveTo>
                  <a:pt x="1928622" y="9905"/>
                </a:moveTo>
                <a:lnTo>
                  <a:pt x="0" y="9905"/>
                </a:lnTo>
                <a:lnTo>
                  <a:pt x="0" y="14477"/>
                </a:lnTo>
                <a:lnTo>
                  <a:pt x="1928622" y="14477"/>
                </a:lnTo>
                <a:lnTo>
                  <a:pt x="1928622" y="9905"/>
                </a:lnTo>
                <a:close/>
              </a:path>
              <a:path w="1953259" h="24764">
                <a:moveTo>
                  <a:pt x="1948434" y="9905"/>
                </a:moveTo>
                <a:lnTo>
                  <a:pt x="1932431" y="9905"/>
                </a:lnTo>
                <a:lnTo>
                  <a:pt x="1932431" y="14477"/>
                </a:lnTo>
                <a:lnTo>
                  <a:pt x="1948434" y="14477"/>
                </a:lnTo>
                <a:lnTo>
                  <a:pt x="1953005" y="12191"/>
                </a:lnTo>
                <a:lnTo>
                  <a:pt x="1948434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97323" y="1815334"/>
            <a:ext cx="609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40173" y="1672953"/>
            <a:ext cx="69850" cy="4724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1000" spc="-50" dirty="0">
                <a:latin typeface="Symbol"/>
                <a:cs typeface="Symbol"/>
              </a:rPr>
              <a:t></a:t>
            </a:r>
            <a:endParaRPr sz="1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r>
              <a:rPr sz="1000" spc="-50" dirty="0">
                <a:latin typeface="Symbol"/>
                <a:cs typeface="Symbol"/>
              </a:rPr>
              <a:t>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7323" y="2038599"/>
            <a:ext cx="609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94097" y="1753361"/>
            <a:ext cx="562610" cy="590550"/>
            <a:chOff x="4594097" y="1753361"/>
            <a:chExt cx="562610" cy="590550"/>
          </a:xfrm>
        </p:grpSpPr>
        <p:sp>
          <p:nvSpPr>
            <p:cNvPr id="28" name="object 28"/>
            <p:cNvSpPr/>
            <p:nvPr/>
          </p:nvSpPr>
          <p:spPr>
            <a:xfrm>
              <a:off x="4594097" y="1753361"/>
              <a:ext cx="6350" cy="170180"/>
            </a:xfrm>
            <a:custGeom>
              <a:avLst/>
              <a:gdLst/>
              <a:ahLst/>
              <a:cxnLst/>
              <a:rect l="l" t="t" r="r" b="b"/>
              <a:pathLst>
                <a:path w="6350" h="170180">
                  <a:moveTo>
                    <a:pt x="6095" y="0"/>
                  </a:moveTo>
                  <a:lnTo>
                    <a:pt x="0" y="0"/>
                  </a:lnTo>
                  <a:lnTo>
                    <a:pt x="0" y="169925"/>
                  </a:lnTo>
                  <a:lnTo>
                    <a:pt x="6095" y="169925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53405" y="1928621"/>
              <a:ext cx="3175" cy="415290"/>
            </a:xfrm>
            <a:custGeom>
              <a:avLst/>
              <a:gdLst/>
              <a:ahLst/>
              <a:cxnLst/>
              <a:rect l="l" t="t" r="r" b="b"/>
              <a:pathLst>
                <a:path w="3175" h="415289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  <a:path w="3175" h="415289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1524" y="6096"/>
                  </a:lnTo>
                  <a:close/>
                </a:path>
                <a:path w="3175" h="415289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8" y="13716"/>
                  </a:lnTo>
                  <a:lnTo>
                    <a:pt x="1524" y="12192"/>
                  </a:lnTo>
                  <a:close/>
                </a:path>
                <a:path w="3175" h="415289">
                  <a:moveTo>
                    <a:pt x="1524" y="18287"/>
                  </a:moveTo>
                  <a:lnTo>
                    <a:pt x="0" y="19050"/>
                  </a:lnTo>
                  <a:lnTo>
                    <a:pt x="0" y="19811"/>
                  </a:lnTo>
                  <a:lnTo>
                    <a:pt x="1524" y="20574"/>
                  </a:lnTo>
                  <a:lnTo>
                    <a:pt x="3048" y="19811"/>
                  </a:lnTo>
                  <a:lnTo>
                    <a:pt x="3048" y="19050"/>
                  </a:lnTo>
                  <a:lnTo>
                    <a:pt x="1524" y="18287"/>
                  </a:lnTo>
                  <a:close/>
                </a:path>
                <a:path w="3175" h="415289">
                  <a:moveTo>
                    <a:pt x="1524" y="23622"/>
                  </a:moveTo>
                  <a:lnTo>
                    <a:pt x="0" y="25146"/>
                  </a:lnTo>
                  <a:lnTo>
                    <a:pt x="1524" y="26670"/>
                  </a:lnTo>
                  <a:lnTo>
                    <a:pt x="3048" y="25146"/>
                  </a:lnTo>
                  <a:lnTo>
                    <a:pt x="1524" y="23622"/>
                  </a:lnTo>
                  <a:close/>
                </a:path>
                <a:path w="3175" h="415289">
                  <a:moveTo>
                    <a:pt x="1524" y="29718"/>
                  </a:move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lnTo>
                    <a:pt x="1524" y="29718"/>
                  </a:lnTo>
                  <a:close/>
                </a:path>
                <a:path w="3175" h="415289">
                  <a:moveTo>
                    <a:pt x="1524" y="35813"/>
                  </a:moveTo>
                  <a:lnTo>
                    <a:pt x="0" y="37337"/>
                  </a:lnTo>
                  <a:lnTo>
                    <a:pt x="1524" y="38861"/>
                  </a:lnTo>
                  <a:lnTo>
                    <a:pt x="3048" y="37337"/>
                  </a:lnTo>
                  <a:lnTo>
                    <a:pt x="1524" y="35813"/>
                  </a:lnTo>
                  <a:close/>
                </a:path>
                <a:path w="3175" h="415289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8" y="43433"/>
                  </a:lnTo>
                  <a:lnTo>
                    <a:pt x="1524" y="41909"/>
                  </a:lnTo>
                  <a:close/>
                </a:path>
                <a:path w="3175" h="415289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8" y="49529"/>
                  </a:lnTo>
                  <a:lnTo>
                    <a:pt x="1524" y="48005"/>
                  </a:lnTo>
                  <a:close/>
                </a:path>
                <a:path w="3175" h="415289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1"/>
                  </a:lnTo>
                  <a:close/>
                </a:path>
                <a:path w="3175" h="415289">
                  <a:moveTo>
                    <a:pt x="1524" y="60198"/>
                  </a:moveTo>
                  <a:lnTo>
                    <a:pt x="0" y="61722"/>
                  </a:lnTo>
                  <a:lnTo>
                    <a:pt x="1524" y="63246"/>
                  </a:lnTo>
                  <a:lnTo>
                    <a:pt x="3048" y="61722"/>
                  </a:lnTo>
                  <a:lnTo>
                    <a:pt x="1524" y="60198"/>
                  </a:lnTo>
                  <a:close/>
                </a:path>
                <a:path w="3175" h="415289">
                  <a:moveTo>
                    <a:pt x="1524" y="66294"/>
                  </a:moveTo>
                  <a:lnTo>
                    <a:pt x="0" y="67818"/>
                  </a:lnTo>
                  <a:lnTo>
                    <a:pt x="1524" y="69342"/>
                  </a:lnTo>
                  <a:lnTo>
                    <a:pt x="3048" y="67818"/>
                  </a:lnTo>
                  <a:lnTo>
                    <a:pt x="1524" y="66294"/>
                  </a:lnTo>
                  <a:close/>
                </a:path>
                <a:path w="3175" h="415289">
                  <a:moveTo>
                    <a:pt x="1524" y="72389"/>
                  </a:moveTo>
                  <a:lnTo>
                    <a:pt x="0" y="73913"/>
                  </a:lnTo>
                  <a:lnTo>
                    <a:pt x="1524" y="75437"/>
                  </a:lnTo>
                  <a:lnTo>
                    <a:pt x="3048" y="73913"/>
                  </a:lnTo>
                  <a:lnTo>
                    <a:pt x="1524" y="72389"/>
                  </a:lnTo>
                  <a:close/>
                </a:path>
                <a:path w="3175" h="415289">
                  <a:moveTo>
                    <a:pt x="1524" y="78485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8" y="80009"/>
                  </a:lnTo>
                  <a:lnTo>
                    <a:pt x="1524" y="78485"/>
                  </a:lnTo>
                  <a:close/>
                </a:path>
                <a:path w="3175" h="415289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8" y="86105"/>
                  </a:lnTo>
                  <a:lnTo>
                    <a:pt x="1524" y="84581"/>
                  </a:lnTo>
                  <a:close/>
                </a:path>
                <a:path w="3175" h="415289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8" y="92201"/>
                  </a:lnTo>
                  <a:lnTo>
                    <a:pt x="1524" y="90677"/>
                  </a:lnTo>
                  <a:close/>
                </a:path>
                <a:path w="3175" h="415289">
                  <a:moveTo>
                    <a:pt x="1524" y="96774"/>
                  </a:move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lnTo>
                    <a:pt x="1524" y="96774"/>
                  </a:lnTo>
                  <a:close/>
                </a:path>
                <a:path w="3175" h="415289">
                  <a:moveTo>
                    <a:pt x="1524" y="102870"/>
                  </a:move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lnTo>
                    <a:pt x="1524" y="102870"/>
                  </a:lnTo>
                  <a:close/>
                </a:path>
                <a:path w="3175" h="415289">
                  <a:moveTo>
                    <a:pt x="1524" y="108966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8" y="110489"/>
                  </a:lnTo>
                  <a:lnTo>
                    <a:pt x="1524" y="108966"/>
                  </a:lnTo>
                  <a:close/>
                </a:path>
                <a:path w="3175" h="415289">
                  <a:moveTo>
                    <a:pt x="1524" y="115061"/>
                  </a:moveTo>
                  <a:lnTo>
                    <a:pt x="0" y="116585"/>
                  </a:lnTo>
                  <a:lnTo>
                    <a:pt x="1524" y="118109"/>
                  </a:lnTo>
                  <a:lnTo>
                    <a:pt x="3048" y="116585"/>
                  </a:lnTo>
                  <a:lnTo>
                    <a:pt x="1524" y="115061"/>
                  </a:lnTo>
                  <a:close/>
                </a:path>
                <a:path w="3175" h="415289">
                  <a:moveTo>
                    <a:pt x="1524" y="121157"/>
                  </a:moveTo>
                  <a:lnTo>
                    <a:pt x="0" y="122681"/>
                  </a:lnTo>
                  <a:lnTo>
                    <a:pt x="1524" y="124205"/>
                  </a:lnTo>
                  <a:lnTo>
                    <a:pt x="3048" y="122681"/>
                  </a:lnTo>
                  <a:lnTo>
                    <a:pt x="1524" y="121157"/>
                  </a:lnTo>
                  <a:close/>
                </a:path>
                <a:path w="3175" h="415289">
                  <a:moveTo>
                    <a:pt x="1524" y="127253"/>
                  </a:moveTo>
                  <a:lnTo>
                    <a:pt x="0" y="128777"/>
                  </a:lnTo>
                  <a:lnTo>
                    <a:pt x="1524" y="130301"/>
                  </a:lnTo>
                  <a:lnTo>
                    <a:pt x="3048" y="128777"/>
                  </a:lnTo>
                  <a:lnTo>
                    <a:pt x="1524" y="127253"/>
                  </a:lnTo>
                  <a:close/>
                </a:path>
                <a:path w="3175" h="415289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lnTo>
                    <a:pt x="1524" y="133350"/>
                  </a:lnTo>
                  <a:close/>
                </a:path>
                <a:path w="3175" h="415289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lnTo>
                    <a:pt x="1524" y="139446"/>
                  </a:lnTo>
                  <a:close/>
                </a:path>
                <a:path w="3175" h="415289">
                  <a:moveTo>
                    <a:pt x="1524" y="145542"/>
                  </a:moveTo>
                  <a:lnTo>
                    <a:pt x="0" y="147066"/>
                  </a:lnTo>
                  <a:lnTo>
                    <a:pt x="1524" y="148589"/>
                  </a:lnTo>
                  <a:lnTo>
                    <a:pt x="3048" y="147066"/>
                  </a:lnTo>
                  <a:lnTo>
                    <a:pt x="1524" y="145542"/>
                  </a:lnTo>
                  <a:close/>
                </a:path>
                <a:path w="3175" h="415289">
                  <a:moveTo>
                    <a:pt x="1524" y="151637"/>
                  </a:moveTo>
                  <a:lnTo>
                    <a:pt x="0" y="153161"/>
                  </a:lnTo>
                  <a:lnTo>
                    <a:pt x="1524" y="154685"/>
                  </a:lnTo>
                  <a:lnTo>
                    <a:pt x="3048" y="153161"/>
                  </a:lnTo>
                  <a:lnTo>
                    <a:pt x="1524" y="151637"/>
                  </a:lnTo>
                  <a:close/>
                </a:path>
                <a:path w="3175" h="415289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8" y="159257"/>
                  </a:lnTo>
                  <a:lnTo>
                    <a:pt x="1524" y="157733"/>
                  </a:lnTo>
                  <a:close/>
                </a:path>
                <a:path w="3175" h="415289">
                  <a:moveTo>
                    <a:pt x="1524" y="163829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8" y="165353"/>
                  </a:lnTo>
                  <a:lnTo>
                    <a:pt x="1524" y="163829"/>
                  </a:lnTo>
                  <a:close/>
                </a:path>
                <a:path w="3175" h="415289">
                  <a:moveTo>
                    <a:pt x="1524" y="169925"/>
                  </a:move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lnTo>
                    <a:pt x="1524" y="169925"/>
                  </a:lnTo>
                  <a:close/>
                </a:path>
                <a:path w="3175" h="415289">
                  <a:moveTo>
                    <a:pt x="1524" y="175259"/>
                  </a:moveTo>
                  <a:lnTo>
                    <a:pt x="0" y="176783"/>
                  </a:lnTo>
                  <a:lnTo>
                    <a:pt x="1524" y="178307"/>
                  </a:lnTo>
                  <a:lnTo>
                    <a:pt x="3048" y="176783"/>
                  </a:lnTo>
                  <a:lnTo>
                    <a:pt x="1524" y="175259"/>
                  </a:lnTo>
                  <a:close/>
                </a:path>
                <a:path w="3175" h="415289">
                  <a:moveTo>
                    <a:pt x="1524" y="181355"/>
                  </a:moveTo>
                  <a:lnTo>
                    <a:pt x="0" y="182879"/>
                  </a:lnTo>
                  <a:lnTo>
                    <a:pt x="1524" y="184403"/>
                  </a:lnTo>
                  <a:lnTo>
                    <a:pt x="3048" y="182879"/>
                  </a:lnTo>
                  <a:lnTo>
                    <a:pt x="1524" y="181355"/>
                  </a:lnTo>
                  <a:close/>
                </a:path>
                <a:path w="3175" h="415289">
                  <a:moveTo>
                    <a:pt x="1524" y="187451"/>
                  </a:moveTo>
                  <a:lnTo>
                    <a:pt x="0" y="188975"/>
                  </a:lnTo>
                  <a:lnTo>
                    <a:pt x="1524" y="190500"/>
                  </a:lnTo>
                  <a:lnTo>
                    <a:pt x="3048" y="188975"/>
                  </a:lnTo>
                  <a:lnTo>
                    <a:pt x="1524" y="187451"/>
                  </a:lnTo>
                  <a:close/>
                </a:path>
                <a:path w="3175" h="415289">
                  <a:moveTo>
                    <a:pt x="1524" y="193548"/>
                  </a:move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lnTo>
                    <a:pt x="1524" y="193548"/>
                  </a:lnTo>
                  <a:close/>
                </a:path>
                <a:path w="3175" h="415289">
                  <a:moveTo>
                    <a:pt x="1524" y="199644"/>
                  </a:move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lnTo>
                    <a:pt x="1524" y="199644"/>
                  </a:lnTo>
                  <a:close/>
                </a:path>
                <a:path w="3175" h="415289">
                  <a:moveTo>
                    <a:pt x="1524" y="205739"/>
                  </a:moveTo>
                  <a:lnTo>
                    <a:pt x="0" y="207263"/>
                  </a:lnTo>
                  <a:lnTo>
                    <a:pt x="1524" y="208787"/>
                  </a:lnTo>
                  <a:lnTo>
                    <a:pt x="3048" y="207263"/>
                  </a:lnTo>
                  <a:lnTo>
                    <a:pt x="1524" y="205739"/>
                  </a:lnTo>
                  <a:close/>
                </a:path>
                <a:path w="3175" h="415289">
                  <a:moveTo>
                    <a:pt x="1524" y="211835"/>
                  </a:moveTo>
                  <a:lnTo>
                    <a:pt x="0" y="213359"/>
                  </a:lnTo>
                  <a:lnTo>
                    <a:pt x="1524" y="214883"/>
                  </a:lnTo>
                  <a:lnTo>
                    <a:pt x="3048" y="213359"/>
                  </a:lnTo>
                  <a:lnTo>
                    <a:pt x="1524" y="211835"/>
                  </a:lnTo>
                  <a:close/>
                </a:path>
                <a:path w="3175" h="415289">
                  <a:moveTo>
                    <a:pt x="1524" y="217931"/>
                  </a:moveTo>
                  <a:lnTo>
                    <a:pt x="0" y="219455"/>
                  </a:lnTo>
                  <a:lnTo>
                    <a:pt x="1524" y="220979"/>
                  </a:lnTo>
                  <a:lnTo>
                    <a:pt x="3048" y="219455"/>
                  </a:lnTo>
                  <a:lnTo>
                    <a:pt x="1524" y="217931"/>
                  </a:lnTo>
                  <a:close/>
                </a:path>
                <a:path w="3175" h="415289">
                  <a:moveTo>
                    <a:pt x="1524" y="224027"/>
                  </a:moveTo>
                  <a:lnTo>
                    <a:pt x="0" y="225551"/>
                  </a:lnTo>
                  <a:lnTo>
                    <a:pt x="1524" y="227075"/>
                  </a:lnTo>
                  <a:lnTo>
                    <a:pt x="3048" y="225551"/>
                  </a:lnTo>
                  <a:lnTo>
                    <a:pt x="1524" y="224027"/>
                  </a:lnTo>
                  <a:close/>
                </a:path>
                <a:path w="3175" h="415289">
                  <a:moveTo>
                    <a:pt x="1524" y="230124"/>
                  </a:moveTo>
                  <a:lnTo>
                    <a:pt x="0" y="231648"/>
                  </a:lnTo>
                  <a:lnTo>
                    <a:pt x="1524" y="233172"/>
                  </a:lnTo>
                  <a:lnTo>
                    <a:pt x="3048" y="231648"/>
                  </a:lnTo>
                  <a:lnTo>
                    <a:pt x="1524" y="230124"/>
                  </a:lnTo>
                  <a:close/>
                </a:path>
                <a:path w="3175" h="415289">
                  <a:moveTo>
                    <a:pt x="1524" y="236220"/>
                  </a:moveTo>
                  <a:lnTo>
                    <a:pt x="0" y="237744"/>
                  </a:lnTo>
                  <a:lnTo>
                    <a:pt x="1524" y="239268"/>
                  </a:lnTo>
                  <a:lnTo>
                    <a:pt x="3048" y="237744"/>
                  </a:lnTo>
                  <a:lnTo>
                    <a:pt x="1524" y="236220"/>
                  </a:lnTo>
                  <a:close/>
                </a:path>
                <a:path w="3175" h="415289">
                  <a:moveTo>
                    <a:pt x="1524" y="242316"/>
                  </a:moveTo>
                  <a:lnTo>
                    <a:pt x="0" y="243839"/>
                  </a:lnTo>
                  <a:lnTo>
                    <a:pt x="1524" y="245363"/>
                  </a:lnTo>
                  <a:lnTo>
                    <a:pt x="3048" y="243839"/>
                  </a:lnTo>
                  <a:lnTo>
                    <a:pt x="1524" y="242316"/>
                  </a:lnTo>
                  <a:close/>
                </a:path>
                <a:path w="3175" h="415289">
                  <a:moveTo>
                    <a:pt x="1524" y="248411"/>
                  </a:moveTo>
                  <a:lnTo>
                    <a:pt x="0" y="249935"/>
                  </a:lnTo>
                  <a:lnTo>
                    <a:pt x="1524" y="251459"/>
                  </a:lnTo>
                  <a:lnTo>
                    <a:pt x="3048" y="249935"/>
                  </a:lnTo>
                  <a:lnTo>
                    <a:pt x="1524" y="248411"/>
                  </a:lnTo>
                  <a:close/>
                </a:path>
                <a:path w="3175" h="415289">
                  <a:moveTo>
                    <a:pt x="1524" y="254507"/>
                  </a:moveTo>
                  <a:lnTo>
                    <a:pt x="0" y="256031"/>
                  </a:lnTo>
                  <a:lnTo>
                    <a:pt x="1524" y="257555"/>
                  </a:lnTo>
                  <a:lnTo>
                    <a:pt x="3048" y="256031"/>
                  </a:lnTo>
                  <a:lnTo>
                    <a:pt x="1524" y="254507"/>
                  </a:lnTo>
                  <a:close/>
                </a:path>
                <a:path w="3175" h="415289">
                  <a:moveTo>
                    <a:pt x="1524" y="260603"/>
                  </a:moveTo>
                  <a:lnTo>
                    <a:pt x="0" y="262127"/>
                  </a:lnTo>
                  <a:lnTo>
                    <a:pt x="1524" y="263651"/>
                  </a:lnTo>
                  <a:lnTo>
                    <a:pt x="3048" y="262127"/>
                  </a:lnTo>
                  <a:lnTo>
                    <a:pt x="1524" y="260603"/>
                  </a:lnTo>
                  <a:close/>
                </a:path>
                <a:path w="3175" h="415289">
                  <a:moveTo>
                    <a:pt x="1524" y="266700"/>
                  </a:moveTo>
                  <a:lnTo>
                    <a:pt x="0" y="268224"/>
                  </a:lnTo>
                  <a:lnTo>
                    <a:pt x="1524" y="269748"/>
                  </a:lnTo>
                  <a:lnTo>
                    <a:pt x="3048" y="268224"/>
                  </a:lnTo>
                  <a:lnTo>
                    <a:pt x="1524" y="266700"/>
                  </a:lnTo>
                  <a:close/>
                </a:path>
                <a:path w="3175" h="415289">
                  <a:moveTo>
                    <a:pt x="1524" y="272796"/>
                  </a:moveTo>
                  <a:lnTo>
                    <a:pt x="0" y="274320"/>
                  </a:lnTo>
                  <a:lnTo>
                    <a:pt x="1524" y="275844"/>
                  </a:lnTo>
                  <a:lnTo>
                    <a:pt x="3048" y="274320"/>
                  </a:lnTo>
                  <a:lnTo>
                    <a:pt x="1524" y="272796"/>
                  </a:lnTo>
                  <a:close/>
                </a:path>
                <a:path w="3175" h="415289">
                  <a:moveTo>
                    <a:pt x="1524" y="278892"/>
                  </a:moveTo>
                  <a:lnTo>
                    <a:pt x="0" y="280416"/>
                  </a:lnTo>
                  <a:lnTo>
                    <a:pt x="1524" y="281939"/>
                  </a:lnTo>
                  <a:lnTo>
                    <a:pt x="3048" y="280416"/>
                  </a:lnTo>
                  <a:lnTo>
                    <a:pt x="1524" y="278892"/>
                  </a:lnTo>
                  <a:close/>
                </a:path>
                <a:path w="3175" h="415289">
                  <a:moveTo>
                    <a:pt x="1524" y="284987"/>
                  </a:moveTo>
                  <a:lnTo>
                    <a:pt x="0" y="286511"/>
                  </a:lnTo>
                  <a:lnTo>
                    <a:pt x="1524" y="288035"/>
                  </a:lnTo>
                  <a:lnTo>
                    <a:pt x="3048" y="286511"/>
                  </a:lnTo>
                  <a:lnTo>
                    <a:pt x="1524" y="284987"/>
                  </a:lnTo>
                  <a:close/>
                </a:path>
                <a:path w="3175" h="415289">
                  <a:moveTo>
                    <a:pt x="1524" y="291083"/>
                  </a:moveTo>
                  <a:lnTo>
                    <a:pt x="0" y="292607"/>
                  </a:lnTo>
                  <a:lnTo>
                    <a:pt x="1524" y="294131"/>
                  </a:lnTo>
                  <a:lnTo>
                    <a:pt x="3048" y="292607"/>
                  </a:lnTo>
                  <a:lnTo>
                    <a:pt x="1524" y="291083"/>
                  </a:lnTo>
                  <a:close/>
                </a:path>
                <a:path w="3175" h="415289">
                  <a:moveTo>
                    <a:pt x="1524" y="297179"/>
                  </a:moveTo>
                  <a:lnTo>
                    <a:pt x="0" y="298703"/>
                  </a:lnTo>
                  <a:lnTo>
                    <a:pt x="1524" y="300227"/>
                  </a:lnTo>
                  <a:lnTo>
                    <a:pt x="3048" y="298703"/>
                  </a:lnTo>
                  <a:lnTo>
                    <a:pt x="1524" y="297179"/>
                  </a:lnTo>
                  <a:close/>
                </a:path>
                <a:path w="3175" h="415289">
                  <a:moveTo>
                    <a:pt x="1524" y="303275"/>
                  </a:moveTo>
                  <a:lnTo>
                    <a:pt x="0" y="304800"/>
                  </a:lnTo>
                  <a:lnTo>
                    <a:pt x="1524" y="306324"/>
                  </a:lnTo>
                  <a:lnTo>
                    <a:pt x="3048" y="304800"/>
                  </a:lnTo>
                  <a:lnTo>
                    <a:pt x="1524" y="303275"/>
                  </a:lnTo>
                  <a:close/>
                </a:path>
                <a:path w="3175" h="415289">
                  <a:moveTo>
                    <a:pt x="1524" y="309372"/>
                  </a:moveTo>
                  <a:lnTo>
                    <a:pt x="0" y="310896"/>
                  </a:lnTo>
                  <a:lnTo>
                    <a:pt x="1524" y="312420"/>
                  </a:lnTo>
                  <a:lnTo>
                    <a:pt x="3048" y="310896"/>
                  </a:lnTo>
                  <a:lnTo>
                    <a:pt x="1524" y="309372"/>
                  </a:lnTo>
                  <a:close/>
                </a:path>
                <a:path w="3175" h="415289">
                  <a:moveTo>
                    <a:pt x="1524" y="315468"/>
                  </a:moveTo>
                  <a:lnTo>
                    <a:pt x="0" y="316992"/>
                  </a:lnTo>
                  <a:lnTo>
                    <a:pt x="1524" y="318516"/>
                  </a:lnTo>
                  <a:lnTo>
                    <a:pt x="3048" y="316992"/>
                  </a:lnTo>
                  <a:lnTo>
                    <a:pt x="1524" y="315468"/>
                  </a:lnTo>
                  <a:close/>
                </a:path>
                <a:path w="3175" h="415289">
                  <a:moveTo>
                    <a:pt x="1524" y="321563"/>
                  </a:moveTo>
                  <a:lnTo>
                    <a:pt x="0" y="323087"/>
                  </a:lnTo>
                  <a:lnTo>
                    <a:pt x="1524" y="324611"/>
                  </a:lnTo>
                  <a:lnTo>
                    <a:pt x="3048" y="323087"/>
                  </a:lnTo>
                  <a:lnTo>
                    <a:pt x="1524" y="321563"/>
                  </a:lnTo>
                  <a:close/>
                </a:path>
                <a:path w="3175" h="415289">
                  <a:moveTo>
                    <a:pt x="1524" y="327659"/>
                  </a:moveTo>
                  <a:lnTo>
                    <a:pt x="0" y="329183"/>
                  </a:lnTo>
                  <a:lnTo>
                    <a:pt x="1524" y="330707"/>
                  </a:lnTo>
                  <a:lnTo>
                    <a:pt x="3048" y="329183"/>
                  </a:lnTo>
                  <a:lnTo>
                    <a:pt x="1524" y="327659"/>
                  </a:lnTo>
                  <a:close/>
                </a:path>
                <a:path w="3175" h="415289">
                  <a:moveTo>
                    <a:pt x="1524" y="332994"/>
                  </a:moveTo>
                  <a:lnTo>
                    <a:pt x="0" y="334518"/>
                  </a:lnTo>
                  <a:lnTo>
                    <a:pt x="1524" y="336042"/>
                  </a:lnTo>
                  <a:lnTo>
                    <a:pt x="3048" y="334518"/>
                  </a:lnTo>
                  <a:lnTo>
                    <a:pt x="1524" y="332994"/>
                  </a:lnTo>
                  <a:close/>
                </a:path>
                <a:path w="3175" h="415289">
                  <a:moveTo>
                    <a:pt x="1524" y="339089"/>
                  </a:moveTo>
                  <a:lnTo>
                    <a:pt x="0" y="340613"/>
                  </a:lnTo>
                  <a:lnTo>
                    <a:pt x="1524" y="342137"/>
                  </a:lnTo>
                  <a:lnTo>
                    <a:pt x="3048" y="340613"/>
                  </a:lnTo>
                  <a:lnTo>
                    <a:pt x="1524" y="339089"/>
                  </a:lnTo>
                  <a:close/>
                </a:path>
                <a:path w="3175" h="415289">
                  <a:moveTo>
                    <a:pt x="1524" y="345185"/>
                  </a:moveTo>
                  <a:lnTo>
                    <a:pt x="0" y="346709"/>
                  </a:lnTo>
                  <a:lnTo>
                    <a:pt x="1524" y="348233"/>
                  </a:lnTo>
                  <a:lnTo>
                    <a:pt x="3048" y="346709"/>
                  </a:lnTo>
                  <a:lnTo>
                    <a:pt x="1524" y="345185"/>
                  </a:lnTo>
                  <a:close/>
                </a:path>
                <a:path w="3175" h="415289">
                  <a:moveTo>
                    <a:pt x="1524" y="351281"/>
                  </a:moveTo>
                  <a:lnTo>
                    <a:pt x="0" y="352805"/>
                  </a:lnTo>
                  <a:lnTo>
                    <a:pt x="1524" y="354329"/>
                  </a:lnTo>
                  <a:lnTo>
                    <a:pt x="3048" y="352805"/>
                  </a:lnTo>
                  <a:lnTo>
                    <a:pt x="1524" y="351281"/>
                  </a:lnTo>
                  <a:close/>
                </a:path>
                <a:path w="3175" h="415289">
                  <a:moveTo>
                    <a:pt x="1524" y="357377"/>
                  </a:moveTo>
                  <a:lnTo>
                    <a:pt x="0" y="358901"/>
                  </a:lnTo>
                  <a:lnTo>
                    <a:pt x="1524" y="360425"/>
                  </a:lnTo>
                  <a:lnTo>
                    <a:pt x="3048" y="358901"/>
                  </a:lnTo>
                  <a:lnTo>
                    <a:pt x="1524" y="357377"/>
                  </a:lnTo>
                  <a:close/>
                </a:path>
                <a:path w="3175" h="415289">
                  <a:moveTo>
                    <a:pt x="1524" y="363474"/>
                  </a:move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lnTo>
                    <a:pt x="1524" y="363474"/>
                  </a:lnTo>
                  <a:close/>
                </a:path>
                <a:path w="3175" h="415289">
                  <a:moveTo>
                    <a:pt x="1524" y="369570"/>
                  </a:move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lnTo>
                    <a:pt x="1524" y="369570"/>
                  </a:lnTo>
                  <a:close/>
                </a:path>
                <a:path w="3175" h="415289">
                  <a:moveTo>
                    <a:pt x="1524" y="375666"/>
                  </a:moveTo>
                  <a:lnTo>
                    <a:pt x="0" y="377189"/>
                  </a:lnTo>
                  <a:lnTo>
                    <a:pt x="1524" y="378713"/>
                  </a:lnTo>
                  <a:lnTo>
                    <a:pt x="3048" y="377189"/>
                  </a:lnTo>
                  <a:lnTo>
                    <a:pt x="1524" y="375666"/>
                  </a:lnTo>
                  <a:close/>
                </a:path>
                <a:path w="3175" h="415289">
                  <a:moveTo>
                    <a:pt x="1524" y="381761"/>
                  </a:moveTo>
                  <a:lnTo>
                    <a:pt x="0" y="383285"/>
                  </a:lnTo>
                  <a:lnTo>
                    <a:pt x="1524" y="384809"/>
                  </a:lnTo>
                  <a:lnTo>
                    <a:pt x="3048" y="383285"/>
                  </a:lnTo>
                  <a:lnTo>
                    <a:pt x="1524" y="381761"/>
                  </a:lnTo>
                  <a:close/>
                </a:path>
                <a:path w="3175" h="415289">
                  <a:moveTo>
                    <a:pt x="1524" y="387857"/>
                  </a:moveTo>
                  <a:lnTo>
                    <a:pt x="0" y="389381"/>
                  </a:lnTo>
                  <a:lnTo>
                    <a:pt x="1524" y="390905"/>
                  </a:lnTo>
                  <a:lnTo>
                    <a:pt x="3048" y="389381"/>
                  </a:lnTo>
                  <a:lnTo>
                    <a:pt x="1524" y="387857"/>
                  </a:lnTo>
                  <a:close/>
                </a:path>
                <a:path w="3175" h="415289">
                  <a:moveTo>
                    <a:pt x="1524" y="393953"/>
                  </a:moveTo>
                  <a:lnTo>
                    <a:pt x="0" y="395477"/>
                  </a:lnTo>
                  <a:lnTo>
                    <a:pt x="1524" y="397001"/>
                  </a:lnTo>
                  <a:lnTo>
                    <a:pt x="3048" y="395477"/>
                  </a:lnTo>
                  <a:lnTo>
                    <a:pt x="1524" y="393953"/>
                  </a:lnTo>
                  <a:close/>
                </a:path>
                <a:path w="3175" h="415289">
                  <a:moveTo>
                    <a:pt x="1524" y="400050"/>
                  </a:moveTo>
                  <a:lnTo>
                    <a:pt x="0" y="401574"/>
                  </a:lnTo>
                  <a:lnTo>
                    <a:pt x="1524" y="403098"/>
                  </a:lnTo>
                  <a:lnTo>
                    <a:pt x="3048" y="401574"/>
                  </a:lnTo>
                  <a:lnTo>
                    <a:pt x="1524" y="400050"/>
                  </a:lnTo>
                  <a:close/>
                </a:path>
                <a:path w="3175" h="415289">
                  <a:moveTo>
                    <a:pt x="1524" y="406146"/>
                  </a:moveTo>
                  <a:lnTo>
                    <a:pt x="0" y="407670"/>
                  </a:lnTo>
                  <a:lnTo>
                    <a:pt x="1524" y="409194"/>
                  </a:lnTo>
                  <a:lnTo>
                    <a:pt x="3048" y="407670"/>
                  </a:lnTo>
                  <a:lnTo>
                    <a:pt x="1524" y="406146"/>
                  </a:lnTo>
                  <a:close/>
                </a:path>
                <a:path w="3175" h="415289">
                  <a:moveTo>
                    <a:pt x="1524" y="412242"/>
                  </a:moveTo>
                  <a:lnTo>
                    <a:pt x="0" y="413766"/>
                  </a:lnTo>
                  <a:lnTo>
                    <a:pt x="1524" y="415289"/>
                  </a:lnTo>
                  <a:lnTo>
                    <a:pt x="3048" y="413766"/>
                  </a:lnTo>
                  <a:lnTo>
                    <a:pt x="1524" y="412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57457" y="1797557"/>
              <a:ext cx="24130" cy="128270"/>
            </a:xfrm>
            <a:custGeom>
              <a:avLst/>
              <a:gdLst/>
              <a:ahLst/>
              <a:cxnLst/>
              <a:rect l="l" t="t" r="r" b="b"/>
              <a:pathLst>
                <a:path w="24129" h="128269">
                  <a:moveTo>
                    <a:pt x="23736" y="86868"/>
                  </a:moveTo>
                  <a:lnTo>
                    <a:pt x="14579" y="86868"/>
                  </a:lnTo>
                  <a:lnTo>
                    <a:pt x="14579" y="0"/>
                  </a:lnTo>
                  <a:lnTo>
                    <a:pt x="8496" y="0"/>
                  </a:lnTo>
                  <a:lnTo>
                    <a:pt x="8496" y="87122"/>
                  </a:lnTo>
                  <a:lnTo>
                    <a:pt x="0" y="87122"/>
                  </a:lnTo>
                  <a:lnTo>
                    <a:pt x="0" y="90932"/>
                  </a:lnTo>
                  <a:lnTo>
                    <a:pt x="6134" y="90932"/>
                  </a:lnTo>
                  <a:lnTo>
                    <a:pt x="6134" y="127762"/>
                  </a:lnTo>
                  <a:lnTo>
                    <a:pt x="16941" y="127762"/>
                  </a:lnTo>
                  <a:lnTo>
                    <a:pt x="16941" y="90932"/>
                  </a:lnTo>
                  <a:lnTo>
                    <a:pt x="8496" y="90932"/>
                  </a:lnTo>
                  <a:lnTo>
                    <a:pt x="8496" y="90678"/>
                  </a:lnTo>
                  <a:lnTo>
                    <a:pt x="14579" y="90678"/>
                  </a:lnTo>
                  <a:lnTo>
                    <a:pt x="22580" y="90678"/>
                  </a:lnTo>
                  <a:lnTo>
                    <a:pt x="23736" y="86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95621" y="1923287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7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047" y="24383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14773" y="2181290"/>
            <a:ext cx="16891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3</a:t>
            </a:r>
            <a:endParaRPr sz="975" baseline="-21367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94097" y="1753361"/>
            <a:ext cx="1956435" cy="615950"/>
            <a:chOff x="4594097" y="1753361"/>
            <a:chExt cx="1956435" cy="615950"/>
          </a:xfrm>
        </p:grpSpPr>
        <p:sp>
          <p:nvSpPr>
            <p:cNvPr id="34" name="object 34"/>
            <p:cNvSpPr/>
            <p:nvPr/>
          </p:nvSpPr>
          <p:spPr>
            <a:xfrm>
              <a:off x="5709666" y="1755647"/>
              <a:ext cx="565150" cy="170180"/>
            </a:xfrm>
            <a:custGeom>
              <a:avLst/>
              <a:gdLst/>
              <a:ahLst/>
              <a:cxnLst/>
              <a:rect l="l" t="t" r="r" b="b"/>
              <a:pathLst>
                <a:path w="565150" h="170180">
                  <a:moveTo>
                    <a:pt x="6096" y="0"/>
                  </a:moveTo>
                  <a:lnTo>
                    <a:pt x="0" y="0"/>
                  </a:lnTo>
                  <a:lnTo>
                    <a:pt x="0" y="169926"/>
                  </a:lnTo>
                  <a:lnTo>
                    <a:pt x="6096" y="169926"/>
                  </a:lnTo>
                  <a:lnTo>
                    <a:pt x="6096" y="0"/>
                  </a:lnTo>
                  <a:close/>
                </a:path>
                <a:path w="565150" h="170180">
                  <a:moveTo>
                    <a:pt x="564642" y="0"/>
                  </a:moveTo>
                  <a:lnTo>
                    <a:pt x="558546" y="0"/>
                  </a:lnTo>
                  <a:lnTo>
                    <a:pt x="558546" y="169926"/>
                  </a:lnTo>
                  <a:lnTo>
                    <a:pt x="564642" y="169926"/>
                  </a:lnTo>
                  <a:lnTo>
                    <a:pt x="56464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5241" y="1794509"/>
              <a:ext cx="581660" cy="130810"/>
            </a:xfrm>
            <a:custGeom>
              <a:avLst/>
              <a:gdLst/>
              <a:ahLst/>
              <a:cxnLst/>
              <a:rect l="l" t="t" r="r" b="b"/>
              <a:pathLst>
                <a:path w="581660" h="130810">
                  <a:moveTo>
                    <a:pt x="23736" y="89916"/>
                  </a:moveTo>
                  <a:lnTo>
                    <a:pt x="14579" y="89916"/>
                  </a:lnTo>
                  <a:lnTo>
                    <a:pt x="14579" y="0"/>
                  </a:lnTo>
                  <a:lnTo>
                    <a:pt x="8496" y="0"/>
                  </a:lnTo>
                  <a:lnTo>
                    <a:pt x="8496" y="90170"/>
                  </a:lnTo>
                  <a:lnTo>
                    <a:pt x="0" y="90170"/>
                  </a:lnTo>
                  <a:lnTo>
                    <a:pt x="0" y="93980"/>
                  </a:lnTo>
                  <a:lnTo>
                    <a:pt x="6134" y="93980"/>
                  </a:lnTo>
                  <a:lnTo>
                    <a:pt x="6134" y="130810"/>
                  </a:lnTo>
                  <a:lnTo>
                    <a:pt x="16941" y="130810"/>
                  </a:lnTo>
                  <a:lnTo>
                    <a:pt x="16941" y="93980"/>
                  </a:lnTo>
                  <a:lnTo>
                    <a:pt x="8496" y="93980"/>
                  </a:lnTo>
                  <a:lnTo>
                    <a:pt x="8496" y="93726"/>
                  </a:lnTo>
                  <a:lnTo>
                    <a:pt x="14579" y="93726"/>
                  </a:lnTo>
                  <a:lnTo>
                    <a:pt x="22580" y="93726"/>
                  </a:lnTo>
                  <a:lnTo>
                    <a:pt x="23736" y="89916"/>
                  </a:lnTo>
                  <a:close/>
                </a:path>
                <a:path w="581660" h="130810">
                  <a:moveTo>
                    <a:pt x="581520" y="89916"/>
                  </a:moveTo>
                  <a:lnTo>
                    <a:pt x="573125" y="89916"/>
                  </a:lnTo>
                  <a:lnTo>
                    <a:pt x="573125" y="3048"/>
                  </a:lnTo>
                  <a:lnTo>
                    <a:pt x="567042" y="3048"/>
                  </a:lnTo>
                  <a:lnTo>
                    <a:pt x="567042" y="90170"/>
                  </a:lnTo>
                  <a:lnTo>
                    <a:pt x="558546" y="90170"/>
                  </a:lnTo>
                  <a:lnTo>
                    <a:pt x="558546" y="93980"/>
                  </a:lnTo>
                  <a:lnTo>
                    <a:pt x="564680" y="93980"/>
                  </a:lnTo>
                  <a:lnTo>
                    <a:pt x="564680" y="130810"/>
                  </a:lnTo>
                  <a:lnTo>
                    <a:pt x="575157" y="130810"/>
                  </a:lnTo>
                  <a:lnTo>
                    <a:pt x="575157" y="93980"/>
                  </a:lnTo>
                  <a:lnTo>
                    <a:pt x="567042" y="93980"/>
                  </a:lnTo>
                  <a:lnTo>
                    <a:pt x="567042" y="93726"/>
                  </a:lnTo>
                  <a:lnTo>
                    <a:pt x="573125" y="93726"/>
                  </a:lnTo>
                  <a:lnTo>
                    <a:pt x="580440" y="93726"/>
                  </a:lnTo>
                  <a:lnTo>
                    <a:pt x="581520" y="899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51881" y="1753361"/>
              <a:ext cx="6350" cy="170180"/>
            </a:xfrm>
            <a:custGeom>
              <a:avLst/>
              <a:gdLst/>
              <a:ahLst/>
              <a:cxnLst/>
              <a:rect l="l" t="t" r="r" b="b"/>
              <a:pathLst>
                <a:path w="6350" h="170180">
                  <a:moveTo>
                    <a:pt x="6096" y="0"/>
                  </a:moveTo>
                  <a:lnTo>
                    <a:pt x="0" y="0"/>
                  </a:lnTo>
                  <a:lnTo>
                    <a:pt x="0" y="169925"/>
                  </a:lnTo>
                  <a:lnTo>
                    <a:pt x="6096" y="169925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97145" y="1866899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95622" y="1865375"/>
              <a:ext cx="1863089" cy="82550"/>
            </a:xfrm>
            <a:custGeom>
              <a:avLst/>
              <a:gdLst/>
              <a:ahLst/>
              <a:cxnLst/>
              <a:rect l="l" t="t" r="r" b="b"/>
              <a:pathLst>
                <a:path w="1863089" h="82550">
                  <a:moveTo>
                    <a:pt x="188976" y="1524"/>
                  </a:moveTo>
                  <a:lnTo>
                    <a:pt x="187452" y="0"/>
                  </a:lnTo>
                  <a:lnTo>
                    <a:pt x="185928" y="0"/>
                  </a:lnTo>
                  <a:lnTo>
                    <a:pt x="185928" y="3048"/>
                  </a:lnTo>
                  <a:lnTo>
                    <a:pt x="185928" y="56388"/>
                  </a:lnTo>
                  <a:lnTo>
                    <a:pt x="3048" y="56388"/>
                  </a:lnTo>
                  <a:lnTo>
                    <a:pt x="3048" y="3048"/>
                  </a:lnTo>
                  <a:lnTo>
                    <a:pt x="185928" y="3048"/>
                  </a:lnTo>
                  <a:lnTo>
                    <a:pt x="185928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57912"/>
                  </a:lnTo>
                  <a:lnTo>
                    <a:pt x="1524" y="59436"/>
                  </a:lnTo>
                  <a:lnTo>
                    <a:pt x="92964" y="59436"/>
                  </a:lnTo>
                  <a:lnTo>
                    <a:pt x="92964" y="82296"/>
                  </a:lnTo>
                  <a:lnTo>
                    <a:pt x="95999" y="82296"/>
                  </a:lnTo>
                  <a:lnTo>
                    <a:pt x="95999" y="59436"/>
                  </a:lnTo>
                  <a:lnTo>
                    <a:pt x="185928" y="59436"/>
                  </a:lnTo>
                  <a:lnTo>
                    <a:pt x="185928" y="82296"/>
                  </a:lnTo>
                  <a:lnTo>
                    <a:pt x="188976" y="82296"/>
                  </a:lnTo>
                  <a:lnTo>
                    <a:pt x="188976" y="58674"/>
                  </a:lnTo>
                  <a:lnTo>
                    <a:pt x="188214" y="58674"/>
                  </a:lnTo>
                  <a:lnTo>
                    <a:pt x="188976" y="57912"/>
                  </a:lnTo>
                  <a:lnTo>
                    <a:pt x="188976" y="56388"/>
                  </a:lnTo>
                  <a:lnTo>
                    <a:pt x="188976" y="3048"/>
                  </a:lnTo>
                  <a:lnTo>
                    <a:pt x="188976" y="1524"/>
                  </a:lnTo>
                  <a:close/>
                </a:path>
                <a:path w="1863089" h="82550">
                  <a:moveTo>
                    <a:pt x="281940" y="58674"/>
                  </a:moveTo>
                  <a:lnTo>
                    <a:pt x="278892" y="58674"/>
                  </a:lnTo>
                  <a:lnTo>
                    <a:pt x="278892" y="82296"/>
                  </a:lnTo>
                  <a:lnTo>
                    <a:pt x="281940" y="82296"/>
                  </a:lnTo>
                  <a:lnTo>
                    <a:pt x="281940" y="58674"/>
                  </a:lnTo>
                  <a:close/>
                </a:path>
                <a:path w="1863089" h="82550">
                  <a:moveTo>
                    <a:pt x="374891" y="58674"/>
                  </a:moveTo>
                  <a:lnTo>
                    <a:pt x="371856" y="58674"/>
                  </a:lnTo>
                  <a:lnTo>
                    <a:pt x="371856" y="82296"/>
                  </a:lnTo>
                  <a:lnTo>
                    <a:pt x="374891" y="82296"/>
                  </a:lnTo>
                  <a:lnTo>
                    <a:pt x="374891" y="58674"/>
                  </a:lnTo>
                  <a:close/>
                </a:path>
                <a:path w="1863089" h="82550">
                  <a:moveTo>
                    <a:pt x="467855" y="58674"/>
                  </a:moveTo>
                  <a:lnTo>
                    <a:pt x="464820" y="58674"/>
                  </a:lnTo>
                  <a:lnTo>
                    <a:pt x="464820" y="82296"/>
                  </a:lnTo>
                  <a:lnTo>
                    <a:pt x="467855" y="82296"/>
                  </a:lnTo>
                  <a:lnTo>
                    <a:pt x="467855" y="58674"/>
                  </a:lnTo>
                  <a:close/>
                </a:path>
                <a:path w="1863089" h="82550">
                  <a:moveTo>
                    <a:pt x="560832" y="58674"/>
                  </a:moveTo>
                  <a:lnTo>
                    <a:pt x="557784" y="58674"/>
                  </a:lnTo>
                  <a:lnTo>
                    <a:pt x="557784" y="82296"/>
                  </a:lnTo>
                  <a:lnTo>
                    <a:pt x="560832" y="82296"/>
                  </a:lnTo>
                  <a:lnTo>
                    <a:pt x="560832" y="58674"/>
                  </a:lnTo>
                  <a:close/>
                </a:path>
                <a:path w="1863089" h="82550">
                  <a:moveTo>
                    <a:pt x="653783" y="58674"/>
                  </a:moveTo>
                  <a:lnTo>
                    <a:pt x="650748" y="58674"/>
                  </a:lnTo>
                  <a:lnTo>
                    <a:pt x="650748" y="82296"/>
                  </a:lnTo>
                  <a:lnTo>
                    <a:pt x="653783" y="82296"/>
                  </a:lnTo>
                  <a:lnTo>
                    <a:pt x="653783" y="58674"/>
                  </a:lnTo>
                  <a:close/>
                </a:path>
                <a:path w="1863089" h="82550">
                  <a:moveTo>
                    <a:pt x="746747" y="58674"/>
                  </a:moveTo>
                  <a:lnTo>
                    <a:pt x="743712" y="58674"/>
                  </a:lnTo>
                  <a:lnTo>
                    <a:pt x="743712" y="82296"/>
                  </a:lnTo>
                  <a:lnTo>
                    <a:pt x="746747" y="82296"/>
                  </a:lnTo>
                  <a:lnTo>
                    <a:pt x="746747" y="58674"/>
                  </a:lnTo>
                  <a:close/>
                </a:path>
                <a:path w="1863089" h="82550">
                  <a:moveTo>
                    <a:pt x="839711" y="58674"/>
                  </a:moveTo>
                  <a:lnTo>
                    <a:pt x="836676" y="58674"/>
                  </a:lnTo>
                  <a:lnTo>
                    <a:pt x="836676" y="82296"/>
                  </a:lnTo>
                  <a:lnTo>
                    <a:pt x="839711" y="82296"/>
                  </a:lnTo>
                  <a:lnTo>
                    <a:pt x="839711" y="58674"/>
                  </a:lnTo>
                  <a:close/>
                </a:path>
                <a:path w="1863089" h="82550">
                  <a:moveTo>
                    <a:pt x="932675" y="58674"/>
                  </a:moveTo>
                  <a:lnTo>
                    <a:pt x="929640" y="58674"/>
                  </a:lnTo>
                  <a:lnTo>
                    <a:pt x="929640" y="82296"/>
                  </a:lnTo>
                  <a:lnTo>
                    <a:pt x="932675" y="82296"/>
                  </a:lnTo>
                  <a:lnTo>
                    <a:pt x="932675" y="58674"/>
                  </a:lnTo>
                  <a:close/>
                </a:path>
                <a:path w="1863089" h="82550">
                  <a:moveTo>
                    <a:pt x="1025639" y="58674"/>
                  </a:moveTo>
                  <a:lnTo>
                    <a:pt x="1022604" y="58674"/>
                  </a:lnTo>
                  <a:lnTo>
                    <a:pt x="1022604" y="82296"/>
                  </a:lnTo>
                  <a:lnTo>
                    <a:pt x="1025639" y="82296"/>
                  </a:lnTo>
                  <a:lnTo>
                    <a:pt x="1025639" y="58674"/>
                  </a:lnTo>
                  <a:close/>
                </a:path>
                <a:path w="1863089" h="82550">
                  <a:moveTo>
                    <a:pt x="1118616" y="58674"/>
                  </a:moveTo>
                  <a:lnTo>
                    <a:pt x="1115568" y="58674"/>
                  </a:lnTo>
                  <a:lnTo>
                    <a:pt x="1115568" y="82296"/>
                  </a:lnTo>
                  <a:lnTo>
                    <a:pt x="1118616" y="82296"/>
                  </a:lnTo>
                  <a:lnTo>
                    <a:pt x="1118616" y="58674"/>
                  </a:lnTo>
                  <a:close/>
                </a:path>
                <a:path w="1863089" h="82550">
                  <a:moveTo>
                    <a:pt x="1211567" y="58674"/>
                  </a:moveTo>
                  <a:lnTo>
                    <a:pt x="1208532" y="58674"/>
                  </a:lnTo>
                  <a:lnTo>
                    <a:pt x="1208532" y="82296"/>
                  </a:lnTo>
                  <a:lnTo>
                    <a:pt x="1211567" y="82296"/>
                  </a:lnTo>
                  <a:lnTo>
                    <a:pt x="1211567" y="58674"/>
                  </a:lnTo>
                  <a:close/>
                </a:path>
                <a:path w="1863089" h="82550">
                  <a:moveTo>
                    <a:pt x="1304544" y="58674"/>
                  </a:moveTo>
                  <a:lnTo>
                    <a:pt x="1301496" y="58674"/>
                  </a:lnTo>
                  <a:lnTo>
                    <a:pt x="1301496" y="82296"/>
                  </a:lnTo>
                  <a:lnTo>
                    <a:pt x="1304544" y="82296"/>
                  </a:lnTo>
                  <a:lnTo>
                    <a:pt x="1304544" y="58674"/>
                  </a:lnTo>
                  <a:close/>
                </a:path>
                <a:path w="1863089" h="82550">
                  <a:moveTo>
                    <a:pt x="1397495" y="58674"/>
                  </a:moveTo>
                  <a:lnTo>
                    <a:pt x="1395222" y="58674"/>
                  </a:lnTo>
                  <a:lnTo>
                    <a:pt x="1395222" y="82296"/>
                  </a:lnTo>
                  <a:lnTo>
                    <a:pt x="1397495" y="82296"/>
                  </a:lnTo>
                  <a:lnTo>
                    <a:pt x="1397495" y="58674"/>
                  </a:lnTo>
                  <a:close/>
                </a:path>
                <a:path w="1863089" h="82550">
                  <a:moveTo>
                    <a:pt x="1491221" y="58674"/>
                  </a:moveTo>
                  <a:lnTo>
                    <a:pt x="1488186" y="58674"/>
                  </a:lnTo>
                  <a:lnTo>
                    <a:pt x="1488186" y="82296"/>
                  </a:lnTo>
                  <a:lnTo>
                    <a:pt x="1491221" y="82296"/>
                  </a:lnTo>
                  <a:lnTo>
                    <a:pt x="1491221" y="58674"/>
                  </a:lnTo>
                  <a:close/>
                </a:path>
                <a:path w="1863089" h="82550">
                  <a:moveTo>
                    <a:pt x="1584185" y="58674"/>
                  </a:moveTo>
                  <a:lnTo>
                    <a:pt x="1581150" y="58674"/>
                  </a:lnTo>
                  <a:lnTo>
                    <a:pt x="1581150" y="82296"/>
                  </a:lnTo>
                  <a:lnTo>
                    <a:pt x="1584185" y="82296"/>
                  </a:lnTo>
                  <a:lnTo>
                    <a:pt x="1584185" y="58674"/>
                  </a:lnTo>
                  <a:close/>
                </a:path>
                <a:path w="1863089" h="82550">
                  <a:moveTo>
                    <a:pt x="1677149" y="58674"/>
                  </a:moveTo>
                  <a:lnTo>
                    <a:pt x="1674114" y="58674"/>
                  </a:lnTo>
                  <a:lnTo>
                    <a:pt x="1674114" y="82296"/>
                  </a:lnTo>
                  <a:lnTo>
                    <a:pt x="1677149" y="82296"/>
                  </a:lnTo>
                  <a:lnTo>
                    <a:pt x="1677149" y="58674"/>
                  </a:lnTo>
                  <a:close/>
                </a:path>
                <a:path w="1863089" h="82550">
                  <a:moveTo>
                    <a:pt x="1770126" y="58674"/>
                  </a:moveTo>
                  <a:lnTo>
                    <a:pt x="1767078" y="58674"/>
                  </a:lnTo>
                  <a:lnTo>
                    <a:pt x="1767078" y="82296"/>
                  </a:lnTo>
                  <a:lnTo>
                    <a:pt x="1770126" y="82296"/>
                  </a:lnTo>
                  <a:lnTo>
                    <a:pt x="1770126" y="58674"/>
                  </a:lnTo>
                  <a:close/>
                </a:path>
                <a:path w="1863089" h="82550">
                  <a:moveTo>
                    <a:pt x="1863077" y="58674"/>
                  </a:moveTo>
                  <a:lnTo>
                    <a:pt x="1860042" y="58674"/>
                  </a:lnTo>
                  <a:lnTo>
                    <a:pt x="1860042" y="82296"/>
                  </a:lnTo>
                  <a:lnTo>
                    <a:pt x="1863077" y="82296"/>
                  </a:lnTo>
                  <a:lnTo>
                    <a:pt x="1863077" y="58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54929" y="1866899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53405" y="1865375"/>
              <a:ext cx="189230" cy="59690"/>
            </a:xfrm>
            <a:custGeom>
              <a:avLst/>
              <a:gdLst/>
              <a:ahLst/>
              <a:cxnLst/>
              <a:rect l="l" t="t" r="r" b="b"/>
              <a:pathLst>
                <a:path w="189229" h="59689">
                  <a:moveTo>
                    <a:pt x="18745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7912"/>
                  </a:lnTo>
                  <a:lnTo>
                    <a:pt x="1524" y="59435"/>
                  </a:lnTo>
                  <a:lnTo>
                    <a:pt x="187452" y="59435"/>
                  </a:lnTo>
                  <a:lnTo>
                    <a:pt x="188976" y="57912"/>
                  </a:lnTo>
                  <a:lnTo>
                    <a:pt x="3048" y="57912"/>
                  </a:lnTo>
                  <a:lnTo>
                    <a:pt x="1524" y="56388"/>
                  </a:lnTo>
                  <a:lnTo>
                    <a:pt x="3048" y="5638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976" y="1524"/>
                  </a:lnTo>
                  <a:lnTo>
                    <a:pt x="187452" y="0"/>
                  </a:lnTo>
                  <a:close/>
                </a:path>
                <a:path w="189229" h="59689">
                  <a:moveTo>
                    <a:pt x="3048" y="56388"/>
                  </a:moveTo>
                  <a:lnTo>
                    <a:pt x="1524" y="56388"/>
                  </a:lnTo>
                  <a:lnTo>
                    <a:pt x="3048" y="57912"/>
                  </a:lnTo>
                  <a:lnTo>
                    <a:pt x="3048" y="56388"/>
                  </a:lnTo>
                  <a:close/>
                </a:path>
                <a:path w="189229" h="59689">
                  <a:moveTo>
                    <a:pt x="185928" y="56388"/>
                  </a:moveTo>
                  <a:lnTo>
                    <a:pt x="3048" y="56388"/>
                  </a:lnTo>
                  <a:lnTo>
                    <a:pt x="3048" y="57912"/>
                  </a:lnTo>
                  <a:lnTo>
                    <a:pt x="185928" y="57912"/>
                  </a:lnTo>
                  <a:lnTo>
                    <a:pt x="185928" y="56388"/>
                  </a:lnTo>
                  <a:close/>
                </a:path>
                <a:path w="189229" h="59689">
                  <a:moveTo>
                    <a:pt x="185928" y="1524"/>
                  </a:moveTo>
                  <a:lnTo>
                    <a:pt x="185928" y="57912"/>
                  </a:lnTo>
                  <a:lnTo>
                    <a:pt x="187452" y="56388"/>
                  </a:lnTo>
                  <a:lnTo>
                    <a:pt x="188976" y="56388"/>
                  </a:lnTo>
                  <a:lnTo>
                    <a:pt x="188976" y="3048"/>
                  </a:lnTo>
                  <a:lnTo>
                    <a:pt x="187452" y="3048"/>
                  </a:lnTo>
                  <a:lnTo>
                    <a:pt x="185928" y="1524"/>
                  </a:lnTo>
                  <a:close/>
                </a:path>
                <a:path w="189229" h="59689">
                  <a:moveTo>
                    <a:pt x="188976" y="56388"/>
                  </a:moveTo>
                  <a:lnTo>
                    <a:pt x="187452" y="56388"/>
                  </a:lnTo>
                  <a:lnTo>
                    <a:pt x="185928" y="57912"/>
                  </a:lnTo>
                  <a:lnTo>
                    <a:pt x="188976" y="57912"/>
                  </a:lnTo>
                  <a:lnTo>
                    <a:pt x="188976" y="56388"/>
                  </a:lnTo>
                  <a:close/>
                </a:path>
                <a:path w="189229" h="596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9229" h="59689">
                  <a:moveTo>
                    <a:pt x="18592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5928" y="3048"/>
                  </a:lnTo>
                  <a:lnTo>
                    <a:pt x="185928" y="1524"/>
                  </a:lnTo>
                  <a:close/>
                </a:path>
                <a:path w="189229" h="59689">
                  <a:moveTo>
                    <a:pt x="188976" y="1524"/>
                  </a:moveTo>
                  <a:lnTo>
                    <a:pt x="185928" y="1524"/>
                  </a:lnTo>
                  <a:lnTo>
                    <a:pt x="187452" y="3048"/>
                  </a:lnTo>
                  <a:lnTo>
                    <a:pt x="188976" y="3048"/>
                  </a:lnTo>
                  <a:lnTo>
                    <a:pt x="18897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12713" y="1866899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95622" y="1865375"/>
              <a:ext cx="1954530" cy="504190"/>
            </a:xfrm>
            <a:custGeom>
              <a:avLst/>
              <a:gdLst/>
              <a:ahLst/>
              <a:cxnLst/>
              <a:rect l="l" t="t" r="r" b="b"/>
              <a:pathLst>
                <a:path w="1954529" h="504189">
                  <a:moveTo>
                    <a:pt x="1304544" y="1524"/>
                  </a:moveTo>
                  <a:lnTo>
                    <a:pt x="1303020" y="0"/>
                  </a:lnTo>
                  <a:lnTo>
                    <a:pt x="1301496" y="0"/>
                  </a:lnTo>
                  <a:lnTo>
                    <a:pt x="1301496" y="3048"/>
                  </a:lnTo>
                  <a:lnTo>
                    <a:pt x="1301496" y="56388"/>
                  </a:lnTo>
                  <a:lnTo>
                    <a:pt x="1118616" y="56388"/>
                  </a:lnTo>
                  <a:lnTo>
                    <a:pt x="1118616" y="3048"/>
                  </a:lnTo>
                  <a:lnTo>
                    <a:pt x="1301496" y="3048"/>
                  </a:lnTo>
                  <a:lnTo>
                    <a:pt x="1301496" y="0"/>
                  </a:lnTo>
                  <a:lnTo>
                    <a:pt x="1117092" y="0"/>
                  </a:lnTo>
                  <a:lnTo>
                    <a:pt x="1115568" y="1524"/>
                  </a:lnTo>
                  <a:lnTo>
                    <a:pt x="1115568" y="57912"/>
                  </a:lnTo>
                  <a:lnTo>
                    <a:pt x="1117092" y="59436"/>
                  </a:lnTo>
                  <a:lnTo>
                    <a:pt x="1303020" y="59436"/>
                  </a:lnTo>
                  <a:lnTo>
                    <a:pt x="1304544" y="57912"/>
                  </a:lnTo>
                  <a:lnTo>
                    <a:pt x="1304544" y="56388"/>
                  </a:lnTo>
                  <a:lnTo>
                    <a:pt x="1304544" y="3048"/>
                  </a:lnTo>
                  <a:lnTo>
                    <a:pt x="1304544" y="1524"/>
                  </a:lnTo>
                  <a:close/>
                </a:path>
                <a:path w="1954529" h="504189">
                  <a:moveTo>
                    <a:pt x="1954530" y="477774"/>
                  </a:moveTo>
                  <a:lnTo>
                    <a:pt x="1949958" y="475488"/>
                  </a:lnTo>
                  <a:lnTo>
                    <a:pt x="1930146" y="465582"/>
                  </a:lnTo>
                  <a:lnTo>
                    <a:pt x="1930146" y="475488"/>
                  </a:lnTo>
                  <a:lnTo>
                    <a:pt x="1524" y="475488"/>
                  </a:lnTo>
                  <a:lnTo>
                    <a:pt x="1524" y="479298"/>
                  </a:lnTo>
                  <a:lnTo>
                    <a:pt x="0" y="479298"/>
                  </a:lnTo>
                  <a:lnTo>
                    <a:pt x="0" y="503682"/>
                  </a:lnTo>
                  <a:lnTo>
                    <a:pt x="3035" y="503682"/>
                  </a:lnTo>
                  <a:lnTo>
                    <a:pt x="3035" y="480060"/>
                  </a:lnTo>
                  <a:lnTo>
                    <a:pt x="92964" y="480060"/>
                  </a:lnTo>
                  <a:lnTo>
                    <a:pt x="92964" y="503682"/>
                  </a:lnTo>
                  <a:lnTo>
                    <a:pt x="95999" y="503682"/>
                  </a:lnTo>
                  <a:lnTo>
                    <a:pt x="95999" y="480060"/>
                  </a:lnTo>
                  <a:lnTo>
                    <a:pt x="185928" y="480060"/>
                  </a:lnTo>
                  <a:lnTo>
                    <a:pt x="185928" y="503682"/>
                  </a:lnTo>
                  <a:lnTo>
                    <a:pt x="188976" y="503682"/>
                  </a:lnTo>
                  <a:lnTo>
                    <a:pt x="188976" y="480060"/>
                  </a:lnTo>
                  <a:lnTo>
                    <a:pt x="278892" y="480060"/>
                  </a:lnTo>
                  <a:lnTo>
                    <a:pt x="278892" y="503682"/>
                  </a:lnTo>
                  <a:lnTo>
                    <a:pt x="281940" y="503682"/>
                  </a:lnTo>
                  <a:lnTo>
                    <a:pt x="281940" y="480060"/>
                  </a:lnTo>
                  <a:lnTo>
                    <a:pt x="371856" y="480060"/>
                  </a:lnTo>
                  <a:lnTo>
                    <a:pt x="371856" y="503682"/>
                  </a:lnTo>
                  <a:lnTo>
                    <a:pt x="374891" y="503682"/>
                  </a:lnTo>
                  <a:lnTo>
                    <a:pt x="374891" y="480060"/>
                  </a:lnTo>
                  <a:lnTo>
                    <a:pt x="464820" y="480060"/>
                  </a:lnTo>
                  <a:lnTo>
                    <a:pt x="464820" y="503682"/>
                  </a:lnTo>
                  <a:lnTo>
                    <a:pt x="467855" y="503682"/>
                  </a:lnTo>
                  <a:lnTo>
                    <a:pt x="467855" y="480060"/>
                  </a:lnTo>
                  <a:lnTo>
                    <a:pt x="557784" y="480060"/>
                  </a:lnTo>
                  <a:lnTo>
                    <a:pt x="557784" y="503682"/>
                  </a:lnTo>
                  <a:lnTo>
                    <a:pt x="560832" y="503682"/>
                  </a:lnTo>
                  <a:lnTo>
                    <a:pt x="560832" y="480060"/>
                  </a:lnTo>
                  <a:lnTo>
                    <a:pt x="650748" y="480060"/>
                  </a:lnTo>
                  <a:lnTo>
                    <a:pt x="650748" y="503682"/>
                  </a:lnTo>
                  <a:lnTo>
                    <a:pt x="653783" y="503682"/>
                  </a:lnTo>
                  <a:lnTo>
                    <a:pt x="653783" y="480060"/>
                  </a:lnTo>
                  <a:lnTo>
                    <a:pt x="743712" y="480060"/>
                  </a:lnTo>
                  <a:lnTo>
                    <a:pt x="743712" y="503682"/>
                  </a:lnTo>
                  <a:lnTo>
                    <a:pt x="746747" y="503682"/>
                  </a:lnTo>
                  <a:lnTo>
                    <a:pt x="746747" y="480060"/>
                  </a:lnTo>
                  <a:lnTo>
                    <a:pt x="836676" y="480060"/>
                  </a:lnTo>
                  <a:lnTo>
                    <a:pt x="836676" y="503682"/>
                  </a:lnTo>
                  <a:lnTo>
                    <a:pt x="839711" y="503682"/>
                  </a:lnTo>
                  <a:lnTo>
                    <a:pt x="839711" y="480060"/>
                  </a:lnTo>
                  <a:lnTo>
                    <a:pt x="929640" y="480060"/>
                  </a:lnTo>
                  <a:lnTo>
                    <a:pt x="929640" y="503682"/>
                  </a:lnTo>
                  <a:lnTo>
                    <a:pt x="932675" y="503682"/>
                  </a:lnTo>
                  <a:lnTo>
                    <a:pt x="932675" y="480060"/>
                  </a:lnTo>
                  <a:lnTo>
                    <a:pt x="1022604" y="480060"/>
                  </a:lnTo>
                  <a:lnTo>
                    <a:pt x="1022604" y="503682"/>
                  </a:lnTo>
                  <a:lnTo>
                    <a:pt x="1025639" y="503682"/>
                  </a:lnTo>
                  <a:lnTo>
                    <a:pt x="1025639" y="480060"/>
                  </a:lnTo>
                  <a:lnTo>
                    <a:pt x="1115568" y="480060"/>
                  </a:lnTo>
                  <a:lnTo>
                    <a:pt x="1115568" y="503682"/>
                  </a:lnTo>
                  <a:lnTo>
                    <a:pt x="1118616" y="503682"/>
                  </a:lnTo>
                  <a:lnTo>
                    <a:pt x="1118616" y="480060"/>
                  </a:lnTo>
                  <a:lnTo>
                    <a:pt x="1208532" y="480060"/>
                  </a:lnTo>
                  <a:lnTo>
                    <a:pt x="1208532" y="503682"/>
                  </a:lnTo>
                  <a:lnTo>
                    <a:pt x="1211567" y="503682"/>
                  </a:lnTo>
                  <a:lnTo>
                    <a:pt x="1211567" y="480060"/>
                  </a:lnTo>
                  <a:lnTo>
                    <a:pt x="1301496" y="480060"/>
                  </a:lnTo>
                  <a:lnTo>
                    <a:pt x="1301496" y="503682"/>
                  </a:lnTo>
                  <a:lnTo>
                    <a:pt x="1304544" y="503682"/>
                  </a:lnTo>
                  <a:lnTo>
                    <a:pt x="1304544" y="480060"/>
                  </a:lnTo>
                  <a:lnTo>
                    <a:pt x="1395222" y="480060"/>
                  </a:lnTo>
                  <a:lnTo>
                    <a:pt x="1395222" y="503682"/>
                  </a:lnTo>
                  <a:lnTo>
                    <a:pt x="1397495" y="503682"/>
                  </a:lnTo>
                  <a:lnTo>
                    <a:pt x="1397495" y="480060"/>
                  </a:lnTo>
                  <a:lnTo>
                    <a:pt x="1488186" y="480060"/>
                  </a:lnTo>
                  <a:lnTo>
                    <a:pt x="1488186" y="503682"/>
                  </a:lnTo>
                  <a:lnTo>
                    <a:pt x="1491221" y="503682"/>
                  </a:lnTo>
                  <a:lnTo>
                    <a:pt x="1491221" y="480060"/>
                  </a:lnTo>
                  <a:lnTo>
                    <a:pt x="1581150" y="480060"/>
                  </a:lnTo>
                  <a:lnTo>
                    <a:pt x="1581150" y="503682"/>
                  </a:lnTo>
                  <a:lnTo>
                    <a:pt x="1584185" y="503682"/>
                  </a:lnTo>
                  <a:lnTo>
                    <a:pt x="1584185" y="480060"/>
                  </a:lnTo>
                  <a:lnTo>
                    <a:pt x="1674114" y="480060"/>
                  </a:lnTo>
                  <a:lnTo>
                    <a:pt x="1674114" y="503682"/>
                  </a:lnTo>
                  <a:lnTo>
                    <a:pt x="1677149" y="503682"/>
                  </a:lnTo>
                  <a:lnTo>
                    <a:pt x="1677149" y="480060"/>
                  </a:lnTo>
                  <a:lnTo>
                    <a:pt x="1767078" y="480060"/>
                  </a:lnTo>
                  <a:lnTo>
                    <a:pt x="1767078" y="503682"/>
                  </a:lnTo>
                  <a:lnTo>
                    <a:pt x="1770126" y="503682"/>
                  </a:lnTo>
                  <a:lnTo>
                    <a:pt x="1770126" y="480060"/>
                  </a:lnTo>
                  <a:lnTo>
                    <a:pt x="1860042" y="480060"/>
                  </a:lnTo>
                  <a:lnTo>
                    <a:pt x="1860042" y="503682"/>
                  </a:lnTo>
                  <a:lnTo>
                    <a:pt x="1863077" y="503682"/>
                  </a:lnTo>
                  <a:lnTo>
                    <a:pt x="1863077" y="480060"/>
                  </a:lnTo>
                  <a:lnTo>
                    <a:pt x="1930146" y="480060"/>
                  </a:lnTo>
                  <a:lnTo>
                    <a:pt x="1930146" y="489966"/>
                  </a:lnTo>
                  <a:lnTo>
                    <a:pt x="1949958" y="480060"/>
                  </a:lnTo>
                  <a:lnTo>
                    <a:pt x="1954530" y="477774"/>
                  </a:lnTo>
                  <a:close/>
                </a:path>
                <a:path w="1954529" h="504189">
                  <a:moveTo>
                    <a:pt x="1954530" y="268224"/>
                  </a:moveTo>
                  <a:lnTo>
                    <a:pt x="1951278" y="266700"/>
                  </a:lnTo>
                  <a:lnTo>
                    <a:pt x="1930146" y="256794"/>
                  </a:lnTo>
                  <a:lnTo>
                    <a:pt x="1930146" y="266700"/>
                  </a:lnTo>
                  <a:lnTo>
                    <a:pt x="1524" y="266700"/>
                  </a:lnTo>
                  <a:lnTo>
                    <a:pt x="1524" y="268224"/>
                  </a:lnTo>
                  <a:lnTo>
                    <a:pt x="0" y="268224"/>
                  </a:lnTo>
                  <a:lnTo>
                    <a:pt x="0" y="292608"/>
                  </a:lnTo>
                  <a:lnTo>
                    <a:pt x="3035" y="292608"/>
                  </a:lnTo>
                  <a:lnTo>
                    <a:pt x="3035" y="270510"/>
                  </a:lnTo>
                  <a:lnTo>
                    <a:pt x="92964" y="270510"/>
                  </a:lnTo>
                  <a:lnTo>
                    <a:pt x="92964" y="292608"/>
                  </a:lnTo>
                  <a:lnTo>
                    <a:pt x="95999" y="292608"/>
                  </a:lnTo>
                  <a:lnTo>
                    <a:pt x="95999" y="270510"/>
                  </a:lnTo>
                  <a:lnTo>
                    <a:pt x="185928" y="270510"/>
                  </a:lnTo>
                  <a:lnTo>
                    <a:pt x="185928" y="293370"/>
                  </a:lnTo>
                  <a:lnTo>
                    <a:pt x="188976" y="293370"/>
                  </a:lnTo>
                  <a:lnTo>
                    <a:pt x="188976" y="270510"/>
                  </a:lnTo>
                  <a:lnTo>
                    <a:pt x="278892" y="270510"/>
                  </a:lnTo>
                  <a:lnTo>
                    <a:pt x="278892" y="293370"/>
                  </a:lnTo>
                  <a:lnTo>
                    <a:pt x="281940" y="293370"/>
                  </a:lnTo>
                  <a:lnTo>
                    <a:pt x="281940" y="270510"/>
                  </a:lnTo>
                  <a:lnTo>
                    <a:pt x="371856" y="270510"/>
                  </a:lnTo>
                  <a:lnTo>
                    <a:pt x="371856" y="293370"/>
                  </a:lnTo>
                  <a:lnTo>
                    <a:pt x="374891" y="293370"/>
                  </a:lnTo>
                  <a:lnTo>
                    <a:pt x="374891" y="270510"/>
                  </a:lnTo>
                  <a:lnTo>
                    <a:pt x="464820" y="270510"/>
                  </a:lnTo>
                  <a:lnTo>
                    <a:pt x="464820" y="293370"/>
                  </a:lnTo>
                  <a:lnTo>
                    <a:pt x="467855" y="293370"/>
                  </a:lnTo>
                  <a:lnTo>
                    <a:pt x="467855" y="270510"/>
                  </a:lnTo>
                  <a:lnTo>
                    <a:pt x="557784" y="270510"/>
                  </a:lnTo>
                  <a:lnTo>
                    <a:pt x="557784" y="293370"/>
                  </a:lnTo>
                  <a:lnTo>
                    <a:pt x="560832" y="293370"/>
                  </a:lnTo>
                  <a:lnTo>
                    <a:pt x="560832" y="270510"/>
                  </a:lnTo>
                  <a:lnTo>
                    <a:pt x="650748" y="270510"/>
                  </a:lnTo>
                  <a:lnTo>
                    <a:pt x="650748" y="293370"/>
                  </a:lnTo>
                  <a:lnTo>
                    <a:pt x="653783" y="293370"/>
                  </a:lnTo>
                  <a:lnTo>
                    <a:pt x="653783" y="270510"/>
                  </a:lnTo>
                  <a:lnTo>
                    <a:pt x="743712" y="270510"/>
                  </a:lnTo>
                  <a:lnTo>
                    <a:pt x="743712" y="293370"/>
                  </a:lnTo>
                  <a:lnTo>
                    <a:pt x="746747" y="293370"/>
                  </a:lnTo>
                  <a:lnTo>
                    <a:pt x="746747" y="270510"/>
                  </a:lnTo>
                  <a:lnTo>
                    <a:pt x="836676" y="270510"/>
                  </a:lnTo>
                  <a:lnTo>
                    <a:pt x="836676" y="293370"/>
                  </a:lnTo>
                  <a:lnTo>
                    <a:pt x="839711" y="293370"/>
                  </a:lnTo>
                  <a:lnTo>
                    <a:pt x="839711" y="270510"/>
                  </a:lnTo>
                  <a:lnTo>
                    <a:pt x="929640" y="270510"/>
                  </a:lnTo>
                  <a:lnTo>
                    <a:pt x="929640" y="293370"/>
                  </a:lnTo>
                  <a:lnTo>
                    <a:pt x="932675" y="293370"/>
                  </a:lnTo>
                  <a:lnTo>
                    <a:pt x="932675" y="270510"/>
                  </a:lnTo>
                  <a:lnTo>
                    <a:pt x="1022604" y="270510"/>
                  </a:lnTo>
                  <a:lnTo>
                    <a:pt x="1022604" y="293370"/>
                  </a:lnTo>
                  <a:lnTo>
                    <a:pt x="1025639" y="293370"/>
                  </a:lnTo>
                  <a:lnTo>
                    <a:pt x="1025639" y="270510"/>
                  </a:lnTo>
                  <a:lnTo>
                    <a:pt x="1115568" y="270510"/>
                  </a:lnTo>
                  <a:lnTo>
                    <a:pt x="1115568" y="293370"/>
                  </a:lnTo>
                  <a:lnTo>
                    <a:pt x="1118616" y="293370"/>
                  </a:lnTo>
                  <a:lnTo>
                    <a:pt x="1118616" y="270510"/>
                  </a:lnTo>
                  <a:lnTo>
                    <a:pt x="1208532" y="270510"/>
                  </a:lnTo>
                  <a:lnTo>
                    <a:pt x="1208532" y="293370"/>
                  </a:lnTo>
                  <a:lnTo>
                    <a:pt x="1211567" y="293370"/>
                  </a:lnTo>
                  <a:lnTo>
                    <a:pt x="1211567" y="270510"/>
                  </a:lnTo>
                  <a:lnTo>
                    <a:pt x="1301496" y="270510"/>
                  </a:lnTo>
                  <a:lnTo>
                    <a:pt x="1301496" y="293370"/>
                  </a:lnTo>
                  <a:lnTo>
                    <a:pt x="1304544" y="293370"/>
                  </a:lnTo>
                  <a:lnTo>
                    <a:pt x="1304544" y="270510"/>
                  </a:lnTo>
                  <a:lnTo>
                    <a:pt x="1395222" y="270510"/>
                  </a:lnTo>
                  <a:lnTo>
                    <a:pt x="1395222" y="293370"/>
                  </a:lnTo>
                  <a:lnTo>
                    <a:pt x="1397495" y="293370"/>
                  </a:lnTo>
                  <a:lnTo>
                    <a:pt x="1397495" y="270510"/>
                  </a:lnTo>
                  <a:lnTo>
                    <a:pt x="1488186" y="270510"/>
                  </a:lnTo>
                  <a:lnTo>
                    <a:pt x="1488186" y="293370"/>
                  </a:lnTo>
                  <a:lnTo>
                    <a:pt x="1491221" y="293370"/>
                  </a:lnTo>
                  <a:lnTo>
                    <a:pt x="1491221" y="270510"/>
                  </a:lnTo>
                  <a:lnTo>
                    <a:pt x="1581150" y="270510"/>
                  </a:lnTo>
                  <a:lnTo>
                    <a:pt x="1581150" y="293370"/>
                  </a:lnTo>
                  <a:lnTo>
                    <a:pt x="1584185" y="293370"/>
                  </a:lnTo>
                  <a:lnTo>
                    <a:pt x="1584185" y="270510"/>
                  </a:lnTo>
                  <a:lnTo>
                    <a:pt x="1674114" y="270510"/>
                  </a:lnTo>
                  <a:lnTo>
                    <a:pt x="1674114" y="293370"/>
                  </a:lnTo>
                  <a:lnTo>
                    <a:pt x="1677149" y="293370"/>
                  </a:lnTo>
                  <a:lnTo>
                    <a:pt x="1677149" y="270510"/>
                  </a:lnTo>
                  <a:lnTo>
                    <a:pt x="1767078" y="270510"/>
                  </a:lnTo>
                  <a:lnTo>
                    <a:pt x="1767078" y="293370"/>
                  </a:lnTo>
                  <a:lnTo>
                    <a:pt x="1770126" y="293370"/>
                  </a:lnTo>
                  <a:lnTo>
                    <a:pt x="1770126" y="270510"/>
                  </a:lnTo>
                  <a:lnTo>
                    <a:pt x="1860042" y="270510"/>
                  </a:lnTo>
                  <a:lnTo>
                    <a:pt x="1860042" y="293370"/>
                  </a:lnTo>
                  <a:lnTo>
                    <a:pt x="1863077" y="293370"/>
                  </a:lnTo>
                  <a:lnTo>
                    <a:pt x="1863077" y="270510"/>
                  </a:lnTo>
                  <a:lnTo>
                    <a:pt x="1930146" y="270510"/>
                  </a:lnTo>
                  <a:lnTo>
                    <a:pt x="1930146" y="280416"/>
                  </a:lnTo>
                  <a:lnTo>
                    <a:pt x="1949958" y="270510"/>
                  </a:lnTo>
                  <a:lnTo>
                    <a:pt x="1954530" y="26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94098" y="1962149"/>
              <a:ext cx="1680210" cy="380365"/>
            </a:xfrm>
            <a:custGeom>
              <a:avLst/>
              <a:gdLst/>
              <a:ahLst/>
              <a:cxnLst/>
              <a:rect l="l" t="t" r="r" b="b"/>
              <a:pathLst>
                <a:path w="1680210" h="380364">
                  <a:moveTo>
                    <a:pt x="6083" y="208788"/>
                  </a:moveTo>
                  <a:lnTo>
                    <a:pt x="0" y="208788"/>
                  </a:lnTo>
                  <a:lnTo>
                    <a:pt x="0" y="378714"/>
                  </a:lnTo>
                  <a:lnTo>
                    <a:pt x="6083" y="378714"/>
                  </a:lnTo>
                  <a:lnTo>
                    <a:pt x="6083" y="208788"/>
                  </a:lnTo>
                  <a:close/>
                </a:path>
                <a:path w="1680210" h="380364">
                  <a:moveTo>
                    <a:pt x="6083" y="0"/>
                  </a:moveTo>
                  <a:lnTo>
                    <a:pt x="0" y="0"/>
                  </a:lnTo>
                  <a:lnTo>
                    <a:pt x="0" y="169926"/>
                  </a:lnTo>
                  <a:lnTo>
                    <a:pt x="6083" y="169926"/>
                  </a:lnTo>
                  <a:lnTo>
                    <a:pt x="6083" y="0"/>
                  </a:lnTo>
                  <a:close/>
                </a:path>
                <a:path w="1680210" h="380364">
                  <a:moveTo>
                    <a:pt x="842759" y="2286"/>
                  </a:moveTo>
                  <a:lnTo>
                    <a:pt x="836676" y="2286"/>
                  </a:lnTo>
                  <a:lnTo>
                    <a:pt x="836676" y="171450"/>
                  </a:lnTo>
                  <a:lnTo>
                    <a:pt x="842759" y="171450"/>
                  </a:lnTo>
                  <a:lnTo>
                    <a:pt x="842759" y="2286"/>
                  </a:lnTo>
                  <a:close/>
                </a:path>
                <a:path w="1680210" h="380364">
                  <a:moveTo>
                    <a:pt x="1680210" y="211074"/>
                  </a:moveTo>
                  <a:lnTo>
                    <a:pt x="1674114" y="211074"/>
                  </a:lnTo>
                  <a:lnTo>
                    <a:pt x="1674114" y="380238"/>
                  </a:lnTo>
                  <a:lnTo>
                    <a:pt x="1680210" y="380238"/>
                  </a:lnTo>
                  <a:lnTo>
                    <a:pt x="1680210" y="211074"/>
                  </a:lnTo>
                  <a:close/>
                </a:path>
                <a:path w="1680210" h="380364">
                  <a:moveTo>
                    <a:pt x="1680210" y="2286"/>
                  </a:moveTo>
                  <a:lnTo>
                    <a:pt x="1674114" y="2286"/>
                  </a:lnTo>
                  <a:lnTo>
                    <a:pt x="1674114" y="171450"/>
                  </a:lnTo>
                  <a:lnTo>
                    <a:pt x="1680210" y="171450"/>
                  </a:lnTo>
                  <a:lnTo>
                    <a:pt x="1680210" y="22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83073" y="2077211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81549" y="2075687"/>
              <a:ext cx="189230" cy="59690"/>
            </a:xfrm>
            <a:custGeom>
              <a:avLst/>
              <a:gdLst/>
              <a:ahLst/>
              <a:cxnLst/>
              <a:rect l="l" t="t" r="r" b="b"/>
              <a:pathLst>
                <a:path w="189229" h="59689">
                  <a:moveTo>
                    <a:pt x="187451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58673"/>
                  </a:lnTo>
                  <a:lnTo>
                    <a:pt x="1524" y="59435"/>
                  </a:lnTo>
                  <a:lnTo>
                    <a:pt x="187451" y="59435"/>
                  </a:lnTo>
                  <a:lnTo>
                    <a:pt x="188975" y="58673"/>
                  </a:lnTo>
                  <a:lnTo>
                    <a:pt x="3048" y="58673"/>
                  </a:lnTo>
                  <a:lnTo>
                    <a:pt x="1524" y="57150"/>
                  </a:lnTo>
                  <a:lnTo>
                    <a:pt x="3048" y="57150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88975" y="1523"/>
                  </a:lnTo>
                  <a:lnTo>
                    <a:pt x="187451" y="0"/>
                  </a:lnTo>
                  <a:close/>
                </a:path>
                <a:path w="189229" h="59689">
                  <a:moveTo>
                    <a:pt x="3048" y="57150"/>
                  </a:moveTo>
                  <a:lnTo>
                    <a:pt x="1524" y="57150"/>
                  </a:lnTo>
                  <a:lnTo>
                    <a:pt x="3048" y="58673"/>
                  </a:lnTo>
                  <a:lnTo>
                    <a:pt x="3048" y="57150"/>
                  </a:lnTo>
                  <a:close/>
                </a:path>
                <a:path w="189229" h="59689">
                  <a:moveTo>
                    <a:pt x="185927" y="57150"/>
                  </a:moveTo>
                  <a:lnTo>
                    <a:pt x="3048" y="57150"/>
                  </a:lnTo>
                  <a:lnTo>
                    <a:pt x="3048" y="58673"/>
                  </a:lnTo>
                  <a:lnTo>
                    <a:pt x="185927" y="58673"/>
                  </a:lnTo>
                  <a:lnTo>
                    <a:pt x="185927" y="57150"/>
                  </a:lnTo>
                  <a:close/>
                </a:path>
                <a:path w="189229" h="59689">
                  <a:moveTo>
                    <a:pt x="185927" y="1523"/>
                  </a:moveTo>
                  <a:lnTo>
                    <a:pt x="185927" y="58673"/>
                  </a:lnTo>
                  <a:lnTo>
                    <a:pt x="187451" y="57150"/>
                  </a:lnTo>
                  <a:lnTo>
                    <a:pt x="188975" y="57150"/>
                  </a:lnTo>
                  <a:lnTo>
                    <a:pt x="188975" y="3047"/>
                  </a:lnTo>
                  <a:lnTo>
                    <a:pt x="187451" y="3047"/>
                  </a:lnTo>
                  <a:lnTo>
                    <a:pt x="185927" y="1523"/>
                  </a:lnTo>
                  <a:close/>
                </a:path>
                <a:path w="189229" h="59689">
                  <a:moveTo>
                    <a:pt x="188975" y="57150"/>
                  </a:moveTo>
                  <a:lnTo>
                    <a:pt x="187451" y="57150"/>
                  </a:lnTo>
                  <a:lnTo>
                    <a:pt x="185927" y="58673"/>
                  </a:lnTo>
                  <a:lnTo>
                    <a:pt x="188975" y="58673"/>
                  </a:lnTo>
                  <a:lnTo>
                    <a:pt x="188975" y="57150"/>
                  </a:lnTo>
                  <a:close/>
                </a:path>
                <a:path w="189229" h="59689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89229" h="59689">
                  <a:moveTo>
                    <a:pt x="185927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85927" y="3047"/>
                  </a:lnTo>
                  <a:lnTo>
                    <a:pt x="185927" y="1523"/>
                  </a:lnTo>
                  <a:close/>
                </a:path>
                <a:path w="189229" h="59689">
                  <a:moveTo>
                    <a:pt x="188975" y="1523"/>
                  </a:moveTo>
                  <a:lnTo>
                    <a:pt x="185927" y="1523"/>
                  </a:lnTo>
                  <a:lnTo>
                    <a:pt x="187451" y="3047"/>
                  </a:lnTo>
                  <a:lnTo>
                    <a:pt x="188975" y="3047"/>
                  </a:lnTo>
                  <a:lnTo>
                    <a:pt x="188975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69001" y="2286761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67477" y="2285237"/>
              <a:ext cx="189230" cy="59690"/>
            </a:xfrm>
            <a:custGeom>
              <a:avLst/>
              <a:gdLst/>
              <a:ahLst/>
              <a:cxnLst/>
              <a:rect l="l" t="t" r="r" b="b"/>
              <a:pathLst>
                <a:path w="189229" h="59689">
                  <a:moveTo>
                    <a:pt x="187451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57911"/>
                  </a:lnTo>
                  <a:lnTo>
                    <a:pt x="1524" y="59435"/>
                  </a:lnTo>
                  <a:lnTo>
                    <a:pt x="187451" y="59435"/>
                  </a:lnTo>
                  <a:lnTo>
                    <a:pt x="188975" y="57911"/>
                  </a:lnTo>
                  <a:lnTo>
                    <a:pt x="3048" y="57911"/>
                  </a:lnTo>
                  <a:lnTo>
                    <a:pt x="1524" y="56387"/>
                  </a:lnTo>
                  <a:lnTo>
                    <a:pt x="3048" y="56387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88975" y="1523"/>
                  </a:lnTo>
                  <a:lnTo>
                    <a:pt x="187451" y="0"/>
                  </a:lnTo>
                  <a:close/>
                </a:path>
                <a:path w="189229" h="59689">
                  <a:moveTo>
                    <a:pt x="3048" y="56387"/>
                  </a:moveTo>
                  <a:lnTo>
                    <a:pt x="1524" y="56387"/>
                  </a:lnTo>
                  <a:lnTo>
                    <a:pt x="3048" y="57911"/>
                  </a:lnTo>
                  <a:lnTo>
                    <a:pt x="3048" y="56387"/>
                  </a:lnTo>
                  <a:close/>
                </a:path>
                <a:path w="189229" h="59689">
                  <a:moveTo>
                    <a:pt x="185927" y="56387"/>
                  </a:moveTo>
                  <a:lnTo>
                    <a:pt x="3048" y="56387"/>
                  </a:lnTo>
                  <a:lnTo>
                    <a:pt x="3048" y="57911"/>
                  </a:lnTo>
                  <a:lnTo>
                    <a:pt x="185927" y="57911"/>
                  </a:lnTo>
                  <a:lnTo>
                    <a:pt x="185927" y="56387"/>
                  </a:lnTo>
                  <a:close/>
                </a:path>
                <a:path w="189229" h="59689">
                  <a:moveTo>
                    <a:pt x="185927" y="1523"/>
                  </a:moveTo>
                  <a:lnTo>
                    <a:pt x="185927" y="57911"/>
                  </a:lnTo>
                  <a:lnTo>
                    <a:pt x="187451" y="56387"/>
                  </a:lnTo>
                  <a:lnTo>
                    <a:pt x="188975" y="56387"/>
                  </a:lnTo>
                  <a:lnTo>
                    <a:pt x="188975" y="3047"/>
                  </a:lnTo>
                  <a:lnTo>
                    <a:pt x="187451" y="3047"/>
                  </a:lnTo>
                  <a:lnTo>
                    <a:pt x="185927" y="1523"/>
                  </a:lnTo>
                  <a:close/>
                </a:path>
                <a:path w="189229" h="59689">
                  <a:moveTo>
                    <a:pt x="188975" y="56387"/>
                  </a:moveTo>
                  <a:lnTo>
                    <a:pt x="187451" y="56387"/>
                  </a:lnTo>
                  <a:lnTo>
                    <a:pt x="185927" y="57911"/>
                  </a:lnTo>
                  <a:lnTo>
                    <a:pt x="188975" y="57911"/>
                  </a:lnTo>
                  <a:lnTo>
                    <a:pt x="188975" y="56387"/>
                  </a:lnTo>
                  <a:close/>
                </a:path>
                <a:path w="189229" h="59689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89229" h="59689">
                  <a:moveTo>
                    <a:pt x="185927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85927" y="3047"/>
                  </a:lnTo>
                  <a:lnTo>
                    <a:pt x="185927" y="1523"/>
                  </a:lnTo>
                  <a:close/>
                </a:path>
                <a:path w="189229" h="59689">
                  <a:moveTo>
                    <a:pt x="188975" y="1523"/>
                  </a:moveTo>
                  <a:lnTo>
                    <a:pt x="185927" y="1523"/>
                  </a:lnTo>
                  <a:lnTo>
                    <a:pt x="187451" y="3047"/>
                  </a:lnTo>
                  <a:lnTo>
                    <a:pt x="188975" y="3047"/>
                  </a:lnTo>
                  <a:lnTo>
                    <a:pt x="188975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40857" y="2285237"/>
              <a:ext cx="93345" cy="56515"/>
            </a:xfrm>
            <a:custGeom>
              <a:avLst/>
              <a:gdLst/>
              <a:ahLst/>
              <a:cxnLst/>
              <a:rect l="l" t="t" r="r" b="b"/>
              <a:pathLst>
                <a:path w="93345" h="56514">
                  <a:moveTo>
                    <a:pt x="92963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92963" y="56388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39333" y="2283713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94487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7911"/>
                  </a:lnTo>
                  <a:lnTo>
                    <a:pt x="1524" y="59435"/>
                  </a:lnTo>
                  <a:lnTo>
                    <a:pt x="94487" y="59435"/>
                  </a:lnTo>
                  <a:lnTo>
                    <a:pt x="96012" y="57911"/>
                  </a:lnTo>
                  <a:lnTo>
                    <a:pt x="3048" y="57911"/>
                  </a:lnTo>
                  <a:lnTo>
                    <a:pt x="1524" y="56387"/>
                  </a:lnTo>
                  <a:lnTo>
                    <a:pt x="3048" y="56387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4"/>
                  </a:lnTo>
                  <a:lnTo>
                    <a:pt x="96012" y="1524"/>
                  </a:lnTo>
                  <a:lnTo>
                    <a:pt x="94487" y="0"/>
                  </a:lnTo>
                  <a:close/>
                </a:path>
                <a:path w="96520" h="59689">
                  <a:moveTo>
                    <a:pt x="3048" y="56387"/>
                  </a:moveTo>
                  <a:lnTo>
                    <a:pt x="1524" y="56387"/>
                  </a:lnTo>
                  <a:lnTo>
                    <a:pt x="3048" y="57911"/>
                  </a:lnTo>
                  <a:lnTo>
                    <a:pt x="3048" y="56387"/>
                  </a:lnTo>
                  <a:close/>
                </a:path>
                <a:path w="96520" h="59689">
                  <a:moveTo>
                    <a:pt x="92963" y="56387"/>
                  </a:moveTo>
                  <a:lnTo>
                    <a:pt x="3048" y="56387"/>
                  </a:lnTo>
                  <a:lnTo>
                    <a:pt x="3048" y="57911"/>
                  </a:lnTo>
                  <a:lnTo>
                    <a:pt x="92963" y="57911"/>
                  </a:lnTo>
                  <a:lnTo>
                    <a:pt x="92963" y="56387"/>
                  </a:lnTo>
                  <a:close/>
                </a:path>
                <a:path w="96520" h="59689">
                  <a:moveTo>
                    <a:pt x="92963" y="1524"/>
                  </a:moveTo>
                  <a:lnTo>
                    <a:pt x="92963" y="57911"/>
                  </a:lnTo>
                  <a:lnTo>
                    <a:pt x="94487" y="56387"/>
                  </a:lnTo>
                  <a:lnTo>
                    <a:pt x="96012" y="56387"/>
                  </a:lnTo>
                  <a:lnTo>
                    <a:pt x="96012" y="3047"/>
                  </a:lnTo>
                  <a:lnTo>
                    <a:pt x="94487" y="3047"/>
                  </a:lnTo>
                  <a:lnTo>
                    <a:pt x="92963" y="1524"/>
                  </a:lnTo>
                  <a:close/>
                </a:path>
                <a:path w="96520" h="59689">
                  <a:moveTo>
                    <a:pt x="96012" y="56387"/>
                  </a:moveTo>
                  <a:lnTo>
                    <a:pt x="94487" y="56387"/>
                  </a:lnTo>
                  <a:lnTo>
                    <a:pt x="92963" y="57911"/>
                  </a:lnTo>
                  <a:lnTo>
                    <a:pt x="96012" y="57911"/>
                  </a:lnTo>
                  <a:lnTo>
                    <a:pt x="96012" y="56387"/>
                  </a:lnTo>
                  <a:close/>
                </a:path>
                <a:path w="96520" h="59689">
                  <a:moveTo>
                    <a:pt x="3048" y="1524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4"/>
                  </a:lnTo>
                  <a:close/>
                </a:path>
                <a:path w="96520" h="59689">
                  <a:moveTo>
                    <a:pt x="92963" y="1524"/>
                  </a:moveTo>
                  <a:lnTo>
                    <a:pt x="3048" y="1524"/>
                  </a:lnTo>
                  <a:lnTo>
                    <a:pt x="3048" y="3047"/>
                  </a:lnTo>
                  <a:lnTo>
                    <a:pt x="92963" y="3047"/>
                  </a:lnTo>
                  <a:lnTo>
                    <a:pt x="92963" y="1524"/>
                  </a:lnTo>
                  <a:close/>
                </a:path>
                <a:path w="96520" h="59689">
                  <a:moveTo>
                    <a:pt x="96012" y="1524"/>
                  </a:moveTo>
                  <a:lnTo>
                    <a:pt x="92963" y="1524"/>
                  </a:lnTo>
                  <a:lnTo>
                    <a:pt x="94487" y="3047"/>
                  </a:lnTo>
                  <a:lnTo>
                    <a:pt x="96012" y="3047"/>
                  </a:lnTo>
                  <a:lnTo>
                    <a:pt x="9601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33821" y="2075687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32297" y="2074163"/>
              <a:ext cx="189230" cy="60325"/>
            </a:xfrm>
            <a:custGeom>
              <a:avLst/>
              <a:gdLst/>
              <a:ahLst/>
              <a:cxnLst/>
              <a:rect l="l" t="t" r="r" b="b"/>
              <a:pathLst>
                <a:path w="189229" h="60325">
                  <a:moveTo>
                    <a:pt x="18745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8674"/>
                  </a:lnTo>
                  <a:lnTo>
                    <a:pt x="1524" y="60197"/>
                  </a:lnTo>
                  <a:lnTo>
                    <a:pt x="187451" y="60197"/>
                  </a:lnTo>
                  <a:lnTo>
                    <a:pt x="188975" y="58674"/>
                  </a:lnTo>
                  <a:lnTo>
                    <a:pt x="3048" y="58674"/>
                  </a:lnTo>
                  <a:lnTo>
                    <a:pt x="1524" y="57150"/>
                  </a:lnTo>
                  <a:lnTo>
                    <a:pt x="3048" y="57150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4"/>
                  </a:lnTo>
                  <a:lnTo>
                    <a:pt x="188975" y="1524"/>
                  </a:lnTo>
                  <a:lnTo>
                    <a:pt x="187451" y="0"/>
                  </a:lnTo>
                  <a:close/>
                </a:path>
                <a:path w="189229" h="60325">
                  <a:moveTo>
                    <a:pt x="3048" y="57150"/>
                  </a:moveTo>
                  <a:lnTo>
                    <a:pt x="1524" y="57150"/>
                  </a:lnTo>
                  <a:lnTo>
                    <a:pt x="3048" y="58674"/>
                  </a:lnTo>
                  <a:lnTo>
                    <a:pt x="3048" y="57150"/>
                  </a:lnTo>
                  <a:close/>
                </a:path>
                <a:path w="189229" h="60325">
                  <a:moveTo>
                    <a:pt x="185927" y="57150"/>
                  </a:moveTo>
                  <a:lnTo>
                    <a:pt x="3048" y="57150"/>
                  </a:lnTo>
                  <a:lnTo>
                    <a:pt x="3048" y="58674"/>
                  </a:lnTo>
                  <a:lnTo>
                    <a:pt x="185927" y="58674"/>
                  </a:lnTo>
                  <a:lnTo>
                    <a:pt x="185927" y="57150"/>
                  </a:lnTo>
                  <a:close/>
                </a:path>
                <a:path w="189229" h="60325">
                  <a:moveTo>
                    <a:pt x="185927" y="1524"/>
                  </a:moveTo>
                  <a:lnTo>
                    <a:pt x="185927" y="58674"/>
                  </a:lnTo>
                  <a:lnTo>
                    <a:pt x="187451" y="57150"/>
                  </a:lnTo>
                  <a:lnTo>
                    <a:pt x="188975" y="57150"/>
                  </a:lnTo>
                  <a:lnTo>
                    <a:pt x="188975" y="3047"/>
                  </a:lnTo>
                  <a:lnTo>
                    <a:pt x="187451" y="3047"/>
                  </a:lnTo>
                  <a:lnTo>
                    <a:pt x="185927" y="1524"/>
                  </a:lnTo>
                  <a:close/>
                </a:path>
                <a:path w="189229" h="60325">
                  <a:moveTo>
                    <a:pt x="188975" y="57150"/>
                  </a:moveTo>
                  <a:lnTo>
                    <a:pt x="187451" y="57150"/>
                  </a:lnTo>
                  <a:lnTo>
                    <a:pt x="185927" y="58674"/>
                  </a:lnTo>
                  <a:lnTo>
                    <a:pt x="188975" y="58674"/>
                  </a:lnTo>
                  <a:lnTo>
                    <a:pt x="188975" y="57150"/>
                  </a:lnTo>
                  <a:close/>
                </a:path>
                <a:path w="189229" h="60325">
                  <a:moveTo>
                    <a:pt x="3048" y="1524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4"/>
                  </a:lnTo>
                  <a:close/>
                </a:path>
                <a:path w="189229" h="60325">
                  <a:moveTo>
                    <a:pt x="185927" y="1524"/>
                  </a:moveTo>
                  <a:lnTo>
                    <a:pt x="3048" y="1524"/>
                  </a:lnTo>
                  <a:lnTo>
                    <a:pt x="3048" y="3047"/>
                  </a:lnTo>
                  <a:lnTo>
                    <a:pt x="185927" y="3047"/>
                  </a:lnTo>
                  <a:lnTo>
                    <a:pt x="185927" y="1524"/>
                  </a:lnTo>
                  <a:close/>
                </a:path>
                <a:path w="189229" h="60325">
                  <a:moveTo>
                    <a:pt x="188975" y="1524"/>
                  </a:moveTo>
                  <a:lnTo>
                    <a:pt x="185927" y="1524"/>
                  </a:lnTo>
                  <a:lnTo>
                    <a:pt x="187451" y="3047"/>
                  </a:lnTo>
                  <a:lnTo>
                    <a:pt x="188975" y="3047"/>
                  </a:lnTo>
                  <a:lnTo>
                    <a:pt x="18897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625340" y="1739134"/>
            <a:ext cx="4445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25340" y="1954779"/>
            <a:ext cx="4445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25340" y="2170423"/>
            <a:ext cx="4445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Arial MT"/>
                <a:cs typeface="Arial MT"/>
              </a:rPr>
              <a:t>5</a:t>
            </a:r>
            <a:endParaRPr sz="4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339334" y="1928622"/>
            <a:ext cx="654685" cy="415290"/>
            <a:chOff x="5339334" y="1928622"/>
            <a:chExt cx="654685" cy="415290"/>
          </a:xfrm>
        </p:grpSpPr>
        <p:sp>
          <p:nvSpPr>
            <p:cNvPr id="56" name="object 56"/>
            <p:cNvSpPr/>
            <p:nvPr/>
          </p:nvSpPr>
          <p:spPr>
            <a:xfrm>
              <a:off x="5619750" y="2285238"/>
              <a:ext cx="93345" cy="56515"/>
            </a:xfrm>
            <a:custGeom>
              <a:avLst/>
              <a:gdLst/>
              <a:ahLst/>
              <a:cxnLst/>
              <a:rect l="l" t="t" r="r" b="b"/>
              <a:pathLst>
                <a:path w="93345" h="56514">
                  <a:moveTo>
                    <a:pt x="92963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92963" y="56388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18226" y="2283713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94487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7911"/>
                  </a:lnTo>
                  <a:lnTo>
                    <a:pt x="1524" y="59435"/>
                  </a:lnTo>
                  <a:lnTo>
                    <a:pt x="94487" y="59435"/>
                  </a:lnTo>
                  <a:lnTo>
                    <a:pt x="96012" y="57911"/>
                  </a:lnTo>
                  <a:lnTo>
                    <a:pt x="3048" y="57911"/>
                  </a:lnTo>
                  <a:lnTo>
                    <a:pt x="1524" y="56387"/>
                  </a:lnTo>
                  <a:lnTo>
                    <a:pt x="3048" y="56387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4"/>
                  </a:lnTo>
                  <a:lnTo>
                    <a:pt x="96012" y="1524"/>
                  </a:lnTo>
                  <a:lnTo>
                    <a:pt x="94487" y="0"/>
                  </a:lnTo>
                  <a:close/>
                </a:path>
                <a:path w="96520" h="59689">
                  <a:moveTo>
                    <a:pt x="3048" y="56387"/>
                  </a:moveTo>
                  <a:lnTo>
                    <a:pt x="1524" y="56387"/>
                  </a:lnTo>
                  <a:lnTo>
                    <a:pt x="3048" y="57911"/>
                  </a:lnTo>
                  <a:lnTo>
                    <a:pt x="3048" y="56387"/>
                  </a:lnTo>
                  <a:close/>
                </a:path>
                <a:path w="96520" h="59689">
                  <a:moveTo>
                    <a:pt x="92963" y="56387"/>
                  </a:moveTo>
                  <a:lnTo>
                    <a:pt x="3048" y="56387"/>
                  </a:lnTo>
                  <a:lnTo>
                    <a:pt x="3048" y="57911"/>
                  </a:lnTo>
                  <a:lnTo>
                    <a:pt x="92963" y="57911"/>
                  </a:lnTo>
                  <a:lnTo>
                    <a:pt x="92963" y="56387"/>
                  </a:lnTo>
                  <a:close/>
                </a:path>
                <a:path w="96520" h="59689">
                  <a:moveTo>
                    <a:pt x="92963" y="1524"/>
                  </a:moveTo>
                  <a:lnTo>
                    <a:pt x="92963" y="57911"/>
                  </a:lnTo>
                  <a:lnTo>
                    <a:pt x="94487" y="56387"/>
                  </a:lnTo>
                  <a:lnTo>
                    <a:pt x="96012" y="56387"/>
                  </a:lnTo>
                  <a:lnTo>
                    <a:pt x="96012" y="3047"/>
                  </a:lnTo>
                  <a:lnTo>
                    <a:pt x="94487" y="3047"/>
                  </a:lnTo>
                  <a:lnTo>
                    <a:pt x="92963" y="1524"/>
                  </a:lnTo>
                  <a:close/>
                </a:path>
                <a:path w="96520" h="59689">
                  <a:moveTo>
                    <a:pt x="96012" y="56387"/>
                  </a:moveTo>
                  <a:lnTo>
                    <a:pt x="94487" y="56387"/>
                  </a:lnTo>
                  <a:lnTo>
                    <a:pt x="92963" y="57911"/>
                  </a:lnTo>
                  <a:lnTo>
                    <a:pt x="96012" y="57911"/>
                  </a:lnTo>
                  <a:lnTo>
                    <a:pt x="96012" y="56387"/>
                  </a:lnTo>
                  <a:close/>
                </a:path>
                <a:path w="96520" h="59689">
                  <a:moveTo>
                    <a:pt x="3048" y="1524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4"/>
                  </a:lnTo>
                  <a:close/>
                </a:path>
                <a:path w="96520" h="59689">
                  <a:moveTo>
                    <a:pt x="92963" y="1524"/>
                  </a:moveTo>
                  <a:lnTo>
                    <a:pt x="3048" y="1524"/>
                  </a:lnTo>
                  <a:lnTo>
                    <a:pt x="3048" y="3047"/>
                  </a:lnTo>
                  <a:lnTo>
                    <a:pt x="92963" y="3047"/>
                  </a:lnTo>
                  <a:lnTo>
                    <a:pt x="92963" y="1524"/>
                  </a:lnTo>
                  <a:close/>
                </a:path>
                <a:path w="96520" h="59689">
                  <a:moveTo>
                    <a:pt x="96012" y="1524"/>
                  </a:moveTo>
                  <a:lnTo>
                    <a:pt x="92963" y="1524"/>
                  </a:lnTo>
                  <a:lnTo>
                    <a:pt x="94487" y="3047"/>
                  </a:lnTo>
                  <a:lnTo>
                    <a:pt x="96012" y="3047"/>
                  </a:lnTo>
                  <a:lnTo>
                    <a:pt x="9601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98642" y="2285238"/>
              <a:ext cx="93345" cy="56515"/>
            </a:xfrm>
            <a:custGeom>
              <a:avLst/>
              <a:gdLst/>
              <a:ahLst/>
              <a:cxnLst/>
              <a:rect l="l" t="t" r="r" b="b"/>
              <a:pathLst>
                <a:path w="93345" h="56514">
                  <a:moveTo>
                    <a:pt x="92963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92963" y="56388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39334" y="1928621"/>
              <a:ext cx="654685" cy="415290"/>
            </a:xfrm>
            <a:custGeom>
              <a:avLst/>
              <a:gdLst/>
              <a:ahLst/>
              <a:cxnLst/>
              <a:rect l="l" t="t" r="r" b="b"/>
              <a:pathLst>
                <a:path w="654685" h="415289">
                  <a:moveTo>
                    <a:pt x="3048" y="413766"/>
                  </a:moveTo>
                  <a:lnTo>
                    <a:pt x="1524" y="412242"/>
                  </a:lnTo>
                  <a:lnTo>
                    <a:pt x="0" y="413766"/>
                  </a:lnTo>
                  <a:lnTo>
                    <a:pt x="1524" y="415290"/>
                  </a:lnTo>
                  <a:lnTo>
                    <a:pt x="3048" y="413766"/>
                  </a:lnTo>
                  <a:close/>
                </a:path>
                <a:path w="654685" h="415289">
                  <a:moveTo>
                    <a:pt x="3048" y="407670"/>
                  </a:moveTo>
                  <a:lnTo>
                    <a:pt x="1524" y="406146"/>
                  </a:lnTo>
                  <a:lnTo>
                    <a:pt x="0" y="407670"/>
                  </a:lnTo>
                  <a:lnTo>
                    <a:pt x="1524" y="409194"/>
                  </a:lnTo>
                  <a:lnTo>
                    <a:pt x="3048" y="407670"/>
                  </a:lnTo>
                  <a:close/>
                </a:path>
                <a:path w="654685" h="415289">
                  <a:moveTo>
                    <a:pt x="3048" y="401574"/>
                  </a:moveTo>
                  <a:lnTo>
                    <a:pt x="1524" y="400050"/>
                  </a:lnTo>
                  <a:lnTo>
                    <a:pt x="0" y="401574"/>
                  </a:lnTo>
                  <a:lnTo>
                    <a:pt x="1524" y="403098"/>
                  </a:lnTo>
                  <a:lnTo>
                    <a:pt x="3048" y="401574"/>
                  </a:lnTo>
                  <a:close/>
                </a:path>
                <a:path w="654685" h="415289">
                  <a:moveTo>
                    <a:pt x="3048" y="395478"/>
                  </a:moveTo>
                  <a:lnTo>
                    <a:pt x="1524" y="393954"/>
                  </a:lnTo>
                  <a:lnTo>
                    <a:pt x="0" y="395478"/>
                  </a:lnTo>
                  <a:lnTo>
                    <a:pt x="1524" y="397002"/>
                  </a:lnTo>
                  <a:lnTo>
                    <a:pt x="3048" y="395478"/>
                  </a:lnTo>
                  <a:close/>
                </a:path>
                <a:path w="654685" h="415289">
                  <a:moveTo>
                    <a:pt x="3048" y="389382"/>
                  </a:moveTo>
                  <a:lnTo>
                    <a:pt x="1524" y="387858"/>
                  </a:lnTo>
                  <a:lnTo>
                    <a:pt x="0" y="389382"/>
                  </a:lnTo>
                  <a:lnTo>
                    <a:pt x="1524" y="390906"/>
                  </a:lnTo>
                  <a:lnTo>
                    <a:pt x="3048" y="389382"/>
                  </a:lnTo>
                  <a:close/>
                </a:path>
                <a:path w="654685" h="415289">
                  <a:moveTo>
                    <a:pt x="3048" y="383286"/>
                  </a:moveTo>
                  <a:lnTo>
                    <a:pt x="1524" y="381762"/>
                  </a:lnTo>
                  <a:lnTo>
                    <a:pt x="0" y="383286"/>
                  </a:lnTo>
                  <a:lnTo>
                    <a:pt x="1524" y="384810"/>
                  </a:lnTo>
                  <a:lnTo>
                    <a:pt x="3048" y="383286"/>
                  </a:lnTo>
                  <a:close/>
                </a:path>
                <a:path w="654685" h="415289">
                  <a:moveTo>
                    <a:pt x="3048" y="377190"/>
                  </a:moveTo>
                  <a:lnTo>
                    <a:pt x="1524" y="375666"/>
                  </a:lnTo>
                  <a:lnTo>
                    <a:pt x="0" y="377190"/>
                  </a:lnTo>
                  <a:lnTo>
                    <a:pt x="1524" y="378714"/>
                  </a:lnTo>
                  <a:lnTo>
                    <a:pt x="3048" y="377190"/>
                  </a:lnTo>
                  <a:close/>
                </a:path>
                <a:path w="654685" h="415289">
                  <a:moveTo>
                    <a:pt x="3048" y="371094"/>
                  </a:moveTo>
                  <a:lnTo>
                    <a:pt x="1524" y="369570"/>
                  </a:ln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close/>
                </a:path>
                <a:path w="654685" h="415289">
                  <a:moveTo>
                    <a:pt x="3048" y="364998"/>
                  </a:moveTo>
                  <a:lnTo>
                    <a:pt x="1524" y="363474"/>
                  </a:ln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close/>
                </a:path>
                <a:path w="654685" h="415289">
                  <a:moveTo>
                    <a:pt x="3048" y="358902"/>
                  </a:moveTo>
                  <a:lnTo>
                    <a:pt x="1524" y="357378"/>
                  </a:lnTo>
                  <a:lnTo>
                    <a:pt x="0" y="358902"/>
                  </a:lnTo>
                  <a:lnTo>
                    <a:pt x="1524" y="360426"/>
                  </a:lnTo>
                  <a:lnTo>
                    <a:pt x="3048" y="358902"/>
                  </a:lnTo>
                  <a:close/>
                </a:path>
                <a:path w="654685" h="415289">
                  <a:moveTo>
                    <a:pt x="3048" y="352806"/>
                  </a:moveTo>
                  <a:lnTo>
                    <a:pt x="1524" y="351282"/>
                  </a:lnTo>
                  <a:lnTo>
                    <a:pt x="0" y="352806"/>
                  </a:lnTo>
                  <a:lnTo>
                    <a:pt x="1524" y="354330"/>
                  </a:lnTo>
                  <a:lnTo>
                    <a:pt x="3048" y="352806"/>
                  </a:lnTo>
                  <a:close/>
                </a:path>
                <a:path w="654685" h="415289">
                  <a:moveTo>
                    <a:pt x="3048" y="346710"/>
                  </a:moveTo>
                  <a:lnTo>
                    <a:pt x="1524" y="345186"/>
                  </a:lnTo>
                  <a:lnTo>
                    <a:pt x="0" y="346710"/>
                  </a:lnTo>
                  <a:lnTo>
                    <a:pt x="1524" y="348234"/>
                  </a:lnTo>
                  <a:lnTo>
                    <a:pt x="3048" y="346710"/>
                  </a:lnTo>
                  <a:close/>
                </a:path>
                <a:path w="654685" h="415289">
                  <a:moveTo>
                    <a:pt x="3048" y="340614"/>
                  </a:moveTo>
                  <a:lnTo>
                    <a:pt x="1524" y="339090"/>
                  </a:lnTo>
                  <a:lnTo>
                    <a:pt x="0" y="340614"/>
                  </a:lnTo>
                  <a:lnTo>
                    <a:pt x="1524" y="342138"/>
                  </a:lnTo>
                  <a:lnTo>
                    <a:pt x="3048" y="340614"/>
                  </a:lnTo>
                  <a:close/>
                </a:path>
                <a:path w="654685" h="415289">
                  <a:moveTo>
                    <a:pt x="3048" y="334518"/>
                  </a:moveTo>
                  <a:lnTo>
                    <a:pt x="1524" y="332994"/>
                  </a:lnTo>
                  <a:lnTo>
                    <a:pt x="0" y="334518"/>
                  </a:lnTo>
                  <a:lnTo>
                    <a:pt x="1524" y="336042"/>
                  </a:lnTo>
                  <a:lnTo>
                    <a:pt x="3048" y="334518"/>
                  </a:lnTo>
                  <a:close/>
                </a:path>
                <a:path w="654685" h="415289">
                  <a:moveTo>
                    <a:pt x="3048" y="329184"/>
                  </a:moveTo>
                  <a:lnTo>
                    <a:pt x="1524" y="327660"/>
                  </a:lnTo>
                  <a:lnTo>
                    <a:pt x="0" y="329184"/>
                  </a:lnTo>
                  <a:lnTo>
                    <a:pt x="1524" y="330708"/>
                  </a:lnTo>
                  <a:lnTo>
                    <a:pt x="3048" y="329184"/>
                  </a:lnTo>
                  <a:close/>
                </a:path>
                <a:path w="654685" h="415289">
                  <a:moveTo>
                    <a:pt x="3048" y="323088"/>
                  </a:moveTo>
                  <a:lnTo>
                    <a:pt x="1524" y="321564"/>
                  </a:lnTo>
                  <a:lnTo>
                    <a:pt x="0" y="323088"/>
                  </a:lnTo>
                  <a:lnTo>
                    <a:pt x="1524" y="324612"/>
                  </a:lnTo>
                  <a:lnTo>
                    <a:pt x="3048" y="323088"/>
                  </a:lnTo>
                  <a:close/>
                </a:path>
                <a:path w="654685" h="415289">
                  <a:moveTo>
                    <a:pt x="3048" y="316992"/>
                  </a:moveTo>
                  <a:lnTo>
                    <a:pt x="1524" y="315468"/>
                  </a:lnTo>
                  <a:lnTo>
                    <a:pt x="0" y="316992"/>
                  </a:lnTo>
                  <a:lnTo>
                    <a:pt x="1524" y="318516"/>
                  </a:lnTo>
                  <a:lnTo>
                    <a:pt x="3048" y="316992"/>
                  </a:lnTo>
                  <a:close/>
                </a:path>
                <a:path w="654685" h="415289">
                  <a:moveTo>
                    <a:pt x="3048" y="310896"/>
                  </a:moveTo>
                  <a:lnTo>
                    <a:pt x="1524" y="309372"/>
                  </a:lnTo>
                  <a:lnTo>
                    <a:pt x="0" y="310896"/>
                  </a:lnTo>
                  <a:lnTo>
                    <a:pt x="1524" y="312420"/>
                  </a:lnTo>
                  <a:lnTo>
                    <a:pt x="3048" y="310896"/>
                  </a:lnTo>
                  <a:close/>
                </a:path>
                <a:path w="654685" h="415289">
                  <a:moveTo>
                    <a:pt x="3048" y="304800"/>
                  </a:moveTo>
                  <a:lnTo>
                    <a:pt x="1524" y="303276"/>
                  </a:lnTo>
                  <a:lnTo>
                    <a:pt x="0" y="304800"/>
                  </a:lnTo>
                  <a:lnTo>
                    <a:pt x="1524" y="306324"/>
                  </a:lnTo>
                  <a:lnTo>
                    <a:pt x="3048" y="304800"/>
                  </a:lnTo>
                  <a:close/>
                </a:path>
                <a:path w="654685" h="415289">
                  <a:moveTo>
                    <a:pt x="3048" y="298704"/>
                  </a:moveTo>
                  <a:lnTo>
                    <a:pt x="1524" y="297180"/>
                  </a:lnTo>
                  <a:lnTo>
                    <a:pt x="0" y="298704"/>
                  </a:lnTo>
                  <a:lnTo>
                    <a:pt x="1524" y="300228"/>
                  </a:lnTo>
                  <a:lnTo>
                    <a:pt x="3048" y="298704"/>
                  </a:lnTo>
                  <a:close/>
                </a:path>
                <a:path w="654685" h="415289">
                  <a:moveTo>
                    <a:pt x="3048" y="292608"/>
                  </a:moveTo>
                  <a:lnTo>
                    <a:pt x="1524" y="291084"/>
                  </a:lnTo>
                  <a:lnTo>
                    <a:pt x="0" y="292608"/>
                  </a:lnTo>
                  <a:lnTo>
                    <a:pt x="1524" y="294132"/>
                  </a:lnTo>
                  <a:lnTo>
                    <a:pt x="3048" y="292608"/>
                  </a:lnTo>
                  <a:close/>
                </a:path>
                <a:path w="654685" h="415289">
                  <a:moveTo>
                    <a:pt x="3048" y="286512"/>
                  </a:moveTo>
                  <a:lnTo>
                    <a:pt x="1524" y="284988"/>
                  </a:lnTo>
                  <a:lnTo>
                    <a:pt x="0" y="286512"/>
                  </a:lnTo>
                  <a:lnTo>
                    <a:pt x="1524" y="288036"/>
                  </a:lnTo>
                  <a:lnTo>
                    <a:pt x="3048" y="286512"/>
                  </a:lnTo>
                  <a:close/>
                </a:path>
                <a:path w="654685" h="415289">
                  <a:moveTo>
                    <a:pt x="3048" y="280416"/>
                  </a:moveTo>
                  <a:lnTo>
                    <a:pt x="1524" y="278892"/>
                  </a:lnTo>
                  <a:lnTo>
                    <a:pt x="0" y="280416"/>
                  </a:lnTo>
                  <a:lnTo>
                    <a:pt x="1524" y="281940"/>
                  </a:lnTo>
                  <a:lnTo>
                    <a:pt x="3048" y="280416"/>
                  </a:lnTo>
                  <a:close/>
                </a:path>
                <a:path w="654685" h="415289">
                  <a:moveTo>
                    <a:pt x="3048" y="274320"/>
                  </a:moveTo>
                  <a:lnTo>
                    <a:pt x="1524" y="272796"/>
                  </a:lnTo>
                  <a:lnTo>
                    <a:pt x="0" y="274320"/>
                  </a:lnTo>
                  <a:lnTo>
                    <a:pt x="1524" y="275844"/>
                  </a:lnTo>
                  <a:lnTo>
                    <a:pt x="3048" y="274320"/>
                  </a:lnTo>
                  <a:close/>
                </a:path>
                <a:path w="654685" h="415289">
                  <a:moveTo>
                    <a:pt x="3048" y="268224"/>
                  </a:moveTo>
                  <a:lnTo>
                    <a:pt x="1524" y="266700"/>
                  </a:lnTo>
                  <a:lnTo>
                    <a:pt x="0" y="268224"/>
                  </a:lnTo>
                  <a:lnTo>
                    <a:pt x="1524" y="269748"/>
                  </a:lnTo>
                  <a:lnTo>
                    <a:pt x="3048" y="268224"/>
                  </a:lnTo>
                  <a:close/>
                </a:path>
                <a:path w="654685" h="415289">
                  <a:moveTo>
                    <a:pt x="3048" y="262128"/>
                  </a:moveTo>
                  <a:lnTo>
                    <a:pt x="1524" y="260604"/>
                  </a:lnTo>
                  <a:lnTo>
                    <a:pt x="0" y="262128"/>
                  </a:lnTo>
                  <a:lnTo>
                    <a:pt x="1524" y="263652"/>
                  </a:lnTo>
                  <a:lnTo>
                    <a:pt x="3048" y="262128"/>
                  </a:lnTo>
                  <a:close/>
                </a:path>
                <a:path w="654685" h="415289">
                  <a:moveTo>
                    <a:pt x="3048" y="256032"/>
                  </a:moveTo>
                  <a:lnTo>
                    <a:pt x="1524" y="254508"/>
                  </a:lnTo>
                  <a:lnTo>
                    <a:pt x="0" y="256032"/>
                  </a:lnTo>
                  <a:lnTo>
                    <a:pt x="1524" y="257556"/>
                  </a:lnTo>
                  <a:lnTo>
                    <a:pt x="3048" y="256032"/>
                  </a:lnTo>
                  <a:close/>
                </a:path>
                <a:path w="654685" h="415289">
                  <a:moveTo>
                    <a:pt x="3048" y="249936"/>
                  </a:moveTo>
                  <a:lnTo>
                    <a:pt x="1524" y="248412"/>
                  </a:lnTo>
                  <a:lnTo>
                    <a:pt x="0" y="249936"/>
                  </a:lnTo>
                  <a:lnTo>
                    <a:pt x="1524" y="251460"/>
                  </a:lnTo>
                  <a:lnTo>
                    <a:pt x="3048" y="249936"/>
                  </a:lnTo>
                  <a:close/>
                </a:path>
                <a:path w="654685" h="415289">
                  <a:moveTo>
                    <a:pt x="3048" y="243840"/>
                  </a:moveTo>
                  <a:lnTo>
                    <a:pt x="1524" y="242316"/>
                  </a:lnTo>
                  <a:lnTo>
                    <a:pt x="0" y="243840"/>
                  </a:lnTo>
                  <a:lnTo>
                    <a:pt x="1524" y="245364"/>
                  </a:lnTo>
                  <a:lnTo>
                    <a:pt x="3048" y="243840"/>
                  </a:lnTo>
                  <a:close/>
                </a:path>
                <a:path w="654685" h="415289">
                  <a:moveTo>
                    <a:pt x="3048" y="237744"/>
                  </a:moveTo>
                  <a:lnTo>
                    <a:pt x="1524" y="236220"/>
                  </a:lnTo>
                  <a:lnTo>
                    <a:pt x="0" y="237744"/>
                  </a:lnTo>
                  <a:lnTo>
                    <a:pt x="1524" y="239268"/>
                  </a:lnTo>
                  <a:lnTo>
                    <a:pt x="3048" y="237744"/>
                  </a:lnTo>
                  <a:close/>
                </a:path>
                <a:path w="654685" h="415289">
                  <a:moveTo>
                    <a:pt x="3048" y="231648"/>
                  </a:moveTo>
                  <a:lnTo>
                    <a:pt x="1524" y="230124"/>
                  </a:lnTo>
                  <a:lnTo>
                    <a:pt x="0" y="231648"/>
                  </a:lnTo>
                  <a:lnTo>
                    <a:pt x="1524" y="233172"/>
                  </a:lnTo>
                  <a:lnTo>
                    <a:pt x="3048" y="231648"/>
                  </a:lnTo>
                  <a:close/>
                </a:path>
                <a:path w="654685" h="415289">
                  <a:moveTo>
                    <a:pt x="3048" y="225552"/>
                  </a:moveTo>
                  <a:lnTo>
                    <a:pt x="1524" y="224028"/>
                  </a:lnTo>
                  <a:lnTo>
                    <a:pt x="0" y="225552"/>
                  </a:lnTo>
                  <a:lnTo>
                    <a:pt x="1524" y="227076"/>
                  </a:lnTo>
                  <a:lnTo>
                    <a:pt x="3048" y="225552"/>
                  </a:lnTo>
                  <a:close/>
                </a:path>
                <a:path w="654685" h="415289">
                  <a:moveTo>
                    <a:pt x="3048" y="219456"/>
                  </a:moveTo>
                  <a:lnTo>
                    <a:pt x="1524" y="217932"/>
                  </a:lnTo>
                  <a:lnTo>
                    <a:pt x="0" y="219456"/>
                  </a:lnTo>
                  <a:lnTo>
                    <a:pt x="1524" y="220980"/>
                  </a:lnTo>
                  <a:lnTo>
                    <a:pt x="3048" y="219456"/>
                  </a:lnTo>
                  <a:close/>
                </a:path>
                <a:path w="654685" h="415289">
                  <a:moveTo>
                    <a:pt x="3048" y="213360"/>
                  </a:moveTo>
                  <a:lnTo>
                    <a:pt x="1524" y="211836"/>
                  </a:ln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close/>
                </a:path>
                <a:path w="654685" h="415289">
                  <a:moveTo>
                    <a:pt x="3048" y="207264"/>
                  </a:moveTo>
                  <a:lnTo>
                    <a:pt x="1524" y="205740"/>
                  </a:lnTo>
                  <a:lnTo>
                    <a:pt x="0" y="207264"/>
                  </a:lnTo>
                  <a:lnTo>
                    <a:pt x="1524" y="208788"/>
                  </a:lnTo>
                  <a:lnTo>
                    <a:pt x="3048" y="207264"/>
                  </a:lnTo>
                  <a:close/>
                </a:path>
                <a:path w="654685" h="415289">
                  <a:moveTo>
                    <a:pt x="3048" y="201168"/>
                  </a:moveTo>
                  <a:lnTo>
                    <a:pt x="1524" y="199644"/>
                  </a:ln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close/>
                </a:path>
                <a:path w="654685" h="415289">
                  <a:moveTo>
                    <a:pt x="3048" y="195072"/>
                  </a:moveTo>
                  <a:lnTo>
                    <a:pt x="1524" y="193548"/>
                  </a:ln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close/>
                </a:path>
                <a:path w="654685" h="415289">
                  <a:moveTo>
                    <a:pt x="3048" y="188976"/>
                  </a:moveTo>
                  <a:lnTo>
                    <a:pt x="1524" y="187452"/>
                  </a:lnTo>
                  <a:lnTo>
                    <a:pt x="0" y="188976"/>
                  </a:lnTo>
                  <a:lnTo>
                    <a:pt x="1524" y="190500"/>
                  </a:lnTo>
                  <a:lnTo>
                    <a:pt x="3048" y="188976"/>
                  </a:lnTo>
                  <a:close/>
                </a:path>
                <a:path w="654685" h="415289">
                  <a:moveTo>
                    <a:pt x="3048" y="182880"/>
                  </a:moveTo>
                  <a:lnTo>
                    <a:pt x="1524" y="181356"/>
                  </a:lnTo>
                  <a:lnTo>
                    <a:pt x="0" y="182880"/>
                  </a:lnTo>
                  <a:lnTo>
                    <a:pt x="1524" y="184404"/>
                  </a:lnTo>
                  <a:lnTo>
                    <a:pt x="3048" y="182880"/>
                  </a:lnTo>
                  <a:close/>
                </a:path>
                <a:path w="654685" h="415289">
                  <a:moveTo>
                    <a:pt x="3048" y="176784"/>
                  </a:moveTo>
                  <a:lnTo>
                    <a:pt x="1524" y="175260"/>
                  </a:lnTo>
                  <a:lnTo>
                    <a:pt x="0" y="176784"/>
                  </a:lnTo>
                  <a:lnTo>
                    <a:pt x="1524" y="178308"/>
                  </a:lnTo>
                  <a:lnTo>
                    <a:pt x="3048" y="176784"/>
                  </a:lnTo>
                  <a:close/>
                </a:path>
                <a:path w="654685" h="415289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654685" h="415289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654685" h="415289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654685" h="415289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654685" h="415289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654685" h="415289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654685" h="415289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654685" h="415289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654685" h="415289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654685" h="415289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654685" h="415289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654685" h="415289">
                  <a:moveTo>
                    <a:pt x="3048" y="104394"/>
                  </a:moveTo>
                  <a:lnTo>
                    <a:pt x="1524" y="102870"/>
                  </a:ln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close/>
                </a:path>
                <a:path w="654685" h="415289">
                  <a:moveTo>
                    <a:pt x="3048" y="98298"/>
                  </a:moveTo>
                  <a:lnTo>
                    <a:pt x="1524" y="96774"/>
                  </a:ln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close/>
                </a:path>
                <a:path w="654685" h="415289">
                  <a:moveTo>
                    <a:pt x="3048" y="92202"/>
                  </a:moveTo>
                  <a:lnTo>
                    <a:pt x="1524" y="90678"/>
                  </a:lnTo>
                  <a:lnTo>
                    <a:pt x="0" y="92202"/>
                  </a:lnTo>
                  <a:lnTo>
                    <a:pt x="1524" y="93726"/>
                  </a:lnTo>
                  <a:lnTo>
                    <a:pt x="3048" y="92202"/>
                  </a:lnTo>
                  <a:close/>
                </a:path>
                <a:path w="654685" h="415289">
                  <a:moveTo>
                    <a:pt x="3048" y="86106"/>
                  </a:moveTo>
                  <a:lnTo>
                    <a:pt x="1524" y="84582"/>
                  </a:ln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close/>
                </a:path>
                <a:path w="654685" h="415289">
                  <a:moveTo>
                    <a:pt x="3048" y="80010"/>
                  </a:moveTo>
                  <a:lnTo>
                    <a:pt x="1524" y="78486"/>
                  </a:ln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close/>
                </a:path>
                <a:path w="654685" h="415289">
                  <a:moveTo>
                    <a:pt x="3048" y="73914"/>
                  </a:moveTo>
                  <a:lnTo>
                    <a:pt x="1524" y="72390"/>
                  </a:lnTo>
                  <a:lnTo>
                    <a:pt x="0" y="73914"/>
                  </a:lnTo>
                  <a:lnTo>
                    <a:pt x="1524" y="75438"/>
                  </a:lnTo>
                  <a:lnTo>
                    <a:pt x="3048" y="73914"/>
                  </a:lnTo>
                  <a:close/>
                </a:path>
                <a:path w="654685" h="415289">
                  <a:moveTo>
                    <a:pt x="3048" y="67818"/>
                  </a:moveTo>
                  <a:lnTo>
                    <a:pt x="1524" y="66294"/>
                  </a:lnTo>
                  <a:lnTo>
                    <a:pt x="0" y="67818"/>
                  </a:lnTo>
                  <a:lnTo>
                    <a:pt x="1524" y="69342"/>
                  </a:lnTo>
                  <a:lnTo>
                    <a:pt x="3048" y="67818"/>
                  </a:lnTo>
                  <a:close/>
                </a:path>
                <a:path w="654685" h="415289">
                  <a:moveTo>
                    <a:pt x="3048" y="61722"/>
                  </a:moveTo>
                  <a:lnTo>
                    <a:pt x="1524" y="60198"/>
                  </a:lnTo>
                  <a:lnTo>
                    <a:pt x="0" y="61722"/>
                  </a:lnTo>
                  <a:lnTo>
                    <a:pt x="1524" y="63246"/>
                  </a:lnTo>
                  <a:lnTo>
                    <a:pt x="3048" y="61722"/>
                  </a:lnTo>
                  <a:close/>
                </a:path>
                <a:path w="654685" h="415289">
                  <a:moveTo>
                    <a:pt x="3048" y="55626"/>
                  </a:moveTo>
                  <a:lnTo>
                    <a:pt x="1524" y="54102"/>
                  </a:lnTo>
                  <a:lnTo>
                    <a:pt x="0" y="55626"/>
                  </a:lnTo>
                  <a:lnTo>
                    <a:pt x="1524" y="57150"/>
                  </a:lnTo>
                  <a:lnTo>
                    <a:pt x="3048" y="55626"/>
                  </a:lnTo>
                  <a:close/>
                </a:path>
                <a:path w="654685" h="415289">
                  <a:moveTo>
                    <a:pt x="3048" y="49530"/>
                  </a:moveTo>
                  <a:lnTo>
                    <a:pt x="1524" y="48006"/>
                  </a:ln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close/>
                </a:path>
                <a:path w="654685" h="415289">
                  <a:moveTo>
                    <a:pt x="3048" y="43434"/>
                  </a:moveTo>
                  <a:lnTo>
                    <a:pt x="1524" y="41910"/>
                  </a:ln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close/>
                </a:path>
                <a:path w="654685" h="415289">
                  <a:moveTo>
                    <a:pt x="3048" y="37338"/>
                  </a:moveTo>
                  <a:lnTo>
                    <a:pt x="1524" y="35814"/>
                  </a:lnTo>
                  <a:lnTo>
                    <a:pt x="0" y="37338"/>
                  </a:lnTo>
                  <a:lnTo>
                    <a:pt x="1524" y="38862"/>
                  </a:lnTo>
                  <a:lnTo>
                    <a:pt x="3048" y="37338"/>
                  </a:lnTo>
                  <a:close/>
                </a:path>
                <a:path w="654685" h="415289">
                  <a:moveTo>
                    <a:pt x="3048" y="31242"/>
                  </a:moveTo>
                  <a:lnTo>
                    <a:pt x="1524" y="29718"/>
                  </a:lnTo>
                  <a:lnTo>
                    <a:pt x="0" y="31242"/>
                  </a:lnTo>
                  <a:lnTo>
                    <a:pt x="1524" y="32766"/>
                  </a:lnTo>
                  <a:lnTo>
                    <a:pt x="3048" y="31242"/>
                  </a:lnTo>
                  <a:close/>
                </a:path>
                <a:path w="654685" h="415289">
                  <a:moveTo>
                    <a:pt x="3048" y="25146"/>
                  </a:moveTo>
                  <a:lnTo>
                    <a:pt x="1524" y="23622"/>
                  </a:lnTo>
                  <a:lnTo>
                    <a:pt x="0" y="25146"/>
                  </a:lnTo>
                  <a:lnTo>
                    <a:pt x="1524" y="26670"/>
                  </a:lnTo>
                  <a:lnTo>
                    <a:pt x="3048" y="25146"/>
                  </a:lnTo>
                  <a:close/>
                </a:path>
                <a:path w="654685" h="415289">
                  <a:moveTo>
                    <a:pt x="3048" y="19050"/>
                  </a:moveTo>
                  <a:lnTo>
                    <a:pt x="1524" y="18288"/>
                  </a:lnTo>
                  <a:lnTo>
                    <a:pt x="0" y="19050"/>
                  </a:lnTo>
                  <a:lnTo>
                    <a:pt x="0" y="19812"/>
                  </a:lnTo>
                  <a:lnTo>
                    <a:pt x="1524" y="20574"/>
                  </a:lnTo>
                  <a:lnTo>
                    <a:pt x="3048" y="19812"/>
                  </a:lnTo>
                  <a:lnTo>
                    <a:pt x="3048" y="19050"/>
                  </a:lnTo>
                  <a:close/>
                </a:path>
                <a:path w="654685" h="415289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654685" h="415289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654685" h="415289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654685" h="415289">
                  <a:moveTo>
                    <a:pt x="374904" y="413766"/>
                  </a:moveTo>
                  <a:lnTo>
                    <a:pt x="373380" y="412242"/>
                  </a:lnTo>
                  <a:lnTo>
                    <a:pt x="371856" y="413766"/>
                  </a:lnTo>
                  <a:lnTo>
                    <a:pt x="373380" y="415290"/>
                  </a:lnTo>
                  <a:lnTo>
                    <a:pt x="374904" y="413766"/>
                  </a:lnTo>
                  <a:close/>
                </a:path>
                <a:path w="654685" h="415289">
                  <a:moveTo>
                    <a:pt x="374904" y="407670"/>
                  </a:moveTo>
                  <a:lnTo>
                    <a:pt x="373380" y="406146"/>
                  </a:lnTo>
                  <a:lnTo>
                    <a:pt x="371856" y="407670"/>
                  </a:lnTo>
                  <a:lnTo>
                    <a:pt x="373380" y="409194"/>
                  </a:lnTo>
                  <a:lnTo>
                    <a:pt x="374904" y="407670"/>
                  </a:lnTo>
                  <a:close/>
                </a:path>
                <a:path w="654685" h="415289">
                  <a:moveTo>
                    <a:pt x="374904" y="401574"/>
                  </a:moveTo>
                  <a:lnTo>
                    <a:pt x="373380" y="400050"/>
                  </a:lnTo>
                  <a:lnTo>
                    <a:pt x="371856" y="401574"/>
                  </a:lnTo>
                  <a:lnTo>
                    <a:pt x="373380" y="403098"/>
                  </a:lnTo>
                  <a:lnTo>
                    <a:pt x="374904" y="401574"/>
                  </a:lnTo>
                  <a:close/>
                </a:path>
                <a:path w="654685" h="415289">
                  <a:moveTo>
                    <a:pt x="374904" y="395478"/>
                  </a:moveTo>
                  <a:lnTo>
                    <a:pt x="373380" y="393954"/>
                  </a:lnTo>
                  <a:lnTo>
                    <a:pt x="371856" y="395478"/>
                  </a:lnTo>
                  <a:lnTo>
                    <a:pt x="373380" y="397002"/>
                  </a:lnTo>
                  <a:lnTo>
                    <a:pt x="374904" y="395478"/>
                  </a:lnTo>
                  <a:close/>
                </a:path>
                <a:path w="654685" h="415289">
                  <a:moveTo>
                    <a:pt x="374904" y="389382"/>
                  </a:moveTo>
                  <a:lnTo>
                    <a:pt x="373380" y="387858"/>
                  </a:lnTo>
                  <a:lnTo>
                    <a:pt x="371856" y="389382"/>
                  </a:lnTo>
                  <a:lnTo>
                    <a:pt x="373380" y="390906"/>
                  </a:lnTo>
                  <a:lnTo>
                    <a:pt x="374904" y="389382"/>
                  </a:lnTo>
                  <a:close/>
                </a:path>
                <a:path w="654685" h="415289">
                  <a:moveTo>
                    <a:pt x="374904" y="383286"/>
                  </a:moveTo>
                  <a:lnTo>
                    <a:pt x="373380" y="381762"/>
                  </a:lnTo>
                  <a:lnTo>
                    <a:pt x="371856" y="383286"/>
                  </a:lnTo>
                  <a:lnTo>
                    <a:pt x="373380" y="384810"/>
                  </a:lnTo>
                  <a:lnTo>
                    <a:pt x="374904" y="383286"/>
                  </a:lnTo>
                  <a:close/>
                </a:path>
                <a:path w="654685" h="415289">
                  <a:moveTo>
                    <a:pt x="374904" y="377190"/>
                  </a:moveTo>
                  <a:lnTo>
                    <a:pt x="373380" y="375666"/>
                  </a:lnTo>
                  <a:lnTo>
                    <a:pt x="371856" y="377190"/>
                  </a:lnTo>
                  <a:lnTo>
                    <a:pt x="373380" y="378714"/>
                  </a:lnTo>
                  <a:lnTo>
                    <a:pt x="374904" y="377190"/>
                  </a:lnTo>
                  <a:close/>
                </a:path>
                <a:path w="654685" h="415289">
                  <a:moveTo>
                    <a:pt x="374904" y="371094"/>
                  </a:moveTo>
                  <a:lnTo>
                    <a:pt x="373380" y="369570"/>
                  </a:lnTo>
                  <a:lnTo>
                    <a:pt x="371856" y="371094"/>
                  </a:lnTo>
                  <a:lnTo>
                    <a:pt x="373380" y="372618"/>
                  </a:lnTo>
                  <a:lnTo>
                    <a:pt x="374904" y="371094"/>
                  </a:lnTo>
                  <a:close/>
                </a:path>
                <a:path w="654685" h="415289">
                  <a:moveTo>
                    <a:pt x="374904" y="364998"/>
                  </a:moveTo>
                  <a:lnTo>
                    <a:pt x="373380" y="363474"/>
                  </a:lnTo>
                  <a:lnTo>
                    <a:pt x="371856" y="364998"/>
                  </a:lnTo>
                  <a:lnTo>
                    <a:pt x="373380" y="366522"/>
                  </a:lnTo>
                  <a:lnTo>
                    <a:pt x="374904" y="364998"/>
                  </a:lnTo>
                  <a:close/>
                </a:path>
                <a:path w="654685" h="415289">
                  <a:moveTo>
                    <a:pt x="374904" y="358902"/>
                  </a:moveTo>
                  <a:lnTo>
                    <a:pt x="373380" y="357378"/>
                  </a:lnTo>
                  <a:lnTo>
                    <a:pt x="371856" y="358902"/>
                  </a:lnTo>
                  <a:lnTo>
                    <a:pt x="373380" y="360426"/>
                  </a:lnTo>
                  <a:lnTo>
                    <a:pt x="374904" y="358902"/>
                  </a:lnTo>
                  <a:close/>
                </a:path>
                <a:path w="654685" h="415289">
                  <a:moveTo>
                    <a:pt x="374904" y="352806"/>
                  </a:moveTo>
                  <a:lnTo>
                    <a:pt x="373380" y="351282"/>
                  </a:lnTo>
                  <a:lnTo>
                    <a:pt x="371856" y="352806"/>
                  </a:lnTo>
                  <a:lnTo>
                    <a:pt x="373380" y="354330"/>
                  </a:lnTo>
                  <a:lnTo>
                    <a:pt x="374904" y="352806"/>
                  </a:lnTo>
                  <a:close/>
                </a:path>
                <a:path w="654685" h="415289">
                  <a:moveTo>
                    <a:pt x="374904" y="346710"/>
                  </a:moveTo>
                  <a:lnTo>
                    <a:pt x="373380" y="345186"/>
                  </a:lnTo>
                  <a:lnTo>
                    <a:pt x="371856" y="346710"/>
                  </a:lnTo>
                  <a:lnTo>
                    <a:pt x="373380" y="348234"/>
                  </a:lnTo>
                  <a:lnTo>
                    <a:pt x="374904" y="346710"/>
                  </a:lnTo>
                  <a:close/>
                </a:path>
                <a:path w="654685" h="415289">
                  <a:moveTo>
                    <a:pt x="374904" y="340614"/>
                  </a:moveTo>
                  <a:lnTo>
                    <a:pt x="373380" y="339090"/>
                  </a:lnTo>
                  <a:lnTo>
                    <a:pt x="371856" y="340614"/>
                  </a:lnTo>
                  <a:lnTo>
                    <a:pt x="373380" y="342138"/>
                  </a:lnTo>
                  <a:lnTo>
                    <a:pt x="374904" y="340614"/>
                  </a:lnTo>
                  <a:close/>
                </a:path>
                <a:path w="654685" h="415289">
                  <a:moveTo>
                    <a:pt x="374904" y="334518"/>
                  </a:moveTo>
                  <a:lnTo>
                    <a:pt x="373380" y="332994"/>
                  </a:lnTo>
                  <a:lnTo>
                    <a:pt x="371856" y="334518"/>
                  </a:lnTo>
                  <a:lnTo>
                    <a:pt x="373380" y="336042"/>
                  </a:lnTo>
                  <a:lnTo>
                    <a:pt x="374904" y="334518"/>
                  </a:lnTo>
                  <a:close/>
                </a:path>
                <a:path w="654685" h="415289">
                  <a:moveTo>
                    <a:pt x="374904" y="329184"/>
                  </a:moveTo>
                  <a:lnTo>
                    <a:pt x="373380" y="327660"/>
                  </a:lnTo>
                  <a:lnTo>
                    <a:pt x="371856" y="329184"/>
                  </a:lnTo>
                  <a:lnTo>
                    <a:pt x="373380" y="330708"/>
                  </a:lnTo>
                  <a:lnTo>
                    <a:pt x="374904" y="329184"/>
                  </a:lnTo>
                  <a:close/>
                </a:path>
                <a:path w="654685" h="415289">
                  <a:moveTo>
                    <a:pt x="374904" y="323088"/>
                  </a:moveTo>
                  <a:lnTo>
                    <a:pt x="373380" y="321564"/>
                  </a:lnTo>
                  <a:lnTo>
                    <a:pt x="371856" y="323088"/>
                  </a:lnTo>
                  <a:lnTo>
                    <a:pt x="373380" y="324612"/>
                  </a:lnTo>
                  <a:lnTo>
                    <a:pt x="374904" y="323088"/>
                  </a:lnTo>
                  <a:close/>
                </a:path>
                <a:path w="654685" h="415289">
                  <a:moveTo>
                    <a:pt x="374904" y="316992"/>
                  </a:moveTo>
                  <a:lnTo>
                    <a:pt x="373380" y="315468"/>
                  </a:lnTo>
                  <a:lnTo>
                    <a:pt x="371856" y="316992"/>
                  </a:lnTo>
                  <a:lnTo>
                    <a:pt x="373380" y="318516"/>
                  </a:lnTo>
                  <a:lnTo>
                    <a:pt x="374904" y="316992"/>
                  </a:lnTo>
                  <a:close/>
                </a:path>
                <a:path w="654685" h="415289">
                  <a:moveTo>
                    <a:pt x="374904" y="310896"/>
                  </a:moveTo>
                  <a:lnTo>
                    <a:pt x="373380" y="309372"/>
                  </a:lnTo>
                  <a:lnTo>
                    <a:pt x="371856" y="310896"/>
                  </a:lnTo>
                  <a:lnTo>
                    <a:pt x="373380" y="312420"/>
                  </a:lnTo>
                  <a:lnTo>
                    <a:pt x="374904" y="310896"/>
                  </a:lnTo>
                  <a:close/>
                </a:path>
                <a:path w="654685" h="415289">
                  <a:moveTo>
                    <a:pt x="374904" y="304800"/>
                  </a:moveTo>
                  <a:lnTo>
                    <a:pt x="373380" y="303276"/>
                  </a:lnTo>
                  <a:lnTo>
                    <a:pt x="371856" y="304800"/>
                  </a:lnTo>
                  <a:lnTo>
                    <a:pt x="373380" y="306324"/>
                  </a:lnTo>
                  <a:lnTo>
                    <a:pt x="374904" y="304800"/>
                  </a:lnTo>
                  <a:close/>
                </a:path>
                <a:path w="654685" h="415289">
                  <a:moveTo>
                    <a:pt x="374904" y="298704"/>
                  </a:moveTo>
                  <a:lnTo>
                    <a:pt x="373380" y="297180"/>
                  </a:lnTo>
                  <a:lnTo>
                    <a:pt x="371856" y="298704"/>
                  </a:lnTo>
                  <a:lnTo>
                    <a:pt x="373380" y="300228"/>
                  </a:lnTo>
                  <a:lnTo>
                    <a:pt x="374904" y="298704"/>
                  </a:lnTo>
                  <a:close/>
                </a:path>
                <a:path w="654685" h="415289">
                  <a:moveTo>
                    <a:pt x="374904" y="292608"/>
                  </a:moveTo>
                  <a:lnTo>
                    <a:pt x="373380" y="291084"/>
                  </a:lnTo>
                  <a:lnTo>
                    <a:pt x="371856" y="292608"/>
                  </a:lnTo>
                  <a:lnTo>
                    <a:pt x="373380" y="294132"/>
                  </a:lnTo>
                  <a:lnTo>
                    <a:pt x="374904" y="292608"/>
                  </a:lnTo>
                  <a:close/>
                </a:path>
                <a:path w="654685" h="415289">
                  <a:moveTo>
                    <a:pt x="374904" y="286512"/>
                  </a:moveTo>
                  <a:lnTo>
                    <a:pt x="373380" y="284988"/>
                  </a:lnTo>
                  <a:lnTo>
                    <a:pt x="371856" y="286512"/>
                  </a:lnTo>
                  <a:lnTo>
                    <a:pt x="373380" y="288036"/>
                  </a:lnTo>
                  <a:lnTo>
                    <a:pt x="374904" y="286512"/>
                  </a:lnTo>
                  <a:close/>
                </a:path>
                <a:path w="654685" h="415289">
                  <a:moveTo>
                    <a:pt x="374904" y="280416"/>
                  </a:moveTo>
                  <a:lnTo>
                    <a:pt x="373380" y="278892"/>
                  </a:lnTo>
                  <a:lnTo>
                    <a:pt x="371856" y="280416"/>
                  </a:lnTo>
                  <a:lnTo>
                    <a:pt x="373380" y="281940"/>
                  </a:lnTo>
                  <a:lnTo>
                    <a:pt x="374904" y="280416"/>
                  </a:lnTo>
                  <a:close/>
                </a:path>
                <a:path w="654685" h="415289">
                  <a:moveTo>
                    <a:pt x="374904" y="274320"/>
                  </a:moveTo>
                  <a:lnTo>
                    <a:pt x="373380" y="272796"/>
                  </a:lnTo>
                  <a:lnTo>
                    <a:pt x="371856" y="274320"/>
                  </a:lnTo>
                  <a:lnTo>
                    <a:pt x="373380" y="275844"/>
                  </a:lnTo>
                  <a:lnTo>
                    <a:pt x="374904" y="274320"/>
                  </a:lnTo>
                  <a:close/>
                </a:path>
                <a:path w="654685" h="415289">
                  <a:moveTo>
                    <a:pt x="374904" y="268224"/>
                  </a:moveTo>
                  <a:lnTo>
                    <a:pt x="373380" y="266700"/>
                  </a:lnTo>
                  <a:lnTo>
                    <a:pt x="371856" y="268224"/>
                  </a:lnTo>
                  <a:lnTo>
                    <a:pt x="373380" y="269748"/>
                  </a:lnTo>
                  <a:lnTo>
                    <a:pt x="374904" y="268224"/>
                  </a:lnTo>
                  <a:close/>
                </a:path>
                <a:path w="654685" h="415289">
                  <a:moveTo>
                    <a:pt x="374904" y="262128"/>
                  </a:moveTo>
                  <a:lnTo>
                    <a:pt x="373380" y="260604"/>
                  </a:lnTo>
                  <a:lnTo>
                    <a:pt x="371856" y="262128"/>
                  </a:lnTo>
                  <a:lnTo>
                    <a:pt x="373380" y="263652"/>
                  </a:lnTo>
                  <a:lnTo>
                    <a:pt x="374904" y="262128"/>
                  </a:lnTo>
                  <a:close/>
                </a:path>
                <a:path w="654685" h="415289">
                  <a:moveTo>
                    <a:pt x="374904" y="256032"/>
                  </a:moveTo>
                  <a:lnTo>
                    <a:pt x="373380" y="254508"/>
                  </a:lnTo>
                  <a:lnTo>
                    <a:pt x="371856" y="256032"/>
                  </a:lnTo>
                  <a:lnTo>
                    <a:pt x="373380" y="257556"/>
                  </a:lnTo>
                  <a:lnTo>
                    <a:pt x="374904" y="256032"/>
                  </a:lnTo>
                  <a:close/>
                </a:path>
                <a:path w="654685" h="415289">
                  <a:moveTo>
                    <a:pt x="374904" y="249936"/>
                  </a:moveTo>
                  <a:lnTo>
                    <a:pt x="373380" y="248412"/>
                  </a:lnTo>
                  <a:lnTo>
                    <a:pt x="371856" y="249936"/>
                  </a:lnTo>
                  <a:lnTo>
                    <a:pt x="373380" y="251460"/>
                  </a:lnTo>
                  <a:lnTo>
                    <a:pt x="374904" y="249936"/>
                  </a:lnTo>
                  <a:close/>
                </a:path>
                <a:path w="654685" h="415289">
                  <a:moveTo>
                    <a:pt x="374904" y="243840"/>
                  </a:moveTo>
                  <a:lnTo>
                    <a:pt x="373380" y="242316"/>
                  </a:lnTo>
                  <a:lnTo>
                    <a:pt x="371856" y="243840"/>
                  </a:lnTo>
                  <a:lnTo>
                    <a:pt x="373380" y="245364"/>
                  </a:lnTo>
                  <a:lnTo>
                    <a:pt x="374904" y="243840"/>
                  </a:lnTo>
                  <a:close/>
                </a:path>
                <a:path w="654685" h="415289">
                  <a:moveTo>
                    <a:pt x="374904" y="237744"/>
                  </a:moveTo>
                  <a:lnTo>
                    <a:pt x="373380" y="236220"/>
                  </a:lnTo>
                  <a:lnTo>
                    <a:pt x="371856" y="237744"/>
                  </a:lnTo>
                  <a:lnTo>
                    <a:pt x="373380" y="239268"/>
                  </a:lnTo>
                  <a:lnTo>
                    <a:pt x="374904" y="237744"/>
                  </a:lnTo>
                  <a:close/>
                </a:path>
                <a:path w="654685" h="415289">
                  <a:moveTo>
                    <a:pt x="374904" y="231648"/>
                  </a:moveTo>
                  <a:lnTo>
                    <a:pt x="373380" y="230124"/>
                  </a:lnTo>
                  <a:lnTo>
                    <a:pt x="371856" y="231648"/>
                  </a:lnTo>
                  <a:lnTo>
                    <a:pt x="373380" y="233172"/>
                  </a:lnTo>
                  <a:lnTo>
                    <a:pt x="374904" y="231648"/>
                  </a:lnTo>
                  <a:close/>
                </a:path>
                <a:path w="654685" h="415289">
                  <a:moveTo>
                    <a:pt x="374904" y="225552"/>
                  </a:moveTo>
                  <a:lnTo>
                    <a:pt x="373380" y="224028"/>
                  </a:lnTo>
                  <a:lnTo>
                    <a:pt x="371856" y="225552"/>
                  </a:lnTo>
                  <a:lnTo>
                    <a:pt x="373380" y="227076"/>
                  </a:lnTo>
                  <a:lnTo>
                    <a:pt x="374904" y="225552"/>
                  </a:lnTo>
                  <a:close/>
                </a:path>
                <a:path w="654685" h="415289">
                  <a:moveTo>
                    <a:pt x="374904" y="219456"/>
                  </a:moveTo>
                  <a:lnTo>
                    <a:pt x="373380" y="217932"/>
                  </a:lnTo>
                  <a:lnTo>
                    <a:pt x="371856" y="219456"/>
                  </a:lnTo>
                  <a:lnTo>
                    <a:pt x="373380" y="220980"/>
                  </a:lnTo>
                  <a:lnTo>
                    <a:pt x="374904" y="219456"/>
                  </a:lnTo>
                  <a:close/>
                </a:path>
                <a:path w="654685" h="415289">
                  <a:moveTo>
                    <a:pt x="374904" y="213360"/>
                  </a:moveTo>
                  <a:lnTo>
                    <a:pt x="373380" y="211836"/>
                  </a:lnTo>
                  <a:lnTo>
                    <a:pt x="371856" y="213360"/>
                  </a:lnTo>
                  <a:lnTo>
                    <a:pt x="373380" y="214884"/>
                  </a:lnTo>
                  <a:lnTo>
                    <a:pt x="374904" y="213360"/>
                  </a:lnTo>
                  <a:close/>
                </a:path>
                <a:path w="654685" h="415289">
                  <a:moveTo>
                    <a:pt x="374904" y="207264"/>
                  </a:moveTo>
                  <a:lnTo>
                    <a:pt x="373380" y="205740"/>
                  </a:lnTo>
                  <a:lnTo>
                    <a:pt x="371856" y="207264"/>
                  </a:lnTo>
                  <a:lnTo>
                    <a:pt x="373380" y="208788"/>
                  </a:lnTo>
                  <a:lnTo>
                    <a:pt x="374904" y="207264"/>
                  </a:lnTo>
                  <a:close/>
                </a:path>
                <a:path w="654685" h="415289">
                  <a:moveTo>
                    <a:pt x="374904" y="201168"/>
                  </a:moveTo>
                  <a:lnTo>
                    <a:pt x="373380" y="199644"/>
                  </a:lnTo>
                  <a:lnTo>
                    <a:pt x="371856" y="201168"/>
                  </a:lnTo>
                  <a:lnTo>
                    <a:pt x="373380" y="202692"/>
                  </a:lnTo>
                  <a:lnTo>
                    <a:pt x="374904" y="201168"/>
                  </a:lnTo>
                  <a:close/>
                </a:path>
                <a:path w="654685" h="415289">
                  <a:moveTo>
                    <a:pt x="374904" y="195072"/>
                  </a:moveTo>
                  <a:lnTo>
                    <a:pt x="373380" y="193548"/>
                  </a:lnTo>
                  <a:lnTo>
                    <a:pt x="371856" y="195072"/>
                  </a:lnTo>
                  <a:lnTo>
                    <a:pt x="373380" y="196596"/>
                  </a:lnTo>
                  <a:lnTo>
                    <a:pt x="374904" y="195072"/>
                  </a:lnTo>
                  <a:close/>
                </a:path>
                <a:path w="654685" h="415289">
                  <a:moveTo>
                    <a:pt x="374904" y="188976"/>
                  </a:moveTo>
                  <a:lnTo>
                    <a:pt x="373380" y="187452"/>
                  </a:lnTo>
                  <a:lnTo>
                    <a:pt x="371856" y="188976"/>
                  </a:lnTo>
                  <a:lnTo>
                    <a:pt x="373380" y="190500"/>
                  </a:lnTo>
                  <a:lnTo>
                    <a:pt x="374904" y="188976"/>
                  </a:lnTo>
                  <a:close/>
                </a:path>
                <a:path w="654685" h="415289">
                  <a:moveTo>
                    <a:pt x="374904" y="182880"/>
                  </a:moveTo>
                  <a:lnTo>
                    <a:pt x="373380" y="181356"/>
                  </a:lnTo>
                  <a:lnTo>
                    <a:pt x="371856" y="182880"/>
                  </a:lnTo>
                  <a:lnTo>
                    <a:pt x="373380" y="184404"/>
                  </a:lnTo>
                  <a:lnTo>
                    <a:pt x="374904" y="182880"/>
                  </a:lnTo>
                  <a:close/>
                </a:path>
                <a:path w="654685" h="415289">
                  <a:moveTo>
                    <a:pt x="374904" y="176784"/>
                  </a:moveTo>
                  <a:lnTo>
                    <a:pt x="373380" y="175260"/>
                  </a:lnTo>
                  <a:lnTo>
                    <a:pt x="371856" y="176784"/>
                  </a:lnTo>
                  <a:lnTo>
                    <a:pt x="373380" y="178308"/>
                  </a:lnTo>
                  <a:lnTo>
                    <a:pt x="374904" y="176784"/>
                  </a:lnTo>
                  <a:close/>
                </a:path>
                <a:path w="654685" h="415289">
                  <a:moveTo>
                    <a:pt x="374904" y="171450"/>
                  </a:moveTo>
                  <a:lnTo>
                    <a:pt x="373380" y="169926"/>
                  </a:lnTo>
                  <a:lnTo>
                    <a:pt x="371856" y="171450"/>
                  </a:lnTo>
                  <a:lnTo>
                    <a:pt x="373380" y="172974"/>
                  </a:lnTo>
                  <a:lnTo>
                    <a:pt x="374904" y="171450"/>
                  </a:lnTo>
                  <a:close/>
                </a:path>
                <a:path w="654685" h="415289">
                  <a:moveTo>
                    <a:pt x="374904" y="165354"/>
                  </a:moveTo>
                  <a:lnTo>
                    <a:pt x="373380" y="163830"/>
                  </a:lnTo>
                  <a:lnTo>
                    <a:pt x="371856" y="165354"/>
                  </a:lnTo>
                  <a:lnTo>
                    <a:pt x="373380" y="166878"/>
                  </a:lnTo>
                  <a:lnTo>
                    <a:pt x="374904" y="165354"/>
                  </a:lnTo>
                  <a:close/>
                </a:path>
                <a:path w="654685" h="415289">
                  <a:moveTo>
                    <a:pt x="374904" y="159258"/>
                  </a:moveTo>
                  <a:lnTo>
                    <a:pt x="373380" y="157734"/>
                  </a:lnTo>
                  <a:lnTo>
                    <a:pt x="371856" y="159258"/>
                  </a:lnTo>
                  <a:lnTo>
                    <a:pt x="373380" y="160782"/>
                  </a:lnTo>
                  <a:lnTo>
                    <a:pt x="374904" y="159258"/>
                  </a:lnTo>
                  <a:close/>
                </a:path>
                <a:path w="654685" h="415289">
                  <a:moveTo>
                    <a:pt x="374904" y="153162"/>
                  </a:moveTo>
                  <a:lnTo>
                    <a:pt x="373380" y="151638"/>
                  </a:lnTo>
                  <a:lnTo>
                    <a:pt x="371856" y="153162"/>
                  </a:lnTo>
                  <a:lnTo>
                    <a:pt x="373380" y="154686"/>
                  </a:lnTo>
                  <a:lnTo>
                    <a:pt x="374904" y="153162"/>
                  </a:lnTo>
                  <a:close/>
                </a:path>
                <a:path w="654685" h="415289">
                  <a:moveTo>
                    <a:pt x="374904" y="147066"/>
                  </a:moveTo>
                  <a:lnTo>
                    <a:pt x="373380" y="145542"/>
                  </a:lnTo>
                  <a:lnTo>
                    <a:pt x="371856" y="147066"/>
                  </a:lnTo>
                  <a:lnTo>
                    <a:pt x="373380" y="148590"/>
                  </a:lnTo>
                  <a:lnTo>
                    <a:pt x="374904" y="147066"/>
                  </a:lnTo>
                  <a:close/>
                </a:path>
                <a:path w="654685" h="415289">
                  <a:moveTo>
                    <a:pt x="374904" y="140970"/>
                  </a:moveTo>
                  <a:lnTo>
                    <a:pt x="373380" y="139446"/>
                  </a:lnTo>
                  <a:lnTo>
                    <a:pt x="371856" y="140970"/>
                  </a:lnTo>
                  <a:lnTo>
                    <a:pt x="373380" y="142494"/>
                  </a:lnTo>
                  <a:lnTo>
                    <a:pt x="374904" y="140970"/>
                  </a:lnTo>
                  <a:close/>
                </a:path>
                <a:path w="654685" h="415289">
                  <a:moveTo>
                    <a:pt x="374904" y="134874"/>
                  </a:moveTo>
                  <a:lnTo>
                    <a:pt x="373380" y="133350"/>
                  </a:lnTo>
                  <a:lnTo>
                    <a:pt x="371856" y="134874"/>
                  </a:lnTo>
                  <a:lnTo>
                    <a:pt x="373380" y="136398"/>
                  </a:lnTo>
                  <a:lnTo>
                    <a:pt x="374904" y="134874"/>
                  </a:lnTo>
                  <a:close/>
                </a:path>
                <a:path w="654685" h="415289">
                  <a:moveTo>
                    <a:pt x="374904" y="128778"/>
                  </a:moveTo>
                  <a:lnTo>
                    <a:pt x="373380" y="127254"/>
                  </a:lnTo>
                  <a:lnTo>
                    <a:pt x="371856" y="128778"/>
                  </a:lnTo>
                  <a:lnTo>
                    <a:pt x="373380" y="130302"/>
                  </a:lnTo>
                  <a:lnTo>
                    <a:pt x="374904" y="128778"/>
                  </a:lnTo>
                  <a:close/>
                </a:path>
                <a:path w="654685" h="415289">
                  <a:moveTo>
                    <a:pt x="374904" y="122682"/>
                  </a:moveTo>
                  <a:lnTo>
                    <a:pt x="373380" y="121158"/>
                  </a:lnTo>
                  <a:lnTo>
                    <a:pt x="371856" y="122682"/>
                  </a:lnTo>
                  <a:lnTo>
                    <a:pt x="373380" y="124206"/>
                  </a:lnTo>
                  <a:lnTo>
                    <a:pt x="374904" y="122682"/>
                  </a:lnTo>
                  <a:close/>
                </a:path>
                <a:path w="654685" h="415289">
                  <a:moveTo>
                    <a:pt x="374904" y="116586"/>
                  </a:moveTo>
                  <a:lnTo>
                    <a:pt x="373380" y="115062"/>
                  </a:lnTo>
                  <a:lnTo>
                    <a:pt x="371856" y="116586"/>
                  </a:lnTo>
                  <a:lnTo>
                    <a:pt x="373380" y="118110"/>
                  </a:lnTo>
                  <a:lnTo>
                    <a:pt x="374904" y="116586"/>
                  </a:lnTo>
                  <a:close/>
                </a:path>
                <a:path w="654685" h="415289">
                  <a:moveTo>
                    <a:pt x="374904" y="110490"/>
                  </a:moveTo>
                  <a:lnTo>
                    <a:pt x="373380" y="108966"/>
                  </a:lnTo>
                  <a:lnTo>
                    <a:pt x="371856" y="110490"/>
                  </a:lnTo>
                  <a:lnTo>
                    <a:pt x="373380" y="112014"/>
                  </a:lnTo>
                  <a:lnTo>
                    <a:pt x="374904" y="110490"/>
                  </a:lnTo>
                  <a:close/>
                </a:path>
                <a:path w="654685" h="415289">
                  <a:moveTo>
                    <a:pt x="374904" y="104394"/>
                  </a:moveTo>
                  <a:lnTo>
                    <a:pt x="373380" y="102870"/>
                  </a:lnTo>
                  <a:lnTo>
                    <a:pt x="371856" y="104394"/>
                  </a:lnTo>
                  <a:lnTo>
                    <a:pt x="373380" y="105918"/>
                  </a:lnTo>
                  <a:lnTo>
                    <a:pt x="374904" y="104394"/>
                  </a:lnTo>
                  <a:close/>
                </a:path>
                <a:path w="654685" h="415289">
                  <a:moveTo>
                    <a:pt x="374904" y="98298"/>
                  </a:moveTo>
                  <a:lnTo>
                    <a:pt x="373380" y="96774"/>
                  </a:lnTo>
                  <a:lnTo>
                    <a:pt x="371856" y="98298"/>
                  </a:lnTo>
                  <a:lnTo>
                    <a:pt x="373380" y="99822"/>
                  </a:lnTo>
                  <a:lnTo>
                    <a:pt x="374904" y="98298"/>
                  </a:lnTo>
                  <a:close/>
                </a:path>
                <a:path w="654685" h="415289">
                  <a:moveTo>
                    <a:pt x="374904" y="92202"/>
                  </a:moveTo>
                  <a:lnTo>
                    <a:pt x="373380" y="90678"/>
                  </a:lnTo>
                  <a:lnTo>
                    <a:pt x="371856" y="92202"/>
                  </a:lnTo>
                  <a:lnTo>
                    <a:pt x="373380" y="93726"/>
                  </a:lnTo>
                  <a:lnTo>
                    <a:pt x="374904" y="92202"/>
                  </a:lnTo>
                  <a:close/>
                </a:path>
                <a:path w="654685" h="415289">
                  <a:moveTo>
                    <a:pt x="374904" y="86106"/>
                  </a:moveTo>
                  <a:lnTo>
                    <a:pt x="373380" y="84582"/>
                  </a:lnTo>
                  <a:lnTo>
                    <a:pt x="371856" y="86106"/>
                  </a:lnTo>
                  <a:lnTo>
                    <a:pt x="373380" y="87630"/>
                  </a:lnTo>
                  <a:lnTo>
                    <a:pt x="374904" y="86106"/>
                  </a:lnTo>
                  <a:close/>
                </a:path>
                <a:path w="654685" h="415289">
                  <a:moveTo>
                    <a:pt x="374904" y="80010"/>
                  </a:moveTo>
                  <a:lnTo>
                    <a:pt x="373380" y="78486"/>
                  </a:lnTo>
                  <a:lnTo>
                    <a:pt x="371856" y="80010"/>
                  </a:lnTo>
                  <a:lnTo>
                    <a:pt x="373380" y="81534"/>
                  </a:lnTo>
                  <a:lnTo>
                    <a:pt x="374904" y="80010"/>
                  </a:lnTo>
                  <a:close/>
                </a:path>
                <a:path w="654685" h="415289">
                  <a:moveTo>
                    <a:pt x="374904" y="73914"/>
                  </a:moveTo>
                  <a:lnTo>
                    <a:pt x="373380" y="72390"/>
                  </a:lnTo>
                  <a:lnTo>
                    <a:pt x="371856" y="73914"/>
                  </a:lnTo>
                  <a:lnTo>
                    <a:pt x="373380" y="75438"/>
                  </a:lnTo>
                  <a:lnTo>
                    <a:pt x="374904" y="73914"/>
                  </a:lnTo>
                  <a:close/>
                </a:path>
                <a:path w="654685" h="415289">
                  <a:moveTo>
                    <a:pt x="374904" y="67818"/>
                  </a:moveTo>
                  <a:lnTo>
                    <a:pt x="373380" y="66294"/>
                  </a:lnTo>
                  <a:lnTo>
                    <a:pt x="371856" y="67818"/>
                  </a:lnTo>
                  <a:lnTo>
                    <a:pt x="373380" y="69342"/>
                  </a:lnTo>
                  <a:lnTo>
                    <a:pt x="374904" y="67818"/>
                  </a:lnTo>
                  <a:close/>
                </a:path>
                <a:path w="654685" h="415289">
                  <a:moveTo>
                    <a:pt x="374904" y="61722"/>
                  </a:moveTo>
                  <a:lnTo>
                    <a:pt x="373380" y="60198"/>
                  </a:lnTo>
                  <a:lnTo>
                    <a:pt x="371856" y="61722"/>
                  </a:lnTo>
                  <a:lnTo>
                    <a:pt x="373380" y="63246"/>
                  </a:lnTo>
                  <a:lnTo>
                    <a:pt x="374904" y="61722"/>
                  </a:lnTo>
                  <a:close/>
                </a:path>
                <a:path w="654685" h="415289">
                  <a:moveTo>
                    <a:pt x="374904" y="55626"/>
                  </a:moveTo>
                  <a:lnTo>
                    <a:pt x="373380" y="54102"/>
                  </a:lnTo>
                  <a:lnTo>
                    <a:pt x="371856" y="55626"/>
                  </a:lnTo>
                  <a:lnTo>
                    <a:pt x="373380" y="57150"/>
                  </a:lnTo>
                  <a:lnTo>
                    <a:pt x="374904" y="55626"/>
                  </a:lnTo>
                  <a:close/>
                </a:path>
                <a:path w="654685" h="415289">
                  <a:moveTo>
                    <a:pt x="374904" y="49530"/>
                  </a:moveTo>
                  <a:lnTo>
                    <a:pt x="373380" y="48006"/>
                  </a:lnTo>
                  <a:lnTo>
                    <a:pt x="371856" y="49530"/>
                  </a:lnTo>
                  <a:lnTo>
                    <a:pt x="373380" y="51054"/>
                  </a:lnTo>
                  <a:lnTo>
                    <a:pt x="374904" y="49530"/>
                  </a:lnTo>
                  <a:close/>
                </a:path>
                <a:path w="654685" h="415289">
                  <a:moveTo>
                    <a:pt x="374904" y="43434"/>
                  </a:moveTo>
                  <a:lnTo>
                    <a:pt x="373380" y="41910"/>
                  </a:lnTo>
                  <a:lnTo>
                    <a:pt x="371856" y="43434"/>
                  </a:lnTo>
                  <a:lnTo>
                    <a:pt x="373380" y="44958"/>
                  </a:lnTo>
                  <a:lnTo>
                    <a:pt x="374904" y="43434"/>
                  </a:lnTo>
                  <a:close/>
                </a:path>
                <a:path w="654685" h="415289">
                  <a:moveTo>
                    <a:pt x="374904" y="37338"/>
                  </a:moveTo>
                  <a:lnTo>
                    <a:pt x="373380" y="35814"/>
                  </a:lnTo>
                  <a:lnTo>
                    <a:pt x="371856" y="37338"/>
                  </a:lnTo>
                  <a:lnTo>
                    <a:pt x="373380" y="38862"/>
                  </a:lnTo>
                  <a:lnTo>
                    <a:pt x="374904" y="37338"/>
                  </a:lnTo>
                  <a:close/>
                </a:path>
                <a:path w="654685" h="415289">
                  <a:moveTo>
                    <a:pt x="374904" y="31242"/>
                  </a:moveTo>
                  <a:lnTo>
                    <a:pt x="373380" y="29718"/>
                  </a:lnTo>
                  <a:lnTo>
                    <a:pt x="371856" y="31242"/>
                  </a:lnTo>
                  <a:lnTo>
                    <a:pt x="373380" y="32766"/>
                  </a:lnTo>
                  <a:lnTo>
                    <a:pt x="374904" y="31242"/>
                  </a:lnTo>
                  <a:close/>
                </a:path>
                <a:path w="654685" h="415289">
                  <a:moveTo>
                    <a:pt x="374904" y="25146"/>
                  </a:moveTo>
                  <a:lnTo>
                    <a:pt x="373380" y="23622"/>
                  </a:lnTo>
                  <a:lnTo>
                    <a:pt x="371856" y="25146"/>
                  </a:lnTo>
                  <a:lnTo>
                    <a:pt x="373380" y="26670"/>
                  </a:lnTo>
                  <a:lnTo>
                    <a:pt x="374904" y="25146"/>
                  </a:lnTo>
                  <a:close/>
                </a:path>
                <a:path w="654685" h="415289">
                  <a:moveTo>
                    <a:pt x="374904" y="19050"/>
                  </a:moveTo>
                  <a:lnTo>
                    <a:pt x="373380" y="18288"/>
                  </a:lnTo>
                  <a:lnTo>
                    <a:pt x="371856" y="19050"/>
                  </a:lnTo>
                  <a:lnTo>
                    <a:pt x="371856" y="19812"/>
                  </a:lnTo>
                  <a:lnTo>
                    <a:pt x="373380" y="20574"/>
                  </a:lnTo>
                  <a:lnTo>
                    <a:pt x="374904" y="19812"/>
                  </a:lnTo>
                  <a:lnTo>
                    <a:pt x="374904" y="19050"/>
                  </a:lnTo>
                  <a:close/>
                </a:path>
                <a:path w="654685" h="415289">
                  <a:moveTo>
                    <a:pt x="374904" y="13716"/>
                  </a:moveTo>
                  <a:lnTo>
                    <a:pt x="373380" y="12192"/>
                  </a:lnTo>
                  <a:lnTo>
                    <a:pt x="371856" y="13716"/>
                  </a:lnTo>
                  <a:lnTo>
                    <a:pt x="373380" y="15240"/>
                  </a:lnTo>
                  <a:lnTo>
                    <a:pt x="374904" y="13716"/>
                  </a:lnTo>
                  <a:close/>
                </a:path>
                <a:path w="654685" h="415289">
                  <a:moveTo>
                    <a:pt x="374904" y="7620"/>
                  </a:moveTo>
                  <a:lnTo>
                    <a:pt x="373380" y="6096"/>
                  </a:lnTo>
                  <a:lnTo>
                    <a:pt x="371856" y="7620"/>
                  </a:lnTo>
                  <a:lnTo>
                    <a:pt x="373380" y="9144"/>
                  </a:lnTo>
                  <a:lnTo>
                    <a:pt x="374904" y="7620"/>
                  </a:lnTo>
                  <a:close/>
                </a:path>
                <a:path w="654685" h="415289">
                  <a:moveTo>
                    <a:pt x="374904" y="1524"/>
                  </a:moveTo>
                  <a:lnTo>
                    <a:pt x="373380" y="0"/>
                  </a:lnTo>
                  <a:lnTo>
                    <a:pt x="371856" y="1524"/>
                  </a:lnTo>
                  <a:lnTo>
                    <a:pt x="373380" y="3048"/>
                  </a:lnTo>
                  <a:lnTo>
                    <a:pt x="374904" y="1524"/>
                  </a:lnTo>
                  <a:close/>
                </a:path>
                <a:path w="654685" h="415289">
                  <a:moveTo>
                    <a:pt x="654558" y="356616"/>
                  </a:moveTo>
                  <a:lnTo>
                    <a:pt x="653034" y="355092"/>
                  </a:lnTo>
                  <a:lnTo>
                    <a:pt x="651510" y="355092"/>
                  </a:lnTo>
                  <a:lnTo>
                    <a:pt x="651510" y="358140"/>
                  </a:lnTo>
                  <a:lnTo>
                    <a:pt x="651510" y="411480"/>
                  </a:lnTo>
                  <a:lnTo>
                    <a:pt x="560832" y="411480"/>
                  </a:lnTo>
                  <a:lnTo>
                    <a:pt x="560832" y="358140"/>
                  </a:lnTo>
                  <a:lnTo>
                    <a:pt x="651510" y="358140"/>
                  </a:lnTo>
                  <a:lnTo>
                    <a:pt x="651510" y="355092"/>
                  </a:lnTo>
                  <a:lnTo>
                    <a:pt x="559308" y="355092"/>
                  </a:lnTo>
                  <a:lnTo>
                    <a:pt x="557784" y="356616"/>
                  </a:lnTo>
                  <a:lnTo>
                    <a:pt x="557784" y="413004"/>
                  </a:lnTo>
                  <a:lnTo>
                    <a:pt x="559308" y="414528"/>
                  </a:lnTo>
                  <a:lnTo>
                    <a:pt x="653034" y="414528"/>
                  </a:lnTo>
                  <a:lnTo>
                    <a:pt x="654558" y="413004"/>
                  </a:lnTo>
                  <a:lnTo>
                    <a:pt x="654558" y="411480"/>
                  </a:lnTo>
                  <a:lnTo>
                    <a:pt x="654558" y="358140"/>
                  </a:lnTo>
                  <a:lnTo>
                    <a:pt x="654558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701017" y="2215895"/>
              <a:ext cx="24130" cy="127635"/>
            </a:xfrm>
            <a:custGeom>
              <a:avLst/>
              <a:gdLst/>
              <a:ahLst/>
              <a:cxnLst/>
              <a:rect l="l" t="t" r="r" b="b"/>
              <a:pathLst>
                <a:path w="24129" h="127635">
                  <a:moveTo>
                    <a:pt x="23888" y="86868"/>
                  </a:moveTo>
                  <a:lnTo>
                    <a:pt x="14744" y="86868"/>
                  </a:lnTo>
                  <a:lnTo>
                    <a:pt x="14744" y="0"/>
                  </a:lnTo>
                  <a:lnTo>
                    <a:pt x="8648" y="0"/>
                  </a:lnTo>
                  <a:lnTo>
                    <a:pt x="8648" y="86614"/>
                  </a:lnTo>
                  <a:lnTo>
                    <a:pt x="0" y="86614"/>
                  </a:lnTo>
                  <a:lnTo>
                    <a:pt x="0" y="90424"/>
                  </a:lnTo>
                  <a:lnTo>
                    <a:pt x="6134" y="90424"/>
                  </a:lnTo>
                  <a:lnTo>
                    <a:pt x="6134" y="127254"/>
                  </a:lnTo>
                  <a:lnTo>
                    <a:pt x="17246" y="127254"/>
                  </a:lnTo>
                  <a:lnTo>
                    <a:pt x="17246" y="90678"/>
                  </a:lnTo>
                  <a:lnTo>
                    <a:pt x="22733" y="90678"/>
                  </a:lnTo>
                  <a:lnTo>
                    <a:pt x="23888" y="86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32298" y="1928621"/>
              <a:ext cx="467995" cy="415290"/>
            </a:xfrm>
            <a:custGeom>
              <a:avLst/>
              <a:gdLst/>
              <a:ahLst/>
              <a:cxnLst/>
              <a:rect l="l" t="t" r="r" b="b"/>
              <a:pathLst>
                <a:path w="467995" h="415289">
                  <a:moveTo>
                    <a:pt x="3048" y="411480"/>
                  </a:moveTo>
                  <a:lnTo>
                    <a:pt x="1524" y="409956"/>
                  </a:lnTo>
                  <a:lnTo>
                    <a:pt x="0" y="411480"/>
                  </a:lnTo>
                  <a:lnTo>
                    <a:pt x="1524" y="413004"/>
                  </a:lnTo>
                  <a:lnTo>
                    <a:pt x="3048" y="411480"/>
                  </a:lnTo>
                  <a:close/>
                </a:path>
                <a:path w="467995" h="415289">
                  <a:moveTo>
                    <a:pt x="3048" y="405384"/>
                  </a:moveTo>
                  <a:lnTo>
                    <a:pt x="1524" y="403860"/>
                  </a:lnTo>
                  <a:lnTo>
                    <a:pt x="0" y="405384"/>
                  </a:lnTo>
                  <a:lnTo>
                    <a:pt x="1524" y="406908"/>
                  </a:lnTo>
                  <a:lnTo>
                    <a:pt x="3048" y="405384"/>
                  </a:lnTo>
                  <a:close/>
                </a:path>
                <a:path w="467995" h="415289">
                  <a:moveTo>
                    <a:pt x="3048" y="399288"/>
                  </a:moveTo>
                  <a:lnTo>
                    <a:pt x="1524" y="397764"/>
                  </a:lnTo>
                  <a:lnTo>
                    <a:pt x="0" y="399288"/>
                  </a:lnTo>
                  <a:lnTo>
                    <a:pt x="1524" y="400812"/>
                  </a:lnTo>
                  <a:lnTo>
                    <a:pt x="3048" y="399288"/>
                  </a:lnTo>
                  <a:close/>
                </a:path>
                <a:path w="467995" h="415289">
                  <a:moveTo>
                    <a:pt x="3048" y="393192"/>
                  </a:moveTo>
                  <a:lnTo>
                    <a:pt x="1524" y="391668"/>
                  </a:lnTo>
                  <a:lnTo>
                    <a:pt x="0" y="393192"/>
                  </a:lnTo>
                  <a:lnTo>
                    <a:pt x="1524" y="394716"/>
                  </a:lnTo>
                  <a:lnTo>
                    <a:pt x="3048" y="393192"/>
                  </a:lnTo>
                  <a:close/>
                </a:path>
                <a:path w="467995" h="415289">
                  <a:moveTo>
                    <a:pt x="3048" y="387096"/>
                  </a:moveTo>
                  <a:lnTo>
                    <a:pt x="1524" y="385572"/>
                  </a:lnTo>
                  <a:lnTo>
                    <a:pt x="0" y="387096"/>
                  </a:lnTo>
                  <a:lnTo>
                    <a:pt x="1524" y="388620"/>
                  </a:lnTo>
                  <a:lnTo>
                    <a:pt x="3048" y="387096"/>
                  </a:lnTo>
                  <a:close/>
                </a:path>
                <a:path w="467995" h="415289">
                  <a:moveTo>
                    <a:pt x="3048" y="381000"/>
                  </a:moveTo>
                  <a:lnTo>
                    <a:pt x="1524" y="379476"/>
                  </a:lnTo>
                  <a:lnTo>
                    <a:pt x="0" y="381000"/>
                  </a:lnTo>
                  <a:lnTo>
                    <a:pt x="1524" y="382524"/>
                  </a:lnTo>
                  <a:lnTo>
                    <a:pt x="3048" y="381000"/>
                  </a:lnTo>
                  <a:close/>
                </a:path>
                <a:path w="467995" h="415289">
                  <a:moveTo>
                    <a:pt x="3048" y="374904"/>
                  </a:moveTo>
                  <a:lnTo>
                    <a:pt x="1524" y="373380"/>
                  </a:lnTo>
                  <a:lnTo>
                    <a:pt x="0" y="374904"/>
                  </a:lnTo>
                  <a:lnTo>
                    <a:pt x="1524" y="376428"/>
                  </a:lnTo>
                  <a:lnTo>
                    <a:pt x="3048" y="374904"/>
                  </a:lnTo>
                  <a:close/>
                </a:path>
                <a:path w="467995" h="415289">
                  <a:moveTo>
                    <a:pt x="3048" y="368808"/>
                  </a:moveTo>
                  <a:lnTo>
                    <a:pt x="1524" y="367284"/>
                  </a:lnTo>
                  <a:lnTo>
                    <a:pt x="0" y="368808"/>
                  </a:lnTo>
                  <a:lnTo>
                    <a:pt x="1524" y="370332"/>
                  </a:lnTo>
                  <a:lnTo>
                    <a:pt x="3048" y="368808"/>
                  </a:lnTo>
                  <a:close/>
                </a:path>
                <a:path w="467995" h="415289">
                  <a:moveTo>
                    <a:pt x="3048" y="362712"/>
                  </a:moveTo>
                  <a:lnTo>
                    <a:pt x="1524" y="361950"/>
                  </a:lnTo>
                  <a:lnTo>
                    <a:pt x="0" y="362712"/>
                  </a:lnTo>
                  <a:lnTo>
                    <a:pt x="0" y="363474"/>
                  </a:lnTo>
                  <a:lnTo>
                    <a:pt x="1524" y="364236"/>
                  </a:lnTo>
                  <a:lnTo>
                    <a:pt x="3048" y="363474"/>
                  </a:lnTo>
                  <a:lnTo>
                    <a:pt x="3048" y="362712"/>
                  </a:lnTo>
                  <a:close/>
                </a:path>
                <a:path w="467995" h="415289">
                  <a:moveTo>
                    <a:pt x="3048" y="357378"/>
                  </a:moveTo>
                  <a:lnTo>
                    <a:pt x="1524" y="355854"/>
                  </a:lnTo>
                  <a:lnTo>
                    <a:pt x="0" y="357378"/>
                  </a:lnTo>
                  <a:lnTo>
                    <a:pt x="1524" y="358902"/>
                  </a:lnTo>
                  <a:lnTo>
                    <a:pt x="3048" y="357378"/>
                  </a:lnTo>
                  <a:close/>
                </a:path>
                <a:path w="467995" h="415289">
                  <a:moveTo>
                    <a:pt x="3048" y="351282"/>
                  </a:moveTo>
                  <a:lnTo>
                    <a:pt x="1524" y="349758"/>
                  </a:lnTo>
                  <a:lnTo>
                    <a:pt x="0" y="351282"/>
                  </a:lnTo>
                  <a:lnTo>
                    <a:pt x="1524" y="352806"/>
                  </a:lnTo>
                  <a:lnTo>
                    <a:pt x="3048" y="351282"/>
                  </a:lnTo>
                  <a:close/>
                </a:path>
                <a:path w="467995" h="415289">
                  <a:moveTo>
                    <a:pt x="3048" y="345186"/>
                  </a:moveTo>
                  <a:lnTo>
                    <a:pt x="1524" y="343662"/>
                  </a:lnTo>
                  <a:lnTo>
                    <a:pt x="0" y="345186"/>
                  </a:lnTo>
                  <a:lnTo>
                    <a:pt x="1524" y="346710"/>
                  </a:lnTo>
                  <a:lnTo>
                    <a:pt x="3048" y="345186"/>
                  </a:lnTo>
                  <a:close/>
                </a:path>
                <a:path w="467995" h="415289">
                  <a:moveTo>
                    <a:pt x="3048" y="339090"/>
                  </a:moveTo>
                  <a:lnTo>
                    <a:pt x="1524" y="337566"/>
                  </a:lnTo>
                  <a:lnTo>
                    <a:pt x="0" y="339090"/>
                  </a:lnTo>
                  <a:lnTo>
                    <a:pt x="1524" y="340614"/>
                  </a:lnTo>
                  <a:lnTo>
                    <a:pt x="3048" y="339090"/>
                  </a:lnTo>
                  <a:close/>
                </a:path>
                <a:path w="467995" h="415289">
                  <a:moveTo>
                    <a:pt x="3048" y="332994"/>
                  </a:moveTo>
                  <a:lnTo>
                    <a:pt x="1524" y="331470"/>
                  </a:lnTo>
                  <a:lnTo>
                    <a:pt x="0" y="332994"/>
                  </a:lnTo>
                  <a:lnTo>
                    <a:pt x="1524" y="334518"/>
                  </a:lnTo>
                  <a:lnTo>
                    <a:pt x="3048" y="332994"/>
                  </a:lnTo>
                  <a:close/>
                </a:path>
                <a:path w="467995" h="415289">
                  <a:moveTo>
                    <a:pt x="3048" y="326898"/>
                  </a:moveTo>
                  <a:lnTo>
                    <a:pt x="1524" y="325374"/>
                  </a:lnTo>
                  <a:lnTo>
                    <a:pt x="0" y="326898"/>
                  </a:lnTo>
                  <a:lnTo>
                    <a:pt x="1524" y="328422"/>
                  </a:lnTo>
                  <a:lnTo>
                    <a:pt x="3048" y="326898"/>
                  </a:lnTo>
                  <a:close/>
                </a:path>
                <a:path w="467995" h="415289">
                  <a:moveTo>
                    <a:pt x="3048" y="320802"/>
                  </a:moveTo>
                  <a:lnTo>
                    <a:pt x="1524" y="319278"/>
                  </a:lnTo>
                  <a:lnTo>
                    <a:pt x="0" y="320802"/>
                  </a:lnTo>
                  <a:lnTo>
                    <a:pt x="1524" y="322326"/>
                  </a:lnTo>
                  <a:lnTo>
                    <a:pt x="3048" y="320802"/>
                  </a:lnTo>
                  <a:close/>
                </a:path>
                <a:path w="467995" h="415289">
                  <a:moveTo>
                    <a:pt x="3048" y="314706"/>
                  </a:moveTo>
                  <a:lnTo>
                    <a:pt x="1524" y="313182"/>
                  </a:lnTo>
                  <a:lnTo>
                    <a:pt x="0" y="314706"/>
                  </a:lnTo>
                  <a:lnTo>
                    <a:pt x="1524" y="316230"/>
                  </a:lnTo>
                  <a:lnTo>
                    <a:pt x="3048" y="314706"/>
                  </a:lnTo>
                  <a:close/>
                </a:path>
                <a:path w="467995" h="415289">
                  <a:moveTo>
                    <a:pt x="3048" y="308610"/>
                  </a:moveTo>
                  <a:lnTo>
                    <a:pt x="1524" y="307086"/>
                  </a:lnTo>
                  <a:lnTo>
                    <a:pt x="0" y="308610"/>
                  </a:lnTo>
                  <a:lnTo>
                    <a:pt x="1524" y="310134"/>
                  </a:lnTo>
                  <a:lnTo>
                    <a:pt x="3048" y="308610"/>
                  </a:lnTo>
                  <a:close/>
                </a:path>
                <a:path w="467995" h="415289">
                  <a:moveTo>
                    <a:pt x="3048" y="302514"/>
                  </a:moveTo>
                  <a:lnTo>
                    <a:pt x="1524" y="300990"/>
                  </a:lnTo>
                  <a:lnTo>
                    <a:pt x="0" y="302514"/>
                  </a:lnTo>
                  <a:lnTo>
                    <a:pt x="1524" y="304038"/>
                  </a:lnTo>
                  <a:lnTo>
                    <a:pt x="3048" y="302514"/>
                  </a:lnTo>
                  <a:close/>
                </a:path>
                <a:path w="467995" h="415289">
                  <a:moveTo>
                    <a:pt x="3048" y="296418"/>
                  </a:moveTo>
                  <a:lnTo>
                    <a:pt x="1524" y="294894"/>
                  </a:lnTo>
                  <a:lnTo>
                    <a:pt x="0" y="296418"/>
                  </a:lnTo>
                  <a:lnTo>
                    <a:pt x="1524" y="297942"/>
                  </a:lnTo>
                  <a:lnTo>
                    <a:pt x="3048" y="296418"/>
                  </a:lnTo>
                  <a:close/>
                </a:path>
                <a:path w="467995" h="415289">
                  <a:moveTo>
                    <a:pt x="3048" y="290322"/>
                  </a:moveTo>
                  <a:lnTo>
                    <a:pt x="1524" y="288798"/>
                  </a:lnTo>
                  <a:lnTo>
                    <a:pt x="0" y="290322"/>
                  </a:lnTo>
                  <a:lnTo>
                    <a:pt x="1524" y="291846"/>
                  </a:lnTo>
                  <a:lnTo>
                    <a:pt x="3048" y="290322"/>
                  </a:lnTo>
                  <a:close/>
                </a:path>
                <a:path w="467995" h="415289">
                  <a:moveTo>
                    <a:pt x="3048" y="284226"/>
                  </a:moveTo>
                  <a:lnTo>
                    <a:pt x="1524" y="282702"/>
                  </a:lnTo>
                  <a:lnTo>
                    <a:pt x="0" y="284226"/>
                  </a:lnTo>
                  <a:lnTo>
                    <a:pt x="1524" y="285750"/>
                  </a:lnTo>
                  <a:lnTo>
                    <a:pt x="3048" y="284226"/>
                  </a:lnTo>
                  <a:close/>
                </a:path>
                <a:path w="467995" h="415289">
                  <a:moveTo>
                    <a:pt x="3048" y="278130"/>
                  </a:moveTo>
                  <a:lnTo>
                    <a:pt x="1524" y="276606"/>
                  </a:lnTo>
                  <a:lnTo>
                    <a:pt x="0" y="278130"/>
                  </a:lnTo>
                  <a:lnTo>
                    <a:pt x="1524" y="279654"/>
                  </a:lnTo>
                  <a:lnTo>
                    <a:pt x="3048" y="278130"/>
                  </a:lnTo>
                  <a:close/>
                </a:path>
                <a:path w="467995" h="415289">
                  <a:moveTo>
                    <a:pt x="3048" y="272034"/>
                  </a:moveTo>
                  <a:lnTo>
                    <a:pt x="1524" y="270510"/>
                  </a:lnTo>
                  <a:lnTo>
                    <a:pt x="0" y="272034"/>
                  </a:lnTo>
                  <a:lnTo>
                    <a:pt x="1524" y="273558"/>
                  </a:lnTo>
                  <a:lnTo>
                    <a:pt x="3048" y="272034"/>
                  </a:lnTo>
                  <a:close/>
                </a:path>
                <a:path w="467995" h="415289">
                  <a:moveTo>
                    <a:pt x="3048" y="265938"/>
                  </a:moveTo>
                  <a:lnTo>
                    <a:pt x="1524" y="264414"/>
                  </a:lnTo>
                  <a:lnTo>
                    <a:pt x="0" y="265938"/>
                  </a:lnTo>
                  <a:lnTo>
                    <a:pt x="1524" y="267462"/>
                  </a:lnTo>
                  <a:lnTo>
                    <a:pt x="3048" y="265938"/>
                  </a:lnTo>
                  <a:close/>
                </a:path>
                <a:path w="467995" h="415289">
                  <a:moveTo>
                    <a:pt x="3048" y="259842"/>
                  </a:moveTo>
                  <a:lnTo>
                    <a:pt x="1524" y="258318"/>
                  </a:lnTo>
                  <a:lnTo>
                    <a:pt x="0" y="259842"/>
                  </a:lnTo>
                  <a:lnTo>
                    <a:pt x="1524" y="261366"/>
                  </a:lnTo>
                  <a:lnTo>
                    <a:pt x="3048" y="259842"/>
                  </a:lnTo>
                  <a:close/>
                </a:path>
                <a:path w="467995" h="415289">
                  <a:moveTo>
                    <a:pt x="3048" y="253746"/>
                  </a:moveTo>
                  <a:lnTo>
                    <a:pt x="1524" y="252222"/>
                  </a:lnTo>
                  <a:lnTo>
                    <a:pt x="0" y="253746"/>
                  </a:lnTo>
                  <a:lnTo>
                    <a:pt x="1524" y="255270"/>
                  </a:lnTo>
                  <a:lnTo>
                    <a:pt x="3048" y="253746"/>
                  </a:lnTo>
                  <a:close/>
                </a:path>
                <a:path w="467995" h="415289">
                  <a:moveTo>
                    <a:pt x="3048" y="247650"/>
                  </a:moveTo>
                  <a:lnTo>
                    <a:pt x="1524" y="246126"/>
                  </a:lnTo>
                  <a:lnTo>
                    <a:pt x="0" y="247650"/>
                  </a:lnTo>
                  <a:lnTo>
                    <a:pt x="1524" y="249174"/>
                  </a:lnTo>
                  <a:lnTo>
                    <a:pt x="3048" y="247650"/>
                  </a:lnTo>
                  <a:close/>
                </a:path>
                <a:path w="467995" h="415289">
                  <a:moveTo>
                    <a:pt x="3048" y="241554"/>
                  </a:moveTo>
                  <a:lnTo>
                    <a:pt x="1524" y="240030"/>
                  </a:lnTo>
                  <a:lnTo>
                    <a:pt x="0" y="241554"/>
                  </a:lnTo>
                  <a:lnTo>
                    <a:pt x="1524" y="243078"/>
                  </a:lnTo>
                  <a:lnTo>
                    <a:pt x="3048" y="241554"/>
                  </a:lnTo>
                  <a:close/>
                </a:path>
                <a:path w="467995" h="415289">
                  <a:moveTo>
                    <a:pt x="3048" y="235458"/>
                  </a:moveTo>
                  <a:lnTo>
                    <a:pt x="1524" y="233934"/>
                  </a:lnTo>
                  <a:lnTo>
                    <a:pt x="0" y="235458"/>
                  </a:lnTo>
                  <a:lnTo>
                    <a:pt x="1524" y="236982"/>
                  </a:lnTo>
                  <a:lnTo>
                    <a:pt x="3048" y="235458"/>
                  </a:lnTo>
                  <a:close/>
                </a:path>
                <a:path w="467995" h="415289">
                  <a:moveTo>
                    <a:pt x="3048" y="229362"/>
                  </a:moveTo>
                  <a:lnTo>
                    <a:pt x="1524" y="227838"/>
                  </a:lnTo>
                  <a:lnTo>
                    <a:pt x="0" y="229362"/>
                  </a:lnTo>
                  <a:lnTo>
                    <a:pt x="1524" y="230886"/>
                  </a:lnTo>
                  <a:lnTo>
                    <a:pt x="3048" y="229362"/>
                  </a:lnTo>
                  <a:close/>
                </a:path>
                <a:path w="467995" h="415289">
                  <a:moveTo>
                    <a:pt x="3048" y="223266"/>
                  </a:moveTo>
                  <a:lnTo>
                    <a:pt x="1524" y="221742"/>
                  </a:lnTo>
                  <a:lnTo>
                    <a:pt x="0" y="223266"/>
                  </a:lnTo>
                  <a:lnTo>
                    <a:pt x="1524" y="224790"/>
                  </a:lnTo>
                  <a:lnTo>
                    <a:pt x="3048" y="223266"/>
                  </a:lnTo>
                  <a:close/>
                </a:path>
                <a:path w="467995" h="415289">
                  <a:moveTo>
                    <a:pt x="3048" y="217170"/>
                  </a:moveTo>
                  <a:lnTo>
                    <a:pt x="1524" y="215646"/>
                  </a:lnTo>
                  <a:lnTo>
                    <a:pt x="0" y="217170"/>
                  </a:lnTo>
                  <a:lnTo>
                    <a:pt x="1524" y="218694"/>
                  </a:lnTo>
                  <a:lnTo>
                    <a:pt x="3048" y="217170"/>
                  </a:lnTo>
                  <a:close/>
                </a:path>
                <a:path w="467995" h="415289">
                  <a:moveTo>
                    <a:pt x="3048" y="211074"/>
                  </a:moveTo>
                  <a:lnTo>
                    <a:pt x="1524" y="209550"/>
                  </a:lnTo>
                  <a:lnTo>
                    <a:pt x="0" y="211074"/>
                  </a:lnTo>
                  <a:lnTo>
                    <a:pt x="1524" y="212598"/>
                  </a:lnTo>
                  <a:lnTo>
                    <a:pt x="3048" y="211074"/>
                  </a:lnTo>
                  <a:close/>
                </a:path>
                <a:path w="467995" h="415289">
                  <a:moveTo>
                    <a:pt x="3048" y="205740"/>
                  </a:moveTo>
                  <a:lnTo>
                    <a:pt x="1524" y="204216"/>
                  </a:lnTo>
                  <a:lnTo>
                    <a:pt x="0" y="205740"/>
                  </a:lnTo>
                  <a:lnTo>
                    <a:pt x="1524" y="206502"/>
                  </a:lnTo>
                  <a:lnTo>
                    <a:pt x="3048" y="205740"/>
                  </a:lnTo>
                  <a:close/>
                </a:path>
                <a:path w="467995" h="415289">
                  <a:moveTo>
                    <a:pt x="188976" y="411480"/>
                  </a:moveTo>
                  <a:lnTo>
                    <a:pt x="187452" y="409956"/>
                  </a:lnTo>
                  <a:lnTo>
                    <a:pt x="185928" y="411480"/>
                  </a:lnTo>
                  <a:lnTo>
                    <a:pt x="187452" y="413004"/>
                  </a:lnTo>
                  <a:lnTo>
                    <a:pt x="188976" y="411480"/>
                  </a:lnTo>
                  <a:close/>
                </a:path>
                <a:path w="467995" h="415289">
                  <a:moveTo>
                    <a:pt x="188976" y="405384"/>
                  </a:moveTo>
                  <a:lnTo>
                    <a:pt x="187452" y="403860"/>
                  </a:lnTo>
                  <a:lnTo>
                    <a:pt x="185928" y="405384"/>
                  </a:lnTo>
                  <a:lnTo>
                    <a:pt x="187452" y="406908"/>
                  </a:lnTo>
                  <a:lnTo>
                    <a:pt x="188976" y="405384"/>
                  </a:lnTo>
                  <a:close/>
                </a:path>
                <a:path w="467995" h="415289">
                  <a:moveTo>
                    <a:pt x="188976" y="399288"/>
                  </a:moveTo>
                  <a:lnTo>
                    <a:pt x="187452" y="397764"/>
                  </a:lnTo>
                  <a:lnTo>
                    <a:pt x="185928" y="399288"/>
                  </a:lnTo>
                  <a:lnTo>
                    <a:pt x="187452" y="400812"/>
                  </a:lnTo>
                  <a:lnTo>
                    <a:pt x="188976" y="399288"/>
                  </a:lnTo>
                  <a:close/>
                </a:path>
                <a:path w="467995" h="415289">
                  <a:moveTo>
                    <a:pt x="188976" y="393192"/>
                  </a:moveTo>
                  <a:lnTo>
                    <a:pt x="187452" y="391668"/>
                  </a:lnTo>
                  <a:lnTo>
                    <a:pt x="185928" y="393192"/>
                  </a:lnTo>
                  <a:lnTo>
                    <a:pt x="187452" y="394716"/>
                  </a:lnTo>
                  <a:lnTo>
                    <a:pt x="188976" y="393192"/>
                  </a:lnTo>
                  <a:close/>
                </a:path>
                <a:path w="467995" h="415289">
                  <a:moveTo>
                    <a:pt x="188976" y="387096"/>
                  </a:moveTo>
                  <a:lnTo>
                    <a:pt x="187452" y="385572"/>
                  </a:lnTo>
                  <a:lnTo>
                    <a:pt x="185928" y="387096"/>
                  </a:lnTo>
                  <a:lnTo>
                    <a:pt x="187452" y="388620"/>
                  </a:lnTo>
                  <a:lnTo>
                    <a:pt x="188976" y="387096"/>
                  </a:lnTo>
                  <a:close/>
                </a:path>
                <a:path w="467995" h="415289">
                  <a:moveTo>
                    <a:pt x="188976" y="381000"/>
                  </a:moveTo>
                  <a:lnTo>
                    <a:pt x="187452" y="379476"/>
                  </a:lnTo>
                  <a:lnTo>
                    <a:pt x="185928" y="381000"/>
                  </a:lnTo>
                  <a:lnTo>
                    <a:pt x="187452" y="382524"/>
                  </a:lnTo>
                  <a:lnTo>
                    <a:pt x="188976" y="381000"/>
                  </a:lnTo>
                  <a:close/>
                </a:path>
                <a:path w="467995" h="415289">
                  <a:moveTo>
                    <a:pt x="188976" y="374904"/>
                  </a:moveTo>
                  <a:lnTo>
                    <a:pt x="187452" y="373380"/>
                  </a:lnTo>
                  <a:lnTo>
                    <a:pt x="185928" y="374904"/>
                  </a:lnTo>
                  <a:lnTo>
                    <a:pt x="187452" y="376428"/>
                  </a:lnTo>
                  <a:lnTo>
                    <a:pt x="188976" y="374904"/>
                  </a:lnTo>
                  <a:close/>
                </a:path>
                <a:path w="467995" h="415289">
                  <a:moveTo>
                    <a:pt x="188976" y="368808"/>
                  </a:moveTo>
                  <a:lnTo>
                    <a:pt x="187452" y="367284"/>
                  </a:lnTo>
                  <a:lnTo>
                    <a:pt x="185928" y="368808"/>
                  </a:lnTo>
                  <a:lnTo>
                    <a:pt x="187452" y="370332"/>
                  </a:lnTo>
                  <a:lnTo>
                    <a:pt x="188976" y="368808"/>
                  </a:lnTo>
                  <a:close/>
                </a:path>
                <a:path w="467995" h="415289">
                  <a:moveTo>
                    <a:pt x="188976" y="362712"/>
                  </a:moveTo>
                  <a:lnTo>
                    <a:pt x="187452" y="361950"/>
                  </a:lnTo>
                  <a:lnTo>
                    <a:pt x="185928" y="362712"/>
                  </a:lnTo>
                  <a:lnTo>
                    <a:pt x="185928" y="363474"/>
                  </a:lnTo>
                  <a:lnTo>
                    <a:pt x="187452" y="364236"/>
                  </a:lnTo>
                  <a:lnTo>
                    <a:pt x="188976" y="363474"/>
                  </a:lnTo>
                  <a:lnTo>
                    <a:pt x="188976" y="362712"/>
                  </a:lnTo>
                  <a:close/>
                </a:path>
                <a:path w="467995" h="415289">
                  <a:moveTo>
                    <a:pt x="188976" y="357378"/>
                  </a:moveTo>
                  <a:lnTo>
                    <a:pt x="187452" y="355854"/>
                  </a:lnTo>
                  <a:lnTo>
                    <a:pt x="185928" y="357378"/>
                  </a:lnTo>
                  <a:lnTo>
                    <a:pt x="187452" y="358902"/>
                  </a:lnTo>
                  <a:lnTo>
                    <a:pt x="188976" y="357378"/>
                  </a:lnTo>
                  <a:close/>
                </a:path>
                <a:path w="467995" h="415289">
                  <a:moveTo>
                    <a:pt x="188976" y="351282"/>
                  </a:moveTo>
                  <a:lnTo>
                    <a:pt x="187452" y="349758"/>
                  </a:lnTo>
                  <a:lnTo>
                    <a:pt x="185928" y="351282"/>
                  </a:lnTo>
                  <a:lnTo>
                    <a:pt x="187452" y="352806"/>
                  </a:lnTo>
                  <a:lnTo>
                    <a:pt x="188976" y="351282"/>
                  </a:lnTo>
                  <a:close/>
                </a:path>
                <a:path w="467995" h="415289">
                  <a:moveTo>
                    <a:pt x="188976" y="345186"/>
                  </a:moveTo>
                  <a:lnTo>
                    <a:pt x="187452" y="343662"/>
                  </a:lnTo>
                  <a:lnTo>
                    <a:pt x="185928" y="345186"/>
                  </a:lnTo>
                  <a:lnTo>
                    <a:pt x="187452" y="346710"/>
                  </a:lnTo>
                  <a:lnTo>
                    <a:pt x="188976" y="345186"/>
                  </a:lnTo>
                  <a:close/>
                </a:path>
                <a:path w="467995" h="415289">
                  <a:moveTo>
                    <a:pt x="188976" y="339090"/>
                  </a:moveTo>
                  <a:lnTo>
                    <a:pt x="187452" y="337566"/>
                  </a:lnTo>
                  <a:lnTo>
                    <a:pt x="185928" y="339090"/>
                  </a:lnTo>
                  <a:lnTo>
                    <a:pt x="187452" y="340614"/>
                  </a:lnTo>
                  <a:lnTo>
                    <a:pt x="188976" y="339090"/>
                  </a:lnTo>
                  <a:close/>
                </a:path>
                <a:path w="467995" h="415289">
                  <a:moveTo>
                    <a:pt x="188976" y="332994"/>
                  </a:moveTo>
                  <a:lnTo>
                    <a:pt x="187452" y="331470"/>
                  </a:lnTo>
                  <a:lnTo>
                    <a:pt x="185928" y="332994"/>
                  </a:lnTo>
                  <a:lnTo>
                    <a:pt x="187452" y="334518"/>
                  </a:lnTo>
                  <a:lnTo>
                    <a:pt x="188976" y="332994"/>
                  </a:lnTo>
                  <a:close/>
                </a:path>
                <a:path w="467995" h="415289">
                  <a:moveTo>
                    <a:pt x="188976" y="326898"/>
                  </a:moveTo>
                  <a:lnTo>
                    <a:pt x="187452" y="325374"/>
                  </a:lnTo>
                  <a:lnTo>
                    <a:pt x="185928" y="326898"/>
                  </a:lnTo>
                  <a:lnTo>
                    <a:pt x="187452" y="328422"/>
                  </a:lnTo>
                  <a:lnTo>
                    <a:pt x="188976" y="326898"/>
                  </a:lnTo>
                  <a:close/>
                </a:path>
                <a:path w="467995" h="415289">
                  <a:moveTo>
                    <a:pt x="188976" y="320802"/>
                  </a:moveTo>
                  <a:lnTo>
                    <a:pt x="187452" y="319278"/>
                  </a:lnTo>
                  <a:lnTo>
                    <a:pt x="185928" y="320802"/>
                  </a:lnTo>
                  <a:lnTo>
                    <a:pt x="187452" y="322326"/>
                  </a:lnTo>
                  <a:lnTo>
                    <a:pt x="188976" y="320802"/>
                  </a:lnTo>
                  <a:close/>
                </a:path>
                <a:path w="467995" h="415289">
                  <a:moveTo>
                    <a:pt x="188976" y="314706"/>
                  </a:moveTo>
                  <a:lnTo>
                    <a:pt x="187452" y="313182"/>
                  </a:lnTo>
                  <a:lnTo>
                    <a:pt x="185928" y="314706"/>
                  </a:lnTo>
                  <a:lnTo>
                    <a:pt x="187452" y="316230"/>
                  </a:lnTo>
                  <a:lnTo>
                    <a:pt x="188976" y="314706"/>
                  </a:lnTo>
                  <a:close/>
                </a:path>
                <a:path w="467995" h="415289">
                  <a:moveTo>
                    <a:pt x="188976" y="308610"/>
                  </a:moveTo>
                  <a:lnTo>
                    <a:pt x="187452" y="307086"/>
                  </a:lnTo>
                  <a:lnTo>
                    <a:pt x="185928" y="308610"/>
                  </a:lnTo>
                  <a:lnTo>
                    <a:pt x="187452" y="310134"/>
                  </a:lnTo>
                  <a:lnTo>
                    <a:pt x="188976" y="308610"/>
                  </a:lnTo>
                  <a:close/>
                </a:path>
                <a:path w="467995" h="415289">
                  <a:moveTo>
                    <a:pt x="188976" y="302514"/>
                  </a:moveTo>
                  <a:lnTo>
                    <a:pt x="187452" y="300990"/>
                  </a:lnTo>
                  <a:lnTo>
                    <a:pt x="185928" y="302514"/>
                  </a:lnTo>
                  <a:lnTo>
                    <a:pt x="187452" y="304038"/>
                  </a:lnTo>
                  <a:lnTo>
                    <a:pt x="188976" y="302514"/>
                  </a:lnTo>
                  <a:close/>
                </a:path>
                <a:path w="467995" h="415289">
                  <a:moveTo>
                    <a:pt x="188976" y="296418"/>
                  </a:moveTo>
                  <a:lnTo>
                    <a:pt x="187452" y="294894"/>
                  </a:lnTo>
                  <a:lnTo>
                    <a:pt x="185928" y="296418"/>
                  </a:lnTo>
                  <a:lnTo>
                    <a:pt x="187452" y="297942"/>
                  </a:lnTo>
                  <a:lnTo>
                    <a:pt x="188976" y="296418"/>
                  </a:lnTo>
                  <a:close/>
                </a:path>
                <a:path w="467995" h="415289">
                  <a:moveTo>
                    <a:pt x="188976" y="290322"/>
                  </a:moveTo>
                  <a:lnTo>
                    <a:pt x="187452" y="288798"/>
                  </a:lnTo>
                  <a:lnTo>
                    <a:pt x="185928" y="290322"/>
                  </a:lnTo>
                  <a:lnTo>
                    <a:pt x="187452" y="291846"/>
                  </a:lnTo>
                  <a:lnTo>
                    <a:pt x="188976" y="290322"/>
                  </a:lnTo>
                  <a:close/>
                </a:path>
                <a:path w="467995" h="415289">
                  <a:moveTo>
                    <a:pt x="188976" y="284226"/>
                  </a:moveTo>
                  <a:lnTo>
                    <a:pt x="187452" y="282702"/>
                  </a:lnTo>
                  <a:lnTo>
                    <a:pt x="185928" y="284226"/>
                  </a:lnTo>
                  <a:lnTo>
                    <a:pt x="187452" y="285750"/>
                  </a:lnTo>
                  <a:lnTo>
                    <a:pt x="188976" y="284226"/>
                  </a:lnTo>
                  <a:close/>
                </a:path>
                <a:path w="467995" h="415289">
                  <a:moveTo>
                    <a:pt x="188976" y="278130"/>
                  </a:moveTo>
                  <a:lnTo>
                    <a:pt x="187452" y="276606"/>
                  </a:lnTo>
                  <a:lnTo>
                    <a:pt x="185928" y="278130"/>
                  </a:lnTo>
                  <a:lnTo>
                    <a:pt x="187452" y="279654"/>
                  </a:lnTo>
                  <a:lnTo>
                    <a:pt x="188976" y="278130"/>
                  </a:lnTo>
                  <a:close/>
                </a:path>
                <a:path w="467995" h="415289">
                  <a:moveTo>
                    <a:pt x="188976" y="272034"/>
                  </a:moveTo>
                  <a:lnTo>
                    <a:pt x="187452" y="270510"/>
                  </a:lnTo>
                  <a:lnTo>
                    <a:pt x="185928" y="272034"/>
                  </a:lnTo>
                  <a:lnTo>
                    <a:pt x="187452" y="273558"/>
                  </a:lnTo>
                  <a:lnTo>
                    <a:pt x="188976" y="272034"/>
                  </a:lnTo>
                  <a:close/>
                </a:path>
                <a:path w="467995" h="415289">
                  <a:moveTo>
                    <a:pt x="188976" y="265938"/>
                  </a:moveTo>
                  <a:lnTo>
                    <a:pt x="187452" y="264414"/>
                  </a:lnTo>
                  <a:lnTo>
                    <a:pt x="185928" y="265938"/>
                  </a:lnTo>
                  <a:lnTo>
                    <a:pt x="187452" y="267462"/>
                  </a:lnTo>
                  <a:lnTo>
                    <a:pt x="188976" y="265938"/>
                  </a:lnTo>
                  <a:close/>
                </a:path>
                <a:path w="467995" h="415289">
                  <a:moveTo>
                    <a:pt x="188976" y="259842"/>
                  </a:moveTo>
                  <a:lnTo>
                    <a:pt x="187452" y="258318"/>
                  </a:lnTo>
                  <a:lnTo>
                    <a:pt x="185928" y="259842"/>
                  </a:lnTo>
                  <a:lnTo>
                    <a:pt x="187452" y="261366"/>
                  </a:lnTo>
                  <a:lnTo>
                    <a:pt x="188976" y="259842"/>
                  </a:lnTo>
                  <a:close/>
                </a:path>
                <a:path w="467995" h="415289">
                  <a:moveTo>
                    <a:pt x="188976" y="253746"/>
                  </a:moveTo>
                  <a:lnTo>
                    <a:pt x="187452" y="252222"/>
                  </a:lnTo>
                  <a:lnTo>
                    <a:pt x="185928" y="253746"/>
                  </a:lnTo>
                  <a:lnTo>
                    <a:pt x="187452" y="255270"/>
                  </a:lnTo>
                  <a:lnTo>
                    <a:pt x="188976" y="253746"/>
                  </a:lnTo>
                  <a:close/>
                </a:path>
                <a:path w="467995" h="415289">
                  <a:moveTo>
                    <a:pt x="188976" y="247650"/>
                  </a:moveTo>
                  <a:lnTo>
                    <a:pt x="187452" y="246126"/>
                  </a:lnTo>
                  <a:lnTo>
                    <a:pt x="185928" y="247650"/>
                  </a:lnTo>
                  <a:lnTo>
                    <a:pt x="187452" y="249174"/>
                  </a:lnTo>
                  <a:lnTo>
                    <a:pt x="188976" y="247650"/>
                  </a:lnTo>
                  <a:close/>
                </a:path>
                <a:path w="467995" h="415289">
                  <a:moveTo>
                    <a:pt x="188976" y="241554"/>
                  </a:moveTo>
                  <a:lnTo>
                    <a:pt x="187452" y="240030"/>
                  </a:lnTo>
                  <a:lnTo>
                    <a:pt x="185928" y="241554"/>
                  </a:lnTo>
                  <a:lnTo>
                    <a:pt x="187452" y="243078"/>
                  </a:lnTo>
                  <a:lnTo>
                    <a:pt x="188976" y="241554"/>
                  </a:lnTo>
                  <a:close/>
                </a:path>
                <a:path w="467995" h="415289">
                  <a:moveTo>
                    <a:pt x="188976" y="235458"/>
                  </a:moveTo>
                  <a:lnTo>
                    <a:pt x="187452" y="233934"/>
                  </a:lnTo>
                  <a:lnTo>
                    <a:pt x="185928" y="235458"/>
                  </a:lnTo>
                  <a:lnTo>
                    <a:pt x="187452" y="236982"/>
                  </a:lnTo>
                  <a:lnTo>
                    <a:pt x="188976" y="235458"/>
                  </a:lnTo>
                  <a:close/>
                </a:path>
                <a:path w="467995" h="415289">
                  <a:moveTo>
                    <a:pt x="188976" y="229362"/>
                  </a:moveTo>
                  <a:lnTo>
                    <a:pt x="187452" y="227838"/>
                  </a:lnTo>
                  <a:lnTo>
                    <a:pt x="185928" y="229362"/>
                  </a:lnTo>
                  <a:lnTo>
                    <a:pt x="187452" y="230886"/>
                  </a:lnTo>
                  <a:lnTo>
                    <a:pt x="188976" y="229362"/>
                  </a:lnTo>
                  <a:close/>
                </a:path>
                <a:path w="467995" h="415289">
                  <a:moveTo>
                    <a:pt x="188976" y="223266"/>
                  </a:moveTo>
                  <a:lnTo>
                    <a:pt x="187452" y="221742"/>
                  </a:lnTo>
                  <a:lnTo>
                    <a:pt x="185928" y="223266"/>
                  </a:lnTo>
                  <a:lnTo>
                    <a:pt x="187452" y="224790"/>
                  </a:lnTo>
                  <a:lnTo>
                    <a:pt x="188976" y="223266"/>
                  </a:lnTo>
                  <a:close/>
                </a:path>
                <a:path w="467995" h="415289">
                  <a:moveTo>
                    <a:pt x="188976" y="217170"/>
                  </a:moveTo>
                  <a:lnTo>
                    <a:pt x="187452" y="215646"/>
                  </a:lnTo>
                  <a:lnTo>
                    <a:pt x="185928" y="217170"/>
                  </a:lnTo>
                  <a:lnTo>
                    <a:pt x="187452" y="218694"/>
                  </a:lnTo>
                  <a:lnTo>
                    <a:pt x="188976" y="217170"/>
                  </a:lnTo>
                  <a:close/>
                </a:path>
                <a:path w="467995" h="415289">
                  <a:moveTo>
                    <a:pt x="188976" y="211074"/>
                  </a:moveTo>
                  <a:lnTo>
                    <a:pt x="187452" y="209550"/>
                  </a:lnTo>
                  <a:lnTo>
                    <a:pt x="185928" y="211074"/>
                  </a:lnTo>
                  <a:lnTo>
                    <a:pt x="187452" y="212598"/>
                  </a:lnTo>
                  <a:lnTo>
                    <a:pt x="188976" y="211074"/>
                  </a:lnTo>
                  <a:close/>
                </a:path>
                <a:path w="467995" h="415289">
                  <a:moveTo>
                    <a:pt x="188976" y="205740"/>
                  </a:moveTo>
                  <a:lnTo>
                    <a:pt x="187452" y="204216"/>
                  </a:lnTo>
                  <a:lnTo>
                    <a:pt x="185928" y="205740"/>
                  </a:lnTo>
                  <a:lnTo>
                    <a:pt x="187452" y="206502"/>
                  </a:lnTo>
                  <a:lnTo>
                    <a:pt x="188976" y="205740"/>
                  </a:lnTo>
                  <a:close/>
                </a:path>
                <a:path w="467995" h="415289">
                  <a:moveTo>
                    <a:pt x="467868" y="413766"/>
                  </a:moveTo>
                  <a:lnTo>
                    <a:pt x="466344" y="412242"/>
                  </a:lnTo>
                  <a:lnTo>
                    <a:pt x="464820" y="413766"/>
                  </a:lnTo>
                  <a:lnTo>
                    <a:pt x="466344" y="415290"/>
                  </a:lnTo>
                  <a:lnTo>
                    <a:pt x="467868" y="413766"/>
                  </a:lnTo>
                  <a:close/>
                </a:path>
                <a:path w="467995" h="415289">
                  <a:moveTo>
                    <a:pt x="467868" y="407670"/>
                  </a:moveTo>
                  <a:lnTo>
                    <a:pt x="466344" y="406146"/>
                  </a:lnTo>
                  <a:lnTo>
                    <a:pt x="464820" y="407670"/>
                  </a:lnTo>
                  <a:lnTo>
                    <a:pt x="466344" y="409194"/>
                  </a:lnTo>
                  <a:lnTo>
                    <a:pt x="467868" y="407670"/>
                  </a:lnTo>
                  <a:close/>
                </a:path>
                <a:path w="467995" h="415289">
                  <a:moveTo>
                    <a:pt x="467868" y="401574"/>
                  </a:moveTo>
                  <a:lnTo>
                    <a:pt x="466344" y="400050"/>
                  </a:lnTo>
                  <a:lnTo>
                    <a:pt x="464820" y="401574"/>
                  </a:lnTo>
                  <a:lnTo>
                    <a:pt x="466344" y="403098"/>
                  </a:lnTo>
                  <a:lnTo>
                    <a:pt x="467868" y="401574"/>
                  </a:lnTo>
                  <a:close/>
                </a:path>
                <a:path w="467995" h="415289">
                  <a:moveTo>
                    <a:pt x="467868" y="395478"/>
                  </a:moveTo>
                  <a:lnTo>
                    <a:pt x="466344" y="393954"/>
                  </a:lnTo>
                  <a:lnTo>
                    <a:pt x="464820" y="395478"/>
                  </a:lnTo>
                  <a:lnTo>
                    <a:pt x="466344" y="397002"/>
                  </a:lnTo>
                  <a:lnTo>
                    <a:pt x="467868" y="395478"/>
                  </a:lnTo>
                  <a:close/>
                </a:path>
                <a:path w="467995" h="415289">
                  <a:moveTo>
                    <a:pt x="467868" y="389382"/>
                  </a:moveTo>
                  <a:lnTo>
                    <a:pt x="466344" y="387858"/>
                  </a:lnTo>
                  <a:lnTo>
                    <a:pt x="464820" y="389382"/>
                  </a:lnTo>
                  <a:lnTo>
                    <a:pt x="466344" y="390906"/>
                  </a:lnTo>
                  <a:lnTo>
                    <a:pt x="467868" y="389382"/>
                  </a:lnTo>
                  <a:close/>
                </a:path>
                <a:path w="467995" h="415289">
                  <a:moveTo>
                    <a:pt x="467868" y="383286"/>
                  </a:moveTo>
                  <a:lnTo>
                    <a:pt x="466344" y="381762"/>
                  </a:lnTo>
                  <a:lnTo>
                    <a:pt x="464820" y="383286"/>
                  </a:lnTo>
                  <a:lnTo>
                    <a:pt x="466344" y="384810"/>
                  </a:lnTo>
                  <a:lnTo>
                    <a:pt x="467868" y="383286"/>
                  </a:lnTo>
                  <a:close/>
                </a:path>
                <a:path w="467995" h="415289">
                  <a:moveTo>
                    <a:pt x="467868" y="377190"/>
                  </a:moveTo>
                  <a:lnTo>
                    <a:pt x="466344" y="375666"/>
                  </a:lnTo>
                  <a:lnTo>
                    <a:pt x="464820" y="377190"/>
                  </a:lnTo>
                  <a:lnTo>
                    <a:pt x="466344" y="378714"/>
                  </a:lnTo>
                  <a:lnTo>
                    <a:pt x="467868" y="377190"/>
                  </a:lnTo>
                  <a:close/>
                </a:path>
                <a:path w="467995" h="415289">
                  <a:moveTo>
                    <a:pt x="467868" y="371094"/>
                  </a:moveTo>
                  <a:lnTo>
                    <a:pt x="466344" y="369570"/>
                  </a:lnTo>
                  <a:lnTo>
                    <a:pt x="464820" y="371094"/>
                  </a:lnTo>
                  <a:lnTo>
                    <a:pt x="466344" y="372618"/>
                  </a:lnTo>
                  <a:lnTo>
                    <a:pt x="467868" y="371094"/>
                  </a:lnTo>
                  <a:close/>
                </a:path>
                <a:path w="467995" h="415289">
                  <a:moveTo>
                    <a:pt x="467868" y="364998"/>
                  </a:moveTo>
                  <a:lnTo>
                    <a:pt x="466344" y="363474"/>
                  </a:lnTo>
                  <a:lnTo>
                    <a:pt x="464820" y="364998"/>
                  </a:lnTo>
                  <a:lnTo>
                    <a:pt x="466344" y="366522"/>
                  </a:lnTo>
                  <a:lnTo>
                    <a:pt x="467868" y="364998"/>
                  </a:lnTo>
                  <a:close/>
                </a:path>
                <a:path w="467995" h="415289">
                  <a:moveTo>
                    <a:pt x="467868" y="358902"/>
                  </a:moveTo>
                  <a:lnTo>
                    <a:pt x="466344" y="357378"/>
                  </a:lnTo>
                  <a:lnTo>
                    <a:pt x="464820" y="358902"/>
                  </a:lnTo>
                  <a:lnTo>
                    <a:pt x="466344" y="360426"/>
                  </a:lnTo>
                  <a:lnTo>
                    <a:pt x="467868" y="358902"/>
                  </a:lnTo>
                  <a:close/>
                </a:path>
                <a:path w="467995" h="415289">
                  <a:moveTo>
                    <a:pt x="467868" y="352806"/>
                  </a:moveTo>
                  <a:lnTo>
                    <a:pt x="466344" y="351282"/>
                  </a:lnTo>
                  <a:lnTo>
                    <a:pt x="464820" y="352806"/>
                  </a:lnTo>
                  <a:lnTo>
                    <a:pt x="466344" y="354330"/>
                  </a:lnTo>
                  <a:lnTo>
                    <a:pt x="467868" y="352806"/>
                  </a:lnTo>
                  <a:close/>
                </a:path>
                <a:path w="467995" h="415289">
                  <a:moveTo>
                    <a:pt x="467868" y="346710"/>
                  </a:moveTo>
                  <a:lnTo>
                    <a:pt x="466344" y="345186"/>
                  </a:lnTo>
                  <a:lnTo>
                    <a:pt x="464820" y="346710"/>
                  </a:lnTo>
                  <a:lnTo>
                    <a:pt x="466344" y="348234"/>
                  </a:lnTo>
                  <a:lnTo>
                    <a:pt x="467868" y="346710"/>
                  </a:lnTo>
                  <a:close/>
                </a:path>
                <a:path w="467995" h="415289">
                  <a:moveTo>
                    <a:pt x="467868" y="340614"/>
                  </a:moveTo>
                  <a:lnTo>
                    <a:pt x="466344" y="339090"/>
                  </a:lnTo>
                  <a:lnTo>
                    <a:pt x="464820" y="340614"/>
                  </a:lnTo>
                  <a:lnTo>
                    <a:pt x="466344" y="342138"/>
                  </a:lnTo>
                  <a:lnTo>
                    <a:pt x="467868" y="340614"/>
                  </a:lnTo>
                  <a:close/>
                </a:path>
                <a:path w="467995" h="415289">
                  <a:moveTo>
                    <a:pt x="467868" y="334518"/>
                  </a:moveTo>
                  <a:lnTo>
                    <a:pt x="466344" y="332994"/>
                  </a:lnTo>
                  <a:lnTo>
                    <a:pt x="464820" y="334518"/>
                  </a:lnTo>
                  <a:lnTo>
                    <a:pt x="466344" y="336042"/>
                  </a:lnTo>
                  <a:lnTo>
                    <a:pt x="467868" y="334518"/>
                  </a:lnTo>
                  <a:close/>
                </a:path>
                <a:path w="467995" h="415289">
                  <a:moveTo>
                    <a:pt x="467868" y="329184"/>
                  </a:moveTo>
                  <a:lnTo>
                    <a:pt x="466344" y="327660"/>
                  </a:lnTo>
                  <a:lnTo>
                    <a:pt x="464820" y="329184"/>
                  </a:lnTo>
                  <a:lnTo>
                    <a:pt x="466344" y="330708"/>
                  </a:lnTo>
                  <a:lnTo>
                    <a:pt x="467868" y="329184"/>
                  </a:lnTo>
                  <a:close/>
                </a:path>
                <a:path w="467995" h="415289">
                  <a:moveTo>
                    <a:pt x="467868" y="323088"/>
                  </a:moveTo>
                  <a:lnTo>
                    <a:pt x="466344" y="321564"/>
                  </a:lnTo>
                  <a:lnTo>
                    <a:pt x="464820" y="323088"/>
                  </a:lnTo>
                  <a:lnTo>
                    <a:pt x="466344" y="324612"/>
                  </a:lnTo>
                  <a:lnTo>
                    <a:pt x="467868" y="323088"/>
                  </a:lnTo>
                  <a:close/>
                </a:path>
                <a:path w="467995" h="415289">
                  <a:moveTo>
                    <a:pt x="467868" y="316992"/>
                  </a:moveTo>
                  <a:lnTo>
                    <a:pt x="466344" y="315468"/>
                  </a:lnTo>
                  <a:lnTo>
                    <a:pt x="464820" y="316992"/>
                  </a:lnTo>
                  <a:lnTo>
                    <a:pt x="466344" y="318516"/>
                  </a:lnTo>
                  <a:lnTo>
                    <a:pt x="467868" y="316992"/>
                  </a:lnTo>
                  <a:close/>
                </a:path>
                <a:path w="467995" h="415289">
                  <a:moveTo>
                    <a:pt x="467868" y="310896"/>
                  </a:moveTo>
                  <a:lnTo>
                    <a:pt x="466344" y="309372"/>
                  </a:lnTo>
                  <a:lnTo>
                    <a:pt x="464820" y="310896"/>
                  </a:lnTo>
                  <a:lnTo>
                    <a:pt x="466344" y="312420"/>
                  </a:lnTo>
                  <a:lnTo>
                    <a:pt x="467868" y="310896"/>
                  </a:lnTo>
                  <a:close/>
                </a:path>
                <a:path w="467995" h="415289">
                  <a:moveTo>
                    <a:pt x="467868" y="304800"/>
                  </a:moveTo>
                  <a:lnTo>
                    <a:pt x="466344" y="303276"/>
                  </a:lnTo>
                  <a:lnTo>
                    <a:pt x="464820" y="304800"/>
                  </a:lnTo>
                  <a:lnTo>
                    <a:pt x="466344" y="306324"/>
                  </a:lnTo>
                  <a:lnTo>
                    <a:pt x="467868" y="304800"/>
                  </a:lnTo>
                  <a:close/>
                </a:path>
                <a:path w="467995" h="415289">
                  <a:moveTo>
                    <a:pt x="467868" y="298704"/>
                  </a:moveTo>
                  <a:lnTo>
                    <a:pt x="466344" y="297180"/>
                  </a:lnTo>
                  <a:lnTo>
                    <a:pt x="464820" y="298704"/>
                  </a:lnTo>
                  <a:lnTo>
                    <a:pt x="466344" y="300228"/>
                  </a:lnTo>
                  <a:lnTo>
                    <a:pt x="467868" y="298704"/>
                  </a:lnTo>
                  <a:close/>
                </a:path>
                <a:path w="467995" h="415289">
                  <a:moveTo>
                    <a:pt x="467868" y="292608"/>
                  </a:moveTo>
                  <a:lnTo>
                    <a:pt x="466344" y="291084"/>
                  </a:lnTo>
                  <a:lnTo>
                    <a:pt x="464820" y="292608"/>
                  </a:lnTo>
                  <a:lnTo>
                    <a:pt x="466344" y="294132"/>
                  </a:lnTo>
                  <a:lnTo>
                    <a:pt x="467868" y="292608"/>
                  </a:lnTo>
                  <a:close/>
                </a:path>
                <a:path w="467995" h="415289">
                  <a:moveTo>
                    <a:pt x="467868" y="286512"/>
                  </a:moveTo>
                  <a:lnTo>
                    <a:pt x="466344" y="284988"/>
                  </a:lnTo>
                  <a:lnTo>
                    <a:pt x="464820" y="286512"/>
                  </a:lnTo>
                  <a:lnTo>
                    <a:pt x="466344" y="288036"/>
                  </a:lnTo>
                  <a:lnTo>
                    <a:pt x="467868" y="286512"/>
                  </a:lnTo>
                  <a:close/>
                </a:path>
                <a:path w="467995" h="415289">
                  <a:moveTo>
                    <a:pt x="467868" y="280416"/>
                  </a:moveTo>
                  <a:lnTo>
                    <a:pt x="466344" y="278892"/>
                  </a:lnTo>
                  <a:lnTo>
                    <a:pt x="464820" y="280416"/>
                  </a:lnTo>
                  <a:lnTo>
                    <a:pt x="466344" y="281940"/>
                  </a:lnTo>
                  <a:lnTo>
                    <a:pt x="467868" y="280416"/>
                  </a:lnTo>
                  <a:close/>
                </a:path>
                <a:path w="467995" h="415289">
                  <a:moveTo>
                    <a:pt x="467868" y="274320"/>
                  </a:moveTo>
                  <a:lnTo>
                    <a:pt x="466344" y="272796"/>
                  </a:lnTo>
                  <a:lnTo>
                    <a:pt x="464820" y="274320"/>
                  </a:lnTo>
                  <a:lnTo>
                    <a:pt x="466344" y="275844"/>
                  </a:lnTo>
                  <a:lnTo>
                    <a:pt x="467868" y="274320"/>
                  </a:lnTo>
                  <a:close/>
                </a:path>
                <a:path w="467995" h="415289">
                  <a:moveTo>
                    <a:pt x="467868" y="268224"/>
                  </a:moveTo>
                  <a:lnTo>
                    <a:pt x="466344" y="266700"/>
                  </a:lnTo>
                  <a:lnTo>
                    <a:pt x="464820" y="268224"/>
                  </a:lnTo>
                  <a:lnTo>
                    <a:pt x="466344" y="269748"/>
                  </a:lnTo>
                  <a:lnTo>
                    <a:pt x="467868" y="268224"/>
                  </a:lnTo>
                  <a:close/>
                </a:path>
                <a:path w="467995" h="415289">
                  <a:moveTo>
                    <a:pt x="467868" y="262128"/>
                  </a:moveTo>
                  <a:lnTo>
                    <a:pt x="466344" y="260604"/>
                  </a:lnTo>
                  <a:lnTo>
                    <a:pt x="464820" y="262128"/>
                  </a:lnTo>
                  <a:lnTo>
                    <a:pt x="466344" y="263652"/>
                  </a:lnTo>
                  <a:lnTo>
                    <a:pt x="467868" y="262128"/>
                  </a:lnTo>
                  <a:close/>
                </a:path>
                <a:path w="467995" h="415289">
                  <a:moveTo>
                    <a:pt x="467868" y="256032"/>
                  </a:moveTo>
                  <a:lnTo>
                    <a:pt x="466344" y="254508"/>
                  </a:lnTo>
                  <a:lnTo>
                    <a:pt x="464820" y="256032"/>
                  </a:lnTo>
                  <a:lnTo>
                    <a:pt x="466344" y="257556"/>
                  </a:lnTo>
                  <a:lnTo>
                    <a:pt x="467868" y="256032"/>
                  </a:lnTo>
                  <a:close/>
                </a:path>
                <a:path w="467995" h="415289">
                  <a:moveTo>
                    <a:pt x="467868" y="249936"/>
                  </a:moveTo>
                  <a:lnTo>
                    <a:pt x="466344" y="248412"/>
                  </a:lnTo>
                  <a:lnTo>
                    <a:pt x="464820" y="249936"/>
                  </a:lnTo>
                  <a:lnTo>
                    <a:pt x="466344" y="251460"/>
                  </a:lnTo>
                  <a:lnTo>
                    <a:pt x="467868" y="249936"/>
                  </a:lnTo>
                  <a:close/>
                </a:path>
                <a:path w="467995" h="415289">
                  <a:moveTo>
                    <a:pt x="467868" y="243840"/>
                  </a:moveTo>
                  <a:lnTo>
                    <a:pt x="466344" y="242316"/>
                  </a:lnTo>
                  <a:lnTo>
                    <a:pt x="464820" y="243840"/>
                  </a:lnTo>
                  <a:lnTo>
                    <a:pt x="466344" y="245364"/>
                  </a:lnTo>
                  <a:lnTo>
                    <a:pt x="467868" y="243840"/>
                  </a:lnTo>
                  <a:close/>
                </a:path>
                <a:path w="467995" h="415289">
                  <a:moveTo>
                    <a:pt x="467868" y="237744"/>
                  </a:moveTo>
                  <a:lnTo>
                    <a:pt x="466344" y="236220"/>
                  </a:lnTo>
                  <a:lnTo>
                    <a:pt x="464820" y="237744"/>
                  </a:lnTo>
                  <a:lnTo>
                    <a:pt x="466344" y="239268"/>
                  </a:lnTo>
                  <a:lnTo>
                    <a:pt x="467868" y="237744"/>
                  </a:lnTo>
                  <a:close/>
                </a:path>
                <a:path w="467995" h="415289">
                  <a:moveTo>
                    <a:pt x="467868" y="231648"/>
                  </a:moveTo>
                  <a:lnTo>
                    <a:pt x="466344" y="230124"/>
                  </a:lnTo>
                  <a:lnTo>
                    <a:pt x="464820" y="231648"/>
                  </a:lnTo>
                  <a:lnTo>
                    <a:pt x="466344" y="233172"/>
                  </a:lnTo>
                  <a:lnTo>
                    <a:pt x="467868" y="231648"/>
                  </a:lnTo>
                  <a:close/>
                </a:path>
                <a:path w="467995" h="415289">
                  <a:moveTo>
                    <a:pt x="467868" y="225552"/>
                  </a:moveTo>
                  <a:lnTo>
                    <a:pt x="466344" y="224028"/>
                  </a:lnTo>
                  <a:lnTo>
                    <a:pt x="464820" y="225552"/>
                  </a:lnTo>
                  <a:lnTo>
                    <a:pt x="466344" y="227076"/>
                  </a:lnTo>
                  <a:lnTo>
                    <a:pt x="467868" y="225552"/>
                  </a:lnTo>
                  <a:close/>
                </a:path>
                <a:path w="467995" h="415289">
                  <a:moveTo>
                    <a:pt x="467868" y="219456"/>
                  </a:moveTo>
                  <a:lnTo>
                    <a:pt x="466344" y="217932"/>
                  </a:lnTo>
                  <a:lnTo>
                    <a:pt x="464820" y="219456"/>
                  </a:lnTo>
                  <a:lnTo>
                    <a:pt x="466344" y="220980"/>
                  </a:lnTo>
                  <a:lnTo>
                    <a:pt x="467868" y="219456"/>
                  </a:lnTo>
                  <a:close/>
                </a:path>
                <a:path w="467995" h="415289">
                  <a:moveTo>
                    <a:pt x="467868" y="213360"/>
                  </a:moveTo>
                  <a:lnTo>
                    <a:pt x="466344" y="211836"/>
                  </a:lnTo>
                  <a:lnTo>
                    <a:pt x="464820" y="213360"/>
                  </a:lnTo>
                  <a:lnTo>
                    <a:pt x="466344" y="214884"/>
                  </a:lnTo>
                  <a:lnTo>
                    <a:pt x="467868" y="213360"/>
                  </a:lnTo>
                  <a:close/>
                </a:path>
                <a:path w="467995" h="415289">
                  <a:moveTo>
                    <a:pt x="467868" y="207264"/>
                  </a:moveTo>
                  <a:lnTo>
                    <a:pt x="466344" y="205740"/>
                  </a:lnTo>
                  <a:lnTo>
                    <a:pt x="464820" y="207264"/>
                  </a:lnTo>
                  <a:lnTo>
                    <a:pt x="466344" y="208788"/>
                  </a:lnTo>
                  <a:lnTo>
                    <a:pt x="467868" y="207264"/>
                  </a:lnTo>
                  <a:close/>
                </a:path>
                <a:path w="467995" h="415289">
                  <a:moveTo>
                    <a:pt x="467868" y="201168"/>
                  </a:moveTo>
                  <a:lnTo>
                    <a:pt x="466344" y="199644"/>
                  </a:lnTo>
                  <a:lnTo>
                    <a:pt x="464820" y="201168"/>
                  </a:lnTo>
                  <a:lnTo>
                    <a:pt x="466344" y="202692"/>
                  </a:lnTo>
                  <a:lnTo>
                    <a:pt x="467868" y="201168"/>
                  </a:lnTo>
                  <a:close/>
                </a:path>
                <a:path w="467995" h="415289">
                  <a:moveTo>
                    <a:pt x="467868" y="195072"/>
                  </a:moveTo>
                  <a:lnTo>
                    <a:pt x="466344" y="193548"/>
                  </a:lnTo>
                  <a:lnTo>
                    <a:pt x="464820" y="195072"/>
                  </a:lnTo>
                  <a:lnTo>
                    <a:pt x="466344" y="196596"/>
                  </a:lnTo>
                  <a:lnTo>
                    <a:pt x="467868" y="195072"/>
                  </a:lnTo>
                  <a:close/>
                </a:path>
                <a:path w="467995" h="415289">
                  <a:moveTo>
                    <a:pt x="467868" y="188976"/>
                  </a:moveTo>
                  <a:lnTo>
                    <a:pt x="466344" y="187452"/>
                  </a:lnTo>
                  <a:lnTo>
                    <a:pt x="464820" y="188976"/>
                  </a:lnTo>
                  <a:lnTo>
                    <a:pt x="466344" y="190500"/>
                  </a:lnTo>
                  <a:lnTo>
                    <a:pt x="467868" y="188976"/>
                  </a:lnTo>
                  <a:close/>
                </a:path>
                <a:path w="467995" h="415289">
                  <a:moveTo>
                    <a:pt x="467868" y="182880"/>
                  </a:moveTo>
                  <a:lnTo>
                    <a:pt x="466344" y="181356"/>
                  </a:lnTo>
                  <a:lnTo>
                    <a:pt x="464820" y="182880"/>
                  </a:lnTo>
                  <a:lnTo>
                    <a:pt x="466344" y="184404"/>
                  </a:lnTo>
                  <a:lnTo>
                    <a:pt x="467868" y="182880"/>
                  </a:lnTo>
                  <a:close/>
                </a:path>
                <a:path w="467995" h="415289">
                  <a:moveTo>
                    <a:pt x="467868" y="176784"/>
                  </a:moveTo>
                  <a:lnTo>
                    <a:pt x="466344" y="175260"/>
                  </a:lnTo>
                  <a:lnTo>
                    <a:pt x="464820" y="176784"/>
                  </a:lnTo>
                  <a:lnTo>
                    <a:pt x="466344" y="178308"/>
                  </a:lnTo>
                  <a:lnTo>
                    <a:pt x="467868" y="176784"/>
                  </a:lnTo>
                  <a:close/>
                </a:path>
                <a:path w="467995" h="415289">
                  <a:moveTo>
                    <a:pt x="467868" y="171450"/>
                  </a:moveTo>
                  <a:lnTo>
                    <a:pt x="466344" y="169926"/>
                  </a:lnTo>
                  <a:lnTo>
                    <a:pt x="464820" y="171450"/>
                  </a:lnTo>
                  <a:lnTo>
                    <a:pt x="466344" y="172974"/>
                  </a:lnTo>
                  <a:lnTo>
                    <a:pt x="467868" y="171450"/>
                  </a:lnTo>
                  <a:close/>
                </a:path>
                <a:path w="467995" h="415289">
                  <a:moveTo>
                    <a:pt x="467868" y="165354"/>
                  </a:moveTo>
                  <a:lnTo>
                    <a:pt x="466344" y="163830"/>
                  </a:lnTo>
                  <a:lnTo>
                    <a:pt x="464820" y="165354"/>
                  </a:lnTo>
                  <a:lnTo>
                    <a:pt x="466344" y="166878"/>
                  </a:lnTo>
                  <a:lnTo>
                    <a:pt x="467868" y="165354"/>
                  </a:lnTo>
                  <a:close/>
                </a:path>
                <a:path w="467995" h="415289">
                  <a:moveTo>
                    <a:pt x="467868" y="159258"/>
                  </a:moveTo>
                  <a:lnTo>
                    <a:pt x="466344" y="157734"/>
                  </a:lnTo>
                  <a:lnTo>
                    <a:pt x="464820" y="159258"/>
                  </a:lnTo>
                  <a:lnTo>
                    <a:pt x="466344" y="160782"/>
                  </a:lnTo>
                  <a:lnTo>
                    <a:pt x="467868" y="159258"/>
                  </a:lnTo>
                  <a:close/>
                </a:path>
                <a:path w="467995" h="415289">
                  <a:moveTo>
                    <a:pt x="467868" y="153162"/>
                  </a:moveTo>
                  <a:lnTo>
                    <a:pt x="466344" y="151638"/>
                  </a:lnTo>
                  <a:lnTo>
                    <a:pt x="464820" y="153162"/>
                  </a:lnTo>
                  <a:lnTo>
                    <a:pt x="466344" y="154686"/>
                  </a:lnTo>
                  <a:lnTo>
                    <a:pt x="467868" y="153162"/>
                  </a:lnTo>
                  <a:close/>
                </a:path>
                <a:path w="467995" h="415289">
                  <a:moveTo>
                    <a:pt x="467868" y="147066"/>
                  </a:moveTo>
                  <a:lnTo>
                    <a:pt x="466344" y="145542"/>
                  </a:lnTo>
                  <a:lnTo>
                    <a:pt x="464820" y="147066"/>
                  </a:lnTo>
                  <a:lnTo>
                    <a:pt x="466344" y="148590"/>
                  </a:lnTo>
                  <a:lnTo>
                    <a:pt x="467868" y="147066"/>
                  </a:lnTo>
                  <a:close/>
                </a:path>
                <a:path w="467995" h="415289">
                  <a:moveTo>
                    <a:pt x="467868" y="140970"/>
                  </a:moveTo>
                  <a:lnTo>
                    <a:pt x="466344" y="139446"/>
                  </a:lnTo>
                  <a:lnTo>
                    <a:pt x="464820" y="140970"/>
                  </a:lnTo>
                  <a:lnTo>
                    <a:pt x="466344" y="142494"/>
                  </a:lnTo>
                  <a:lnTo>
                    <a:pt x="467868" y="140970"/>
                  </a:lnTo>
                  <a:close/>
                </a:path>
                <a:path w="467995" h="415289">
                  <a:moveTo>
                    <a:pt x="467868" y="134874"/>
                  </a:moveTo>
                  <a:lnTo>
                    <a:pt x="466344" y="133350"/>
                  </a:lnTo>
                  <a:lnTo>
                    <a:pt x="464820" y="134874"/>
                  </a:lnTo>
                  <a:lnTo>
                    <a:pt x="466344" y="136398"/>
                  </a:lnTo>
                  <a:lnTo>
                    <a:pt x="467868" y="134874"/>
                  </a:lnTo>
                  <a:close/>
                </a:path>
                <a:path w="467995" h="415289">
                  <a:moveTo>
                    <a:pt x="467868" y="128778"/>
                  </a:moveTo>
                  <a:lnTo>
                    <a:pt x="466344" y="127254"/>
                  </a:lnTo>
                  <a:lnTo>
                    <a:pt x="464820" y="128778"/>
                  </a:lnTo>
                  <a:lnTo>
                    <a:pt x="466344" y="130302"/>
                  </a:lnTo>
                  <a:lnTo>
                    <a:pt x="467868" y="128778"/>
                  </a:lnTo>
                  <a:close/>
                </a:path>
                <a:path w="467995" h="415289">
                  <a:moveTo>
                    <a:pt x="467868" y="122682"/>
                  </a:moveTo>
                  <a:lnTo>
                    <a:pt x="466344" y="121158"/>
                  </a:lnTo>
                  <a:lnTo>
                    <a:pt x="464820" y="122682"/>
                  </a:lnTo>
                  <a:lnTo>
                    <a:pt x="466344" y="124206"/>
                  </a:lnTo>
                  <a:lnTo>
                    <a:pt x="467868" y="122682"/>
                  </a:lnTo>
                  <a:close/>
                </a:path>
                <a:path w="467995" h="415289">
                  <a:moveTo>
                    <a:pt x="467868" y="116586"/>
                  </a:moveTo>
                  <a:lnTo>
                    <a:pt x="466344" y="115062"/>
                  </a:lnTo>
                  <a:lnTo>
                    <a:pt x="464820" y="116586"/>
                  </a:lnTo>
                  <a:lnTo>
                    <a:pt x="466344" y="118110"/>
                  </a:lnTo>
                  <a:lnTo>
                    <a:pt x="467868" y="116586"/>
                  </a:lnTo>
                  <a:close/>
                </a:path>
                <a:path w="467995" h="415289">
                  <a:moveTo>
                    <a:pt x="467868" y="110490"/>
                  </a:moveTo>
                  <a:lnTo>
                    <a:pt x="466344" y="108966"/>
                  </a:lnTo>
                  <a:lnTo>
                    <a:pt x="464820" y="110490"/>
                  </a:lnTo>
                  <a:lnTo>
                    <a:pt x="466344" y="112014"/>
                  </a:lnTo>
                  <a:lnTo>
                    <a:pt x="467868" y="110490"/>
                  </a:lnTo>
                  <a:close/>
                </a:path>
                <a:path w="467995" h="415289">
                  <a:moveTo>
                    <a:pt x="467868" y="104394"/>
                  </a:moveTo>
                  <a:lnTo>
                    <a:pt x="466344" y="102870"/>
                  </a:lnTo>
                  <a:lnTo>
                    <a:pt x="464820" y="104394"/>
                  </a:lnTo>
                  <a:lnTo>
                    <a:pt x="466344" y="105918"/>
                  </a:lnTo>
                  <a:lnTo>
                    <a:pt x="467868" y="104394"/>
                  </a:lnTo>
                  <a:close/>
                </a:path>
                <a:path w="467995" h="415289">
                  <a:moveTo>
                    <a:pt x="467868" y="98298"/>
                  </a:moveTo>
                  <a:lnTo>
                    <a:pt x="466344" y="96774"/>
                  </a:lnTo>
                  <a:lnTo>
                    <a:pt x="464820" y="98298"/>
                  </a:lnTo>
                  <a:lnTo>
                    <a:pt x="466344" y="99822"/>
                  </a:lnTo>
                  <a:lnTo>
                    <a:pt x="467868" y="98298"/>
                  </a:lnTo>
                  <a:close/>
                </a:path>
                <a:path w="467995" h="415289">
                  <a:moveTo>
                    <a:pt x="467868" y="92202"/>
                  </a:moveTo>
                  <a:lnTo>
                    <a:pt x="466344" y="90678"/>
                  </a:lnTo>
                  <a:lnTo>
                    <a:pt x="464820" y="92202"/>
                  </a:lnTo>
                  <a:lnTo>
                    <a:pt x="466344" y="93726"/>
                  </a:lnTo>
                  <a:lnTo>
                    <a:pt x="467868" y="92202"/>
                  </a:lnTo>
                  <a:close/>
                </a:path>
                <a:path w="467995" h="415289">
                  <a:moveTo>
                    <a:pt x="467868" y="86106"/>
                  </a:moveTo>
                  <a:lnTo>
                    <a:pt x="466344" y="84582"/>
                  </a:lnTo>
                  <a:lnTo>
                    <a:pt x="464820" y="86106"/>
                  </a:lnTo>
                  <a:lnTo>
                    <a:pt x="466344" y="87630"/>
                  </a:lnTo>
                  <a:lnTo>
                    <a:pt x="467868" y="86106"/>
                  </a:lnTo>
                  <a:close/>
                </a:path>
                <a:path w="467995" h="415289">
                  <a:moveTo>
                    <a:pt x="467868" y="80010"/>
                  </a:moveTo>
                  <a:lnTo>
                    <a:pt x="466344" y="78486"/>
                  </a:lnTo>
                  <a:lnTo>
                    <a:pt x="464820" y="80010"/>
                  </a:lnTo>
                  <a:lnTo>
                    <a:pt x="466344" y="81534"/>
                  </a:lnTo>
                  <a:lnTo>
                    <a:pt x="467868" y="80010"/>
                  </a:lnTo>
                  <a:close/>
                </a:path>
                <a:path w="467995" h="415289">
                  <a:moveTo>
                    <a:pt x="467868" y="73914"/>
                  </a:moveTo>
                  <a:lnTo>
                    <a:pt x="466344" y="72390"/>
                  </a:lnTo>
                  <a:lnTo>
                    <a:pt x="464820" y="73914"/>
                  </a:lnTo>
                  <a:lnTo>
                    <a:pt x="466344" y="75438"/>
                  </a:lnTo>
                  <a:lnTo>
                    <a:pt x="467868" y="73914"/>
                  </a:lnTo>
                  <a:close/>
                </a:path>
                <a:path w="467995" h="415289">
                  <a:moveTo>
                    <a:pt x="467868" y="67818"/>
                  </a:moveTo>
                  <a:lnTo>
                    <a:pt x="466344" y="66294"/>
                  </a:lnTo>
                  <a:lnTo>
                    <a:pt x="464820" y="67818"/>
                  </a:lnTo>
                  <a:lnTo>
                    <a:pt x="466344" y="69342"/>
                  </a:lnTo>
                  <a:lnTo>
                    <a:pt x="467868" y="67818"/>
                  </a:lnTo>
                  <a:close/>
                </a:path>
                <a:path w="467995" h="415289">
                  <a:moveTo>
                    <a:pt x="467868" y="61722"/>
                  </a:moveTo>
                  <a:lnTo>
                    <a:pt x="466344" y="60198"/>
                  </a:lnTo>
                  <a:lnTo>
                    <a:pt x="464820" y="61722"/>
                  </a:lnTo>
                  <a:lnTo>
                    <a:pt x="466344" y="63246"/>
                  </a:lnTo>
                  <a:lnTo>
                    <a:pt x="467868" y="61722"/>
                  </a:lnTo>
                  <a:close/>
                </a:path>
                <a:path w="467995" h="415289">
                  <a:moveTo>
                    <a:pt x="467868" y="55626"/>
                  </a:moveTo>
                  <a:lnTo>
                    <a:pt x="466344" y="54102"/>
                  </a:lnTo>
                  <a:lnTo>
                    <a:pt x="464820" y="55626"/>
                  </a:lnTo>
                  <a:lnTo>
                    <a:pt x="466344" y="57150"/>
                  </a:lnTo>
                  <a:lnTo>
                    <a:pt x="467868" y="55626"/>
                  </a:lnTo>
                  <a:close/>
                </a:path>
                <a:path w="467995" h="415289">
                  <a:moveTo>
                    <a:pt x="467868" y="49530"/>
                  </a:moveTo>
                  <a:lnTo>
                    <a:pt x="466344" y="48006"/>
                  </a:lnTo>
                  <a:lnTo>
                    <a:pt x="464820" y="49530"/>
                  </a:lnTo>
                  <a:lnTo>
                    <a:pt x="466344" y="51054"/>
                  </a:lnTo>
                  <a:lnTo>
                    <a:pt x="467868" y="49530"/>
                  </a:lnTo>
                  <a:close/>
                </a:path>
                <a:path w="467995" h="415289">
                  <a:moveTo>
                    <a:pt x="467868" y="43434"/>
                  </a:moveTo>
                  <a:lnTo>
                    <a:pt x="466344" y="41910"/>
                  </a:lnTo>
                  <a:lnTo>
                    <a:pt x="464820" y="43434"/>
                  </a:lnTo>
                  <a:lnTo>
                    <a:pt x="466344" y="44958"/>
                  </a:lnTo>
                  <a:lnTo>
                    <a:pt x="467868" y="43434"/>
                  </a:lnTo>
                  <a:close/>
                </a:path>
                <a:path w="467995" h="415289">
                  <a:moveTo>
                    <a:pt x="467868" y="37338"/>
                  </a:moveTo>
                  <a:lnTo>
                    <a:pt x="466344" y="35814"/>
                  </a:lnTo>
                  <a:lnTo>
                    <a:pt x="464820" y="37338"/>
                  </a:lnTo>
                  <a:lnTo>
                    <a:pt x="466344" y="38862"/>
                  </a:lnTo>
                  <a:lnTo>
                    <a:pt x="467868" y="37338"/>
                  </a:lnTo>
                  <a:close/>
                </a:path>
                <a:path w="467995" h="415289">
                  <a:moveTo>
                    <a:pt x="467868" y="31242"/>
                  </a:moveTo>
                  <a:lnTo>
                    <a:pt x="466344" y="29718"/>
                  </a:lnTo>
                  <a:lnTo>
                    <a:pt x="464820" y="31242"/>
                  </a:lnTo>
                  <a:lnTo>
                    <a:pt x="466344" y="32766"/>
                  </a:lnTo>
                  <a:lnTo>
                    <a:pt x="467868" y="31242"/>
                  </a:lnTo>
                  <a:close/>
                </a:path>
                <a:path w="467995" h="415289">
                  <a:moveTo>
                    <a:pt x="467868" y="25146"/>
                  </a:moveTo>
                  <a:lnTo>
                    <a:pt x="466344" y="23622"/>
                  </a:lnTo>
                  <a:lnTo>
                    <a:pt x="464820" y="25146"/>
                  </a:lnTo>
                  <a:lnTo>
                    <a:pt x="466344" y="26670"/>
                  </a:lnTo>
                  <a:lnTo>
                    <a:pt x="467868" y="25146"/>
                  </a:lnTo>
                  <a:close/>
                </a:path>
                <a:path w="467995" h="415289">
                  <a:moveTo>
                    <a:pt x="467868" y="19050"/>
                  </a:moveTo>
                  <a:lnTo>
                    <a:pt x="466344" y="18288"/>
                  </a:lnTo>
                  <a:lnTo>
                    <a:pt x="464820" y="19050"/>
                  </a:lnTo>
                  <a:lnTo>
                    <a:pt x="464820" y="19812"/>
                  </a:lnTo>
                  <a:lnTo>
                    <a:pt x="466344" y="20574"/>
                  </a:lnTo>
                  <a:lnTo>
                    <a:pt x="467868" y="19812"/>
                  </a:lnTo>
                  <a:lnTo>
                    <a:pt x="467868" y="19050"/>
                  </a:lnTo>
                  <a:close/>
                </a:path>
                <a:path w="467995" h="415289">
                  <a:moveTo>
                    <a:pt x="467868" y="13716"/>
                  </a:moveTo>
                  <a:lnTo>
                    <a:pt x="466344" y="12192"/>
                  </a:lnTo>
                  <a:lnTo>
                    <a:pt x="464820" y="13716"/>
                  </a:lnTo>
                  <a:lnTo>
                    <a:pt x="466344" y="15240"/>
                  </a:lnTo>
                  <a:lnTo>
                    <a:pt x="467868" y="13716"/>
                  </a:lnTo>
                  <a:close/>
                </a:path>
                <a:path w="467995" h="415289">
                  <a:moveTo>
                    <a:pt x="467868" y="7620"/>
                  </a:moveTo>
                  <a:lnTo>
                    <a:pt x="466344" y="6096"/>
                  </a:lnTo>
                  <a:lnTo>
                    <a:pt x="464820" y="7620"/>
                  </a:lnTo>
                  <a:lnTo>
                    <a:pt x="466344" y="9144"/>
                  </a:lnTo>
                  <a:lnTo>
                    <a:pt x="467868" y="7620"/>
                  </a:lnTo>
                  <a:close/>
                </a:path>
                <a:path w="467995" h="415289">
                  <a:moveTo>
                    <a:pt x="467868" y="1524"/>
                  </a:moveTo>
                  <a:lnTo>
                    <a:pt x="466344" y="0"/>
                  </a:lnTo>
                  <a:lnTo>
                    <a:pt x="464820" y="1524"/>
                  </a:lnTo>
                  <a:lnTo>
                    <a:pt x="466344" y="3048"/>
                  </a:lnTo>
                  <a:lnTo>
                    <a:pt x="46786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924550" y="2157472"/>
            <a:ext cx="35750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10" dirty="0">
                <a:latin typeface="Arial MT"/>
                <a:cs typeface="Arial MT"/>
              </a:rPr>
              <a:t>deadline</a:t>
            </a:r>
            <a:r>
              <a:rPr sz="450" spc="5" dirty="0">
                <a:latin typeface="Arial MT"/>
                <a:cs typeface="Arial MT"/>
              </a:rPr>
              <a:t> </a:t>
            </a:r>
            <a:r>
              <a:rPr sz="450" spc="-20" dirty="0">
                <a:latin typeface="Arial MT"/>
                <a:cs typeface="Arial MT"/>
              </a:rPr>
              <a:t>miss</a:t>
            </a:r>
            <a:endParaRPr sz="450">
              <a:latin typeface="Arial MT"/>
              <a:cs typeface="Arial MT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7765" y="2204466"/>
            <a:ext cx="163068" cy="84581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4081519" y="1807296"/>
            <a:ext cx="250190" cy="50482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 marR="5080" indent="137795">
              <a:lnSpc>
                <a:spcPct val="102000"/>
              </a:lnSpc>
              <a:spcBef>
                <a:spcPts val="20"/>
              </a:spcBef>
            </a:pPr>
            <a:r>
              <a:rPr sz="750" spc="-10" dirty="0">
                <a:latin typeface="Arial MT"/>
                <a:cs typeface="Arial MT"/>
              </a:rPr>
              <a:t>Fully preemptive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84191" y="2354829"/>
            <a:ext cx="22479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0340" algn="l"/>
              </a:tabLst>
            </a:pPr>
            <a:r>
              <a:rPr sz="450" spc="-50" dirty="0">
                <a:latin typeface="Arial MT"/>
                <a:cs typeface="Arial MT"/>
              </a:rPr>
              <a:t>0</a:t>
            </a:r>
            <a:r>
              <a:rPr sz="450" dirty="0">
                <a:latin typeface="Arial MT"/>
                <a:cs typeface="Arial MT"/>
              </a:rPr>
              <a:t>	</a:t>
            </a:r>
            <a:r>
              <a:rPr sz="450" spc="-50" dirty="0"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594097" y="2562605"/>
            <a:ext cx="1956435" cy="641350"/>
            <a:chOff x="4594097" y="2562605"/>
            <a:chExt cx="1956435" cy="641350"/>
          </a:xfrm>
        </p:grpSpPr>
        <p:sp>
          <p:nvSpPr>
            <p:cNvPr id="67" name="object 67"/>
            <p:cNvSpPr/>
            <p:nvPr/>
          </p:nvSpPr>
          <p:spPr>
            <a:xfrm>
              <a:off x="4597145" y="2737865"/>
              <a:ext cx="1953260" cy="24765"/>
            </a:xfrm>
            <a:custGeom>
              <a:avLst/>
              <a:gdLst/>
              <a:ahLst/>
              <a:cxnLst/>
              <a:rect l="l" t="t" r="r" b="b"/>
              <a:pathLst>
                <a:path w="1953259" h="24764">
                  <a:moveTo>
                    <a:pt x="1928622" y="0"/>
                  </a:moveTo>
                  <a:lnTo>
                    <a:pt x="1928622" y="24383"/>
                  </a:lnTo>
                  <a:lnTo>
                    <a:pt x="1949958" y="13715"/>
                  </a:lnTo>
                  <a:lnTo>
                    <a:pt x="1932431" y="13715"/>
                  </a:lnTo>
                  <a:lnTo>
                    <a:pt x="1932431" y="9905"/>
                  </a:lnTo>
                  <a:lnTo>
                    <a:pt x="1948434" y="9905"/>
                  </a:lnTo>
                  <a:lnTo>
                    <a:pt x="1928622" y="0"/>
                  </a:lnTo>
                  <a:close/>
                </a:path>
                <a:path w="1953259" h="24764">
                  <a:moveTo>
                    <a:pt x="1928622" y="9905"/>
                  </a:moveTo>
                  <a:lnTo>
                    <a:pt x="0" y="9905"/>
                  </a:lnTo>
                  <a:lnTo>
                    <a:pt x="0" y="13715"/>
                  </a:lnTo>
                  <a:lnTo>
                    <a:pt x="1928622" y="13715"/>
                  </a:lnTo>
                  <a:lnTo>
                    <a:pt x="1928622" y="9905"/>
                  </a:lnTo>
                  <a:close/>
                </a:path>
                <a:path w="1953259" h="24764">
                  <a:moveTo>
                    <a:pt x="1948434" y="9905"/>
                  </a:moveTo>
                  <a:lnTo>
                    <a:pt x="1932431" y="9905"/>
                  </a:lnTo>
                  <a:lnTo>
                    <a:pt x="1932431" y="13715"/>
                  </a:lnTo>
                  <a:lnTo>
                    <a:pt x="1949958" y="13715"/>
                  </a:lnTo>
                  <a:lnTo>
                    <a:pt x="1953005" y="12191"/>
                  </a:lnTo>
                  <a:lnTo>
                    <a:pt x="1948434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94097" y="2586989"/>
              <a:ext cx="6350" cy="170180"/>
            </a:xfrm>
            <a:custGeom>
              <a:avLst/>
              <a:gdLst/>
              <a:ahLst/>
              <a:cxnLst/>
              <a:rect l="l" t="t" r="r" b="b"/>
              <a:pathLst>
                <a:path w="6350" h="170180">
                  <a:moveTo>
                    <a:pt x="6095" y="0"/>
                  </a:moveTo>
                  <a:lnTo>
                    <a:pt x="0" y="0"/>
                  </a:lnTo>
                  <a:lnTo>
                    <a:pt x="0" y="169925"/>
                  </a:lnTo>
                  <a:lnTo>
                    <a:pt x="6095" y="169925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3405" y="2762249"/>
              <a:ext cx="3175" cy="415290"/>
            </a:xfrm>
            <a:custGeom>
              <a:avLst/>
              <a:gdLst/>
              <a:ahLst/>
              <a:cxnLst/>
              <a:rect l="l" t="t" r="r" b="b"/>
              <a:pathLst>
                <a:path w="3175" h="415289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524" y="0"/>
                  </a:lnTo>
                  <a:close/>
                </a:path>
                <a:path w="3175" h="415289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lnTo>
                    <a:pt x="1524" y="6096"/>
                  </a:lnTo>
                  <a:close/>
                </a:path>
                <a:path w="3175" h="415289">
                  <a:moveTo>
                    <a:pt x="1524" y="12192"/>
                  </a:move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lnTo>
                    <a:pt x="1524" y="12192"/>
                  </a:lnTo>
                  <a:close/>
                </a:path>
                <a:path w="3175" h="415289">
                  <a:moveTo>
                    <a:pt x="1524" y="18288"/>
                  </a:moveTo>
                  <a:lnTo>
                    <a:pt x="0" y="19811"/>
                  </a:lnTo>
                  <a:lnTo>
                    <a:pt x="1524" y="21335"/>
                  </a:lnTo>
                  <a:lnTo>
                    <a:pt x="3048" y="19811"/>
                  </a:lnTo>
                  <a:lnTo>
                    <a:pt x="1524" y="18288"/>
                  </a:lnTo>
                  <a:close/>
                </a:path>
                <a:path w="3175" h="415289">
                  <a:moveTo>
                    <a:pt x="1524" y="24383"/>
                  </a:moveTo>
                  <a:lnTo>
                    <a:pt x="0" y="25907"/>
                  </a:lnTo>
                  <a:lnTo>
                    <a:pt x="1524" y="27431"/>
                  </a:lnTo>
                  <a:lnTo>
                    <a:pt x="3048" y="25907"/>
                  </a:lnTo>
                  <a:lnTo>
                    <a:pt x="1524" y="24383"/>
                  </a:lnTo>
                  <a:close/>
                </a:path>
                <a:path w="3175" h="415289">
                  <a:moveTo>
                    <a:pt x="1524" y="30479"/>
                  </a:moveTo>
                  <a:lnTo>
                    <a:pt x="0" y="32003"/>
                  </a:lnTo>
                  <a:lnTo>
                    <a:pt x="1524" y="33527"/>
                  </a:lnTo>
                  <a:lnTo>
                    <a:pt x="3048" y="32003"/>
                  </a:lnTo>
                  <a:lnTo>
                    <a:pt x="1524" y="30479"/>
                  </a:lnTo>
                  <a:close/>
                </a:path>
                <a:path w="3175" h="415289">
                  <a:moveTo>
                    <a:pt x="1524" y="36575"/>
                  </a:moveTo>
                  <a:lnTo>
                    <a:pt x="0" y="37338"/>
                  </a:lnTo>
                  <a:lnTo>
                    <a:pt x="1524" y="38861"/>
                  </a:lnTo>
                  <a:lnTo>
                    <a:pt x="3048" y="37338"/>
                  </a:lnTo>
                  <a:lnTo>
                    <a:pt x="1524" y="36575"/>
                  </a:lnTo>
                  <a:close/>
                </a:path>
                <a:path w="3175" h="415289">
                  <a:moveTo>
                    <a:pt x="1524" y="41909"/>
                  </a:moveTo>
                  <a:lnTo>
                    <a:pt x="0" y="43433"/>
                  </a:lnTo>
                  <a:lnTo>
                    <a:pt x="1524" y="44957"/>
                  </a:lnTo>
                  <a:lnTo>
                    <a:pt x="3048" y="43433"/>
                  </a:lnTo>
                  <a:lnTo>
                    <a:pt x="1524" y="41909"/>
                  </a:lnTo>
                  <a:close/>
                </a:path>
                <a:path w="3175" h="415289">
                  <a:moveTo>
                    <a:pt x="1524" y="48005"/>
                  </a:moveTo>
                  <a:lnTo>
                    <a:pt x="0" y="49529"/>
                  </a:lnTo>
                  <a:lnTo>
                    <a:pt x="1524" y="51053"/>
                  </a:lnTo>
                  <a:lnTo>
                    <a:pt x="3048" y="49529"/>
                  </a:lnTo>
                  <a:lnTo>
                    <a:pt x="1524" y="48005"/>
                  </a:lnTo>
                  <a:close/>
                </a:path>
                <a:path w="3175" h="415289">
                  <a:moveTo>
                    <a:pt x="1524" y="54101"/>
                  </a:moveTo>
                  <a:lnTo>
                    <a:pt x="0" y="55625"/>
                  </a:lnTo>
                  <a:lnTo>
                    <a:pt x="1524" y="57150"/>
                  </a:lnTo>
                  <a:lnTo>
                    <a:pt x="3048" y="55625"/>
                  </a:lnTo>
                  <a:lnTo>
                    <a:pt x="1524" y="54101"/>
                  </a:lnTo>
                  <a:close/>
                </a:path>
                <a:path w="3175" h="415289">
                  <a:moveTo>
                    <a:pt x="1524" y="60198"/>
                  </a:moveTo>
                  <a:lnTo>
                    <a:pt x="0" y="61722"/>
                  </a:lnTo>
                  <a:lnTo>
                    <a:pt x="1524" y="63246"/>
                  </a:lnTo>
                  <a:lnTo>
                    <a:pt x="3048" y="61722"/>
                  </a:lnTo>
                  <a:lnTo>
                    <a:pt x="1524" y="60198"/>
                  </a:lnTo>
                  <a:close/>
                </a:path>
                <a:path w="3175" h="415289">
                  <a:moveTo>
                    <a:pt x="1524" y="66294"/>
                  </a:moveTo>
                  <a:lnTo>
                    <a:pt x="0" y="67818"/>
                  </a:lnTo>
                  <a:lnTo>
                    <a:pt x="1524" y="69342"/>
                  </a:lnTo>
                  <a:lnTo>
                    <a:pt x="3048" y="67818"/>
                  </a:lnTo>
                  <a:lnTo>
                    <a:pt x="1524" y="66294"/>
                  </a:lnTo>
                  <a:close/>
                </a:path>
                <a:path w="3175" h="415289">
                  <a:moveTo>
                    <a:pt x="1524" y="72390"/>
                  </a:moveTo>
                  <a:lnTo>
                    <a:pt x="0" y="73914"/>
                  </a:lnTo>
                  <a:lnTo>
                    <a:pt x="1524" y="75438"/>
                  </a:lnTo>
                  <a:lnTo>
                    <a:pt x="3048" y="73914"/>
                  </a:lnTo>
                  <a:lnTo>
                    <a:pt x="1524" y="72390"/>
                  </a:lnTo>
                  <a:close/>
                </a:path>
                <a:path w="3175" h="415289">
                  <a:moveTo>
                    <a:pt x="1524" y="78485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8" y="80009"/>
                  </a:lnTo>
                  <a:lnTo>
                    <a:pt x="1524" y="78485"/>
                  </a:lnTo>
                  <a:close/>
                </a:path>
                <a:path w="3175" h="415289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8" y="86105"/>
                  </a:lnTo>
                  <a:lnTo>
                    <a:pt x="1524" y="84581"/>
                  </a:lnTo>
                  <a:close/>
                </a:path>
                <a:path w="3175" h="415289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8" y="92201"/>
                  </a:lnTo>
                  <a:lnTo>
                    <a:pt x="1524" y="90677"/>
                  </a:lnTo>
                  <a:close/>
                </a:path>
                <a:path w="3175" h="415289">
                  <a:moveTo>
                    <a:pt x="1524" y="96774"/>
                  </a:move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lnTo>
                    <a:pt x="1524" y="96774"/>
                  </a:lnTo>
                  <a:close/>
                </a:path>
                <a:path w="3175" h="415289">
                  <a:moveTo>
                    <a:pt x="1524" y="102870"/>
                  </a:move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lnTo>
                    <a:pt x="1524" y="102870"/>
                  </a:lnTo>
                  <a:close/>
                </a:path>
                <a:path w="3175" h="415289">
                  <a:moveTo>
                    <a:pt x="1524" y="108966"/>
                  </a:move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lnTo>
                    <a:pt x="1524" y="108966"/>
                  </a:lnTo>
                  <a:close/>
                </a:path>
                <a:path w="3175" h="415289">
                  <a:moveTo>
                    <a:pt x="1524" y="115061"/>
                  </a:moveTo>
                  <a:lnTo>
                    <a:pt x="0" y="116585"/>
                  </a:lnTo>
                  <a:lnTo>
                    <a:pt x="1524" y="118109"/>
                  </a:lnTo>
                  <a:lnTo>
                    <a:pt x="3048" y="116585"/>
                  </a:lnTo>
                  <a:lnTo>
                    <a:pt x="1524" y="115061"/>
                  </a:lnTo>
                  <a:close/>
                </a:path>
                <a:path w="3175" h="415289">
                  <a:moveTo>
                    <a:pt x="1524" y="121157"/>
                  </a:moveTo>
                  <a:lnTo>
                    <a:pt x="0" y="122681"/>
                  </a:lnTo>
                  <a:lnTo>
                    <a:pt x="1524" y="124205"/>
                  </a:lnTo>
                  <a:lnTo>
                    <a:pt x="3048" y="122681"/>
                  </a:lnTo>
                  <a:lnTo>
                    <a:pt x="1524" y="121157"/>
                  </a:lnTo>
                  <a:close/>
                </a:path>
                <a:path w="3175" h="415289">
                  <a:moveTo>
                    <a:pt x="1524" y="127253"/>
                  </a:moveTo>
                  <a:lnTo>
                    <a:pt x="0" y="128777"/>
                  </a:lnTo>
                  <a:lnTo>
                    <a:pt x="1524" y="130301"/>
                  </a:lnTo>
                  <a:lnTo>
                    <a:pt x="3048" y="128777"/>
                  </a:lnTo>
                  <a:lnTo>
                    <a:pt x="1524" y="127253"/>
                  </a:lnTo>
                  <a:close/>
                </a:path>
                <a:path w="3175" h="415289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lnTo>
                    <a:pt x="1524" y="133350"/>
                  </a:lnTo>
                  <a:close/>
                </a:path>
                <a:path w="3175" h="415289">
                  <a:moveTo>
                    <a:pt x="1524" y="139446"/>
                  </a:move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lnTo>
                    <a:pt x="1524" y="139446"/>
                  </a:lnTo>
                  <a:close/>
                </a:path>
                <a:path w="3175" h="415289">
                  <a:moveTo>
                    <a:pt x="1524" y="145542"/>
                  </a:move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lnTo>
                    <a:pt x="1524" y="145542"/>
                  </a:lnTo>
                  <a:close/>
                </a:path>
                <a:path w="3175" h="415289">
                  <a:moveTo>
                    <a:pt x="1524" y="151638"/>
                  </a:moveTo>
                  <a:lnTo>
                    <a:pt x="0" y="153161"/>
                  </a:lnTo>
                  <a:lnTo>
                    <a:pt x="1524" y="154685"/>
                  </a:lnTo>
                  <a:lnTo>
                    <a:pt x="3048" y="153161"/>
                  </a:lnTo>
                  <a:lnTo>
                    <a:pt x="1524" y="151638"/>
                  </a:lnTo>
                  <a:close/>
                </a:path>
                <a:path w="3175" h="415289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8" y="159257"/>
                  </a:lnTo>
                  <a:lnTo>
                    <a:pt x="1524" y="157733"/>
                  </a:lnTo>
                  <a:close/>
                </a:path>
                <a:path w="3175" h="415289">
                  <a:moveTo>
                    <a:pt x="1524" y="163829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8" y="165353"/>
                  </a:lnTo>
                  <a:lnTo>
                    <a:pt x="1524" y="163829"/>
                  </a:lnTo>
                  <a:close/>
                </a:path>
                <a:path w="3175" h="415289">
                  <a:moveTo>
                    <a:pt x="1524" y="169925"/>
                  </a:move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lnTo>
                    <a:pt x="1524" y="169925"/>
                  </a:lnTo>
                  <a:close/>
                </a:path>
                <a:path w="3175" h="415289">
                  <a:moveTo>
                    <a:pt x="1524" y="176022"/>
                  </a:move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lnTo>
                    <a:pt x="1524" y="176022"/>
                  </a:lnTo>
                  <a:close/>
                </a:path>
                <a:path w="3175" h="415289">
                  <a:moveTo>
                    <a:pt x="1524" y="182118"/>
                  </a:move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lnTo>
                    <a:pt x="1524" y="182118"/>
                  </a:lnTo>
                  <a:close/>
                </a:path>
                <a:path w="3175" h="415289">
                  <a:moveTo>
                    <a:pt x="1524" y="188214"/>
                  </a:moveTo>
                  <a:lnTo>
                    <a:pt x="0" y="189738"/>
                  </a:lnTo>
                  <a:lnTo>
                    <a:pt x="1524" y="191261"/>
                  </a:lnTo>
                  <a:lnTo>
                    <a:pt x="3048" y="189738"/>
                  </a:lnTo>
                  <a:lnTo>
                    <a:pt x="1524" y="188214"/>
                  </a:lnTo>
                  <a:close/>
                </a:path>
                <a:path w="3175" h="415289">
                  <a:moveTo>
                    <a:pt x="1524" y="193548"/>
                  </a:move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lnTo>
                    <a:pt x="1524" y="193548"/>
                  </a:lnTo>
                  <a:close/>
                </a:path>
                <a:path w="3175" h="415289">
                  <a:moveTo>
                    <a:pt x="1524" y="199644"/>
                  </a:move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lnTo>
                    <a:pt x="1524" y="199644"/>
                  </a:lnTo>
                  <a:close/>
                </a:path>
                <a:path w="3175" h="415289">
                  <a:moveTo>
                    <a:pt x="1524" y="205740"/>
                  </a:moveTo>
                  <a:lnTo>
                    <a:pt x="0" y="207264"/>
                  </a:lnTo>
                  <a:lnTo>
                    <a:pt x="1524" y="208788"/>
                  </a:lnTo>
                  <a:lnTo>
                    <a:pt x="3048" y="207264"/>
                  </a:lnTo>
                  <a:lnTo>
                    <a:pt x="1524" y="205740"/>
                  </a:lnTo>
                  <a:close/>
                </a:path>
                <a:path w="3175" h="415289">
                  <a:moveTo>
                    <a:pt x="1524" y="211835"/>
                  </a:moveTo>
                  <a:lnTo>
                    <a:pt x="0" y="213359"/>
                  </a:lnTo>
                  <a:lnTo>
                    <a:pt x="1524" y="214883"/>
                  </a:lnTo>
                  <a:lnTo>
                    <a:pt x="3048" y="213359"/>
                  </a:lnTo>
                  <a:lnTo>
                    <a:pt x="1524" y="211835"/>
                  </a:lnTo>
                  <a:close/>
                </a:path>
                <a:path w="3175" h="415289">
                  <a:moveTo>
                    <a:pt x="1524" y="217931"/>
                  </a:moveTo>
                  <a:lnTo>
                    <a:pt x="0" y="219455"/>
                  </a:lnTo>
                  <a:lnTo>
                    <a:pt x="1524" y="220979"/>
                  </a:lnTo>
                  <a:lnTo>
                    <a:pt x="3048" y="219455"/>
                  </a:lnTo>
                  <a:lnTo>
                    <a:pt x="1524" y="217931"/>
                  </a:lnTo>
                  <a:close/>
                </a:path>
                <a:path w="3175" h="415289">
                  <a:moveTo>
                    <a:pt x="1524" y="224027"/>
                  </a:moveTo>
                  <a:lnTo>
                    <a:pt x="0" y="225551"/>
                  </a:lnTo>
                  <a:lnTo>
                    <a:pt x="1524" y="227075"/>
                  </a:lnTo>
                  <a:lnTo>
                    <a:pt x="3048" y="225551"/>
                  </a:lnTo>
                  <a:lnTo>
                    <a:pt x="1524" y="224027"/>
                  </a:lnTo>
                  <a:close/>
                </a:path>
                <a:path w="3175" h="415289">
                  <a:moveTo>
                    <a:pt x="1524" y="230124"/>
                  </a:moveTo>
                  <a:lnTo>
                    <a:pt x="0" y="231648"/>
                  </a:lnTo>
                  <a:lnTo>
                    <a:pt x="1524" y="233172"/>
                  </a:lnTo>
                  <a:lnTo>
                    <a:pt x="3048" y="231648"/>
                  </a:lnTo>
                  <a:lnTo>
                    <a:pt x="1524" y="230124"/>
                  </a:lnTo>
                  <a:close/>
                </a:path>
                <a:path w="3175" h="415289">
                  <a:moveTo>
                    <a:pt x="1524" y="236220"/>
                  </a:moveTo>
                  <a:lnTo>
                    <a:pt x="0" y="237744"/>
                  </a:lnTo>
                  <a:lnTo>
                    <a:pt x="1524" y="239268"/>
                  </a:lnTo>
                  <a:lnTo>
                    <a:pt x="3048" y="237744"/>
                  </a:lnTo>
                  <a:lnTo>
                    <a:pt x="1524" y="236220"/>
                  </a:lnTo>
                  <a:close/>
                </a:path>
                <a:path w="3175" h="415289">
                  <a:moveTo>
                    <a:pt x="1524" y="242316"/>
                  </a:moveTo>
                  <a:lnTo>
                    <a:pt x="0" y="243840"/>
                  </a:lnTo>
                  <a:lnTo>
                    <a:pt x="1524" y="245364"/>
                  </a:lnTo>
                  <a:lnTo>
                    <a:pt x="3048" y="243840"/>
                  </a:lnTo>
                  <a:lnTo>
                    <a:pt x="1524" y="242316"/>
                  </a:lnTo>
                  <a:close/>
                </a:path>
                <a:path w="3175" h="415289">
                  <a:moveTo>
                    <a:pt x="1524" y="248411"/>
                  </a:moveTo>
                  <a:lnTo>
                    <a:pt x="0" y="249935"/>
                  </a:lnTo>
                  <a:lnTo>
                    <a:pt x="1524" y="251459"/>
                  </a:lnTo>
                  <a:lnTo>
                    <a:pt x="3048" y="249935"/>
                  </a:lnTo>
                  <a:lnTo>
                    <a:pt x="1524" y="248411"/>
                  </a:lnTo>
                  <a:close/>
                </a:path>
                <a:path w="3175" h="415289">
                  <a:moveTo>
                    <a:pt x="1524" y="254507"/>
                  </a:moveTo>
                  <a:lnTo>
                    <a:pt x="0" y="256031"/>
                  </a:lnTo>
                  <a:lnTo>
                    <a:pt x="1524" y="257555"/>
                  </a:lnTo>
                  <a:lnTo>
                    <a:pt x="3048" y="256031"/>
                  </a:lnTo>
                  <a:lnTo>
                    <a:pt x="1524" y="254507"/>
                  </a:lnTo>
                  <a:close/>
                </a:path>
                <a:path w="3175" h="415289">
                  <a:moveTo>
                    <a:pt x="1524" y="260603"/>
                  </a:moveTo>
                  <a:lnTo>
                    <a:pt x="0" y="262127"/>
                  </a:lnTo>
                  <a:lnTo>
                    <a:pt x="1524" y="263651"/>
                  </a:lnTo>
                  <a:lnTo>
                    <a:pt x="3048" y="262127"/>
                  </a:lnTo>
                  <a:lnTo>
                    <a:pt x="1524" y="260603"/>
                  </a:lnTo>
                  <a:close/>
                </a:path>
                <a:path w="3175" h="415289">
                  <a:moveTo>
                    <a:pt x="1524" y="266700"/>
                  </a:moveTo>
                  <a:lnTo>
                    <a:pt x="0" y="268224"/>
                  </a:lnTo>
                  <a:lnTo>
                    <a:pt x="1524" y="269748"/>
                  </a:lnTo>
                  <a:lnTo>
                    <a:pt x="3048" y="268224"/>
                  </a:lnTo>
                  <a:lnTo>
                    <a:pt x="1524" y="266700"/>
                  </a:lnTo>
                  <a:close/>
                </a:path>
                <a:path w="3175" h="415289">
                  <a:moveTo>
                    <a:pt x="1524" y="272796"/>
                  </a:moveTo>
                  <a:lnTo>
                    <a:pt x="0" y="274320"/>
                  </a:lnTo>
                  <a:lnTo>
                    <a:pt x="1524" y="275844"/>
                  </a:lnTo>
                  <a:lnTo>
                    <a:pt x="3048" y="274320"/>
                  </a:lnTo>
                  <a:lnTo>
                    <a:pt x="1524" y="272796"/>
                  </a:lnTo>
                  <a:close/>
                </a:path>
                <a:path w="3175" h="415289">
                  <a:moveTo>
                    <a:pt x="1524" y="278892"/>
                  </a:moveTo>
                  <a:lnTo>
                    <a:pt x="0" y="280416"/>
                  </a:lnTo>
                  <a:lnTo>
                    <a:pt x="1524" y="281940"/>
                  </a:lnTo>
                  <a:lnTo>
                    <a:pt x="3048" y="280416"/>
                  </a:lnTo>
                  <a:lnTo>
                    <a:pt x="1524" y="278892"/>
                  </a:lnTo>
                  <a:close/>
                </a:path>
                <a:path w="3175" h="415289">
                  <a:moveTo>
                    <a:pt x="1524" y="284988"/>
                  </a:moveTo>
                  <a:lnTo>
                    <a:pt x="0" y="286511"/>
                  </a:lnTo>
                  <a:lnTo>
                    <a:pt x="1524" y="288035"/>
                  </a:lnTo>
                  <a:lnTo>
                    <a:pt x="3048" y="286511"/>
                  </a:lnTo>
                  <a:lnTo>
                    <a:pt x="1524" y="284988"/>
                  </a:lnTo>
                  <a:close/>
                </a:path>
                <a:path w="3175" h="415289">
                  <a:moveTo>
                    <a:pt x="1524" y="291083"/>
                  </a:moveTo>
                  <a:lnTo>
                    <a:pt x="0" y="292607"/>
                  </a:lnTo>
                  <a:lnTo>
                    <a:pt x="1524" y="294131"/>
                  </a:lnTo>
                  <a:lnTo>
                    <a:pt x="3048" y="292607"/>
                  </a:lnTo>
                  <a:lnTo>
                    <a:pt x="1524" y="291083"/>
                  </a:lnTo>
                  <a:close/>
                </a:path>
                <a:path w="3175" h="415289">
                  <a:moveTo>
                    <a:pt x="1524" y="297179"/>
                  </a:moveTo>
                  <a:lnTo>
                    <a:pt x="0" y="298703"/>
                  </a:lnTo>
                  <a:lnTo>
                    <a:pt x="1524" y="300227"/>
                  </a:lnTo>
                  <a:lnTo>
                    <a:pt x="3048" y="298703"/>
                  </a:lnTo>
                  <a:lnTo>
                    <a:pt x="1524" y="297179"/>
                  </a:lnTo>
                  <a:close/>
                </a:path>
                <a:path w="3175" h="415289">
                  <a:moveTo>
                    <a:pt x="1524" y="303275"/>
                  </a:moveTo>
                  <a:lnTo>
                    <a:pt x="0" y="304800"/>
                  </a:lnTo>
                  <a:lnTo>
                    <a:pt x="1524" y="306324"/>
                  </a:lnTo>
                  <a:lnTo>
                    <a:pt x="3048" y="304800"/>
                  </a:lnTo>
                  <a:lnTo>
                    <a:pt x="1524" y="303275"/>
                  </a:lnTo>
                  <a:close/>
                </a:path>
                <a:path w="3175" h="415289">
                  <a:moveTo>
                    <a:pt x="1524" y="309372"/>
                  </a:moveTo>
                  <a:lnTo>
                    <a:pt x="0" y="310896"/>
                  </a:lnTo>
                  <a:lnTo>
                    <a:pt x="1524" y="312420"/>
                  </a:lnTo>
                  <a:lnTo>
                    <a:pt x="3048" y="310896"/>
                  </a:lnTo>
                  <a:lnTo>
                    <a:pt x="1524" y="309372"/>
                  </a:lnTo>
                  <a:close/>
                </a:path>
                <a:path w="3175" h="415289">
                  <a:moveTo>
                    <a:pt x="1524" y="315468"/>
                  </a:moveTo>
                  <a:lnTo>
                    <a:pt x="0" y="316992"/>
                  </a:lnTo>
                  <a:lnTo>
                    <a:pt x="1524" y="318516"/>
                  </a:lnTo>
                  <a:lnTo>
                    <a:pt x="3048" y="316992"/>
                  </a:lnTo>
                  <a:lnTo>
                    <a:pt x="1524" y="315468"/>
                  </a:lnTo>
                  <a:close/>
                </a:path>
                <a:path w="3175" h="415289">
                  <a:moveTo>
                    <a:pt x="1524" y="321564"/>
                  </a:moveTo>
                  <a:lnTo>
                    <a:pt x="0" y="323088"/>
                  </a:lnTo>
                  <a:lnTo>
                    <a:pt x="1524" y="324611"/>
                  </a:lnTo>
                  <a:lnTo>
                    <a:pt x="3048" y="323088"/>
                  </a:lnTo>
                  <a:lnTo>
                    <a:pt x="1524" y="321564"/>
                  </a:lnTo>
                  <a:close/>
                </a:path>
                <a:path w="3175" h="415289">
                  <a:moveTo>
                    <a:pt x="1524" y="327659"/>
                  </a:moveTo>
                  <a:lnTo>
                    <a:pt x="0" y="329183"/>
                  </a:lnTo>
                  <a:lnTo>
                    <a:pt x="1524" y="330707"/>
                  </a:lnTo>
                  <a:lnTo>
                    <a:pt x="3048" y="329183"/>
                  </a:lnTo>
                  <a:lnTo>
                    <a:pt x="1524" y="327659"/>
                  </a:lnTo>
                  <a:close/>
                </a:path>
                <a:path w="3175" h="415289">
                  <a:moveTo>
                    <a:pt x="1524" y="333755"/>
                  </a:moveTo>
                  <a:lnTo>
                    <a:pt x="0" y="335279"/>
                  </a:lnTo>
                  <a:lnTo>
                    <a:pt x="1524" y="336803"/>
                  </a:lnTo>
                  <a:lnTo>
                    <a:pt x="3048" y="335279"/>
                  </a:lnTo>
                  <a:lnTo>
                    <a:pt x="1524" y="333755"/>
                  </a:lnTo>
                  <a:close/>
                </a:path>
                <a:path w="3175" h="415289">
                  <a:moveTo>
                    <a:pt x="1524" y="339851"/>
                  </a:moveTo>
                  <a:lnTo>
                    <a:pt x="0" y="341375"/>
                  </a:lnTo>
                  <a:lnTo>
                    <a:pt x="1524" y="342900"/>
                  </a:lnTo>
                  <a:lnTo>
                    <a:pt x="3048" y="341375"/>
                  </a:lnTo>
                  <a:lnTo>
                    <a:pt x="1524" y="339851"/>
                  </a:lnTo>
                  <a:close/>
                </a:path>
                <a:path w="3175" h="415289">
                  <a:moveTo>
                    <a:pt x="1524" y="345948"/>
                  </a:moveTo>
                  <a:lnTo>
                    <a:pt x="0" y="347472"/>
                  </a:lnTo>
                  <a:lnTo>
                    <a:pt x="1524" y="348996"/>
                  </a:lnTo>
                  <a:lnTo>
                    <a:pt x="3048" y="347472"/>
                  </a:lnTo>
                  <a:lnTo>
                    <a:pt x="1524" y="345948"/>
                  </a:lnTo>
                  <a:close/>
                </a:path>
                <a:path w="3175" h="415289">
                  <a:moveTo>
                    <a:pt x="1524" y="351281"/>
                  </a:moveTo>
                  <a:lnTo>
                    <a:pt x="0" y="352805"/>
                  </a:lnTo>
                  <a:lnTo>
                    <a:pt x="1524" y="354329"/>
                  </a:lnTo>
                  <a:lnTo>
                    <a:pt x="3048" y="352805"/>
                  </a:lnTo>
                  <a:lnTo>
                    <a:pt x="1524" y="351281"/>
                  </a:lnTo>
                  <a:close/>
                </a:path>
                <a:path w="3175" h="415289">
                  <a:moveTo>
                    <a:pt x="1524" y="357377"/>
                  </a:moveTo>
                  <a:lnTo>
                    <a:pt x="0" y="358901"/>
                  </a:lnTo>
                  <a:lnTo>
                    <a:pt x="1524" y="360425"/>
                  </a:lnTo>
                  <a:lnTo>
                    <a:pt x="3048" y="358901"/>
                  </a:lnTo>
                  <a:lnTo>
                    <a:pt x="1524" y="357377"/>
                  </a:lnTo>
                  <a:close/>
                </a:path>
                <a:path w="3175" h="415289">
                  <a:moveTo>
                    <a:pt x="1524" y="363474"/>
                  </a:move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lnTo>
                    <a:pt x="1524" y="363474"/>
                  </a:lnTo>
                  <a:close/>
                </a:path>
                <a:path w="3175" h="415289">
                  <a:moveTo>
                    <a:pt x="1524" y="369570"/>
                  </a:move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lnTo>
                    <a:pt x="1524" y="369570"/>
                  </a:lnTo>
                  <a:close/>
                </a:path>
                <a:path w="3175" h="415289">
                  <a:moveTo>
                    <a:pt x="1524" y="375666"/>
                  </a:moveTo>
                  <a:lnTo>
                    <a:pt x="0" y="377190"/>
                  </a:lnTo>
                  <a:lnTo>
                    <a:pt x="1524" y="378714"/>
                  </a:lnTo>
                  <a:lnTo>
                    <a:pt x="3048" y="377190"/>
                  </a:lnTo>
                  <a:lnTo>
                    <a:pt x="1524" y="375666"/>
                  </a:lnTo>
                  <a:close/>
                </a:path>
                <a:path w="3175" h="415289">
                  <a:moveTo>
                    <a:pt x="1524" y="381761"/>
                  </a:moveTo>
                  <a:lnTo>
                    <a:pt x="0" y="383285"/>
                  </a:lnTo>
                  <a:lnTo>
                    <a:pt x="1524" y="384809"/>
                  </a:lnTo>
                  <a:lnTo>
                    <a:pt x="3048" y="383285"/>
                  </a:lnTo>
                  <a:lnTo>
                    <a:pt x="1524" y="381761"/>
                  </a:lnTo>
                  <a:close/>
                </a:path>
                <a:path w="3175" h="415289">
                  <a:moveTo>
                    <a:pt x="1524" y="387857"/>
                  </a:moveTo>
                  <a:lnTo>
                    <a:pt x="0" y="389381"/>
                  </a:lnTo>
                  <a:lnTo>
                    <a:pt x="1524" y="390905"/>
                  </a:lnTo>
                  <a:lnTo>
                    <a:pt x="3048" y="389381"/>
                  </a:lnTo>
                  <a:lnTo>
                    <a:pt x="1524" y="387857"/>
                  </a:lnTo>
                  <a:close/>
                </a:path>
                <a:path w="3175" h="415289">
                  <a:moveTo>
                    <a:pt x="1524" y="393953"/>
                  </a:moveTo>
                  <a:lnTo>
                    <a:pt x="0" y="395477"/>
                  </a:lnTo>
                  <a:lnTo>
                    <a:pt x="1524" y="397001"/>
                  </a:lnTo>
                  <a:lnTo>
                    <a:pt x="3048" y="395477"/>
                  </a:lnTo>
                  <a:lnTo>
                    <a:pt x="1524" y="393953"/>
                  </a:lnTo>
                  <a:close/>
                </a:path>
                <a:path w="3175" h="415289">
                  <a:moveTo>
                    <a:pt x="1524" y="400050"/>
                  </a:moveTo>
                  <a:lnTo>
                    <a:pt x="0" y="401574"/>
                  </a:lnTo>
                  <a:lnTo>
                    <a:pt x="1524" y="403098"/>
                  </a:lnTo>
                  <a:lnTo>
                    <a:pt x="3048" y="401574"/>
                  </a:lnTo>
                  <a:lnTo>
                    <a:pt x="1524" y="400050"/>
                  </a:lnTo>
                  <a:close/>
                </a:path>
                <a:path w="3175" h="415289">
                  <a:moveTo>
                    <a:pt x="1524" y="406146"/>
                  </a:moveTo>
                  <a:lnTo>
                    <a:pt x="0" y="407670"/>
                  </a:lnTo>
                  <a:lnTo>
                    <a:pt x="1524" y="409194"/>
                  </a:lnTo>
                  <a:lnTo>
                    <a:pt x="3048" y="407670"/>
                  </a:lnTo>
                  <a:lnTo>
                    <a:pt x="1524" y="406146"/>
                  </a:lnTo>
                  <a:close/>
                </a:path>
                <a:path w="3175" h="415289">
                  <a:moveTo>
                    <a:pt x="1524" y="412242"/>
                  </a:moveTo>
                  <a:lnTo>
                    <a:pt x="0" y="413766"/>
                  </a:lnTo>
                  <a:lnTo>
                    <a:pt x="1524" y="415290"/>
                  </a:lnTo>
                  <a:lnTo>
                    <a:pt x="3048" y="413766"/>
                  </a:lnTo>
                  <a:lnTo>
                    <a:pt x="1524" y="412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57534" y="2622803"/>
              <a:ext cx="24130" cy="127000"/>
            </a:xfrm>
            <a:custGeom>
              <a:avLst/>
              <a:gdLst/>
              <a:ahLst/>
              <a:cxnLst/>
              <a:rect l="l" t="t" r="r" b="b"/>
              <a:pathLst>
                <a:path w="24129" h="127000">
                  <a:moveTo>
                    <a:pt x="23660" y="86868"/>
                  </a:moveTo>
                  <a:lnTo>
                    <a:pt x="14503" y="86868"/>
                  </a:lnTo>
                  <a:lnTo>
                    <a:pt x="14503" y="0"/>
                  </a:lnTo>
                  <a:lnTo>
                    <a:pt x="8420" y="0"/>
                  </a:lnTo>
                  <a:lnTo>
                    <a:pt x="8420" y="87376"/>
                  </a:lnTo>
                  <a:lnTo>
                    <a:pt x="0" y="87376"/>
                  </a:lnTo>
                  <a:lnTo>
                    <a:pt x="0" y="91186"/>
                  </a:lnTo>
                  <a:lnTo>
                    <a:pt x="5943" y="91186"/>
                  </a:lnTo>
                  <a:lnTo>
                    <a:pt x="5943" y="126746"/>
                  </a:lnTo>
                  <a:lnTo>
                    <a:pt x="16979" y="126746"/>
                  </a:lnTo>
                  <a:lnTo>
                    <a:pt x="16979" y="91186"/>
                  </a:lnTo>
                  <a:lnTo>
                    <a:pt x="8420" y="91186"/>
                  </a:lnTo>
                  <a:lnTo>
                    <a:pt x="8420" y="90678"/>
                  </a:lnTo>
                  <a:lnTo>
                    <a:pt x="14503" y="90678"/>
                  </a:lnTo>
                  <a:lnTo>
                    <a:pt x="22504" y="90678"/>
                  </a:lnTo>
                  <a:lnTo>
                    <a:pt x="23660" y="86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95621" y="2750057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7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3047" y="24383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09666" y="2589275"/>
              <a:ext cx="565150" cy="170180"/>
            </a:xfrm>
            <a:custGeom>
              <a:avLst/>
              <a:gdLst/>
              <a:ahLst/>
              <a:cxnLst/>
              <a:rect l="l" t="t" r="r" b="b"/>
              <a:pathLst>
                <a:path w="565150" h="170180">
                  <a:moveTo>
                    <a:pt x="6096" y="0"/>
                  </a:moveTo>
                  <a:lnTo>
                    <a:pt x="0" y="0"/>
                  </a:lnTo>
                  <a:lnTo>
                    <a:pt x="0" y="169926"/>
                  </a:lnTo>
                  <a:lnTo>
                    <a:pt x="6096" y="169926"/>
                  </a:lnTo>
                  <a:lnTo>
                    <a:pt x="6096" y="0"/>
                  </a:lnTo>
                  <a:close/>
                </a:path>
                <a:path w="565150" h="170180">
                  <a:moveTo>
                    <a:pt x="564642" y="0"/>
                  </a:moveTo>
                  <a:lnTo>
                    <a:pt x="558546" y="0"/>
                  </a:lnTo>
                  <a:lnTo>
                    <a:pt x="558546" y="169926"/>
                  </a:lnTo>
                  <a:lnTo>
                    <a:pt x="564642" y="169926"/>
                  </a:lnTo>
                  <a:lnTo>
                    <a:pt x="56464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73864" y="2622803"/>
              <a:ext cx="23495" cy="127000"/>
            </a:xfrm>
            <a:custGeom>
              <a:avLst/>
              <a:gdLst/>
              <a:ahLst/>
              <a:cxnLst/>
              <a:rect l="l" t="t" r="r" b="b"/>
              <a:pathLst>
                <a:path w="23495" h="127000">
                  <a:moveTo>
                    <a:pt x="22898" y="86868"/>
                  </a:moveTo>
                  <a:lnTo>
                    <a:pt x="14503" y="86868"/>
                  </a:lnTo>
                  <a:lnTo>
                    <a:pt x="14503" y="0"/>
                  </a:lnTo>
                  <a:lnTo>
                    <a:pt x="8420" y="0"/>
                  </a:lnTo>
                  <a:lnTo>
                    <a:pt x="8420" y="87376"/>
                  </a:lnTo>
                  <a:lnTo>
                    <a:pt x="0" y="87376"/>
                  </a:lnTo>
                  <a:lnTo>
                    <a:pt x="0" y="91186"/>
                  </a:lnTo>
                  <a:lnTo>
                    <a:pt x="5943" y="91186"/>
                  </a:lnTo>
                  <a:lnTo>
                    <a:pt x="5943" y="126746"/>
                  </a:lnTo>
                  <a:lnTo>
                    <a:pt x="16637" y="126746"/>
                  </a:lnTo>
                  <a:lnTo>
                    <a:pt x="16637" y="91186"/>
                  </a:lnTo>
                  <a:lnTo>
                    <a:pt x="8420" y="91186"/>
                  </a:lnTo>
                  <a:lnTo>
                    <a:pt x="8420" y="90678"/>
                  </a:lnTo>
                  <a:lnTo>
                    <a:pt x="14503" y="90678"/>
                  </a:lnTo>
                  <a:lnTo>
                    <a:pt x="21818" y="90678"/>
                  </a:lnTo>
                  <a:lnTo>
                    <a:pt x="22898" y="86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151881" y="2586989"/>
              <a:ext cx="6350" cy="170180"/>
            </a:xfrm>
            <a:custGeom>
              <a:avLst/>
              <a:gdLst/>
              <a:ahLst/>
              <a:cxnLst/>
              <a:rect l="l" t="t" r="r" b="b"/>
              <a:pathLst>
                <a:path w="6350" h="170180">
                  <a:moveTo>
                    <a:pt x="6096" y="0"/>
                  </a:moveTo>
                  <a:lnTo>
                    <a:pt x="0" y="0"/>
                  </a:lnTo>
                  <a:lnTo>
                    <a:pt x="0" y="169925"/>
                  </a:lnTo>
                  <a:lnTo>
                    <a:pt x="6096" y="169925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97145" y="2693669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95622" y="2692145"/>
              <a:ext cx="1863089" cy="82550"/>
            </a:xfrm>
            <a:custGeom>
              <a:avLst/>
              <a:gdLst/>
              <a:ahLst/>
              <a:cxnLst/>
              <a:rect l="l" t="t" r="r" b="b"/>
              <a:pathLst>
                <a:path w="1863089" h="82550">
                  <a:moveTo>
                    <a:pt x="188976" y="1524"/>
                  </a:moveTo>
                  <a:lnTo>
                    <a:pt x="187452" y="0"/>
                  </a:lnTo>
                  <a:lnTo>
                    <a:pt x="185928" y="0"/>
                  </a:lnTo>
                  <a:lnTo>
                    <a:pt x="185928" y="3048"/>
                  </a:lnTo>
                  <a:lnTo>
                    <a:pt x="185928" y="56388"/>
                  </a:lnTo>
                  <a:lnTo>
                    <a:pt x="3048" y="56388"/>
                  </a:lnTo>
                  <a:lnTo>
                    <a:pt x="3048" y="3048"/>
                  </a:lnTo>
                  <a:lnTo>
                    <a:pt x="185928" y="3048"/>
                  </a:lnTo>
                  <a:lnTo>
                    <a:pt x="185928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57912"/>
                  </a:lnTo>
                  <a:lnTo>
                    <a:pt x="1524" y="59436"/>
                  </a:lnTo>
                  <a:lnTo>
                    <a:pt x="92964" y="59436"/>
                  </a:lnTo>
                  <a:lnTo>
                    <a:pt x="92964" y="82296"/>
                  </a:lnTo>
                  <a:lnTo>
                    <a:pt x="95999" y="82296"/>
                  </a:lnTo>
                  <a:lnTo>
                    <a:pt x="95999" y="59436"/>
                  </a:lnTo>
                  <a:lnTo>
                    <a:pt x="185928" y="59436"/>
                  </a:lnTo>
                  <a:lnTo>
                    <a:pt x="185928" y="82296"/>
                  </a:lnTo>
                  <a:lnTo>
                    <a:pt x="188976" y="82296"/>
                  </a:lnTo>
                  <a:lnTo>
                    <a:pt x="188976" y="57924"/>
                  </a:lnTo>
                  <a:lnTo>
                    <a:pt x="188976" y="56388"/>
                  </a:lnTo>
                  <a:lnTo>
                    <a:pt x="188976" y="3048"/>
                  </a:lnTo>
                  <a:lnTo>
                    <a:pt x="188976" y="1524"/>
                  </a:lnTo>
                  <a:close/>
                </a:path>
                <a:path w="1863089" h="82550">
                  <a:moveTo>
                    <a:pt x="281940" y="57924"/>
                  </a:moveTo>
                  <a:lnTo>
                    <a:pt x="278892" y="57924"/>
                  </a:lnTo>
                  <a:lnTo>
                    <a:pt x="278892" y="82296"/>
                  </a:lnTo>
                  <a:lnTo>
                    <a:pt x="281940" y="82296"/>
                  </a:lnTo>
                  <a:lnTo>
                    <a:pt x="281940" y="57924"/>
                  </a:lnTo>
                  <a:close/>
                </a:path>
                <a:path w="1863089" h="82550">
                  <a:moveTo>
                    <a:pt x="374891" y="57924"/>
                  </a:moveTo>
                  <a:lnTo>
                    <a:pt x="371856" y="57924"/>
                  </a:lnTo>
                  <a:lnTo>
                    <a:pt x="371856" y="82296"/>
                  </a:lnTo>
                  <a:lnTo>
                    <a:pt x="374891" y="82296"/>
                  </a:lnTo>
                  <a:lnTo>
                    <a:pt x="374891" y="57924"/>
                  </a:lnTo>
                  <a:close/>
                </a:path>
                <a:path w="1863089" h="82550">
                  <a:moveTo>
                    <a:pt x="467855" y="57924"/>
                  </a:moveTo>
                  <a:lnTo>
                    <a:pt x="464820" y="57924"/>
                  </a:lnTo>
                  <a:lnTo>
                    <a:pt x="464820" y="82296"/>
                  </a:lnTo>
                  <a:lnTo>
                    <a:pt x="467855" y="82296"/>
                  </a:lnTo>
                  <a:lnTo>
                    <a:pt x="467855" y="57924"/>
                  </a:lnTo>
                  <a:close/>
                </a:path>
                <a:path w="1863089" h="82550">
                  <a:moveTo>
                    <a:pt x="560832" y="57924"/>
                  </a:moveTo>
                  <a:lnTo>
                    <a:pt x="557784" y="57924"/>
                  </a:lnTo>
                  <a:lnTo>
                    <a:pt x="557784" y="82296"/>
                  </a:lnTo>
                  <a:lnTo>
                    <a:pt x="560832" y="82296"/>
                  </a:lnTo>
                  <a:lnTo>
                    <a:pt x="560832" y="57924"/>
                  </a:lnTo>
                  <a:close/>
                </a:path>
                <a:path w="1863089" h="82550">
                  <a:moveTo>
                    <a:pt x="653783" y="57924"/>
                  </a:moveTo>
                  <a:lnTo>
                    <a:pt x="650748" y="57924"/>
                  </a:lnTo>
                  <a:lnTo>
                    <a:pt x="650748" y="82296"/>
                  </a:lnTo>
                  <a:lnTo>
                    <a:pt x="653783" y="82296"/>
                  </a:lnTo>
                  <a:lnTo>
                    <a:pt x="653783" y="57924"/>
                  </a:lnTo>
                  <a:close/>
                </a:path>
                <a:path w="1863089" h="82550">
                  <a:moveTo>
                    <a:pt x="746747" y="57924"/>
                  </a:moveTo>
                  <a:lnTo>
                    <a:pt x="743712" y="57924"/>
                  </a:lnTo>
                  <a:lnTo>
                    <a:pt x="743712" y="82296"/>
                  </a:lnTo>
                  <a:lnTo>
                    <a:pt x="746747" y="82296"/>
                  </a:lnTo>
                  <a:lnTo>
                    <a:pt x="746747" y="57924"/>
                  </a:lnTo>
                  <a:close/>
                </a:path>
                <a:path w="1863089" h="82550">
                  <a:moveTo>
                    <a:pt x="839711" y="57924"/>
                  </a:moveTo>
                  <a:lnTo>
                    <a:pt x="836676" y="57924"/>
                  </a:lnTo>
                  <a:lnTo>
                    <a:pt x="836676" y="82296"/>
                  </a:lnTo>
                  <a:lnTo>
                    <a:pt x="839711" y="82296"/>
                  </a:lnTo>
                  <a:lnTo>
                    <a:pt x="839711" y="57924"/>
                  </a:lnTo>
                  <a:close/>
                </a:path>
                <a:path w="1863089" h="82550">
                  <a:moveTo>
                    <a:pt x="932675" y="57924"/>
                  </a:moveTo>
                  <a:lnTo>
                    <a:pt x="929640" y="57924"/>
                  </a:lnTo>
                  <a:lnTo>
                    <a:pt x="929640" y="82296"/>
                  </a:lnTo>
                  <a:lnTo>
                    <a:pt x="932675" y="82296"/>
                  </a:lnTo>
                  <a:lnTo>
                    <a:pt x="932675" y="57924"/>
                  </a:lnTo>
                  <a:close/>
                </a:path>
                <a:path w="1863089" h="82550">
                  <a:moveTo>
                    <a:pt x="1025639" y="57924"/>
                  </a:moveTo>
                  <a:lnTo>
                    <a:pt x="1022604" y="57924"/>
                  </a:lnTo>
                  <a:lnTo>
                    <a:pt x="1022604" y="82296"/>
                  </a:lnTo>
                  <a:lnTo>
                    <a:pt x="1025639" y="82296"/>
                  </a:lnTo>
                  <a:lnTo>
                    <a:pt x="1025639" y="57924"/>
                  </a:lnTo>
                  <a:close/>
                </a:path>
                <a:path w="1863089" h="82550">
                  <a:moveTo>
                    <a:pt x="1118616" y="57924"/>
                  </a:moveTo>
                  <a:lnTo>
                    <a:pt x="1115568" y="57924"/>
                  </a:lnTo>
                  <a:lnTo>
                    <a:pt x="1115568" y="82296"/>
                  </a:lnTo>
                  <a:lnTo>
                    <a:pt x="1118616" y="82296"/>
                  </a:lnTo>
                  <a:lnTo>
                    <a:pt x="1118616" y="57924"/>
                  </a:lnTo>
                  <a:close/>
                </a:path>
                <a:path w="1863089" h="82550">
                  <a:moveTo>
                    <a:pt x="1211567" y="57924"/>
                  </a:moveTo>
                  <a:lnTo>
                    <a:pt x="1208532" y="57924"/>
                  </a:lnTo>
                  <a:lnTo>
                    <a:pt x="1208532" y="82296"/>
                  </a:lnTo>
                  <a:lnTo>
                    <a:pt x="1211567" y="82296"/>
                  </a:lnTo>
                  <a:lnTo>
                    <a:pt x="1211567" y="57924"/>
                  </a:lnTo>
                  <a:close/>
                </a:path>
                <a:path w="1863089" h="82550">
                  <a:moveTo>
                    <a:pt x="1304544" y="57924"/>
                  </a:moveTo>
                  <a:lnTo>
                    <a:pt x="1301496" y="57924"/>
                  </a:lnTo>
                  <a:lnTo>
                    <a:pt x="1301496" y="82296"/>
                  </a:lnTo>
                  <a:lnTo>
                    <a:pt x="1304544" y="82296"/>
                  </a:lnTo>
                  <a:lnTo>
                    <a:pt x="1304544" y="57924"/>
                  </a:lnTo>
                  <a:close/>
                </a:path>
                <a:path w="1863089" h="82550">
                  <a:moveTo>
                    <a:pt x="1397495" y="57924"/>
                  </a:moveTo>
                  <a:lnTo>
                    <a:pt x="1395222" y="57924"/>
                  </a:lnTo>
                  <a:lnTo>
                    <a:pt x="1395222" y="82296"/>
                  </a:lnTo>
                  <a:lnTo>
                    <a:pt x="1397495" y="82296"/>
                  </a:lnTo>
                  <a:lnTo>
                    <a:pt x="1397495" y="57924"/>
                  </a:lnTo>
                  <a:close/>
                </a:path>
                <a:path w="1863089" h="82550">
                  <a:moveTo>
                    <a:pt x="1491221" y="57924"/>
                  </a:moveTo>
                  <a:lnTo>
                    <a:pt x="1488186" y="57924"/>
                  </a:lnTo>
                  <a:lnTo>
                    <a:pt x="1488186" y="82296"/>
                  </a:lnTo>
                  <a:lnTo>
                    <a:pt x="1491221" y="82296"/>
                  </a:lnTo>
                  <a:lnTo>
                    <a:pt x="1491221" y="57924"/>
                  </a:lnTo>
                  <a:close/>
                </a:path>
                <a:path w="1863089" h="82550">
                  <a:moveTo>
                    <a:pt x="1584185" y="57924"/>
                  </a:moveTo>
                  <a:lnTo>
                    <a:pt x="1581150" y="57924"/>
                  </a:lnTo>
                  <a:lnTo>
                    <a:pt x="1581150" y="82296"/>
                  </a:lnTo>
                  <a:lnTo>
                    <a:pt x="1584185" y="82296"/>
                  </a:lnTo>
                  <a:lnTo>
                    <a:pt x="1584185" y="57924"/>
                  </a:lnTo>
                  <a:close/>
                </a:path>
                <a:path w="1863089" h="82550">
                  <a:moveTo>
                    <a:pt x="1677149" y="57924"/>
                  </a:moveTo>
                  <a:lnTo>
                    <a:pt x="1674114" y="57924"/>
                  </a:lnTo>
                  <a:lnTo>
                    <a:pt x="1674114" y="82296"/>
                  </a:lnTo>
                  <a:lnTo>
                    <a:pt x="1677149" y="82296"/>
                  </a:lnTo>
                  <a:lnTo>
                    <a:pt x="1677149" y="57924"/>
                  </a:lnTo>
                  <a:close/>
                </a:path>
                <a:path w="1863089" h="82550">
                  <a:moveTo>
                    <a:pt x="1770126" y="57924"/>
                  </a:moveTo>
                  <a:lnTo>
                    <a:pt x="1767078" y="57924"/>
                  </a:lnTo>
                  <a:lnTo>
                    <a:pt x="1767078" y="82296"/>
                  </a:lnTo>
                  <a:lnTo>
                    <a:pt x="1770126" y="82296"/>
                  </a:lnTo>
                  <a:lnTo>
                    <a:pt x="1770126" y="57924"/>
                  </a:lnTo>
                  <a:close/>
                </a:path>
                <a:path w="1863089" h="82550">
                  <a:moveTo>
                    <a:pt x="1863077" y="57924"/>
                  </a:moveTo>
                  <a:lnTo>
                    <a:pt x="1860042" y="57924"/>
                  </a:lnTo>
                  <a:lnTo>
                    <a:pt x="1860042" y="82296"/>
                  </a:lnTo>
                  <a:lnTo>
                    <a:pt x="1863077" y="82296"/>
                  </a:lnTo>
                  <a:lnTo>
                    <a:pt x="1863077" y="5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33821" y="2693669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32297" y="2692145"/>
              <a:ext cx="189230" cy="59690"/>
            </a:xfrm>
            <a:custGeom>
              <a:avLst/>
              <a:gdLst/>
              <a:ahLst/>
              <a:cxnLst/>
              <a:rect l="l" t="t" r="r" b="b"/>
              <a:pathLst>
                <a:path w="189229" h="59689">
                  <a:moveTo>
                    <a:pt x="18745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7911"/>
                  </a:lnTo>
                  <a:lnTo>
                    <a:pt x="1524" y="59435"/>
                  </a:lnTo>
                  <a:lnTo>
                    <a:pt x="187451" y="59435"/>
                  </a:lnTo>
                  <a:lnTo>
                    <a:pt x="188975" y="57911"/>
                  </a:lnTo>
                  <a:lnTo>
                    <a:pt x="3048" y="57911"/>
                  </a:lnTo>
                  <a:lnTo>
                    <a:pt x="1524" y="56387"/>
                  </a:lnTo>
                  <a:lnTo>
                    <a:pt x="3048" y="5638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975" y="1524"/>
                  </a:lnTo>
                  <a:lnTo>
                    <a:pt x="187451" y="0"/>
                  </a:lnTo>
                  <a:close/>
                </a:path>
                <a:path w="189229" h="59689">
                  <a:moveTo>
                    <a:pt x="3048" y="56387"/>
                  </a:moveTo>
                  <a:lnTo>
                    <a:pt x="1524" y="56387"/>
                  </a:lnTo>
                  <a:lnTo>
                    <a:pt x="3048" y="57911"/>
                  </a:lnTo>
                  <a:lnTo>
                    <a:pt x="3048" y="56387"/>
                  </a:lnTo>
                  <a:close/>
                </a:path>
                <a:path w="189229" h="59689">
                  <a:moveTo>
                    <a:pt x="185927" y="56387"/>
                  </a:moveTo>
                  <a:lnTo>
                    <a:pt x="3048" y="56387"/>
                  </a:lnTo>
                  <a:lnTo>
                    <a:pt x="3048" y="57911"/>
                  </a:lnTo>
                  <a:lnTo>
                    <a:pt x="185927" y="57911"/>
                  </a:lnTo>
                  <a:lnTo>
                    <a:pt x="185927" y="56387"/>
                  </a:lnTo>
                  <a:close/>
                </a:path>
                <a:path w="189229" h="59689">
                  <a:moveTo>
                    <a:pt x="185927" y="1524"/>
                  </a:moveTo>
                  <a:lnTo>
                    <a:pt x="185927" y="57911"/>
                  </a:lnTo>
                  <a:lnTo>
                    <a:pt x="187451" y="56387"/>
                  </a:lnTo>
                  <a:lnTo>
                    <a:pt x="188975" y="56387"/>
                  </a:lnTo>
                  <a:lnTo>
                    <a:pt x="188975" y="3048"/>
                  </a:lnTo>
                  <a:lnTo>
                    <a:pt x="187451" y="3048"/>
                  </a:lnTo>
                  <a:lnTo>
                    <a:pt x="185927" y="1524"/>
                  </a:lnTo>
                  <a:close/>
                </a:path>
                <a:path w="189229" h="59689">
                  <a:moveTo>
                    <a:pt x="188975" y="56387"/>
                  </a:moveTo>
                  <a:lnTo>
                    <a:pt x="187451" y="56387"/>
                  </a:lnTo>
                  <a:lnTo>
                    <a:pt x="185927" y="57911"/>
                  </a:lnTo>
                  <a:lnTo>
                    <a:pt x="188975" y="57911"/>
                  </a:lnTo>
                  <a:lnTo>
                    <a:pt x="188975" y="56387"/>
                  </a:lnTo>
                  <a:close/>
                </a:path>
                <a:path w="189229" h="596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9229" h="59689">
                  <a:moveTo>
                    <a:pt x="18592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5927" y="3048"/>
                  </a:lnTo>
                  <a:lnTo>
                    <a:pt x="185927" y="1524"/>
                  </a:lnTo>
                  <a:close/>
                </a:path>
                <a:path w="189229" h="59689">
                  <a:moveTo>
                    <a:pt x="188975" y="1524"/>
                  </a:moveTo>
                  <a:lnTo>
                    <a:pt x="185927" y="1524"/>
                  </a:lnTo>
                  <a:lnTo>
                    <a:pt x="187451" y="3048"/>
                  </a:lnTo>
                  <a:lnTo>
                    <a:pt x="188975" y="3048"/>
                  </a:lnTo>
                  <a:lnTo>
                    <a:pt x="18897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805677" y="2693669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4" h="56514">
                  <a:moveTo>
                    <a:pt x="185927" y="0"/>
                  </a:moveTo>
                  <a:lnTo>
                    <a:pt x="0" y="0"/>
                  </a:lnTo>
                  <a:lnTo>
                    <a:pt x="0" y="56388"/>
                  </a:lnTo>
                  <a:lnTo>
                    <a:pt x="185927" y="5638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95622" y="2692145"/>
              <a:ext cx="1954530" cy="511809"/>
            </a:xfrm>
            <a:custGeom>
              <a:avLst/>
              <a:gdLst/>
              <a:ahLst/>
              <a:cxnLst/>
              <a:rect l="l" t="t" r="r" b="b"/>
              <a:pathLst>
                <a:path w="1954529" h="511810">
                  <a:moveTo>
                    <a:pt x="1398270" y="1524"/>
                  </a:moveTo>
                  <a:lnTo>
                    <a:pt x="1396746" y="0"/>
                  </a:lnTo>
                  <a:lnTo>
                    <a:pt x="1395222" y="0"/>
                  </a:lnTo>
                  <a:lnTo>
                    <a:pt x="1395222" y="3048"/>
                  </a:lnTo>
                  <a:lnTo>
                    <a:pt x="1395222" y="56388"/>
                  </a:lnTo>
                  <a:lnTo>
                    <a:pt x="1211580" y="56388"/>
                  </a:lnTo>
                  <a:lnTo>
                    <a:pt x="1211580" y="3048"/>
                  </a:lnTo>
                  <a:lnTo>
                    <a:pt x="1395222" y="3048"/>
                  </a:lnTo>
                  <a:lnTo>
                    <a:pt x="1395222" y="0"/>
                  </a:lnTo>
                  <a:lnTo>
                    <a:pt x="1210056" y="0"/>
                  </a:lnTo>
                  <a:lnTo>
                    <a:pt x="1208532" y="1524"/>
                  </a:lnTo>
                  <a:lnTo>
                    <a:pt x="1208532" y="57912"/>
                  </a:lnTo>
                  <a:lnTo>
                    <a:pt x="1210056" y="59436"/>
                  </a:lnTo>
                  <a:lnTo>
                    <a:pt x="1396746" y="59436"/>
                  </a:lnTo>
                  <a:lnTo>
                    <a:pt x="1398270" y="57912"/>
                  </a:lnTo>
                  <a:lnTo>
                    <a:pt x="1398270" y="56388"/>
                  </a:lnTo>
                  <a:lnTo>
                    <a:pt x="1398270" y="3048"/>
                  </a:lnTo>
                  <a:lnTo>
                    <a:pt x="1398270" y="1524"/>
                  </a:lnTo>
                  <a:close/>
                </a:path>
                <a:path w="1954529" h="511810">
                  <a:moveTo>
                    <a:pt x="1954530" y="484632"/>
                  </a:moveTo>
                  <a:lnTo>
                    <a:pt x="1949958" y="482346"/>
                  </a:lnTo>
                  <a:lnTo>
                    <a:pt x="1930146" y="472440"/>
                  </a:lnTo>
                  <a:lnTo>
                    <a:pt x="1930146" y="482346"/>
                  </a:lnTo>
                  <a:lnTo>
                    <a:pt x="1524" y="482346"/>
                  </a:lnTo>
                  <a:lnTo>
                    <a:pt x="1524" y="486156"/>
                  </a:lnTo>
                  <a:lnTo>
                    <a:pt x="0" y="486156"/>
                  </a:lnTo>
                  <a:lnTo>
                    <a:pt x="0" y="510540"/>
                  </a:lnTo>
                  <a:lnTo>
                    <a:pt x="3035" y="510540"/>
                  </a:lnTo>
                  <a:lnTo>
                    <a:pt x="3035" y="486930"/>
                  </a:lnTo>
                  <a:lnTo>
                    <a:pt x="92964" y="486930"/>
                  </a:lnTo>
                  <a:lnTo>
                    <a:pt x="92964" y="510540"/>
                  </a:lnTo>
                  <a:lnTo>
                    <a:pt x="95999" y="510540"/>
                  </a:lnTo>
                  <a:lnTo>
                    <a:pt x="95999" y="486930"/>
                  </a:lnTo>
                  <a:lnTo>
                    <a:pt x="185928" y="486930"/>
                  </a:lnTo>
                  <a:lnTo>
                    <a:pt x="185928" y="511302"/>
                  </a:lnTo>
                  <a:lnTo>
                    <a:pt x="188976" y="511302"/>
                  </a:lnTo>
                  <a:lnTo>
                    <a:pt x="188976" y="486930"/>
                  </a:lnTo>
                  <a:lnTo>
                    <a:pt x="278892" y="486930"/>
                  </a:lnTo>
                  <a:lnTo>
                    <a:pt x="278892" y="511302"/>
                  </a:lnTo>
                  <a:lnTo>
                    <a:pt x="281940" y="511302"/>
                  </a:lnTo>
                  <a:lnTo>
                    <a:pt x="281940" y="486930"/>
                  </a:lnTo>
                  <a:lnTo>
                    <a:pt x="371856" y="486930"/>
                  </a:lnTo>
                  <a:lnTo>
                    <a:pt x="371856" y="511302"/>
                  </a:lnTo>
                  <a:lnTo>
                    <a:pt x="374891" y="511302"/>
                  </a:lnTo>
                  <a:lnTo>
                    <a:pt x="374891" y="486930"/>
                  </a:lnTo>
                  <a:lnTo>
                    <a:pt x="464820" y="486930"/>
                  </a:lnTo>
                  <a:lnTo>
                    <a:pt x="464820" y="511302"/>
                  </a:lnTo>
                  <a:lnTo>
                    <a:pt x="467855" y="511302"/>
                  </a:lnTo>
                  <a:lnTo>
                    <a:pt x="467855" y="486930"/>
                  </a:lnTo>
                  <a:lnTo>
                    <a:pt x="557784" y="486930"/>
                  </a:lnTo>
                  <a:lnTo>
                    <a:pt x="557784" y="511302"/>
                  </a:lnTo>
                  <a:lnTo>
                    <a:pt x="560832" y="511302"/>
                  </a:lnTo>
                  <a:lnTo>
                    <a:pt x="560832" y="486930"/>
                  </a:lnTo>
                  <a:lnTo>
                    <a:pt x="650748" y="486930"/>
                  </a:lnTo>
                  <a:lnTo>
                    <a:pt x="650748" y="511302"/>
                  </a:lnTo>
                  <a:lnTo>
                    <a:pt x="653783" y="511302"/>
                  </a:lnTo>
                  <a:lnTo>
                    <a:pt x="653783" y="486930"/>
                  </a:lnTo>
                  <a:lnTo>
                    <a:pt x="743712" y="486930"/>
                  </a:lnTo>
                  <a:lnTo>
                    <a:pt x="743712" y="511302"/>
                  </a:lnTo>
                  <a:lnTo>
                    <a:pt x="746747" y="511302"/>
                  </a:lnTo>
                  <a:lnTo>
                    <a:pt x="746747" y="486930"/>
                  </a:lnTo>
                  <a:lnTo>
                    <a:pt x="836676" y="486930"/>
                  </a:lnTo>
                  <a:lnTo>
                    <a:pt x="836676" y="511302"/>
                  </a:lnTo>
                  <a:lnTo>
                    <a:pt x="839711" y="511302"/>
                  </a:lnTo>
                  <a:lnTo>
                    <a:pt x="839711" y="486930"/>
                  </a:lnTo>
                  <a:lnTo>
                    <a:pt x="929640" y="486930"/>
                  </a:lnTo>
                  <a:lnTo>
                    <a:pt x="929640" y="511302"/>
                  </a:lnTo>
                  <a:lnTo>
                    <a:pt x="932675" y="511302"/>
                  </a:lnTo>
                  <a:lnTo>
                    <a:pt x="932675" y="486930"/>
                  </a:lnTo>
                  <a:lnTo>
                    <a:pt x="1022604" y="486930"/>
                  </a:lnTo>
                  <a:lnTo>
                    <a:pt x="1022604" y="511302"/>
                  </a:lnTo>
                  <a:lnTo>
                    <a:pt x="1025639" y="511302"/>
                  </a:lnTo>
                  <a:lnTo>
                    <a:pt x="1025639" y="486930"/>
                  </a:lnTo>
                  <a:lnTo>
                    <a:pt x="1115568" y="486930"/>
                  </a:lnTo>
                  <a:lnTo>
                    <a:pt x="1115568" y="511302"/>
                  </a:lnTo>
                  <a:lnTo>
                    <a:pt x="1118616" y="511302"/>
                  </a:lnTo>
                  <a:lnTo>
                    <a:pt x="1118616" y="486930"/>
                  </a:lnTo>
                  <a:lnTo>
                    <a:pt x="1208532" y="486930"/>
                  </a:lnTo>
                  <a:lnTo>
                    <a:pt x="1208532" y="511302"/>
                  </a:lnTo>
                  <a:lnTo>
                    <a:pt x="1211567" y="511302"/>
                  </a:lnTo>
                  <a:lnTo>
                    <a:pt x="1211567" y="486930"/>
                  </a:lnTo>
                  <a:lnTo>
                    <a:pt x="1301496" y="486930"/>
                  </a:lnTo>
                  <a:lnTo>
                    <a:pt x="1301496" y="511302"/>
                  </a:lnTo>
                  <a:lnTo>
                    <a:pt x="1304544" y="511302"/>
                  </a:lnTo>
                  <a:lnTo>
                    <a:pt x="1304544" y="486930"/>
                  </a:lnTo>
                  <a:lnTo>
                    <a:pt x="1395222" y="486930"/>
                  </a:lnTo>
                  <a:lnTo>
                    <a:pt x="1395222" y="511302"/>
                  </a:lnTo>
                  <a:lnTo>
                    <a:pt x="1397495" y="511302"/>
                  </a:lnTo>
                  <a:lnTo>
                    <a:pt x="1397495" y="486930"/>
                  </a:lnTo>
                  <a:lnTo>
                    <a:pt x="1488186" y="486930"/>
                  </a:lnTo>
                  <a:lnTo>
                    <a:pt x="1488186" y="511302"/>
                  </a:lnTo>
                  <a:lnTo>
                    <a:pt x="1491221" y="511302"/>
                  </a:lnTo>
                  <a:lnTo>
                    <a:pt x="1491221" y="486930"/>
                  </a:lnTo>
                  <a:lnTo>
                    <a:pt x="1581150" y="486930"/>
                  </a:lnTo>
                  <a:lnTo>
                    <a:pt x="1581150" y="511302"/>
                  </a:lnTo>
                  <a:lnTo>
                    <a:pt x="1584185" y="511302"/>
                  </a:lnTo>
                  <a:lnTo>
                    <a:pt x="1584185" y="486930"/>
                  </a:lnTo>
                  <a:lnTo>
                    <a:pt x="1674114" y="486930"/>
                  </a:lnTo>
                  <a:lnTo>
                    <a:pt x="1674114" y="511302"/>
                  </a:lnTo>
                  <a:lnTo>
                    <a:pt x="1677149" y="511302"/>
                  </a:lnTo>
                  <a:lnTo>
                    <a:pt x="1677149" y="486930"/>
                  </a:lnTo>
                  <a:lnTo>
                    <a:pt x="1767078" y="486930"/>
                  </a:lnTo>
                  <a:lnTo>
                    <a:pt x="1767078" y="511302"/>
                  </a:lnTo>
                  <a:lnTo>
                    <a:pt x="1770126" y="511302"/>
                  </a:lnTo>
                  <a:lnTo>
                    <a:pt x="1770126" y="486930"/>
                  </a:lnTo>
                  <a:lnTo>
                    <a:pt x="1860042" y="486930"/>
                  </a:lnTo>
                  <a:lnTo>
                    <a:pt x="1860042" y="511302"/>
                  </a:lnTo>
                  <a:lnTo>
                    <a:pt x="1863077" y="511302"/>
                  </a:lnTo>
                  <a:lnTo>
                    <a:pt x="1863077" y="486930"/>
                  </a:lnTo>
                  <a:lnTo>
                    <a:pt x="1930146" y="486930"/>
                  </a:lnTo>
                  <a:lnTo>
                    <a:pt x="1930146" y="496824"/>
                  </a:lnTo>
                  <a:lnTo>
                    <a:pt x="1949945" y="486930"/>
                  </a:lnTo>
                  <a:lnTo>
                    <a:pt x="1954530" y="484632"/>
                  </a:lnTo>
                  <a:close/>
                </a:path>
                <a:path w="1954529" h="511810">
                  <a:moveTo>
                    <a:pt x="1954530" y="275844"/>
                  </a:moveTo>
                  <a:lnTo>
                    <a:pt x="1949945" y="273558"/>
                  </a:lnTo>
                  <a:lnTo>
                    <a:pt x="1930146" y="263652"/>
                  </a:lnTo>
                  <a:lnTo>
                    <a:pt x="1930146" y="273558"/>
                  </a:lnTo>
                  <a:lnTo>
                    <a:pt x="1524" y="273558"/>
                  </a:lnTo>
                  <a:lnTo>
                    <a:pt x="1524" y="275844"/>
                  </a:lnTo>
                  <a:lnTo>
                    <a:pt x="0" y="275844"/>
                  </a:lnTo>
                  <a:lnTo>
                    <a:pt x="0" y="299466"/>
                  </a:lnTo>
                  <a:lnTo>
                    <a:pt x="3035" y="299466"/>
                  </a:lnTo>
                  <a:lnTo>
                    <a:pt x="3035" y="277380"/>
                  </a:lnTo>
                  <a:lnTo>
                    <a:pt x="92964" y="277380"/>
                  </a:lnTo>
                  <a:lnTo>
                    <a:pt x="92964" y="299466"/>
                  </a:lnTo>
                  <a:lnTo>
                    <a:pt x="95999" y="299466"/>
                  </a:lnTo>
                  <a:lnTo>
                    <a:pt x="95999" y="277380"/>
                  </a:lnTo>
                  <a:lnTo>
                    <a:pt x="185928" y="277380"/>
                  </a:lnTo>
                  <a:lnTo>
                    <a:pt x="185928" y="300228"/>
                  </a:lnTo>
                  <a:lnTo>
                    <a:pt x="188976" y="300228"/>
                  </a:lnTo>
                  <a:lnTo>
                    <a:pt x="188976" y="277380"/>
                  </a:lnTo>
                  <a:lnTo>
                    <a:pt x="278892" y="277380"/>
                  </a:lnTo>
                  <a:lnTo>
                    <a:pt x="278892" y="300228"/>
                  </a:lnTo>
                  <a:lnTo>
                    <a:pt x="281940" y="300228"/>
                  </a:lnTo>
                  <a:lnTo>
                    <a:pt x="281940" y="277380"/>
                  </a:lnTo>
                  <a:lnTo>
                    <a:pt x="371856" y="277380"/>
                  </a:lnTo>
                  <a:lnTo>
                    <a:pt x="371856" y="300228"/>
                  </a:lnTo>
                  <a:lnTo>
                    <a:pt x="374891" y="300228"/>
                  </a:lnTo>
                  <a:lnTo>
                    <a:pt x="374891" y="277380"/>
                  </a:lnTo>
                  <a:lnTo>
                    <a:pt x="464820" y="277380"/>
                  </a:lnTo>
                  <a:lnTo>
                    <a:pt x="464820" y="300228"/>
                  </a:lnTo>
                  <a:lnTo>
                    <a:pt x="467855" y="300228"/>
                  </a:lnTo>
                  <a:lnTo>
                    <a:pt x="467855" y="277380"/>
                  </a:lnTo>
                  <a:lnTo>
                    <a:pt x="557784" y="277380"/>
                  </a:lnTo>
                  <a:lnTo>
                    <a:pt x="557784" y="300228"/>
                  </a:lnTo>
                  <a:lnTo>
                    <a:pt x="560832" y="300228"/>
                  </a:lnTo>
                  <a:lnTo>
                    <a:pt x="560832" y="277380"/>
                  </a:lnTo>
                  <a:lnTo>
                    <a:pt x="650748" y="277380"/>
                  </a:lnTo>
                  <a:lnTo>
                    <a:pt x="650748" y="300228"/>
                  </a:lnTo>
                  <a:lnTo>
                    <a:pt x="653783" y="300228"/>
                  </a:lnTo>
                  <a:lnTo>
                    <a:pt x="653783" y="277380"/>
                  </a:lnTo>
                  <a:lnTo>
                    <a:pt x="743712" y="277380"/>
                  </a:lnTo>
                  <a:lnTo>
                    <a:pt x="743712" y="300228"/>
                  </a:lnTo>
                  <a:lnTo>
                    <a:pt x="746747" y="300228"/>
                  </a:lnTo>
                  <a:lnTo>
                    <a:pt x="746747" y="277380"/>
                  </a:lnTo>
                  <a:lnTo>
                    <a:pt x="836676" y="277380"/>
                  </a:lnTo>
                  <a:lnTo>
                    <a:pt x="836676" y="300228"/>
                  </a:lnTo>
                  <a:lnTo>
                    <a:pt x="839711" y="300228"/>
                  </a:lnTo>
                  <a:lnTo>
                    <a:pt x="839711" y="277380"/>
                  </a:lnTo>
                  <a:lnTo>
                    <a:pt x="929640" y="277380"/>
                  </a:lnTo>
                  <a:lnTo>
                    <a:pt x="929640" y="300228"/>
                  </a:lnTo>
                  <a:lnTo>
                    <a:pt x="932675" y="300228"/>
                  </a:lnTo>
                  <a:lnTo>
                    <a:pt x="932675" y="277380"/>
                  </a:lnTo>
                  <a:lnTo>
                    <a:pt x="1022604" y="277380"/>
                  </a:lnTo>
                  <a:lnTo>
                    <a:pt x="1022604" y="300228"/>
                  </a:lnTo>
                  <a:lnTo>
                    <a:pt x="1025639" y="300228"/>
                  </a:lnTo>
                  <a:lnTo>
                    <a:pt x="1025639" y="277380"/>
                  </a:lnTo>
                  <a:lnTo>
                    <a:pt x="1115568" y="277380"/>
                  </a:lnTo>
                  <a:lnTo>
                    <a:pt x="1115568" y="300228"/>
                  </a:lnTo>
                  <a:lnTo>
                    <a:pt x="1118616" y="300228"/>
                  </a:lnTo>
                  <a:lnTo>
                    <a:pt x="1118616" y="277380"/>
                  </a:lnTo>
                  <a:lnTo>
                    <a:pt x="1208532" y="277380"/>
                  </a:lnTo>
                  <a:lnTo>
                    <a:pt x="1208532" y="300228"/>
                  </a:lnTo>
                  <a:lnTo>
                    <a:pt x="1211567" y="300228"/>
                  </a:lnTo>
                  <a:lnTo>
                    <a:pt x="1211567" y="277380"/>
                  </a:lnTo>
                  <a:lnTo>
                    <a:pt x="1301496" y="277380"/>
                  </a:lnTo>
                  <a:lnTo>
                    <a:pt x="1301496" y="300228"/>
                  </a:lnTo>
                  <a:lnTo>
                    <a:pt x="1304544" y="300228"/>
                  </a:lnTo>
                  <a:lnTo>
                    <a:pt x="1304544" y="277380"/>
                  </a:lnTo>
                  <a:lnTo>
                    <a:pt x="1395222" y="277380"/>
                  </a:lnTo>
                  <a:lnTo>
                    <a:pt x="1395222" y="300228"/>
                  </a:lnTo>
                  <a:lnTo>
                    <a:pt x="1397495" y="300228"/>
                  </a:lnTo>
                  <a:lnTo>
                    <a:pt x="1397495" y="277380"/>
                  </a:lnTo>
                  <a:lnTo>
                    <a:pt x="1488186" y="277380"/>
                  </a:lnTo>
                  <a:lnTo>
                    <a:pt x="1488186" y="300228"/>
                  </a:lnTo>
                  <a:lnTo>
                    <a:pt x="1491221" y="300228"/>
                  </a:lnTo>
                  <a:lnTo>
                    <a:pt x="1491221" y="277380"/>
                  </a:lnTo>
                  <a:lnTo>
                    <a:pt x="1581150" y="277380"/>
                  </a:lnTo>
                  <a:lnTo>
                    <a:pt x="1581150" y="300228"/>
                  </a:lnTo>
                  <a:lnTo>
                    <a:pt x="1584185" y="300228"/>
                  </a:lnTo>
                  <a:lnTo>
                    <a:pt x="1584185" y="277380"/>
                  </a:lnTo>
                  <a:lnTo>
                    <a:pt x="1674114" y="277380"/>
                  </a:lnTo>
                  <a:lnTo>
                    <a:pt x="1674114" y="300228"/>
                  </a:lnTo>
                  <a:lnTo>
                    <a:pt x="1677149" y="300228"/>
                  </a:lnTo>
                  <a:lnTo>
                    <a:pt x="1677149" y="277380"/>
                  </a:lnTo>
                  <a:lnTo>
                    <a:pt x="1767078" y="277380"/>
                  </a:lnTo>
                  <a:lnTo>
                    <a:pt x="1767078" y="300228"/>
                  </a:lnTo>
                  <a:lnTo>
                    <a:pt x="1770126" y="300228"/>
                  </a:lnTo>
                  <a:lnTo>
                    <a:pt x="1770126" y="277380"/>
                  </a:lnTo>
                  <a:lnTo>
                    <a:pt x="1860042" y="277380"/>
                  </a:lnTo>
                  <a:lnTo>
                    <a:pt x="1860042" y="300228"/>
                  </a:lnTo>
                  <a:lnTo>
                    <a:pt x="1863077" y="300228"/>
                  </a:lnTo>
                  <a:lnTo>
                    <a:pt x="1863077" y="277380"/>
                  </a:lnTo>
                  <a:lnTo>
                    <a:pt x="1930146" y="277380"/>
                  </a:lnTo>
                  <a:lnTo>
                    <a:pt x="1930146" y="288036"/>
                  </a:lnTo>
                  <a:lnTo>
                    <a:pt x="1951469" y="277380"/>
                  </a:lnTo>
                  <a:lnTo>
                    <a:pt x="1954530" y="275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94098" y="2795777"/>
              <a:ext cx="1680210" cy="380365"/>
            </a:xfrm>
            <a:custGeom>
              <a:avLst/>
              <a:gdLst/>
              <a:ahLst/>
              <a:cxnLst/>
              <a:rect l="l" t="t" r="r" b="b"/>
              <a:pathLst>
                <a:path w="1680210" h="380364">
                  <a:moveTo>
                    <a:pt x="6083" y="208788"/>
                  </a:moveTo>
                  <a:lnTo>
                    <a:pt x="0" y="208788"/>
                  </a:lnTo>
                  <a:lnTo>
                    <a:pt x="0" y="378714"/>
                  </a:lnTo>
                  <a:lnTo>
                    <a:pt x="6083" y="378714"/>
                  </a:lnTo>
                  <a:lnTo>
                    <a:pt x="6083" y="208788"/>
                  </a:lnTo>
                  <a:close/>
                </a:path>
                <a:path w="1680210" h="380364">
                  <a:moveTo>
                    <a:pt x="6083" y="0"/>
                  </a:moveTo>
                  <a:lnTo>
                    <a:pt x="0" y="0"/>
                  </a:lnTo>
                  <a:lnTo>
                    <a:pt x="0" y="169926"/>
                  </a:lnTo>
                  <a:lnTo>
                    <a:pt x="6083" y="169926"/>
                  </a:lnTo>
                  <a:lnTo>
                    <a:pt x="6083" y="0"/>
                  </a:lnTo>
                  <a:close/>
                </a:path>
                <a:path w="1680210" h="380364">
                  <a:moveTo>
                    <a:pt x="842759" y="2286"/>
                  </a:moveTo>
                  <a:lnTo>
                    <a:pt x="836676" y="2286"/>
                  </a:lnTo>
                  <a:lnTo>
                    <a:pt x="836676" y="172212"/>
                  </a:lnTo>
                  <a:lnTo>
                    <a:pt x="842759" y="172212"/>
                  </a:lnTo>
                  <a:lnTo>
                    <a:pt x="842759" y="2286"/>
                  </a:lnTo>
                  <a:close/>
                </a:path>
                <a:path w="1680210" h="380364">
                  <a:moveTo>
                    <a:pt x="1680210" y="211074"/>
                  </a:moveTo>
                  <a:lnTo>
                    <a:pt x="1674114" y="211074"/>
                  </a:lnTo>
                  <a:lnTo>
                    <a:pt x="1674114" y="380238"/>
                  </a:lnTo>
                  <a:lnTo>
                    <a:pt x="1680210" y="380238"/>
                  </a:lnTo>
                  <a:lnTo>
                    <a:pt x="1680210" y="211074"/>
                  </a:lnTo>
                  <a:close/>
                </a:path>
                <a:path w="1680210" h="380364">
                  <a:moveTo>
                    <a:pt x="1680210" y="2286"/>
                  </a:moveTo>
                  <a:lnTo>
                    <a:pt x="1674114" y="2286"/>
                  </a:lnTo>
                  <a:lnTo>
                    <a:pt x="1674114" y="172212"/>
                  </a:lnTo>
                  <a:lnTo>
                    <a:pt x="1680210" y="172212"/>
                  </a:lnTo>
                  <a:lnTo>
                    <a:pt x="1680210" y="22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83073" y="2910839"/>
              <a:ext cx="186055" cy="57150"/>
            </a:xfrm>
            <a:custGeom>
              <a:avLst/>
              <a:gdLst/>
              <a:ahLst/>
              <a:cxnLst/>
              <a:rect l="l" t="t" r="r" b="b"/>
              <a:pathLst>
                <a:path w="186054" h="57150">
                  <a:moveTo>
                    <a:pt x="185927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85927" y="57150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81549" y="2909315"/>
              <a:ext cx="189230" cy="60325"/>
            </a:xfrm>
            <a:custGeom>
              <a:avLst/>
              <a:gdLst/>
              <a:ahLst/>
              <a:cxnLst/>
              <a:rect l="l" t="t" r="r" b="b"/>
              <a:pathLst>
                <a:path w="189229" h="60325">
                  <a:moveTo>
                    <a:pt x="18745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8674"/>
                  </a:lnTo>
                  <a:lnTo>
                    <a:pt x="1524" y="60198"/>
                  </a:lnTo>
                  <a:lnTo>
                    <a:pt x="187451" y="60198"/>
                  </a:lnTo>
                  <a:lnTo>
                    <a:pt x="188975" y="58674"/>
                  </a:lnTo>
                  <a:lnTo>
                    <a:pt x="3048" y="58674"/>
                  </a:lnTo>
                  <a:lnTo>
                    <a:pt x="1524" y="57150"/>
                  </a:lnTo>
                  <a:lnTo>
                    <a:pt x="3048" y="5715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975" y="1524"/>
                  </a:lnTo>
                  <a:lnTo>
                    <a:pt x="187451" y="0"/>
                  </a:lnTo>
                  <a:close/>
                </a:path>
                <a:path w="189229" h="60325">
                  <a:moveTo>
                    <a:pt x="3048" y="57150"/>
                  </a:moveTo>
                  <a:lnTo>
                    <a:pt x="1524" y="57150"/>
                  </a:lnTo>
                  <a:lnTo>
                    <a:pt x="3048" y="58674"/>
                  </a:lnTo>
                  <a:lnTo>
                    <a:pt x="3048" y="57150"/>
                  </a:lnTo>
                  <a:close/>
                </a:path>
                <a:path w="189229" h="60325">
                  <a:moveTo>
                    <a:pt x="185927" y="57150"/>
                  </a:moveTo>
                  <a:lnTo>
                    <a:pt x="3048" y="57150"/>
                  </a:lnTo>
                  <a:lnTo>
                    <a:pt x="3048" y="58674"/>
                  </a:lnTo>
                  <a:lnTo>
                    <a:pt x="185927" y="58674"/>
                  </a:lnTo>
                  <a:lnTo>
                    <a:pt x="185927" y="57150"/>
                  </a:lnTo>
                  <a:close/>
                </a:path>
                <a:path w="189229" h="60325">
                  <a:moveTo>
                    <a:pt x="185927" y="1524"/>
                  </a:moveTo>
                  <a:lnTo>
                    <a:pt x="185927" y="58674"/>
                  </a:lnTo>
                  <a:lnTo>
                    <a:pt x="187451" y="57150"/>
                  </a:lnTo>
                  <a:lnTo>
                    <a:pt x="188975" y="57150"/>
                  </a:lnTo>
                  <a:lnTo>
                    <a:pt x="188975" y="3048"/>
                  </a:lnTo>
                  <a:lnTo>
                    <a:pt x="187451" y="3048"/>
                  </a:lnTo>
                  <a:lnTo>
                    <a:pt x="185927" y="1524"/>
                  </a:lnTo>
                  <a:close/>
                </a:path>
                <a:path w="189229" h="60325">
                  <a:moveTo>
                    <a:pt x="188975" y="57150"/>
                  </a:moveTo>
                  <a:lnTo>
                    <a:pt x="187451" y="57150"/>
                  </a:lnTo>
                  <a:lnTo>
                    <a:pt x="185927" y="58674"/>
                  </a:lnTo>
                  <a:lnTo>
                    <a:pt x="188975" y="58674"/>
                  </a:lnTo>
                  <a:lnTo>
                    <a:pt x="188975" y="57150"/>
                  </a:lnTo>
                  <a:close/>
                </a:path>
                <a:path w="189229" h="6032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9229" h="60325">
                  <a:moveTo>
                    <a:pt x="18592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5927" y="3048"/>
                  </a:lnTo>
                  <a:lnTo>
                    <a:pt x="185927" y="1524"/>
                  </a:lnTo>
                  <a:close/>
                </a:path>
                <a:path w="189229" h="60325">
                  <a:moveTo>
                    <a:pt x="188975" y="1524"/>
                  </a:moveTo>
                  <a:lnTo>
                    <a:pt x="185927" y="1524"/>
                  </a:lnTo>
                  <a:lnTo>
                    <a:pt x="187451" y="3048"/>
                  </a:lnTo>
                  <a:lnTo>
                    <a:pt x="188975" y="3048"/>
                  </a:lnTo>
                  <a:lnTo>
                    <a:pt x="18897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69001" y="3121915"/>
              <a:ext cx="464820" cy="55244"/>
            </a:xfrm>
            <a:custGeom>
              <a:avLst/>
              <a:gdLst/>
              <a:ahLst/>
              <a:cxnLst/>
              <a:rect l="l" t="t" r="r" b="b"/>
              <a:pathLst>
                <a:path w="464820" h="55244">
                  <a:moveTo>
                    <a:pt x="464820" y="0"/>
                  </a:moveTo>
                  <a:lnTo>
                    <a:pt x="0" y="0"/>
                  </a:lnTo>
                  <a:lnTo>
                    <a:pt x="0" y="54862"/>
                  </a:lnTo>
                  <a:lnTo>
                    <a:pt x="464820" y="5486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67477" y="3120389"/>
              <a:ext cx="467995" cy="58419"/>
            </a:xfrm>
            <a:custGeom>
              <a:avLst/>
              <a:gdLst/>
              <a:ahLst/>
              <a:cxnLst/>
              <a:rect l="l" t="t" r="r" b="b"/>
              <a:pathLst>
                <a:path w="467995" h="58419">
                  <a:moveTo>
                    <a:pt x="466344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6387"/>
                  </a:lnTo>
                  <a:lnTo>
                    <a:pt x="1524" y="57911"/>
                  </a:lnTo>
                  <a:lnTo>
                    <a:pt x="466344" y="57911"/>
                  </a:lnTo>
                  <a:lnTo>
                    <a:pt x="467868" y="56387"/>
                  </a:lnTo>
                  <a:lnTo>
                    <a:pt x="3048" y="56387"/>
                  </a:lnTo>
                  <a:lnTo>
                    <a:pt x="1524" y="54863"/>
                  </a:lnTo>
                  <a:lnTo>
                    <a:pt x="3048" y="54863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67868" y="1524"/>
                  </a:lnTo>
                  <a:lnTo>
                    <a:pt x="466344" y="0"/>
                  </a:lnTo>
                  <a:close/>
                </a:path>
                <a:path w="467995" h="58419">
                  <a:moveTo>
                    <a:pt x="3048" y="54863"/>
                  </a:moveTo>
                  <a:lnTo>
                    <a:pt x="1524" y="54863"/>
                  </a:lnTo>
                  <a:lnTo>
                    <a:pt x="3048" y="56387"/>
                  </a:lnTo>
                  <a:lnTo>
                    <a:pt x="3048" y="54863"/>
                  </a:lnTo>
                  <a:close/>
                </a:path>
                <a:path w="467995" h="58419">
                  <a:moveTo>
                    <a:pt x="464820" y="54863"/>
                  </a:moveTo>
                  <a:lnTo>
                    <a:pt x="3048" y="54863"/>
                  </a:lnTo>
                  <a:lnTo>
                    <a:pt x="3048" y="56387"/>
                  </a:lnTo>
                  <a:lnTo>
                    <a:pt x="464820" y="56387"/>
                  </a:lnTo>
                  <a:lnTo>
                    <a:pt x="464820" y="54863"/>
                  </a:lnTo>
                  <a:close/>
                </a:path>
                <a:path w="467995" h="58419">
                  <a:moveTo>
                    <a:pt x="464820" y="1524"/>
                  </a:moveTo>
                  <a:lnTo>
                    <a:pt x="464820" y="56387"/>
                  </a:lnTo>
                  <a:lnTo>
                    <a:pt x="466344" y="54863"/>
                  </a:lnTo>
                  <a:lnTo>
                    <a:pt x="467868" y="54863"/>
                  </a:lnTo>
                  <a:lnTo>
                    <a:pt x="467868" y="3048"/>
                  </a:lnTo>
                  <a:lnTo>
                    <a:pt x="466344" y="3048"/>
                  </a:lnTo>
                  <a:lnTo>
                    <a:pt x="464820" y="1524"/>
                  </a:lnTo>
                  <a:close/>
                </a:path>
                <a:path w="467995" h="58419">
                  <a:moveTo>
                    <a:pt x="467868" y="54863"/>
                  </a:moveTo>
                  <a:lnTo>
                    <a:pt x="466344" y="54863"/>
                  </a:lnTo>
                  <a:lnTo>
                    <a:pt x="464820" y="56387"/>
                  </a:lnTo>
                  <a:lnTo>
                    <a:pt x="467868" y="56387"/>
                  </a:lnTo>
                  <a:lnTo>
                    <a:pt x="467868" y="54863"/>
                  </a:lnTo>
                  <a:close/>
                </a:path>
                <a:path w="467995" h="5841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67995" h="58419">
                  <a:moveTo>
                    <a:pt x="4648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64820" y="3048"/>
                  </a:lnTo>
                  <a:lnTo>
                    <a:pt x="464820" y="1524"/>
                  </a:lnTo>
                  <a:close/>
                </a:path>
                <a:path w="467995" h="58419">
                  <a:moveTo>
                    <a:pt x="467868" y="1524"/>
                  </a:moveTo>
                  <a:lnTo>
                    <a:pt x="464820" y="1524"/>
                  </a:lnTo>
                  <a:lnTo>
                    <a:pt x="466344" y="3048"/>
                  </a:lnTo>
                  <a:lnTo>
                    <a:pt x="467868" y="3048"/>
                  </a:lnTo>
                  <a:lnTo>
                    <a:pt x="46786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19749" y="2912363"/>
              <a:ext cx="186055" cy="57150"/>
            </a:xfrm>
            <a:custGeom>
              <a:avLst/>
              <a:gdLst/>
              <a:ahLst/>
              <a:cxnLst/>
              <a:rect l="l" t="t" r="r" b="b"/>
              <a:pathLst>
                <a:path w="186054" h="57150">
                  <a:moveTo>
                    <a:pt x="185927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85927" y="57150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39334" y="2762249"/>
              <a:ext cx="467995" cy="415290"/>
            </a:xfrm>
            <a:custGeom>
              <a:avLst/>
              <a:gdLst/>
              <a:ahLst/>
              <a:cxnLst/>
              <a:rect l="l" t="t" r="r" b="b"/>
              <a:pathLst>
                <a:path w="467995" h="415289">
                  <a:moveTo>
                    <a:pt x="3048" y="413766"/>
                  </a:moveTo>
                  <a:lnTo>
                    <a:pt x="1524" y="412242"/>
                  </a:lnTo>
                  <a:lnTo>
                    <a:pt x="0" y="413766"/>
                  </a:lnTo>
                  <a:lnTo>
                    <a:pt x="1524" y="415290"/>
                  </a:lnTo>
                  <a:lnTo>
                    <a:pt x="3048" y="413766"/>
                  </a:lnTo>
                  <a:close/>
                </a:path>
                <a:path w="467995" h="415289">
                  <a:moveTo>
                    <a:pt x="3048" y="407670"/>
                  </a:moveTo>
                  <a:lnTo>
                    <a:pt x="1524" y="406146"/>
                  </a:lnTo>
                  <a:lnTo>
                    <a:pt x="0" y="407670"/>
                  </a:lnTo>
                  <a:lnTo>
                    <a:pt x="1524" y="409194"/>
                  </a:lnTo>
                  <a:lnTo>
                    <a:pt x="3048" y="407670"/>
                  </a:lnTo>
                  <a:close/>
                </a:path>
                <a:path w="467995" h="415289">
                  <a:moveTo>
                    <a:pt x="3048" y="401574"/>
                  </a:moveTo>
                  <a:lnTo>
                    <a:pt x="1524" y="400050"/>
                  </a:lnTo>
                  <a:lnTo>
                    <a:pt x="0" y="401574"/>
                  </a:lnTo>
                  <a:lnTo>
                    <a:pt x="1524" y="403098"/>
                  </a:lnTo>
                  <a:lnTo>
                    <a:pt x="3048" y="401574"/>
                  </a:lnTo>
                  <a:close/>
                </a:path>
                <a:path w="467995" h="415289">
                  <a:moveTo>
                    <a:pt x="3048" y="395478"/>
                  </a:moveTo>
                  <a:lnTo>
                    <a:pt x="1524" y="393954"/>
                  </a:lnTo>
                  <a:lnTo>
                    <a:pt x="0" y="395478"/>
                  </a:lnTo>
                  <a:lnTo>
                    <a:pt x="1524" y="397002"/>
                  </a:lnTo>
                  <a:lnTo>
                    <a:pt x="3048" y="395478"/>
                  </a:lnTo>
                  <a:close/>
                </a:path>
                <a:path w="467995" h="415289">
                  <a:moveTo>
                    <a:pt x="3048" y="389382"/>
                  </a:moveTo>
                  <a:lnTo>
                    <a:pt x="1524" y="387858"/>
                  </a:lnTo>
                  <a:lnTo>
                    <a:pt x="0" y="389382"/>
                  </a:lnTo>
                  <a:lnTo>
                    <a:pt x="1524" y="390906"/>
                  </a:lnTo>
                  <a:lnTo>
                    <a:pt x="3048" y="389382"/>
                  </a:lnTo>
                  <a:close/>
                </a:path>
                <a:path w="467995" h="415289">
                  <a:moveTo>
                    <a:pt x="3048" y="383286"/>
                  </a:moveTo>
                  <a:lnTo>
                    <a:pt x="1524" y="381762"/>
                  </a:lnTo>
                  <a:lnTo>
                    <a:pt x="0" y="383286"/>
                  </a:lnTo>
                  <a:lnTo>
                    <a:pt x="1524" y="384810"/>
                  </a:lnTo>
                  <a:lnTo>
                    <a:pt x="3048" y="383286"/>
                  </a:lnTo>
                  <a:close/>
                </a:path>
                <a:path w="467995" h="415289">
                  <a:moveTo>
                    <a:pt x="3048" y="377190"/>
                  </a:moveTo>
                  <a:lnTo>
                    <a:pt x="1524" y="375666"/>
                  </a:lnTo>
                  <a:lnTo>
                    <a:pt x="0" y="377190"/>
                  </a:lnTo>
                  <a:lnTo>
                    <a:pt x="1524" y="378714"/>
                  </a:lnTo>
                  <a:lnTo>
                    <a:pt x="3048" y="377190"/>
                  </a:lnTo>
                  <a:close/>
                </a:path>
                <a:path w="467995" h="415289">
                  <a:moveTo>
                    <a:pt x="3048" y="371094"/>
                  </a:moveTo>
                  <a:lnTo>
                    <a:pt x="1524" y="369570"/>
                  </a:lnTo>
                  <a:lnTo>
                    <a:pt x="0" y="371094"/>
                  </a:lnTo>
                  <a:lnTo>
                    <a:pt x="1524" y="372618"/>
                  </a:lnTo>
                  <a:lnTo>
                    <a:pt x="3048" y="371094"/>
                  </a:lnTo>
                  <a:close/>
                </a:path>
                <a:path w="467995" h="415289">
                  <a:moveTo>
                    <a:pt x="3048" y="364998"/>
                  </a:moveTo>
                  <a:lnTo>
                    <a:pt x="1524" y="363474"/>
                  </a:lnTo>
                  <a:lnTo>
                    <a:pt x="0" y="364998"/>
                  </a:lnTo>
                  <a:lnTo>
                    <a:pt x="1524" y="366522"/>
                  </a:lnTo>
                  <a:lnTo>
                    <a:pt x="3048" y="364998"/>
                  </a:lnTo>
                  <a:close/>
                </a:path>
                <a:path w="467995" h="415289">
                  <a:moveTo>
                    <a:pt x="3048" y="358902"/>
                  </a:moveTo>
                  <a:lnTo>
                    <a:pt x="1524" y="357378"/>
                  </a:lnTo>
                  <a:lnTo>
                    <a:pt x="0" y="358902"/>
                  </a:lnTo>
                  <a:lnTo>
                    <a:pt x="1524" y="360426"/>
                  </a:lnTo>
                  <a:lnTo>
                    <a:pt x="3048" y="358902"/>
                  </a:lnTo>
                  <a:close/>
                </a:path>
                <a:path w="467995" h="415289">
                  <a:moveTo>
                    <a:pt x="3048" y="352806"/>
                  </a:moveTo>
                  <a:lnTo>
                    <a:pt x="1524" y="351282"/>
                  </a:lnTo>
                  <a:lnTo>
                    <a:pt x="0" y="352806"/>
                  </a:lnTo>
                  <a:lnTo>
                    <a:pt x="1524" y="354330"/>
                  </a:lnTo>
                  <a:lnTo>
                    <a:pt x="3048" y="352806"/>
                  </a:lnTo>
                  <a:close/>
                </a:path>
                <a:path w="467995" h="415289">
                  <a:moveTo>
                    <a:pt x="3048" y="347472"/>
                  </a:moveTo>
                  <a:lnTo>
                    <a:pt x="1524" y="345948"/>
                  </a:lnTo>
                  <a:lnTo>
                    <a:pt x="0" y="347472"/>
                  </a:lnTo>
                  <a:lnTo>
                    <a:pt x="1524" y="348996"/>
                  </a:lnTo>
                  <a:lnTo>
                    <a:pt x="3048" y="347472"/>
                  </a:lnTo>
                  <a:close/>
                </a:path>
                <a:path w="467995" h="415289">
                  <a:moveTo>
                    <a:pt x="3048" y="341376"/>
                  </a:moveTo>
                  <a:lnTo>
                    <a:pt x="1524" y="339852"/>
                  </a:lnTo>
                  <a:lnTo>
                    <a:pt x="0" y="341376"/>
                  </a:lnTo>
                  <a:lnTo>
                    <a:pt x="1524" y="342900"/>
                  </a:lnTo>
                  <a:lnTo>
                    <a:pt x="3048" y="341376"/>
                  </a:lnTo>
                  <a:close/>
                </a:path>
                <a:path w="467995" h="415289">
                  <a:moveTo>
                    <a:pt x="3048" y="335280"/>
                  </a:moveTo>
                  <a:lnTo>
                    <a:pt x="1524" y="333756"/>
                  </a:lnTo>
                  <a:lnTo>
                    <a:pt x="0" y="335280"/>
                  </a:lnTo>
                  <a:lnTo>
                    <a:pt x="1524" y="336804"/>
                  </a:lnTo>
                  <a:lnTo>
                    <a:pt x="3048" y="335280"/>
                  </a:lnTo>
                  <a:close/>
                </a:path>
                <a:path w="467995" h="415289">
                  <a:moveTo>
                    <a:pt x="3048" y="329184"/>
                  </a:moveTo>
                  <a:lnTo>
                    <a:pt x="1524" y="327660"/>
                  </a:lnTo>
                  <a:lnTo>
                    <a:pt x="0" y="329184"/>
                  </a:lnTo>
                  <a:lnTo>
                    <a:pt x="1524" y="330708"/>
                  </a:lnTo>
                  <a:lnTo>
                    <a:pt x="3048" y="329184"/>
                  </a:lnTo>
                  <a:close/>
                </a:path>
                <a:path w="467995" h="415289">
                  <a:moveTo>
                    <a:pt x="3048" y="323088"/>
                  </a:moveTo>
                  <a:lnTo>
                    <a:pt x="1524" y="321564"/>
                  </a:lnTo>
                  <a:lnTo>
                    <a:pt x="0" y="323088"/>
                  </a:lnTo>
                  <a:lnTo>
                    <a:pt x="1524" y="324612"/>
                  </a:lnTo>
                  <a:lnTo>
                    <a:pt x="3048" y="323088"/>
                  </a:lnTo>
                  <a:close/>
                </a:path>
                <a:path w="467995" h="415289">
                  <a:moveTo>
                    <a:pt x="3048" y="316992"/>
                  </a:moveTo>
                  <a:lnTo>
                    <a:pt x="1524" y="315468"/>
                  </a:lnTo>
                  <a:lnTo>
                    <a:pt x="0" y="316992"/>
                  </a:lnTo>
                  <a:lnTo>
                    <a:pt x="1524" y="318516"/>
                  </a:lnTo>
                  <a:lnTo>
                    <a:pt x="3048" y="316992"/>
                  </a:lnTo>
                  <a:close/>
                </a:path>
                <a:path w="467995" h="415289">
                  <a:moveTo>
                    <a:pt x="3048" y="310896"/>
                  </a:moveTo>
                  <a:lnTo>
                    <a:pt x="1524" y="309372"/>
                  </a:lnTo>
                  <a:lnTo>
                    <a:pt x="0" y="310896"/>
                  </a:lnTo>
                  <a:lnTo>
                    <a:pt x="1524" y="312420"/>
                  </a:lnTo>
                  <a:lnTo>
                    <a:pt x="3048" y="310896"/>
                  </a:lnTo>
                  <a:close/>
                </a:path>
                <a:path w="467995" h="415289">
                  <a:moveTo>
                    <a:pt x="3048" y="304800"/>
                  </a:moveTo>
                  <a:lnTo>
                    <a:pt x="1524" y="303276"/>
                  </a:lnTo>
                  <a:lnTo>
                    <a:pt x="0" y="304800"/>
                  </a:lnTo>
                  <a:lnTo>
                    <a:pt x="1524" y="306324"/>
                  </a:lnTo>
                  <a:lnTo>
                    <a:pt x="3048" y="304800"/>
                  </a:lnTo>
                  <a:close/>
                </a:path>
                <a:path w="467995" h="415289">
                  <a:moveTo>
                    <a:pt x="3048" y="298704"/>
                  </a:moveTo>
                  <a:lnTo>
                    <a:pt x="1524" y="297180"/>
                  </a:lnTo>
                  <a:lnTo>
                    <a:pt x="0" y="298704"/>
                  </a:lnTo>
                  <a:lnTo>
                    <a:pt x="1524" y="300228"/>
                  </a:lnTo>
                  <a:lnTo>
                    <a:pt x="3048" y="298704"/>
                  </a:lnTo>
                  <a:close/>
                </a:path>
                <a:path w="467995" h="415289">
                  <a:moveTo>
                    <a:pt x="3048" y="292608"/>
                  </a:moveTo>
                  <a:lnTo>
                    <a:pt x="1524" y="291084"/>
                  </a:lnTo>
                  <a:lnTo>
                    <a:pt x="0" y="292608"/>
                  </a:lnTo>
                  <a:lnTo>
                    <a:pt x="1524" y="294132"/>
                  </a:lnTo>
                  <a:lnTo>
                    <a:pt x="3048" y="292608"/>
                  </a:lnTo>
                  <a:close/>
                </a:path>
                <a:path w="467995" h="415289">
                  <a:moveTo>
                    <a:pt x="3048" y="286512"/>
                  </a:moveTo>
                  <a:lnTo>
                    <a:pt x="1524" y="284988"/>
                  </a:lnTo>
                  <a:lnTo>
                    <a:pt x="0" y="286512"/>
                  </a:lnTo>
                  <a:lnTo>
                    <a:pt x="1524" y="288036"/>
                  </a:lnTo>
                  <a:lnTo>
                    <a:pt x="3048" y="286512"/>
                  </a:lnTo>
                  <a:close/>
                </a:path>
                <a:path w="467995" h="415289">
                  <a:moveTo>
                    <a:pt x="3048" y="280416"/>
                  </a:moveTo>
                  <a:lnTo>
                    <a:pt x="1524" y="278892"/>
                  </a:lnTo>
                  <a:lnTo>
                    <a:pt x="0" y="280416"/>
                  </a:lnTo>
                  <a:lnTo>
                    <a:pt x="1524" y="281940"/>
                  </a:lnTo>
                  <a:lnTo>
                    <a:pt x="3048" y="280416"/>
                  </a:lnTo>
                  <a:close/>
                </a:path>
                <a:path w="467995" h="415289">
                  <a:moveTo>
                    <a:pt x="3048" y="274320"/>
                  </a:moveTo>
                  <a:lnTo>
                    <a:pt x="1524" y="272796"/>
                  </a:lnTo>
                  <a:lnTo>
                    <a:pt x="0" y="274320"/>
                  </a:lnTo>
                  <a:lnTo>
                    <a:pt x="1524" y="275844"/>
                  </a:lnTo>
                  <a:lnTo>
                    <a:pt x="3048" y="274320"/>
                  </a:lnTo>
                  <a:close/>
                </a:path>
                <a:path w="467995" h="415289">
                  <a:moveTo>
                    <a:pt x="3048" y="268224"/>
                  </a:moveTo>
                  <a:lnTo>
                    <a:pt x="1524" y="266700"/>
                  </a:lnTo>
                  <a:lnTo>
                    <a:pt x="0" y="268224"/>
                  </a:lnTo>
                  <a:lnTo>
                    <a:pt x="1524" y="269748"/>
                  </a:lnTo>
                  <a:lnTo>
                    <a:pt x="3048" y="268224"/>
                  </a:lnTo>
                  <a:close/>
                </a:path>
                <a:path w="467995" h="415289">
                  <a:moveTo>
                    <a:pt x="3048" y="262128"/>
                  </a:moveTo>
                  <a:lnTo>
                    <a:pt x="1524" y="260604"/>
                  </a:lnTo>
                  <a:lnTo>
                    <a:pt x="0" y="262128"/>
                  </a:lnTo>
                  <a:lnTo>
                    <a:pt x="1524" y="263652"/>
                  </a:lnTo>
                  <a:lnTo>
                    <a:pt x="3048" y="262128"/>
                  </a:lnTo>
                  <a:close/>
                </a:path>
                <a:path w="467995" h="415289">
                  <a:moveTo>
                    <a:pt x="3048" y="256032"/>
                  </a:moveTo>
                  <a:lnTo>
                    <a:pt x="1524" y="254508"/>
                  </a:lnTo>
                  <a:lnTo>
                    <a:pt x="0" y="256032"/>
                  </a:lnTo>
                  <a:lnTo>
                    <a:pt x="1524" y="257556"/>
                  </a:lnTo>
                  <a:lnTo>
                    <a:pt x="3048" y="256032"/>
                  </a:lnTo>
                  <a:close/>
                </a:path>
                <a:path w="467995" h="415289">
                  <a:moveTo>
                    <a:pt x="3048" y="249936"/>
                  </a:moveTo>
                  <a:lnTo>
                    <a:pt x="1524" y="248412"/>
                  </a:lnTo>
                  <a:lnTo>
                    <a:pt x="0" y="249936"/>
                  </a:lnTo>
                  <a:lnTo>
                    <a:pt x="1524" y="251460"/>
                  </a:lnTo>
                  <a:lnTo>
                    <a:pt x="3048" y="249936"/>
                  </a:lnTo>
                  <a:close/>
                </a:path>
                <a:path w="467995" h="415289">
                  <a:moveTo>
                    <a:pt x="3048" y="243840"/>
                  </a:moveTo>
                  <a:lnTo>
                    <a:pt x="1524" y="242316"/>
                  </a:lnTo>
                  <a:lnTo>
                    <a:pt x="0" y="243840"/>
                  </a:lnTo>
                  <a:lnTo>
                    <a:pt x="1524" y="245364"/>
                  </a:lnTo>
                  <a:lnTo>
                    <a:pt x="3048" y="243840"/>
                  </a:lnTo>
                  <a:close/>
                </a:path>
                <a:path w="467995" h="415289">
                  <a:moveTo>
                    <a:pt x="3048" y="237744"/>
                  </a:moveTo>
                  <a:lnTo>
                    <a:pt x="1524" y="236220"/>
                  </a:lnTo>
                  <a:lnTo>
                    <a:pt x="0" y="237744"/>
                  </a:lnTo>
                  <a:lnTo>
                    <a:pt x="1524" y="239268"/>
                  </a:lnTo>
                  <a:lnTo>
                    <a:pt x="3048" y="237744"/>
                  </a:lnTo>
                  <a:close/>
                </a:path>
                <a:path w="467995" h="415289">
                  <a:moveTo>
                    <a:pt x="3048" y="231648"/>
                  </a:moveTo>
                  <a:lnTo>
                    <a:pt x="1524" y="230124"/>
                  </a:lnTo>
                  <a:lnTo>
                    <a:pt x="0" y="231648"/>
                  </a:lnTo>
                  <a:lnTo>
                    <a:pt x="1524" y="233172"/>
                  </a:lnTo>
                  <a:lnTo>
                    <a:pt x="3048" y="231648"/>
                  </a:lnTo>
                  <a:close/>
                </a:path>
                <a:path w="467995" h="415289">
                  <a:moveTo>
                    <a:pt x="3048" y="225552"/>
                  </a:moveTo>
                  <a:lnTo>
                    <a:pt x="1524" y="224028"/>
                  </a:lnTo>
                  <a:lnTo>
                    <a:pt x="0" y="225552"/>
                  </a:lnTo>
                  <a:lnTo>
                    <a:pt x="1524" y="227076"/>
                  </a:lnTo>
                  <a:lnTo>
                    <a:pt x="3048" y="225552"/>
                  </a:lnTo>
                  <a:close/>
                </a:path>
                <a:path w="467995" h="415289">
                  <a:moveTo>
                    <a:pt x="3048" y="219456"/>
                  </a:moveTo>
                  <a:lnTo>
                    <a:pt x="1524" y="217932"/>
                  </a:lnTo>
                  <a:lnTo>
                    <a:pt x="0" y="219456"/>
                  </a:lnTo>
                  <a:lnTo>
                    <a:pt x="1524" y="220980"/>
                  </a:lnTo>
                  <a:lnTo>
                    <a:pt x="3048" y="219456"/>
                  </a:lnTo>
                  <a:close/>
                </a:path>
                <a:path w="467995" h="415289">
                  <a:moveTo>
                    <a:pt x="3048" y="213360"/>
                  </a:moveTo>
                  <a:lnTo>
                    <a:pt x="1524" y="211836"/>
                  </a:lnTo>
                  <a:lnTo>
                    <a:pt x="0" y="213360"/>
                  </a:lnTo>
                  <a:lnTo>
                    <a:pt x="1524" y="214884"/>
                  </a:lnTo>
                  <a:lnTo>
                    <a:pt x="3048" y="213360"/>
                  </a:lnTo>
                  <a:close/>
                </a:path>
                <a:path w="467995" h="415289">
                  <a:moveTo>
                    <a:pt x="3048" y="207264"/>
                  </a:moveTo>
                  <a:lnTo>
                    <a:pt x="1524" y="205740"/>
                  </a:lnTo>
                  <a:lnTo>
                    <a:pt x="0" y="207264"/>
                  </a:lnTo>
                  <a:lnTo>
                    <a:pt x="1524" y="208788"/>
                  </a:lnTo>
                  <a:lnTo>
                    <a:pt x="3048" y="207264"/>
                  </a:lnTo>
                  <a:close/>
                </a:path>
                <a:path w="467995" h="415289">
                  <a:moveTo>
                    <a:pt x="3048" y="201168"/>
                  </a:moveTo>
                  <a:lnTo>
                    <a:pt x="1524" y="199644"/>
                  </a:lnTo>
                  <a:lnTo>
                    <a:pt x="0" y="201168"/>
                  </a:lnTo>
                  <a:lnTo>
                    <a:pt x="1524" y="202692"/>
                  </a:lnTo>
                  <a:lnTo>
                    <a:pt x="3048" y="201168"/>
                  </a:lnTo>
                  <a:close/>
                </a:path>
                <a:path w="467995" h="415289">
                  <a:moveTo>
                    <a:pt x="3048" y="195072"/>
                  </a:moveTo>
                  <a:lnTo>
                    <a:pt x="1524" y="193548"/>
                  </a:lnTo>
                  <a:lnTo>
                    <a:pt x="0" y="195072"/>
                  </a:lnTo>
                  <a:lnTo>
                    <a:pt x="1524" y="196596"/>
                  </a:lnTo>
                  <a:lnTo>
                    <a:pt x="3048" y="195072"/>
                  </a:lnTo>
                  <a:close/>
                </a:path>
                <a:path w="467995" h="415289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467995" h="415289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467995" h="415289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467995" h="415289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467995" h="415289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467995" h="415289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467995" h="415289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467995" h="415289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467995" h="415289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467995" h="415289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467995" h="415289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467995" h="415289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467995" h="415289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467995" h="415289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467995" h="415289">
                  <a:moveTo>
                    <a:pt x="3048" y="104394"/>
                  </a:moveTo>
                  <a:lnTo>
                    <a:pt x="1524" y="102870"/>
                  </a:ln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close/>
                </a:path>
                <a:path w="467995" h="415289">
                  <a:moveTo>
                    <a:pt x="3048" y="98298"/>
                  </a:moveTo>
                  <a:lnTo>
                    <a:pt x="1524" y="96774"/>
                  </a:ln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close/>
                </a:path>
                <a:path w="467995" h="415289">
                  <a:moveTo>
                    <a:pt x="3048" y="92202"/>
                  </a:moveTo>
                  <a:lnTo>
                    <a:pt x="1524" y="90678"/>
                  </a:lnTo>
                  <a:lnTo>
                    <a:pt x="0" y="92202"/>
                  </a:lnTo>
                  <a:lnTo>
                    <a:pt x="1524" y="93726"/>
                  </a:lnTo>
                  <a:lnTo>
                    <a:pt x="3048" y="92202"/>
                  </a:lnTo>
                  <a:close/>
                </a:path>
                <a:path w="467995" h="415289">
                  <a:moveTo>
                    <a:pt x="3048" y="86106"/>
                  </a:moveTo>
                  <a:lnTo>
                    <a:pt x="1524" y="84582"/>
                  </a:ln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close/>
                </a:path>
                <a:path w="467995" h="415289">
                  <a:moveTo>
                    <a:pt x="3048" y="80010"/>
                  </a:moveTo>
                  <a:lnTo>
                    <a:pt x="1524" y="78486"/>
                  </a:ln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close/>
                </a:path>
                <a:path w="467995" h="415289">
                  <a:moveTo>
                    <a:pt x="3048" y="73914"/>
                  </a:moveTo>
                  <a:lnTo>
                    <a:pt x="1524" y="72390"/>
                  </a:lnTo>
                  <a:lnTo>
                    <a:pt x="0" y="73914"/>
                  </a:lnTo>
                  <a:lnTo>
                    <a:pt x="1524" y="75438"/>
                  </a:lnTo>
                  <a:lnTo>
                    <a:pt x="3048" y="73914"/>
                  </a:lnTo>
                  <a:close/>
                </a:path>
                <a:path w="467995" h="415289">
                  <a:moveTo>
                    <a:pt x="3048" y="67818"/>
                  </a:moveTo>
                  <a:lnTo>
                    <a:pt x="1524" y="66294"/>
                  </a:lnTo>
                  <a:lnTo>
                    <a:pt x="0" y="67818"/>
                  </a:lnTo>
                  <a:lnTo>
                    <a:pt x="1524" y="69342"/>
                  </a:lnTo>
                  <a:lnTo>
                    <a:pt x="3048" y="67818"/>
                  </a:lnTo>
                  <a:close/>
                </a:path>
                <a:path w="467995" h="415289">
                  <a:moveTo>
                    <a:pt x="3048" y="61722"/>
                  </a:moveTo>
                  <a:lnTo>
                    <a:pt x="1524" y="60198"/>
                  </a:lnTo>
                  <a:lnTo>
                    <a:pt x="0" y="61722"/>
                  </a:lnTo>
                  <a:lnTo>
                    <a:pt x="1524" y="63246"/>
                  </a:lnTo>
                  <a:lnTo>
                    <a:pt x="3048" y="61722"/>
                  </a:lnTo>
                  <a:close/>
                </a:path>
                <a:path w="467995" h="415289">
                  <a:moveTo>
                    <a:pt x="3048" y="55626"/>
                  </a:moveTo>
                  <a:lnTo>
                    <a:pt x="1524" y="54102"/>
                  </a:lnTo>
                  <a:lnTo>
                    <a:pt x="0" y="55626"/>
                  </a:lnTo>
                  <a:lnTo>
                    <a:pt x="1524" y="57150"/>
                  </a:lnTo>
                  <a:lnTo>
                    <a:pt x="3048" y="55626"/>
                  </a:lnTo>
                  <a:close/>
                </a:path>
                <a:path w="467995" h="415289">
                  <a:moveTo>
                    <a:pt x="3048" y="49530"/>
                  </a:moveTo>
                  <a:lnTo>
                    <a:pt x="1524" y="48006"/>
                  </a:lnTo>
                  <a:lnTo>
                    <a:pt x="0" y="49530"/>
                  </a:lnTo>
                  <a:lnTo>
                    <a:pt x="1524" y="51054"/>
                  </a:lnTo>
                  <a:lnTo>
                    <a:pt x="3048" y="49530"/>
                  </a:lnTo>
                  <a:close/>
                </a:path>
                <a:path w="467995" h="415289">
                  <a:moveTo>
                    <a:pt x="3048" y="43434"/>
                  </a:moveTo>
                  <a:lnTo>
                    <a:pt x="1524" y="41910"/>
                  </a:lnTo>
                  <a:lnTo>
                    <a:pt x="0" y="43434"/>
                  </a:lnTo>
                  <a:lnTo>
                    <a:pt x="1524" y="44958"/>
                  </a:lnTo>
                  <a:lnTo>
                    <a:pt x="3048" y="43434"/>
                  </a:lnTo>
                  <a:close/>
                </a:path>
                <a:path w="467995" h="415289">
                  <a:moveTo>
                    <a:pt x="3048" y="37338"/>
                  </a:moveTo>
                  <a:lnTo>
                    <a:pt x="1524" y="36576"/>
                  </a:lnTo>
                  <a:lnTo>
                    <a:pt x="0" y="37338"/>
                  </a:lnTo>
                  <a:lnTo>
                    <a:pt x="1524" y="38862"/>
                  </a:lnTo>
                  <a:lnTo>
                    <a:pt x="3048" y="37338"/>
                  </a:lnTo>
                  <a:close/>
                </a:path>
                <a:path w="467995" h="415289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467995" h="415289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467995" h="415289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467995" h="415289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467995" h="415289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467995" h="415289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467995" h="415289">
                  <a:moveTo>
                    <a:pt x="374904" y="413766"/>
                  </a:moveTo>
                  <a:lnTo>
                    <a:pt x="373380" y="412242"/>
                  </a:lnTo>
                  <a:lnTo>
                    <a:pt x="371856" y="413766"/>
                  </a:lnTo>
                  <a:lnTo>
                    <a:pt x="373380" y="415290"/>
                  </a:lnTo>
                  <a:lnTo>
                    <a:pt x="374904" y="413766"/>
                  </a:lnTo>
                  <a:close/>
                </a:path>
                <a:path w="467995" h="415289">
                  <a:moveTo>
                    <a:pt x="374904" y="407670"/>
                  </a:moveTo>
                  <a:lnTo>
                    <a:pt x="373380" y="406146"/>
                  </a:lnTo>
                  <a:lnTo>
                    <a:pt x="371856" y="407670"/>
                  </a:lnTo>
                  <a:lnTo>
                    <a:pt x="373380" y="409194"/>
                  </a:lnTo>
                  <a:lnTo>
                    <a:pt x="374904" y="407670"/>
                  </a:lnTo>
                  <a:close/>
                </a:path>
                <a:path w="467995" h="415289">
                  <a:moveTo>
                    <a:pt x="374904" y="401574"/>
                  </a:moveTo>
                  <a:lnTo>
                    <a:pt x="373380" y="400050"/>
                  </a:lnTo>
                  <a:lnTo>
                    <a:pt x="371856" y="401574"/>
                  </a:lnTo>
                  <a:lnTo>
                    <a:pt x="373380" y="403098"/>
                  </a:lnTo>
                  <a:lnTo>
                    <a:pt x="374904" y="401574"/>
                  </a:lnTo>
                  <a:close/>
                </a:path>
                <a:path w="467995" h="415289">
                  <a:moveTo>
                    <a:pt x="374904" y="395478"/>
                  </a:moveTo>
                  <a:lnTo>
                    <a:pt x="373380" y="393954"/>
                  </a:lnTo>
                  <a:lnTo>
                    <a:pt x="371856" y="395478"/>
                  </a:lnTo>
                  <a:lnTo>
                    <a:pt x="373380" y="397002"/>
                  </a:lnTo>
                  <a:lnTo>
                    <a:pt x="374904" y="395478"/>
                  </a:lnTo>
                  <a:close/>
                </a:path>
                <a:path w="467995" h="415289">
                  <a:moveTo>
                    <a:pt x="374904" y="389382"/>
                  </a:moveTo>
                  <a:lnTo>
                    <a:pt x="373380" y="387858"/>
                  </a:lnTo>
                  <a:lnTo>
                    <a:pt x="371856" y="389382"/>
                  </a:lnTo>
                  <a:lnTo>
                    <a:pt x="373380" y="390906"/>
                  </a:lnTo>
                  <a:lnTo>
                    <a:pt x="374904" y="389382"/>
                  </a:lnTo>
                  <a:close/>
                </a:path>
                <a:path w="467995" h="415289">
                  <a:moveTo>
                    <a:pt x="374904" y="383286"/>
                  </a:moveTo>
                  <a:lnTo>
                    <a:pt x="373380" y="381762"/>
                  </a:lnTo>
                  <a:lnTo>
                    <a:pt x="371856" y="383286"/>
                  </a:lnTo>
                  <a:lnTo>
                    <a:pt x="373380" y="384810"/>
                  </a:lnTo>
                  <a:lnTo>
                    <a:pt x="374904" y="383286"/>
                  </a:lnTo>
                  <a:close/>
                </a:path>
                <a:path w="467995" h="415289">
                  <a:moveTo>
                    <a:pt x="374904" y="377190"/>
                  </a:moveTo>
                  <a:lnTo>
                    <a:pt x="373380" y="375666"/>
                  </a:lnTo>
                  <a:lnTo>
                    <a:pt x="371856" y="377190"/>
                  </a:lnTo>
                  <a:lnTo>
                    <a:pt x="373380" y="378714"/>
                  </a:lnTo>
                  <a:lnTo>
                    <a:pt x="374904" y="377190"/>
                  </a:lnTo>
                  <a:close/>
                </a:path>
                <a:path w="467995" h="415289">
                  <a:moveTo>
                    <a:pt x="374904" y="371094"/>
                  </a:moveTo>
                  <a:lnTo>
                    <a:pt x="373380" y="369570"/>
                  </a:lnTo>
                  <a:lnTo>
                    <a:pt x="371856" y="371094"/>
                  </a:lnTo>
                  <a:lnTo>
                    <a:pt x="373380" y="372618"/>
                  </a:lnTo>
                  <a:lnTo>
                    <a:pt x="374904" y="371094"/>
                  </a:lnTo>
                  <a:close/>
                </a:path>
                <a:path w="467995" h="415289">
                  <a:moveTo>
                    <a:pt x="374904" y="364998"/>
                  </a:moveTo>
                  <a:lnTo>
                    <a:pt x="373380" y="363474"/>
                  </a:lnTo>
                  <a:lnTo>
                    <a:pt x="371856" y="364998"/>
                  </a:lnTo>
                  <a:lnTo>
                    <a:pt x="373380" y="366522"/>
                  </a:lnTo>
                  <a:lnTo>
                    <a:pt x="374904" y="364998"/>
                  </a:lnTo>
                  <a:close/>
                </a:path>
                <a:path w="467995" h="415289">
                  <a:moveTo>
                    <a:pt x="374904" y="358902"/>
                  </a:moveTo>
                  <a:lnTo>
                    <a:pt x="373380" y="357378"/>
                  </a:lnTo>
                  <a:lnTo>
                    <a:pt x="371856" y="358902"/>
                  </a:lnTo>
                  <a:lnTo>
                    <a:pt x="373380" y="360426"/>
                  </a:lnTo>
                  <a:lnTo>
                    <a:pt x="374904" y="358902"/>
                  </a:lnTo>
                  <a:close/>
                </a:path>
                <a:path w="467995" h="415289">
                  <a:moveTo>
                    <a:pt x="374904" y="352806"/>
                  </a:moveTo>
                  <a:lnTo>
                    <a:pt x="373380" y="351282"/>
                  </a:lnTo>
                  <a:lnTo>
                    <a:pt x="371856" y="352806"/>
                  </a:lnTo>
                  <a:lnTo>
                    <a:pt x="373380" y="354330"/>
                  </a:lnTo>
                  <a:lnTo>
                    <a:pt x="374904" y="352806"/>
                  </a:lnTo>
                  <a:close/>
                </a:path>
                <a:path w="467995" h="415289">
                  <a:moveTo>
                    <a:pt x="374904" y="347472"/>
                  </a:moveTo>
                  <a:lnTo>
                    <a:pt x="373380" y="345948"/>
                  </a:lnTo>
                  <a:lnTo>
                    <a:pt x="371856" y="347472"/>
                  </a:lnTo>
                  <a:lnTo>
                    <a:pt x="373380" y="348996"/>
                  </a:lnTo>
                  <a:lnTo>
                    <a:pt x="374904" y="347472"/>
                  </a:lnTo>
                  <a:close/>
                </a:path>
                <a:path w="467995" h="415289">
                  <a:moveTo>
                    <a:pt x="374904" y="341376"/>
                  </a:moveTo>
                  <a:lnTo>
                    <a:pt x="373380" y="339852"/>
                  </a:lnTo>
                  <a:lnTo>
                    <a:pt x="371856" y="341376"/>
                  </a:lnTo>
                  <a:lnTo>
                    <a:pt x="373380" y="342900"/>
                  </a:lnTo>
                  <a:lnTo>
                    <a:pt x="374904" y="341376"/>
                  </a:lnTo>
                  <a:close/>
                </a:path>
                <a:path w="467995" h="415289">
                  <a:moveTo>
                    <a:pt x="374904" y="335280"/>
                  </a:moveTo>
                  <a:lnTo>
                    <a:pt x="373380" y="333756"/>
                  </a:lnTo>
                  <a:lnTo>
                    <a:pt x="371856" y="335280"/>
                  </a:lnTo>
                  <a:lnTo>
                    <a:pt x="373380" y="336804"/>
                  </a:lnTo>
                  <a:lnTo>
                    <a:pt x="374904" y="335280"/>
                  </a:lnTo>
                  <a:close/>
                </a:path>
                <a:path w="467995" h="415289">
                  <a:moveTo>
                    <a:pt x="374904" y="329184"/>
                  </a:moveTo>
                  <a:lnTo>
                    <a:pt x="373380" y="327660"/>
                  </a:lnTo>
                  <a:lnTo>
                    <a:pt x="371856" y="329184"/>
                  </a:lnTo>
                  <a:lnTo>
                    <a:pt x="373380" y="330708"/>
                  </a:lnTo>
                  <a:lnTo>
                    <a:pt x="374904" y="329184"/>
                  </a:lnTo>
                  <a:close/>
                </a:path>
                <a:path w="467995" h="415289">
                  <a:moveTo>
                    <a:pt x="374904" y="323088"/>
                  </a:moveTo>
                  <a:lnTo>
                    <a:pt x="373380" y="321564"/>
                  </a:lnTo>
                  <a:lnTo>
                    <a:pt x="371856" y="323088"/>
                  </a:lnTo>
                  <a:lnTo>
                    <a:pt x="373380" y="324612"/>
                  </a:lnTo>
                  <a:lnTo>
                    <a:pt x="374904" y="323088"/>
                  </a:lnTo>
                  <a:close/>
                </a:path>
                <a:path w="467995" h="415289">
                  <a:moveTo>
                    <a:pt x="374904" y="316992"/>
                  </a:moveTo>
                  <a:lnTo>
                    <a:pt x="373380" y="315468"/>
                  </a:lnTo>
                  <a:lnTo>
                    <a:pt x="371856" y="316992"/>
                  </a:lnTo>
                  <a:lnTo>
                    <a:pt x="373380" y="318516"/>
                  </a:lnTo>
                  <a:lnTo>
                    <a:pt x="374904" y="316992"/>
                  </a:lnTo>
                  <a:close/>
                </a:path>
                <a:path w="467995" h="415289">
                  <a:moveTo>
                    <a:pt x="374904" y="310896"/>
                  </a:moveTo>
                  <a:lnTo>
                    <a:pt x="373380" y="309372"/>
                  </a:lnTo>
                  <a:lnTo>
                    <a:pt x="371856" y="310896"/>
                  </a:lnTo>
                  <a:lnTo>
                    <a:pt x="373380" y="312420"/>
                  </a:lnTo>
                  <a:lnTo>
                    <a:pt x="374904" y="310896"/>
                  </a:lnTo>
                  <a:close/>
                </a:path>
                <a:path w="467995" h="415289">
                  <a:moveTo>
                    <a:pt x="374904" y="304800"/>
                  </a:moveTo>
                  <a:lnTo>
                    <a:pt x="373380" y="303276"/>
                  </a:lnTo>
                  <a:lnTo>
                    <a:pt x="371856" y="304800"/>
                  </a:lnTo>
                  <a:lnTo>
                    <a:pt x="373380" y="306324"/>
                  </a:lnTo>
                  <a:lnTo>
                    <a:pt x="374904" y="304800"/>
                  </a:lnTo>
                  <a:close/>
                </a:path>
                <a:path w="467995" h="415289">
                  <a:moveTo>
                    <a:pt x="374904" y="298704"/>
                  </a:moveTo>
                  <a:lnTo>
                    <a:pt x="373380" y="297180"/>
                  </a:lnTo>
                  <a:lnTo>
                    <a:pt x="371856" y="298704"/>
                  </a:lnTo>
                  <a:lnTo>
                    <a:pt x="373380" y="300228"/>
                  </a:lnTo>
                  <a:lnTo>
                    <a:pt x="374904" y="298704"/>
                  </a:lnTo>
                  <a:close/>
                </a:path>
                <a:path w="467995" h="415289">
                  <a:moveTo>
                    <a:pt x="374904" y="292608"/>
                  </a:moveTo>
                  <a:lnTo>
                    <a:pt x="373380" y="291084"/>
                  </a:lnTo>
                  <a:lnTo>
                    <a:pt x="371856" y="292608"/>
                  </a:lnTo>
                  <a:lnTo>
                    <a:pt x="373380" y="294132"/>
                  </a:lnTo>
                  <a:lnTo>
                    <a:pt x="374904" y="292608"/>
                  </a:lnTo>
                  <a:close/>
                </a:path>
                <a:path w="467995" h="415289">
                  <a:moveTo>
                    <a:pt x="374904" y="286512"/>
                  </a:moveTo>
                  <a:lnTo>
                    <a:pt x="373380" y="284988"/>
                  </a:lnTo>
                  <a:lnTo>
                    <a:pt x="371856" y="286512"/>
                  </a:lnTo>
                  <a:lnTo>
                    <a:pt x="373380" y="288036"/>
                  </a:lnTo>
                  <a:lnTo>
                    <a:pt x="374904" y="286512"/>
                  </a:lnTo>
                  <a:close/>
                </a:path>
                <a:path w="467995" h="415289">
                  <a:moveTo>
                    <a:pt x="374904" y="280416"/>
                  </a:moveTo>
                  <a:lnTo>
                    <a:pt x="373380" y="278892"/>
                  </a:lnTo>
                  <a:lnTo>
                    <a:pt x="371856" y="280416"/>
                  </a:lnTo>
                  <a:lnTo>
                    <a:pt x="373380" y="281940"/>
                  </a:lnTo>
                  <a:lnTo>
                    <a:pt x="374904" y="280416"/>
                  </a:lnTo>
                  <a:close/>
                </a:path>
                <a:path w="467995" h="415289">
                  <a:moveTo>
                    <a:pt x="374904" y="274320"/>
                  </a:moveTo>
                  <a:lnTo>
                    <a:pt x="373380" y="272796"/>
                  </a:lnTo>
                  <a:lnTo>
                    <a:pt x="371856" y="274320"/>
                  </a:lnTo>
                  <a:lnTo>
                    <a:pt x="373380" y="275844"/>
                  </a:lnTo>
                  <a:lnTo>
                    <a:pt x="374904" y="274320"/>
                  </a:lnTo>
                  <a:close/>
                </a:path>
                <a:path w="467995" h="415289">
                  <a:moveTo>
                    <a:pt x="374904" y="268224"/>
                  </a:moveTo>
                  <a:lnTo>
                    <a:pt x="373380" y="266700"/>
                  </a:lnTo>
                  <a:lnTo>
                    <a:pt x="371856" y="268224"/>
                  </a:lnTo>
                  <a:lnTo>
                    <a:pt x="373380" y="269748"/>
                  </a:lnTo>
                  <a:lnTo>
                    <a:pt x="374904" y="268224"/>
                  </a:lnTo>
                  <a:close/>
                </a:path>
                <a:path w="467995" h="415289">
                  <a:moveTo>
                    <a:pt x="374904" y="262128"/>
                  </a:moveTo>
                  <a:lnTo>
                    <a:pt x="373380" y="260604"/>
                  </a:lnTo>
                  <a:lnTo>
                    <a:pt x="371856" y="262128"/>
                  </a:lnTo>
                  <a:lnTo>
                    <a:pt x="373380" y="263652"/>
                  </a:lnTo>
                  <a:lnTo>
                    <a:pt x="374904" y="262128"/>
                  </a:lnTo>
                  <a:close/>
                </a:path>
                <a:path w="467995" h="415289">
                  <a:moveTo>
                    <a:pt x="374904" y="256032"/>
                  </a:moveTo>
                  <a:lnTo>
                    <a:pt x="373380" y="254508"/>
                  </a:lnTo>
                  <a:lnTo>
                    <a:pt x="371856" y="256032"/>
                  </a:lnTo>
                  <a:lnTo>
                    <a:pt x="373380" y="257556"/>
                  </a:lnTo>
                  <a:lnTo>
                    <a:pt x="374904" y="256032"/>
                  </a:lnTo>
                  <a:close/>
                </a:path>
                <a:path w="467995" h="415289">
                  <a:moveTo>
                    <a:pt x="374904" y="249936"/>
                  </a:moveTo>
                  <a:lnTo>
                    <a:pt x="373380" y="248412"/>
                  </a:lnTo>
                  <a:lnTo>
                    <a:pt x="371856" y="249936"/>
                  </a:lnTo>
                  <a:lnTo>
                    <a:pt x="373380" y="251460"/>
                  </a:lnTo>
                  <a:lnTo>
                    <a:pt x="374904" y="249936"/>
                  </a:lnTo>
                  <a:close/>
                </a:path>
                <a:path w="467995" h="415289">
                  <a:moveTo>
                    <a:pt x="374904" y="243840"/>
                  </a:moveTo>
                  <a:lnTo>
                    <a:pt x="373380" y="242316"/>
                  </a:lnTo>
                  <a:lnTo>
                    <a:pt x="371856" y="243840"/>
                  </a:lnTo>
                  <a:lnTo>
                    <a:pt x="373380" y="245364"/>
                  </a:lnTo>
                  <a:lnTo>
                    <a:pt x="374904" y="243840"/>
                  </a:lnTo>
                  <a:close/>
                </a:path>
                <a:path w="467995" h="415289">
                  <a:moveTo>
                    <a:pt x="374904" y="237744"/>
                  </a:moveTo>
                  <a:lnTo>
                    <a:pt x="373380" y="236220"/>
                  </a:lnTo>
                  <a:lnTo>
                    <a:pt x="371856" y="237744"/>
                  </a:lnTo>
                  <a:lnTo>
                    <a:pt x="373380" y="239268"/>
                  </a:lnTo>
                  <a:lnTo>
                    <a:pt x="374904" y="237744"/>
                  </a:lnTo>
                  <a:close/>
                </a:path>
                <a:path w="467995" h="415289">
                  <a:moveTo>
                    <a:pt x="374904" y="231648"/>
                  </a:moveTo>
                  <a:lnTo>
                    <a:pt x="373380" y="230124"/>
                  </a:lnTo>
                  <a:lnTo>
                    <a:pt x="371856" y="231648"/>
                  </a:lnTo>
                  <a:lnTo>
                    <a:pt x="373380" y="233172"/>
                  </a:lnTo>
                  <a:lnTo>
                    <a:pt x="374904" y="231648"/>
                  </a:lnTo>
                  <a:close/>
                </a:path>
                <a:path w="467995" h="415289">
                  <a:moveTo>
                    <a:pt x="374904" y="225552"/>
                  </a:moveTo>
                  <a:lnTo>
                    <a:pt x="373380" y="224028"/>
                  </a:lnTo>
                  <a:lnTo>
                    <a:pt x="371856" y="225552"/>
                  </a:lnTo>
                  <a:lnTo>
                    <a:pt x="373380" y="227076"/>
                  </a:lnTo>
                  <a:lnTo>
                    <a:pt x="374904" y="225552"/>
                  </a:lnTo>
                  <a:close/>
                </a:path>
                <a:path w="467995" h="415289">
                  <a:moveTo>
                    <a:pt x="374904" y="219456"/>
                  </a:moveTo>
                  <a:lnTo>
                    <a:pt x="373380" y="217932"/>
                  </a:lnTo>
                  <a:lnTo>
                    <a:pt x="371856" y="219456"/>
                  </a:lnTo>
                  <a:lnTo>
                    <a:pt x="373380" y="220980"/>
                  </a:lnTo>
                  <a:lnTo>
                    <a:pt x="374904" y="219456"/>
                  </a:lnTo>
                  <a:close/>
                </a:path>
                <a:path w="467995" h="415289">
                  <a:moveTo>
                    <a:pt x="374904" y="213360"/>
                  </a:moveTo>
                  <a:lnTo>
                    <a:pt x="373380" y="211836"/>
                  </a:lnTo>
                  <a:lnTo>
                    <a:pt x="371856" y="213360"/>
                  </a:lnTo>
                  <a:lnTo>
                    <a:pt x="373380" y="214884"/>
                  </a:lnTo>
                  <a:lnTo>
                    <a:pt x="374904" y="213360"/>
                  </a:lnTo>
                  <a:close/>
                </a:path>
                <a:path w="467995" h="415289">
                  <a:moveTo>
                    <a:pt x="374904" y="201168"/>
                  </a:moveTo>
                  <a:lnTo>
                    <a:pt x="373380" y="199644"/>
                  </a:lnTo>
                  <a:lnTo>
                    <a:pt x="371856" y="201168"/>
                  </a:lnTo>
                  <a:lnTo>
                    <a:pt x="373380" y="202692"/>
                  </a:lnTo>
                  <a:lnTo>
                    <a:pt x="374904" y="201168"/>
                  </a:lnTo>
                  <a:close/>
                </a:path>
                <a:path w="467995" h="415289">
                  <a:moveTo>
                    <a:pt x="374904" y="195072"/>
                  </a:moveTo>
                  <a:lnTo>
                    <a:pt x="373380" y="193548"/>
                  </a:lnTo>
                  <a:lnTo>
                    <a:pt x="371856" y="195072"/>
                  </a:lnTo>
                  <a:lnTo>
                    <a:pt x="373380" y="196596"/>
                  </a:lnTo>
                  <a:lnTo>
                    <a:pt x="374904" y="195072"/>
                  </a:lnTo>
                  <a:close/>
                </a:path>
                <a:path w="467995" h="415289">
                  <a:moveTo>
                    <a:pt x="374904" y="189738"/>
                  </a:moveTo>
                  <a:lnTo>
                    <a:pt x="373380" y="188214"/>
                  </a:lnTo>
                  <a:lnTo>
                    <a:pt x="371856" y="189738"/>
                  </a:lnTo>
                  <a:lnTo>
                    <a:pt x="373380" y="191262"/>
                  </a:lnTo>
                  <a:lnTo>
                    <a:pt x="374904" y="189738"/>
                  </a:lnTo>
                  <a:close/>
                </a:path>
                <a:path w="467995" h="415289">
                  <a:moveTo>
                    <a:pt x="374904" y="183642"/>
                  </a:moveTo>
                  <a:lnTo>
                    <a:pt x="373380" y="182118"/>
                  </a:lnTo>
                  <a:lnTo>
                    <a:pt x="371856" y="183642"/>
                  </a:lnTo>
                  <a:lnTo>
                    <a:pt x="373380" y="185166"/>
                  </a:lnTo>
                  <a:lnTo>
                    <a:pt x="374904" y="183642"/>
                  </a:lnTo>
                  <a:close/>
                </a:path>
                <a:path w="467995" h="415289">
                  <a:moveTo>
                    <a:pt x="374904" y="177546"/>
                  </a:moveTo>
                  <a:lnTo>
                    <a:pt x="373380" y="176022"/>
                  </a:lnTo>
                  <a:lnTo>
                    <a:pt x="371856" y="177546"/>
                  </a:lnTo>
                  <a:lnTo>
                    <a:pt x="373380" y="179070"/>
                  </a:lnTo>
                  <a:lnTo>
                    <a:pt x="374904" y="177546"/>
                  </a:lnTo>
                  <a:close/>
                </a:path>
                <a:path w="467995" h="415289">
                  <a:moveTo>
                    <a:pt x="374904" y="171450"/>
                  </a:moveTo>
                  <a:lnTo>
                    <a:pt x="373380" y="169926"/>
                  </a:lnTo>
                  <a:lnTo>
                    <a:pt x="371856" y="171450"/>
                  </a:lnTo>
                  <a:lnTo>
                    <a:pt x="373380" y="172974"/>
                  </a:lnTo>
                  <a:lnTo>
                    <a:pt x="374904" y="171450"/>
                  </a:lnTo>
                  <a:close/>
                </a:path>
                <a:path w="467995" h="415289">
                  <a:moveTo>
                    <a:pt x="374904" y="165354"/>
                  </a:moveTo>
                  <a:lnTo>
                    <a:pt x="373380" y="163830"/>
                  </a:lnTo>
                  <a:lnTo>
                    <a:pt x="371856" y="165354"/>
                  </a:lnTo>
                  <a:lnTo>
                    <a:pt x="373380" y="166878"/>
                  </a:lnTo>
                  <a:lnTo>
                    <a:pt x="374904" y="165354"/>
                  </a:lnTo>
                  <a:close/>
                </a:path>
                <a:path w="467995" h="415289">
                  <a:moveTo>
                    <a:pt x="374904" y="159258"/>
                  </a:moveTo>
                  <a:lnTo>
                    <a:pt x="373380" y="157734"/>
                  </a:lnTo>
                  <a:lnTo>
                    <a:pt x="371856" y="159258"/>
                  </a:lnTo>
                  <a:lnTo>
                    <a:pt x="373380" y="160782"/>
                  </a:lnTo>
                  <a:lnTo>
                    <a:pt x="374904" y="159258"/>
                  </a:lnTo>
                  <a:close/>
                </a:path>
                <a:path w="467995" h="415289">
                  <a:moveTo>
                    <a:pt x="374904" y="153162"/>
                  </a:moveTo>
                  <a:lnTo>
                    <a:pt x="373380" y="151638"/>
                  </a:lnTo>
                  <a:lnTo>
                    <a:pt x="371856" y="153162"/>
                  </a:lnTo>
                  <a:lnTo>
                    <a:pt x="373380" y="154686"/>
                  </a:lnTo>
                  <a:lnTo>
                    <a:pt x="374904" y="153162"/>
                  </a:lnTo>
                  <a:close/>
                </a:path>
                <a:path w="467995" h="415289">
                  <a:moveTo>
                    <a:pt x="374904" y="147066"/>
                  </a:moveTo>
                  <a:lnTo>
                    <a:pt x="373380" y="145542"/>
                  </a:lnTo>
                  <a:lnTo>
                    <a:pt x="371856" y="147066"/>
                  </a:lnTo>
                  <a:lnTo>
                    <a:pt x="373380" y="148590"/>
                  </a:lnTo>
                  <a:lnTo>
                    <a:pt x="374904" y="147066"/>
                  </a:lnTo>
                  <a:close/>
                </a:path>
                <a:path w="467995" h="415289">
                  <a:moveTo>
                    <a:pt x="374904" y="140970"/>
                  </a:moveTo>
                  <a:lnTo>
                    <a:pt x="373380" y="139446"/>
                  </a:lnTo>
                  <a:lnTo>
                    <a:pt x="371856" y="140970"/>
                  </a:lnTo>
                  <a:lnTo>
                    <a:pt x="373380" y="142494"/>
                  </a:lnTo>
                  <a:lnTo>
                    <a:pt x="374904" y="140970"/>
                  </a:lnTo>
                  <a:close/>
                </a:path>
                <a:path w="467995" h="415289">
                  <a:moveTo>
                    <a:pt x="374904" y="134874"/>
                  </a:moveTo>
                  <a:lnTo>
                    <a:pt x="373380" y="133350"/>
                  </a:lnTo>
                  <a:lnTo>
                    <a:pt x="371856" y="134874"/>
                  </a:lnTo>
                  <a:lnTo>
                    <a:pt x="373380" y="136398"/>
                  </a:lnTo>
                  <a:lnTo>
                    <a:pt x="374904" y="134874"/>
                  </a:lnTo>
                  <a:close/>
                </a:path>
                <a:path w="467995" h="415289">
                  <a:moveTo>
                    <a:pt x="374904" y="128778"/>
                  </a:moveTo>
                  <a:lnTo>
                    <a:pt x="373380" y="127254"/>
                  </a:lnTo>
                  <a:lnTo>
                    <a:pt x="371856" y="128778"/>
                  </a:lnTo>
                  <a:lnTo>
                    <a:pt x="373380" y="130302"/>
                  </a:lnTo>
                  <a:lnTo>
                    <a:pt x="374904" y="128778"/>
                  </a:lnTo>
                  <a:close/>
                </a:path>
                <a:path w="467995" h="415289">
                  <a:moveTo>
                    <a:pt x="374904" y="122682"/>
                  </a:moveTo>
                  <a:lnTo>
                    <a:pt x="373380" y="121158"/>
                  </a:lnTo>
                  <a:lnTo>
                    <a:pt x="371856" y="122682"/>
                  </a:lnTo>
                  <a:lnTo>
                    <a:pt x="373380" y="124206"/>
                  </a:lnTo>
                  <a:lnTo>
                    <a:pt x="374904" y="122682"/>
                  </a:lnTo>
                  <a:close/>
                </a:path>
                <a:path w="467995" h="415289">
                  <a:moveTo>
                    <a:pt x="374904" y="116586"/>
                  </a:moveTo>
                  <a:lnTo>
                    <a:pt x="373380" y="115062"/>
                  </a:lnTo>
                  <a:lnTo>
                    <a:pt x="371856" y="116586"/>
                  </a:lnTo>
                  <a:lnTo>
                    <a:pt x="373380" y="118110"/>
                  </a:lnTo>
                  <a:lnTo>
                    <a:pt x="374904" y="116586"/>
                  </a:lnTo>
                  <a:close/>
                </a:path>
                <a:path w="467995" h="415289">
                  <a:moveTo>
                    <a:pt x="374904" y="110490"/>
                  </a:moveTo>
                  <a:lnTo>
                    <a:pt x="373380" y="108966"/>
                  </a:lnTo>
                  <a:lnTo>
                    <a:pt x="371856" y="110490"/>
                  </a:lnTo>
                  <a:lnTo>
                    <a:pt x="373380" y="112014"/>
                  </a:lnTo>
                  <a:lnTo>
                    <a:pt x="374904" y="110490"/>
                  </a:lnTo>
                  <a:close/>
                </a:path>
                <a:path w="467995" h="415289">
                  <a:moveTo>
                    <a:pt x="374904" y="104394"/>
                  </a:moveTo>
                  <a:lnTo>
                    <a:pt x="373380" y="102870"/>
                  </a:lnTo>
                  <a:lnTo>
                    <a:pt x="371856" y="104394"/>
                  </a:lnTo>
                  <a:lnTo>
                    <a:pt x="373380" y="105918"/>
                  </a:lnTo>
                  <a:lnTo>
                    <a:pt x="374904" y="104394"/>
                  </a:lnTo>
                  <a:close/>
                </a:path>
                <a:path w="467995" h="415289">
                  <a:moveTo>
                    <a:pt x="374904" y="98298"/>
                  </a:moveTo>
                  <a:lnTo>
                    <a:pt x="373380" y="96774"/>
                  </a:lnTo>
                  <a:lnTo>
                    <a:pt x="371856" y="98298"/>
                  </a:lnTo>
                  <a:lnTo>
                    <a:pt x="373380" y="99822"/>
                  </a:lnTo>
                  <a:lnTo>
                    <a:pt x="374904" y="98298"/>
                  </a:lnTo>
                  <a:close/>
                </a:path>
                <a:path w="467995" h="415289">
                  <a:moveTo>
                    <a:pt x="374904" y="92202"/>
                  </a:moveTo>
                  <a:lnTo>
                    <a:pt x="373380" y="90678"/>
                  </a:lnTo>
                  <a:lnTo>
                    <a:pt x="371856" y="92202"/>
                  </a:lnTo>
                  <a:lnTo>
                    <a:pt x="373380" y="93726"/>
                  </a:lnTo>
                  <a:lnTo>
                    <a:pt x="374904" y="92202"/>
                  </a:lnTo>
                  <a:close/>
                </a:path>
                <a:path w="467995" h="415289">
                  <a:moveTo>
                    <a:pt x="374904" y="86106"/>
                  </a:moveTo>
                  <a:lnTo>
                    <a:pt x="373380" y="84582"/>
                  </a:lnTo>
                  <a:lnTo>
                    <a:pt x="371856" y="86106"/>
                  </a:lnTo>
                  <a:lnTo>
                    <a:pt x="373380" y="87630"/>
                  </a:lnTo>
                  <a:lnTo>
                    <a:pt x="374904" y="86106"/>
                  </a:lnTo>
                  <a:close/>
                </a:path>
                <a:path w="467995" h="415289">
                  <a:moveTo>
                    <a:pt x="374904" y="80010"/>
                  </a:moveTo>
                  <a:lnTo>
                    <a:pt x="373380" y="78486"/>
                  </a:lnTo>
                  <a:lnTo>
                    <a:pt x="371856" y="80010"/>
                  </a:lnTo>
                  <a:lnTo>
                    <a:pt x="373380" y="81534"/>
                  </a:lnTo>
                  <a:lnTo>
                    <a:pt x="374904" y="80010"/>
                  </a:lnTo>
                  <a:close/>
                </a:path>
                <a:path w="467995" h="415289">
                  <a:moveTo>
                    <a:pt x="374904" y="73914"/>
                  </a:moveTo>
                  <a:lnTo>
                    <a:pt x="373380" y="72390"/>
                  </a:lnTo>
                  <a:lnTo>
                    <a:pt x="371856" y="73914"/>
                  </a:lnTo>
                  <a:lnTo>
                    <a:pt x="373380" y="75438"/>
                  </a:lnTo>
                  <a:lnTo>
                    <a:pt x="374904" y="73914"/>
                  </a:lnTo>
                  <a:close/>
                </a:path>
                <a:path w="467995" h="415289">
                  <a:moveTo>
                    <a:pt x="374904" y="67818"/>
                  </a:moveTo>
                  <a:lnTo>
                    <a:pt x="373380" y="66294"/>
                  </a:lnTo>
                  <a:lnTo>
                    <a:pt x="371856" y="67818"/>
                  </a:lnTo>
                  <a:lnTo>
                    <a:pt x="373380" y="69342"/>
                  </a:lnTo>
                  <a:lnTo>
                    <a:pt x="374904" y="67818"/>
                  </a:lnTo>
                  <a:close/>
                </a:path>
                <a:path w="467995" h="415289">
                  <a:moveTo>
                    <a:pt x="374904" y="61722"/>
                  </a:moveTo>
                  <a:lnTo>
                    <a:pt x="373380" y="60198"/>
                  </a:lnTo>
                  <a:lnTo>
                    <a:pt x="371856" y="61722"/>
                  </a:lnTo>
                  <a:lnTo>
                    <a:pt x="373380" y="63246"/>
                  </a:lnTo>
                  <a:lnTo>
                    <a:pt x="374904" y="61722"/>
                  </a:lnTo>
                  <a:close/>
                </a:path>
                <a:path w="467995" h="415289">
                  <a:moveTo>
                    <a:pt x="374904" y="55626"/>
                  </a:moveTo>
                  <a:lnTo>
                    <a:pt x="373380" y="54102"/>
                  </a:lnTo>
                  <a:lnTo>
                    <a:pt x="371856" y="55626"/>
                  </a:lnTo>
                  <a:lnTo>
                    <a:pt x="373380" y="57150"/>
                  </a:lnTo>
                  <a:lnTo>
                    <a:pt x="374904" y="55626"/>
                  </a:lnTo>
                  <a:close/>
                </a:path>
                <a:path w="467995" h="415289">
                  <a:moveTo>
                    <a:pt x="374904" y="49530"/>
                  </a:moveTo>
                  <a:lnTo>
                    <a:pt x="373380" y="48006"/>
                  </a:lnTo>
                  <a:lnTo>
                    <a:pt x="371856" y="49530"/>
                  </a:lnTo>
                  <a:lnTo>
                    <a:pt x="373380" y="51054"/>
                  </a:lnTo>
                  <a:lnTo>
                    <a:pt x="374904" y="49530"/>
                  </a:lnTo>
                  <a:close/>
                </a:path>
                <a:path w="467995" h="415289">
                  <a:moveTo>
                    <a:pt x="374904" y="43434"/>
                  </a:moveTo>
                  <a:lnTo>
                    <a:pt x="373380" y="41910"/>
                  </a:lnTo>
                  <a:lnTo>
                    <a:pt x="371856" y="43434"/>
                  </a:lnTo>
                  <a:lnTo>
                    <a:pt x="373380" y="44958"/>
                  </a:lnTo>
                  <a:lnTo>
                    <a:pt x="374904" y="43434"/>
                  </a:lnTo>
                  <a:close/>
                </a:path>
                <a:path w="467995" h="415289">
                  <a:moveTo>
                    <a:pt x="374904" y="37338"/>
                  </a:moveTo>
                  <a:lnTo>
                    <a:pt x="373380" y="36576"/>
                  </a:lnTo>
                  <a:lnTo>
                    <a:pt x="371856" y="37338"/>
                  </a:lnTo>
                  <a:lnTo>
                    <a:pt x="373380" y="38862"/>
                  </a:lnTo>
                  <a:lnTo>
                    <a:pt x="374904" y="37338"/>
                  </a:lnTo>
                  <a:close/>
                </a:path>
                <a:path w="467995" h="415289">
                  <a:moveTo>
                    <a:pt x="374904" y="32004"/>
                  </a:moveTo>
                  <a:lnTo>
                    <a:pt x="373380" y="30480"/>
                  </a:lnTo>
                  <a:lnTo>
                    <a:pt x="371856" y="32004"/>
                  </a:lnTo>
                  <a:lnTo>
                    <a:pt x="373380" y="33528"/>
                  </a:lnTo>
                  <a:lnTo>
                    <a:pt x="374904" y="32004"/>
                  </a:lnTo>
                  <a:close/>
                </a:path>
                <a:path w="467995" h="415289">
                  <a:moveTo>
                    <a:pt x="374904" y="25908"/>
                  </a:moveTo>
                  <a:lnTo>
                    <a:pt x="373380" y="24384"/>
                  </a:lnTo>
                  <a:lnTo>
                    <a:pt x="371856" y="25908"/>
                  </a:lnTo>
                  <a:lnTo>
                    <a:pt x="373380" y="27432"/>
                  </a:lnTo>
                  <a:lnTo>
                    <a:pt x="374904" y="25908"/>
                  </a:lnTo>
                  <a:close/>
                </a:path>
                <a:path w="467995" h="415289">
                  <a:moveTo>
                    <a:pt x="374904" y="19812"/>
                  </a:moveTo>
                  <a:lnTo>
                    <a:pt x="373380" y="18288"/>
                  </a:lnTo>
                  <a:lnTo>
                    <a:pt x="371856" y="19812"/>
                  </a:lnTo>
                  <a:lnTo>
                    <a:pt x="373380" y="21336"/>
                  </a:lnTo>
                  <a:lnTo>
                    <a:pt x="374904" y="19812"/>
                  </a:lnTo>
                  <a:close/>
                </a:path>
                <a:path w="467995" h="415289">
                  <a:moveTo>
                    <a:pt x="374904" y="13716"/>
                  </a:moveTo>
                  <a:lnTo>
                    <a:pt x="373380" y="12192"/>
                  </a:lnTo>
                  <a:lnTo>
                    <a:pt x="371856" y="13716"/>
                  </a:lnTo>
                  <a:lnTo>
                    <a:pt x="373380" y="15240"/>
                  </a:lnTo>
                  <a:lnTo>
                    <a:pt x="374904" y="13716"/>
                  </a:lnTo>
                  <a:close/>
                </a:path>
                <a:path w="467995" h="415289">
                  <a:moveTo>
                    <a:pt x="374904" y="7620"/>
                  </a:moveTo>
                  <a:lnTo>
                    <a:pt x="373380" y="6096"/>
                  </a:lnTo>
                  <a:lnTo>
                    <a:pt x="371856" y="7620"/>
                  </a:lnTo>
                  <a:lnTo>
                    <a:pt x="373380" y="9144"/>
                  </a:lnTo>
                  <a:lnTo>
                    <a:pt x="374904" y="7620"/>
                  </a:lnTo>
                  <a:close/>
                </a:path>
                <a:path w="467995" h="415289">
                  <a:moveTo>
                    <a:pt x="374904" y="1524"/>
                  </a:moveTo>
                  <a:lnTo>
                    <a:pt x="373380" y="0"/>
                  </a:lnTo>
                  <a:lnTo>
                    <a:pt x="371856" y="1524"/>
                  </a:lnTo>
                  <a:lnTo>
                    <a:pt x="373380" y="3048"/>
                  </a:lnTo>
                  <a:lnTo>
                    <a:pt x="374904" y="1524"/>
                  </a:lnTo>
                  <a:close/>
                </a:path>
                <a:path w="467995" h="415289">
                  <a:moveTo>
                    <a:pt x="467868" y="150114"/>
                  </a:moveTo>
                  <a:lnTo>
                    <a:pt x="466344" y="148590"/>
                  </a:lnTo>
                  <a:lnTo>
                    <a:pt x="464820" y="148590"/>
                  </a:lnTo>
                  <a:lnTo>
                    <a:pt x="464820" y="151638"/>
                  </a:lnTo>
                  <a:lnTo>
                    <a:pt x="464820" y="205740"/>
                  </a:lnTo>
                  <a:lnTo>
                    <a:pt x="373380" y="205740"/>
                  </a:lnTo>
                  <a:lnTo>
                    <a:pt x="281940" y="205740"/>
                  </a:lnTo>
                  <a:lnTo>
                    <a:pt x="281940" y="151638"/>
                  </a:lnTo>
                  <a:lnTo>
                    <a:pt x="373380" y="151638"/>
                  </a:lnTo>
                  <a:lnTo>
                    <a:pt x="464820" y="151638"/>
                  </a:lnTo>
                  <a:lnTo>
                    <a:pt x="464820" y="148590"/>
                  </a:lnTo>
                  <a:lnTo>
                    <a:pt x="373380" y="148590"/>
                  </a:lnTo>
                  <a:lnTo>
                    <a:pt x="280416" y="148590"/>
                  </a:lnTo>
                  <a:lnTo>
                    <a:pt x="278892" y="150114"/>
                  </a:lnTo>
                  <a:lnTo>
                    <a:pt x="278892" y="207264"/>
                  </a:lnTo>
                  <a:lnTo>
                    <a:pt x="280416" y="208788"/>
                  </a:lnTo>
                  <a:lnTo>
                    <a:pt x="373380" y="208788"/>
                  </a:lnTo>
                  <a:lnTo>
                    <a:pt x="466344" y="208788"/>
                  </a:lnTo>
                  <a:lnTo>
                    <a:pt x="467868" y="207264"/>
                  </a:lnTo>
                  <a:lnTo>
                    <a:pt x="467868" y="205740"/>
                  </a:lnTo>
                  <a:lnTo>
                    <a:pt x="467868" y="151638"/>
                  </a:lnTo>
                  <a:lnTo>
                    <a:pt x="467868" y="150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01246" y="3049523"/>
              <a:ext cx="24130" cy="127000"/>
            </a:xfrm>
            <a:custGeom>
              <a:avLst/>
              <a:gdLst/>
              <a:ahLst/>
              <a:cxnLst/>
              <a:rect l="l" t="t" r="r" b="b"/>
              <a:pathLst>
                <a:path w="24129" h="127000">
                  <a:moveTo>
                    <a:pt x="23660" y="86868"/>
                  </a:moveTo>
                  <a:lnTo>
                    <a:pt x="14516" y="86868"/>
                  </a:lnTo>
                  <a:lnTo>
                    <a:pt x="14516" y="0"/>
                  </a:lnTo>
                  <a:lnTo>
                    <a:pt x="8420" y="0"/>
                  </a:lnTo>
                  <a:lnTo>
                    <a:pt x="8420" y="87376"/>
                  </a:lnTo>
                  <a:lnTo>
                    <a:pt x="0" y="87376"/>
                  </a:lnTo>
                  <a:lnTo>
                    <a:pt x="0" y="91186"/>
                  </a:lnTo>
                  <a:lnTo>
                    <a:pt x="5943" y="91186"/>
                  </a:lnTo>
                  <a:lnTo>
                    <a:pt x="5943" y="126746"/>
                  </a:lnTo>
                  <a:lnTo>
                    <a:pt x="16979" y="126746"/>
                  </a:lnTo>
                  <a:lnTo>
                    <a:pt x="16979" y="91186"/>
                  </a:lnTo>
                  <a:lnTo>
                    <a:pt x="8420" y="91186"/>
                  </a:lnTo>
                  <a:lnTo>
                    <a:pt x="8420" y="90678"/>
                  </a:lnTo>
                  <a:lnTo>
                    <a:pt x="14516" y="90678"/>
                  </a:lnTo>
                  <a:lnTo>
                    <a:pt x="22504" y="90678"/>
                  </a:lnTo>
                  <a:lnTo>
                    <a:pt x="23660" y="86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432298" y="2762249"/>
              <a:ext cx="467995" cy="415290"/>
            </a:xfrm>
            <a:custGeom>
              <a:avLst/>
              <a:gdLst/>
              <a:ahLst/>
              <a:cxnLst/>
              <a:rect l="l" t="t" r="r" b="b"/>
              <a:pathLst>
                <a:path w="467995" h="415289">
                  <a:moveTo>
                    <a:pt x="3048" y="411480"/>
                  </a:moveTo>
                  <a:lnTo>
                    <a:pt x="1524" y="409956"/>
                  </a:lnTo>
                  <a:lnTo>
                    <a:pt x="0" y="411480"/>
                  </a:lnTo>
                  <a:lnTo>
                    <a:pt x="1524" y="413004"/>
                  </a:lnTo>
                  <a:lnTo>
                    <a:pt x="3048" y="411480"/>
                  </a:lnTo>
                  <a:close/>
                </a:path>
                <a:path w="467995" h="415289">
                  <a:moveTo>
                    <a:pt x="3048" y="405384"/>
                  </a:moveTo>
                  <a:lnTo>
                    <a:pt x="1524" y="403860"/>
                  </a:lnTo>
                  <a:lnTo>
                    <a:pt x="0" y="405384"/>
                  </a:lnTo>
                  <a:lnTo>
                    <a:pt x="1524" y="406908"/>
                  </a:lnTo>
                  <a:lnTo>
                    <a:pt x="3048" y="405384"/>
                  </a:lnTo>
                  <a:close/>
                </a:path>
                <a:path w="467995" h="415289">
                  <a:moveTo>
                    <a:pt x="3048" y="399288"/>
                  </a:moveTo>
                  <a:lnTo>
                    <a:pt x="1524" y="397764"/>
                  </a:lnTo>
                  <a:lnTo>
                    <a:pt x="0" y="399288"/>
                  </a:lnTo>
                  <a:lnTo>
                    <a:pt x="1524" y="400812"/>
                  </a:lnTo>
                  <a:lnTo>
                    <a:pt x="3048" y="399288"/>
                  </a:lnTo>
                  <a:close/>
                </a:path>
                <a:path w="467995" h="415289">
                  <a:moveTo>
                    <a:pt x="3048" y="393192"/>
                  </a:moveTo>
                  <a:lnTo>
                    <a:pt x="1524" y="391668"/>
                  </a:lnTo>
                  <a:lnTo>
                    <a:pt x="0" y="393192"/>
                  </a:lnTo>
                  <a:lnTo>
                    <a:pt x="1524" y="394716"/>
                  </a:lnTo>
                  <a:lnTo>
                    <a:pt x="3048" y="393192"/>
                  </a:lnTo>
                  <a:close/>
                </a:path>
                <a:path w="467995" h="415289">
                  <a:moveTo>
                    <a:pt x="3048" y="387096"/>
                  </a:moveTo>
                  <a:lnTo>
                    <a:pt x="1524" y="385572"/>
                  </a:lnTo>
                  <a:lnTo>
                    <a:pt x="0" y="387096"/>
                  </a:lnTo>
                  <a:lnTo>
                    <a:pt x="1524" y="388620"/>
                  </a:lnTo>
                  <a:lnTo>
                    <a:pt x="3048" y="387096"/>
                  </a:lnTo>
                  <a:close/>
                </a:path>
                <a:path w="467995" h="415289">
                  <a:moveTo>
                    <a:pt x="3048" y="381000"/>
                  </a:moveTo>
                  <a:lnTo>
                    <a:pt x="1524" y="380238"/>
                  </a:lnTo>
                  <a:lnTo>
                    <a:pt x="0" y="381000"/>
                  </a:lnTo>
                  <a:lnTo>
                    <a:pt x="1524" y="382524"/>
                  </a:lnTo>
                  <a:lnTo>
                    <a:pt x="3048" y="381000"/>
                  </a:lnTo>
                  <a:close/>
                </a:path>
                <a:path w="467995" h="415289">
                  <a:moveTo>
                    <a:pt x="3048" y="375666"/>
                  </a:moveTo>
                  <a:lnTo>
                    <a:pt x="1524" y="374142"/>
                  </a:lnTo>
                  <a:lnTo>
                    <a:pt x="0" y="375666"/>
                  </a:lnTo>
                  <a:lnTo>
                    <a:pt x="1524" y="377190"/>
                  </a:lnTo>
                  <a:lnTo>
                    <a:pt x="3048" y="375666"/>
                  </a:lnTo>
                  <a:close/>
                </a:path>
                <a:path w="467995" h="415289">
                  <a:moveTo>
                    <a:pt x="3048" y="369570"/>
                  </a:moveTo>
                  <a:lnTo>
                    <a:pt x="1524" y="368046"/>
                  </a:lnTo>
                  <a:lnTo>
                    <a:pt x="0" y="369570"/>
                  </a:lnTo>
                  <a:lnTo>
                    <a:pt x="1524" y="371094"/>
                  </a:lnTo>
                  <a:lnTo>
                    <a:pt x="3048" y="369570"/>
                  </a:lnTo>
                  <a:close/>
                </a:path>
                <a:path w="467995" h="415289">
                  <a:moveTo>
                    <a:pt x="3048" y="363474"/>
                  </a:moveTo>
                  <a:lnTo>
                    <a:pt x="1524" y="361950"/>
                  </a:lnTo>
                  <a:lnTo>
                    <a:pt x="0" y="363474"/>
                  </a:lnTo>
                  <a:lnTo>
                    <a:pt x="1524" y="364998"/>
                  </a:lnTo>
                  <a:lnTo>
                    <a:pt x="3048" y="363474"/>
                  </a:lnTo>
                  <a:close/>
                </a:path>
                <a:path w="467995" h="415289">
                  <a:moveTo>
                    <a:pt x="3048" y="357378"/>
                  </a:moveTo>
                  <a:lnTo>
                    <a:pt x="1524" y="355854"/>
                  </a:lnTo>
                  <a:lnTo>
                    <a:pt x="0" y="357378"/>
                  </a:lnTo>
                  <a:lnTo>
                    <a:pt x="1524" y="358902"/>
                  </a:lnTo>
                  <a:lnTo>
                    <a:pt x="3048" y="357378"/>
                  </a:lnTo>
                  <a:close/>
                </a:path>
                <a:path w="467995" h="415289">
                  <a:moveTo>
                    <a:pt x="3048" y="351282"/>
                  </a:moveTo>
                  <a:lnTo>
                    <a:pt x="1524" y="349758"/>
                  </a:lnTo>
                  <a:lnTo>
                    <a:pt x="0" y="351282"/>
                  </a:lnTo>
                  <a:lnTo>
                    <a:pt x="1524" y="352806"/>
                  </a:lnTo>
                  <a:lnTo>
                    <a:pt x="3048" y="351282"/>
                  </a:lnTo>
                  <a:close/>
                </a:path>
                <a:path w="467995" h="415289">
                  <a:moveTo>
                    <a:pt x="3048" y="345186"/>
                  </a:moveTo>
                  <a:lnTo>
                    <a:pt x="1524" y="343662"/>
                  </a:lnTo>
                  <a:lnTo>
                    <a:pt x="0" y="345186"/>
                  </a:lnTo>
                  <a:lnTo>
                    <a:pt x="1524" y="346710"/>
                  </a:lnTo>
                  <a:lnTo>
                    <a:pt x="3048" y="345186"/>
                  </a:lnTo>
                  <a:close/>
                </a:path>
                <a:path w="467995" h="415289">
                  <a:moveTo>
                    <a:pt x="3048" y="339090"/>
                  </a:moveTo>
                  <a:lnTo>
                    <a:pt x="1524" y="337566"/>
                  </a:lnTo>
                  <a:lnTo>
                    <a:pt x="0" y="339090"/>
                  </a:lnTo>
                  <a:lnTo>
                    <a:pt x="1524" y="340614"/>
                  </a:lnTo>
                  <a:lnTo>
                    <a:pt x="3048" y="339090"/>
                  </a:lnTo>
                  <a:close/>
                </a:path>
                <a:path w="467995" h="415289">
                  <a:moveTo>
                    <a:pt x="3048" y="332994"/>
                  </a:moveTo>
                  <a:lnTo>
                    <a:pt x="1524" y="331470"/>
                  </a:lnTo>
                  <a:lnTo>
                    <a:pt x="0" y="332994"/>
                  </a:lnTo>
                  <a:lnTo>
                    <a:pt x="1524" y="334518"/>
                  </a:lnTo>
                  <a:lnTo>
                    <a:pt x="3048" y="332994"/>
                  </a:lnTo>
                  <a:close/>
                </a:path>
                <a:path w="467995" h="415289">
                  <a:moveTo>
                    <a:pt x="3048" y="326898"/>
                  </a:moveTo>
                  <a:lnTo>
                    <a:pt x="1524" y="325374"/>
                  </a:lnTo>
                  <a:lnTo>
                    <a:pt x="0" y="326898"/>
                  </a:lnTo>
                  <a:lnTo>
                    <a:pt x="1524" y="328422"/>
                  </a:lnTo>
                  <a:lnTo>
                    <a:pt x="3048" y="326898"/>
                  </a:lnTo>
                  <a:close/>
                </a:path>
                <a:path w="467995" h="415289">
                  <a:moveTo>
                    <a:pt x="3048" y="320802"/>
                  </a:moveTo>
                  <a:lnTo>
                    <a:pt x="1524" y="319278"/>
                  </a:lnTo>
                  <a:lnTo>
                    <a:pt x="0" y="320802"/>
                  </a:lnTo>
                  <a:lnTo>
                    <a:pt x="1524" y="322326"/>
                  </a:lnTo>
                  <a:lnTo>
                    <a:pt x="3048" y="320802"/>
                  </a:lnTo>
                  <a:close/>
                </a:path>
                <a:path w="467995" h="415289">
                  <a:moveTo>
                    <a:pt x="3048" y="314706"/>
                  </a:moveTo>
                  <a:lnTo>
                    <a:pt x="1524" y="313182"/>
                  </a:lnTo>
                  <a:lnTo>
                    <a:pt x="0" y="314706"/>
                  </a:lnTo>
                  <a:lnTo>
                    <a:pt x="1524" y="316230"/>
                  </a:lnTo>
                  <a:lnTo>
                    <a:pt x="3048" y="314706"/>
                  </a:lnTo>
                  <a:close/>
                </a:path>
                <a:path w="467995" h="415289">
                  <a:moveTo>
                    <a:pt x="3048" y="308610"/>
                  </a:moveTo>
                  <a:lnTo>
                    <a:pt x="1524" y="307086"/>
                  </a:lnTo>
                  <a:lnTo>
                    <a:pt x="0" y="308610"/>
                  </a:lnTo>
                  <a:lnTo>
                    <a:pt x="1524" y="310134"/>
                  </a:lnTo>
                  <a:lnTo>
                    <a:pt x="3048" y="308610"/>
                  </a:lnTo>
                  <a:close/>
                </a:path>
                <a:path w="467995" h="415289">
                  <a:moveTo>
                    <a:pt x="3048" y="302514"/>
                  </a:moveTo>
                  <a:lnTo>
                    <a:pt x="1524" y="300990"/>
                  </a:lnTo>
                  <a:lnTo>
                    <a:pt x="0" y="302514"/>
                  </a:lnTo>
                  <a:lnTo>
                    <a:pt x="1524" y="304038"/>
                  </a:lnTo>
                  <a:lnTo>
                    <a:pt x="3048" y="302514"/>
                  </a:lnTo>
                  <a:close/>
                </a:path>
                <a:path w="467995" h="415289">
                  <a:moveTo>
                    <a:pt x="3048" y="296418"/>
                  </a:moveTo>
                  <a:lnTo>
                    <a:pt x="1524" y="294894"/>
                  </a:lnTo>
                  <a:lnTo>
                    <a:pt x="0" y="296418"/>
                  </a:lnTo>
                  <a:lnTo>
                    <a:pt x="1524" y="297942"/>
                  </a:lnTo>
                  <a:lnTo>
                    <a:pt x="3048" y="296418"/>
                  </a:lnTo>
                  <a:close/>
                </a:path>
                <a:path w="467995" h="415289">
                  <a:moveTo>
                    <a:pt x="3048" y="290322"/>
                  </a:moveTo>
                  <a:lnTo>
                    <a:pt x="1524" y="288798"/>
                  </a:lnTo>
                  <a:lnTo>
                    <a:pt x="0" y="290322"/>
                  </a:lnTo>
                  <a:lnTo>
                    <a:pt x="1524" y="291846"/>
                  </a:lnTo>
                  <a:lnTo>
                    <a:pt x="3048" y="290322"/>
                  </a:lnTo>
                  <a:close/>
                </a:path>
                <a:path w="467995" h="415289">
                  <a:moveTo>
                    <a:pt x="3048" y="284226"/>
                  </a:moveTo>
                  <a:lnTo>
                    <a:pt x="1524" y="282702"/>
                  </a:lnTo>
                  <a:lnTo>
                    <a:pt x="0" y="284226"/>
                  </a:lnTo>
                  <a:lnTo>
                    <a:pt x="1524" y="285750"/>
                  </a:lnTo>
                  <a:lnTo>
                    <a:pt x="3048" y="284226"/>
                  </a:lnTo>
                  <a:close/>
                </a:path>
                <a:path w="467995" h="415289">
                  <a:moveTo>
                    <a:pt x="3048" y="278130"/>
                  </a:moveTo>
                  <a:lnTo>
                    <a:pt x="1524" y="276606"/>
                  </a:lnTo>
                  <a:lnTo>
                    <a:pt x="0" y="278130"/>
                  </a:lnTo>
                  <a:lnTo>
                    <a:pt x="1524" y="279654"/>
                  </a:lnTo>
                  <a:lnTo>
                    <a:pt x="3048" y="278130"/>
                  </a:lnTo>
                  <a:close/>
                </a:path>
                <a:path w="467995" h="415289">
                  <a:moveTo>
                    <a:pt x="3048" y="272034"/>
                  </a:moveTo>
                  <a:lnTo>
                    <a:pt x="1524" y="270510"/>
                  </a:lnTo>
                  <a:lnTo>
                    <a:pt x="0" y="272034"/>
                  </a:lnTo>
                  <a:lnTo>
                    <a:pt x="1524" y="273558"/>
                  </a:lnTo>
                  <a:lnTo>
                    <a:pt x="3048" y="272034"/>
                  </a:lnTo>
                  <a:close/>
                </a:path>
                <a:path w="467995" h="415289">
                  <a:moveTo>
                    <a:pt x="3048" y="265938"/>
                  </a:moveTo>
                  <a:lnTo>
                    <a:pt x="1524" y="264414"/>
                  </a:lnTo>
                  <a:lnTo>
                    <a:pt x="0" y="265938"/>
                  </a:lnTo>
                  <a:lnTo>
                    <a:pt x="1524" y="267462"/>
                  </a:lnTo>
                  <a:lnTo>
                    <a:pt x="3048" y="265938"/>
                  </a:lnTo>
                  <a:close/>
                </a:path>
                <a:path w="467995" h="415289">
                  <a:moveTo>
                    <a:pt x="3048" y="259842"/>
                  </a:moveTo>
                  <a:lnTo>
                    <a:pt x="1524" y="258318"/>
                  </a:lnTo>
                  <a:lnTo>
                    <a:pt x="0" y="259842"/>
                  </a:lnTo>
                  <a:lnTo>
                    <a:pt x="1524" y="261366"/>
                  </a:lnTo>
                  <a:lnTo>
                    <a:pt x="3048" y="259842"/>
                  </a:lnTo>
                  <a:close/>
                </a:path>
                <a:path w="467995" h="415289">
                  <a:moveTo>
                    <a:pt x="3048" y="253746"/>
                  </a:moveTo>
                  <a:lnTo>
                    <a:pt x="1524" y="252222"/>
                  </a:lnTo>
                  <a:lnTo>
                    <a:pt x="0" y="253746"/>
                  </a:lnTo>
                  <a:lnTo>
                    <a:pt x="1524" y="255270"/>
                  </a:lnTo>
                  <a:lnTo>
                    <a:pt x="3048" y="253746"/>
                  </a:lnTo>
                  <a:close/>
                </a:path>
                <a:path w="467995" h="415289">
                  <a:moveTo>
                    <a:pt x="3048" y="247650"/>
                  </a:moveTo>
                  <a:lnTo>
                    <a:pt x="1524" y="246126"/>
                  </a:lnTo>
                  <a:lnTo>
                    <a:pt x="0" y="247650"/>
                  </a:lnTo>
                  <a:lnTo>
                    <a:pt x="1524" y="249174"/>
                  </a:lnTo>
                  <a:lnTo>
                    <a:pt x="3048" y="247650"/>
                  </a:lnTo>
                  <a:close/>
                </a:path>
                <a:path w="467995" h="415289">
                  <a:moveTo>
                    <a:pt x="3048" y="241554"/>
                  </a:moveTo>
                  <a:lnTo>
                    <a:pt x="1524" y="240030"/>
                  </a:lnTo>
                  <a:lnTo>
                    <a:pt x="0" y="241554"/>
                  </a:lnTo>
                  <a:lnTo>
                    <a:pt x="1524" y="243078"/>
                  </a:lnTo>
                  <a:lnTo>
                    <a:pt x="3048" y="241554"/>
                  </a:lnTo>
                  <a:close/>
                </a:path>
                <a:path w="467995" h="415289">
                  <a:moveTo>
                    <a:pt x="3048" y="235458"/>
                  </a:moveTo>
                  <a:lnTo>
                    <a:pt x="1524" y="233934"/>
                  </a:lnTo>
                  <a:lnTo>
                    <a:pt x="0" y="235458"/>
                  </a:lnTo>
                  <a:lnTo>
                    <a:pt x="1524" y="236982"/>
                  </a:lnTo>
                  <a:lnTo>
                    <a:pt x="3048" y="235458"/>
                  </a:lnTo>
                  <a:close/>
                </a:path>
                <a:path w="467995" h="415289">
                  <a:moveTo>
                    <a:pt x="3048" y="229362"/>
                  </a:moveTo>
                  <a:lnTo>
                    <a:pt x="1524" y="227838"/>
                  </a:lnTo>
                  <a:lnTo>
                    <a:pt x="0" y="229362"/>
                  </a:lnTo>
                  <a:lnTo>
                    <a:pt x="1524" y="230886"/>
                  </a:lnTo>
                  <a:lnTo>
                    <a:pt x="3048" y="229362"/>
                  </a:lnTo>
                  <a:close/>
                </a:path>
                <a:path w="467995" h="415289">
                  <a:moveTo>
                    <a:pt x="3048" y="224028"/>
                  </a:moveTo>
                  <a:lnTo>
                    <a:pt x="1524" y="222504"/>
                  </a:lnTo>
                  <a:lnTo>
                    <a:pt x="0" y="224028"/>
                  </a:lnTo>
                  <a:lnTo>
                    <a:pt x="1524" y="224790"/>
                  </a:lnTo>
                  <a:lnTo>
                    <a:pt x="3048" y="224028"/>
                  </a:lnTo>
                  <a:close/>
                </a:path>
                <a:path w="467995" h="415289">
                  <a:moveTo>
                    <a:pt x="3048" y="217932"/>
                  </a:moveTo>
                  <a:lnTo>
                    <a:pt x="1524" y="216408"/>
                  </a:lnTo>
                  <a:lnTo>
                    <a:pt x="0" y="217932"/>
                  </a:lnTo>
                  <a:lnTo>
                    <a:pt x="1524" y="219456"/>
                  </a:lnTo>
                  <a:lnTo>
                    <a:pt x="3048" y="217932"/>
                  </a:lnTo>
                  <a:close/>
                </a:path>
                <a:path w="467995" h="415289">
                  <a:moveTo>
                    <a:pt x="3048" y="211836"/>
                  </a:moveTo>
                  <a:lnTo>
                    <a:pt x="1524" y="210312"/>
                  </a:lnTo>
                  <a:lnTo>
                    <a:pt x="0" y="211836"/>
                  </a:lnTo>
                  <a:lnTo>
                    <a:pt x="1524" y="213360"/>
                  </a:lnTo>
                  <a:lnTo>
                    <a:pt x="3048" y="211836"/>
                  </a:lnTo>
                  <a:close/>
                </a:path>
                <a:path w="467995" h="415289">
                  <a:moveTo>
                    <a:pt x="3048" y="205740"/>
                  </a:moveTo>
                  <a:lnTo>
                    <a:pt x="1524" y="204216"/>
                  </a:lnTo>
                  <a:lnTo>
                    <a:pt x="0" y="205740"/>
                  </a:lnTo>
                  <a:lnTo>
                    <a:pt x="1524" y="207264"/>
                  </a:lnTo>
                  <a:lnTo>
                    <a:pt x="3048" y="205740"/>
                  </a:lnTo>
                  <a:close/>
                </a:path>
                <a:path w="467995" h="415289">
                  <a:moveTo>
                    <a:pt x="188976" y="411480"/>
                  </a:moveTo>
                  <a:lnTo>
                    <a:pt x="187452" y="409956"/>
                  </a:lnTo>
                  <a:lnTo>
                    <a:pt x="185928" y="411480"/>
                  </a:lnTo>
                  <a:lnTo>
                    <a:pt x="187452" y="413004"/>
                  </a:lnTo>
                  <a:lnTo>
                    <a:pt x="188976" y="411480"/>
                  </a:lnTo>
                  <a:close/>
                </a:path>
                <a:path w="467995" h="415289">
                  <a:moveTo>
                    <a:pt x="188976" y="405384"/>
                  </a:moveTo>
                  <a:lnTo>
                    <a:pt x="187452" y="403860"/>
                  </a:lnTo>
                  <a:lnTo>
                    <a:pt x="185928" y="405384"/>
                  </a:lnTo>
                  <a:lnTo>
                    <a:pt x="187452" y="406908"/>
                  </a:lnTo>
                  <a:lnTo>
                    <a:pt x="188976" y="405384"/>
                  </a:lnTo>
                  <a:close/>
                </a:path>
                <a:path w="467995" h="415289">
                  <a:moveTo>
                    <a:pt x="188976" y="399288"/>
                  </a:moveTo>
                  <a:lnTo>
                    <a:pt x="187452" y="397764"/>
                  </a:lnTo>
                  <a:lnTo>
                    <a:pt x="185928" y="399288"/>
                  </a:lnTo>
                  <a:lnTo>
                    <a:pt x="187452" y="400812"/>
                  </a:lnTo>
                  <a:lnTo>
                    <a:pt x="188976" y="399288"/>
                  </a:lnTo>
                  <a:close/>
                </a:path>
                <a:path w="467995" h="415289">
                  <a:moveTo>
                    <a:pt x="188976" y="393192"/>
                  </a:moveTo>
                  <a:lnTo>
                    <a:pt x="187452" y="391668"/>
                  </a:lnTo>
                  <a:lnTo>
                    <a:pt x="185928" y="393192"/>
                  </a:lnTo>
                  <a:lnTo>
                    <a:pt x="187452" y="394716"/>
                  </a:lnTo>
                  <a:lnTo>
                    <a:pt x="188976" y="393192"/>
                  </a:lnTo>
                  <a:close/>
                </a:path>
                <a:path w="467995" h="415289">
                  <a:moveTo>
                    <a:pt x="188976" y="387096"/>
                  </a:moveTo>
                  <a:lnTo>
                    <a:pt x="187452" y="385572"/>
                  </a:lnTo>
                  <a:lnTo>
                    <a:pt x="185928" y="387096"/>
                  </a:lnTo>
                  <a:lnTo>
                    <a:pt x="187452" y="388620"/>
                  </a:lnTo>
                  <a:lnTo>
                    <a:pt x="188976" y="387096"/>
                  </a:lnTo>
                  <a:close/>
                </a:path>
                <a:path w="467995" h="415289">
                  <a:moveTo>
                    <a:pt x="188976" y="381000"/>
                  </a:moveTo>
                  <a:lnTo>
                    <a:pt x="187452" y="380238"/>
                  </a:lnTo>
                  <a:lnTo>
                    <a:pt x="185928" y="381000"/>
                  </a:lnTo>
                  <a:lnTo>
                    <a:pt x="187452" y="382524"/>
                  </a:lnTo>
                  <a:lnTo>
                    <a:pt x="188976" y="381000"/>
                  </a:lnTo>
                  <a:close/>
                </a:path>
                <a:path w="467995" h="415289">
                  <a:moveTo>
                    <a:pt x="188976" y="375666"/>
                  </a:moveTo>
                  <a:lnTo>
                    <a:pt x="187452" y="374142"/>
                  </a:lnTo>
                  <a:lnTo>
                    <a:pt x="185928" y="375666"/>
                  </a:lnTo>
                  <a:lnTo>
                    <a:pt x="187452" y="377190"/>
                  </a:lnTo>
                  <a:lnTo>
                    <a:pt x="188976" y="375666"/>
                  </a:lnTo>
                  <a:close/>
                </a:path>
                <a:path w="467995" h="415289">
                  <a:moveTo>
                    <a:pt x="188976" y="369570"/>
                  </a:moveTo>
                  <a:lnTo>
                    <a:pt x="187452" y="368046"/>
                  </a:lnTo>
                  <a:lnTo>
                    <a:pt x="185928" y="369570"/>
                  </a:lnTo>
                  <a:lnTo>
                    <a:pt x="187452" y="371094"/>
                  </a:lnTo>
                  <a:lnTo>
                    <a:pt x="188976" y="369570"/>
                  </a:lnTo>
                  <a:close/>
                </a:path>
                <a:path w="467995" h="415289">
                  <a:moveTo>
                    <a:pt x="188976" y="363474"/>
                  </a:moveTo>
                  <a:lnTo>
                    <a:pt x="187452" y="361950"/>
                  </a:lnTo>
                  <a:lnTo>
                    <a:pt x="185928" y="363474"/>
                  </a:lnTo>
                  <a:lnTo>
                    <a:pt x="187452" y="364998"/>
                  </a:lnTo>
                  <a:lnTo>
                    <a:pt x="188976" y="363474"/>
                  </a:lnTo>
                  <a:close/>
                </a:path>
                <a:path w="467995" h="415289">
                  <a:moveTo>
                    <a:pt x="188976" y="357378"/>
                  </a:moveTo>
                  <a:lnTo>
                    <a:pt x="187452" y="355854"/>
                  </a:lnTo>
                  <a:lnTo>
                    <a:pt x="185928" y="357378"/>
                  </a:lnTo>
                  <a:lnTo>
                    <a:pt x="187452" y="358902"/>
                  </a:lnTo>
                  <a:lnTo>
                    <a:pt x="188976" y="357378"/>
                  </a:lnTo>
                  <a:close/>
                </a:path>
                <a:path w="467995" h="415289">
                  <a:moveTo>
                    <a:pt x="188976" y="351282"/>
                  </a:moveTo>
                  <a:lnTo>
                    <a:pt x="187452" y="349758"/>
                  </a:lnTo>
                  <a:lnTo>
                    <a:pt x="185928" y="351282"/>
                  </a:lnTo>
                  <a:lnTo>
                    <a:pt x="187452" y="352806"/>
                  </a:lnTo>
                  <a:lnTo>
                    <a:pt x="188976" y="351282"/>
                  </a:lnTo>
                  <a:close/>
                </a:path>
                <a:path w="467995" h="415289">
                  <a:moveTo>
                    <a:pt x="188976" y="345186"/>
                  </a:moveTo>
                  <a:lnTo>
                    <a:pt x="187452" y="343662"/>
                  </a:lnTo>
                  <a:lnTo>
                    <a:pt x="185928" y="345186"/>
                  </a:lnTo>
                  <a:lnTo>
                    <a:pt x="187452" y="346710"/>
                  </a:lnTo>
                  <a:lnTo>
                    <a:pt x="188976" y="345186"/>
                  </a:lnTo>
                  <a:close/>
                </a:path>
                <a:path w="467995" h="415289">
                  <a:moveTo>
                    <a:pt x="188976" y="339090"/>
                  </a:moveTo>
                  <a:lnTo>
                    <a:pt x="187452" y="337566"/>
                  </a:lnTo>
                  <a:lnTo>
                    <a:pt x="185928" y="339090"/>
                  </a:lnTo>
                  <a:lnTo>
                    <a:pt x="187452" y="340614"/>
                  </a:lnTo>
                  <a:lnTo>
                    <a:pt x="188976" y="339090"/>
                  </a:lnTo>
                  <a:close/>
                </a:path>
                <a:path w="467995" h="415289">
                  <a:moveTo>
                    <a:pt x="188976" y="332994"/>
                  </a:moveTo>
                  <a:lnTo>
                    <a:pt x="187452" y="331470"/>
                  </a:lnTo>
                  <a:lnTo>
                    <a:pt x="185928" y="332994"/>
                  </a:lnTo>
                  <a:lnTo>
                    <a:pt x="187452" y="334518"/>
                  </a:lnTo>
                  <a:lnTo>
                    <a:pt x="188976" y="332994"/>
                  </a:lnTo>
                  <a:close/>
                </a:path>
                <a:path w="467995" h="415289">
                  <a:moveTo>
                    <a:pt x="188976" y="326898"/>
                  </a:moveTo>
                  <a:lnTo>
                    <a:pt x="187452" y="325374"/>
                  </a:lnTo>
                  <a:lnTo>
                    <a:pt x="185928" y="326898"/>
                  </a:lnTo>
                  <a:lnTo>
                    <a:pt x="187452" y="328422"/>
                  </a:lnTo>
                  <a:lnTo>
                    <a:pt x="188976" y="326898"/>
                  </a:lnTo>
                  <a:close/>
                </a:path>
                <a:path w="467995" h="415289">
                  <a:moveTo>
                    <a:pt x="188976" y="320802"/>
                  </a:moveTo>
                  <a:lnTo>
                    <a:pt x="187452" y="319278"/>
                  </a:lnTo>
                  <a:lnTo>
                    <a:pt x="185928" y="320802"/>
                  </a:lnTo>
                  <a:lnTo>
                    <a:pt x="187452" y="322326"/>
                  </a:lnTo>
                  <a:lnTo>
                    <a:pt x="188976" y="320802"/>
                  </a:lnTo>
                  <a:close/>
                </a:path>
                <a:path w="467995" h="415289">
                  <a:moveTo>
                    <a:pt x="188976" y="314706"/>
                  </a:moveTo>
                  <a:lnTo>
                    <a:pt x="187452" y="313182"/>
                  </a:lnTo>
                  <a:lnTo>
                    <a:pt x="185928" y="314706"/>
                  </a:lnTo>
                  <a:lnTo>
                    <a:pt x="187452" y="316230"/>
                  </a:lnTo>
                  <a:lnTo>
                    <a:pt x="188976" y="314706"/>
                  </a:lnTo>
                  <a:close/>
                </a:path>
                <a:path w="467995" h="415289">
                  <a:moveTo>
                    <a:pt x="188976" y="308610"/>
                  </a:moveTo>
                  <a:lnTo>
                    <a:pt x="187452" y="307086"/>
                  </a:lnTo>
                  <a:lnTo>
                    <a:pt x="185928" y="308610"/>
                  </a:lnTo>
                  <a:lnTo>
                    <a:pt x="187452" y="310134"/>
                  </a:lnTo>
                  <a:lnTo>
                    <a:pt x="188976" y="308610"/>
                  </a:lnTo>
                  <a:close/>
                </a:path>
                <a:path w="467995" h="415289">
                  <a:moveTo>
                    <a:pt x="188976" y="302514"/>
                  </a:moveTo>
                  <a:lnTo>
                    <a:pt x="187452" y="300990"/>
                  </a:lnTo>
                  <a:lnTo>
                    <a:pt x="185928" y="302514"/>
                  </a:lnTo>
                  <a:lnTo>
                    <a:pt x="187452" y="304038"/>
                  </a:lnTo>
                  <a:lnTo>
                    <a:pt x="188976" y="302514"/>
                  </a:lnTo>
                  <a:close/>
                </a:path>
                <a:path w="467995" h="415289">
                  <a:moveTo>
                    <a:pt x="188976" y="296418"/>
                  </a:moveTo>
                  <a:lnTo>
                    <a:pt x="187452" y="294894"/>
                  </a:lnTo>
                  <a:lnTo>
                    <a:pt x="185928" y="296418"/>
                  </a:lnTo>
                  <a:lnTo>
                    <a:pt x="187452" y="297942"/>
                  </a:lnTo>
                  <a:lnTo>
                    <a:pt x="188976" y="296418"/>
                  </a:lnTo>
                  <a:close/>
                </a:path>
                <a:path w="467995" h="415289">
                  <a:moveTo>
                    <a:pt x="188976" y="290322"/>
                  </a:moveTo>
                  <a:lnTo>
                    <a:pt x="187452" y="288798"/>
                  </a:lnTo>
                  <a:lnTo>
                    <a:pt x="185928" y="290322"/>
                  </a:lnTo>
                  <a:lnTo>
                    <a:pt x="187452" y="291846"/>
                  </a:lnTo>
                  <a:lnTo>
                    <a:pt x="188976" y="290322"/>
                  </a:lnTo>
                  <a:close/>
                </a:path>
                <a:path w="467995" h="415289">
                  <a:moveTo>
                    <a:pt x="188976" y="284226"/>
                  </a:moveTo>
                  <a:lnTo>
                    <a:pt x="187452" y="282702"/>
                  </a:lnTo>
                  <a:lnTo>
                    <a:pt x="185928" y="284226"/>
                  </a:lnTo>
                  <a:lnTo>
                    <a:pt x="187452" y="285750"/>
                  </a:lnTo>
                  <a:lnTo>
                    <a:pt x="188976" y="284226"/>
                  </a:lnTo>
                  <a:close/>
                </a:path>
                <a:path w="467995" h="415289">
                  <a:moveTo>
                    <a:pt x="188976" y="278130"/>
                  </a:moveTo>
                  <a:lnTo>
                    <a:pt x="187452" y="276606"/>
                  </a:lnTo>
                  <a:lnTo>
                    <a:pt x="185928" y="278130"/>
                  </a:lnTo>
                  <a:lnTo>
                    <a:pt x="187452" y="279654"/>
                  </a:lnTo>
                  <a:lnTo>
                    <a:pt x="188976" y="278130"/>
                  </a:lnTo>
                  <a:close/>
                </a:path>
                <a:path w="467995" h="415289">
                  <a:moveTo>
                    <a:pt x="188976" y="272034"/>
                  </a:moveTo>
                  <a:lnTo>
                    <a:pt x="187452" y="270510"/>
                  </a:lnTo>
                  <a:lnTo>
                    <a:pt x="185928" y="272034"/>
                  </a:lnTo>
                  <a:lnTo>
                    <a:pt x="187452" y="273558"/>
                  </a:lnTo>
                  <a:lnTo>
                    <a:pt x="188976" y="272034"/>
                  </a:lnTo>
                  <a:close/>
                </a:path>
                <a:path w="467995" h="415289">
                  <a:moveTo>
                    <a:pt x="188976" y="265938"/>
                  </a:moveTo>
                  <a:lnTo>
                    <a:pt x="187452" y="264414"/>
                  </a:lnTo>
                  <a:lnTo>
                    <a:pt x="185928" y="265938"/>
                  </a:lnTo>
                  <a:lnTo>
                    <a:pt x="187452" y="267462"/>
                  </a:lnTo>
                  <a:lnTo>
                    <a:pt x="188976" y="265938"/>
                  </a:lnTo>
                  <a:close/>
                </a:path>
                <a:path w="467995" h="415289">
                  <a:moveTo>
                    <a:pt x="188976" y="259842"/>
                  </a:moveTo>
                  <a:lnTo>
                    <a:pt x="187452" y="258318"/>
                  </a:lnTo>
                  <a:lnTo>
                    <a:pt x="185928" y="259842"/>
                  </a:lnTo>
                  <a:lnTo>
                    <a:pt x="187452" y="261366"/>
                  </a:lnTo>
                  <a:lnTo>
                    <a:pt x="188976" y="259842"/>
                  </a:lnTo>
                  <a:close/>
                </a:path>
                <a:path w="467995" h="415289">
                  <a:moveTo>
                    <a:pt x="188976" y="253746"/>
                  </a:moveTo>
                  <a:lnTo>
                    <a:pt x="187452" y="252222"/>
                  </a:lnTo>
                  <a:lnTo>
                    <a:pt x="185928" y="253746"/>
                  </a:lnTo>
                  <a:lnTo>
                    <a:pt x="187452" y="255270"/>
                  </a:lnTo>
                  <a:lnTo>
                    <a:pt x="188976" y="253746"/>
                  </a:lnTo>
                  <a:close/>
                </a:path>
                <a:path w="467995" h="415289">
                  <a:moveTo>
                    <a:pt x="188976" y="247650"/>
                  </a:moveTo>
                  <a:lnTo>
                    <a:pt x="187452" y="246126"/>
                  </a:lnTo>
                  <a:lnTo>
                    <a:pt x="185928" y="247650"/>
                  </a:lnTo>
                  <a:lnTo>
                    <a:pt x="187452" y="249174"/>
                  </a:lnTo>
                  <a:lnTo>
                    <a:pt x="188976" y="247650"/>
                  </a:lnTo>
                  <a:close/>
                </a:path>
                <a:path w="467995" h="415289">
                  <a:moveTo>
                    <a:pt x="188976" y="241554"/>
                  </a:moveTo>
                  <a:lnTo>
                    <a:pt x="187452" y="240030"/>
                  </a:lnTo>
                  <a:lnTo>
                    <a:pt x="185928" y="241554"/>
                  </a:lnTo>
                  <a:lnTo>
                    <a:pt x="187452" y="243078"/>
                  </a:lnTo>
                  <a:lnTo>
                    <a:pt x="188976" y="241554"/>
                  </a:lnTo>
                  <a:close/>
                </a:path>
                <a:path w="467995" h="415289">
                  <a:moveTo>
                    <a:pt x="188976" y="235458"/>
                  </a:moveTo>
                  <a:lnTo>
                    <a:pt x="187452" y="233934"/>
                  </a:lnTo>
                  <a:lnTo>
                    <a:pt x="185928" y="235458"/>
                  </a:lnTo>
                  <a:lnTo>
                    <a:pt x="187452" y="236982"/>
                  </a:lnTo>
                  <a:lnTo>
                    <a:pt x="188976" y="235458"/>
                  </a:lnTo>
                  <a:close/>
                </a:path>
                <a:path w="467995" h="415289">
                  <a:moveTo>
                    <a:pt x="188976" y="229362"/>
                  </a:moveTo>
                  <a:lnTo>
                    <a:pt x="187452" y="227838"/>
                  </a:lnTo>
                  <a:lnTo>
                    <a:pt x="185928" y="229362"/>
                  </a:lnTo>
                  <a:lnTo>
                    <a:pt x="187452" y="230886"/>
                  </a:lnTo>
                  <a:lnTo>
                    <a:pt x="188976" y="229362"/>
                  </a:lnTo>
                  <a:close/>
                </a:path>
                <a:path w="467995" h="415289">
                  <a:moveTo>
                    <a:pt x="188976" y="224028"/>
                  </a:moveTo>
                  <a:lnTo>
                    <a:pt x="187452" y="222504"/>
                  </a:lnTo>
                  <a:lnTo>
                    <a:pt x="185928" y="224028"/>
                  </a:lnTo>
                  <a:lnTo>
                    <a:pt x="187452" y="224790"/>
                  </a:lnTo>
                  <a:lnTo>
                    <a:pt x="188976" y="224028"/>
                  </a:lnTo>
                  <a:close/>
                </a:path>
                <a:path w="467995" h="415289">
                  <a:moveTo>
                    <a:pt x="188976" y="217932"/>
                  </a:moveTo>
                  <a:lnTo>
                    <a:pt x="187452" y="216408"/>
                  </a:lnTo>
                  <a:lnTo>
                    <a:pt x="185928" y="217932"/>
                  </a:lnTo>
                  <a:lnTo>
                    <a:pt x="187452" y="219456"/>
                  </a:lnTo>
                  <a:lnTo>
                    <a:pt x="188976" y="217932"/>
                  </a:lnTo>
                  <a:close/>
                </a:path>
                <a:path w="467995" h="415289">
                  <a:moveTo>
                    <a:pt x="188976" y="211836"/>
                  </a:moveTo>
                  <a:lnTo>
                    <a:pt x="187452" y="210312"/>
                  </a:lnTo>
                  <a:lnTo>
                    <a:pt x="185928" y="211836"/>
                  </a:lnTo>
                  <a:lnTo>
                    <a:pt x="187452" y="213360"/>
                  </a:lnTo>
                  <a:lnTo>
                    <a:pt x="188976" y="211836"/>
                  </a:lnTo>
                  <a:close/>
                </a:path>
                <a:path w="467995" h="415289">
                  <a:moveTo>
                    <a:pt x="188976" y="205740"/>
                  </a:moveTo>
                  <a:lnTo>
                    <a:pt x="187452" y="204216"/>
                  </a:lnTo>
                  <a:lnTo>
                    <a:pt x="185928" y="205740"/>
                  </a:lnTo>
                  <a:lnTo>
                    <a:pt x="187452" y="207264"/>
                  </a:lnTo>
                  <a:lnTo>
                    <a:pt x="188976" y="205740"/>
                  </a:lnTo>
                  <a:close/>
                </a:path>
                <a:path w="467995" h="415289">
                  <a:moveTo>
                    <a:pt x="467868" y="413766"/>
                  </a:moveTo>
                  <a:lnTo>
                    <a:pt x="466344" y="412242"/>
                  </a:lnTo>
                  <a:lnTo>
                    <a:pt x="464820" y="413766"/>
                  </a:lnTo>
                  <a:lnTo>
                    <a:pt x="466344" y="415290"/>
                  </a:lnTo>
                  <a:lnTo>
                    <a:pt x="467868" y="413766"/>
                  </a:lnTo>
                  <a:close/>
                </a:path>
                <a:path w="467995" h="415289">
                  <a:moveTo>
                    <a:pt x="467868" y="407670"/>
                  </a:moveTo>
                  <a:lnTo>
                    <a:pt x="466344" y="406146"/>
                  </a:lnTo>
                  <a:lnTo>
                    <a:pt x="464820" y="407670"/>
                  </a:lnTo>
                  <a:lnTo>
                    <a:pt x="466344" y="409194"/>
                  </a:lnTo>
                  <a:lnTo>
                    <a:pt x="467868" y="407670"/>
                  </a:lnTo>
                  <a:close/>
                </a:path>
                <a:path w="467995" h="415289">
                  <a:moveTo>
                    <a:pt x="467868" y="401574"/>
                  </a:moveTo>
                  <a:lnTo>
                    <a:pt x="466344" y="400050"/>
                  </a:lnTo>
                  <a:lnTo>
                    <a:pt x="464820" y="401574"/>
                  </a:lnTo>
                  <a:lnTo>
                    <a:pt x="466344" y="403098"/>
                  </a:lnTo>
                  <a:lnTo>
                    <a:pt x="467868" y="401574"/>
                  </a:lnTo>
                  <a:close/>
                </a:path>
                <a:path w="467995" h="415289">
                  <a:moveTo>
                    <a:pt x="467868" y="395478"/>
                  </a:moveTo>
                  <a:lnTo>
                    <a:pt x="466344" y="393954"/>
                  </a:lnTo>
                  <a:lnTo>
                    <a:pt x="464820" y="395478"/>
                  </a:lnTo>
                  <a:lnTo>
                    <a:pt x="466344" y="397002"/>
                  </a:lnTo>
                  <a:lnTo>
                    <a:pt x="467868" y="395478"/>
                  </a:lnTo>
                  <a:close/>
                </a:path>
                <a:path w="467995" h="415289">
                  <a:moveTo>
                    <a:pt x="467868" y="389382"/>
                  </a:moveTo>
                  <a:lnTo>
                    <a:pt x="466344" y="387858"/>
                  </a:lnTo>
                  <a:lnTo>
                    <a:pt x="464820" y="389382"/>
                  </a:lnTo>
                  <a:lnTo>
                    <a:pt x="466344" y="390906"/>
                  </a:lnTo>
                  <a:lnTo>
                    <a:pt x="467868" y="389382"/>
                  </a:lnTo>
                  <a:close/>
                </a:path>
                <a:path w="467995" h="415289">
                  <a:moveTo>
                    <a:pt x="467868" y="383286"/>
                  </a:moveTo>
                  <a:lnTo>
                    <a:pt x="466344" y="381762"/>
                  </a:lnTo>
                  <a:lnTo>
                    <a:pt x="464820" y="383286"/>
                  </a:lnTo>
                  <a:lnTo>
                    <a:pt x="466344" y="384810"/>
                  </a:lnTo>
                  <a:lnTo>
                    <a:pt x="467868" y="383286"/>
                  </a:lnTo>
                  <a:close/>
                </a:path>
                <a:path w="467995" h="415289">
                  <a:moveTo>
                    <a:pt x="467868" y="377190"/>
                  </a:moveTo>
                  <a:lnTo>
                    <a:pt x="466344" y="375666"/>
                  </a:lnTo>
                  <a:lnTo>
                    <a:pt x="464820" y="377190"/>
                  </a:lnTo>
                  <a:lnTo>
                    <a:pt x="466344" y="378714"/>
                  </a:lnTo>
                  <a:lnTo>
                    <a:pt x="467868" y="377190"/>
                  </a:lnTo>
                  <a:close/>
                </a:path>
                <a:path w="467995" h="415289">
                  <a:moveTo>
                    <a:pt x="467868" y="371094"/>
                  </a:moveTo>
                  <a:lnTo>
                    <a:pt x="466344" y="369570"/>
                  </a:lnTo>
                  <a:lnTo>
                    <a:pt x="464820" y="371094"/>
                  </a:lnTo>
                  <a:lnTo>
                    <a:pt x="466344" y="372618"/>
                  </a:lnTo>
                  <a:lnTo>
                    <a:pt x="467868" y="371094"/>
                  </a:lnTo>
                  <a:close/>
                </a:path>
                <a:path w="467995" h="415289">
                  <a:moveTo>
                    <a:pt x="467868" y="364998"/>
                  </a:moveTo>
                  <a:lnTo>
                    <a:pt x="466344" y="363474"/>
                  </a:lnTo>
                  <a:lnTo>
                    <a:pt x="464820" y="364998"/>
                  </a:lnTo>
                  <a:lnTo>
                    <a:pt x="466344" y="366522"/>
                  </a:lnTo>
                  <a:lnTo>
                    <a:pt x="467868" y="364998"/>
                  </a:lnTo>
                  <a:close/>
                </a:path>
                <a:path w="467995" h="415289">
                  <a:moveTo>
                    <a:pt x="467868" y="358902"/>
                  </a:moveTo>
                  <a:lnTo>
                    <a:pt x="466344" y="357378"/>
                  </a:lnTo>
                  <a:lnTo>
                    <a:pt x="464820" y="358902"/>
                  </a:lnTo>
                  <a:lnTo>
                    <a:pt x="466344" y="360426"/>
                  </a:lnTo>
                  <a:lnTo>
                    <a:pt x="467868" y="358902"/>
                  </a:lnTo>
                  <a:close/>
                </a:path>
                <a:path w="467995" h="415289">
                  <a:moveTo>
                    <a:pt x="467868" y="352806"/>
                  </a:moveTo>
                  <a:lnTo>
                    <a:pt x="466344" y="351282"/>
                  </a:lnTo>
                  <a:lnTo>
                    <a:pt x="464820" y="352806"/>
                  </a:lnTo>
                  <a:lnTo>
                    <a:pt x="466344" y="354330"/>
                  </a:lnTo>
                  <a:lnTo>
                    <a:pt x="467868" y="352806"/>
                  </a:lnTo>
                  <a:close/>
                </a:path>
                <a:path w="467995" h="415289">
                  <a:moveTo>
                    <a:pt x="467868" y="347472"/>
                  </a:moveTo>
                  <a:lnTo>
                    <a:pt x="466344" y="345948"/>
                  </a:lnTo>
                  <a:lnTo>
                    <a:pt x="464820" y="347472"/>
                  </a:lnTo>
                  <a:lnTo>
                    <a:pt x="466344" y="348996"/>
                  </a:lnTo>
                  <a:lnTo>
                    <a:pt x="467868" y="347472"/>
                  </a:lnTo>
                  <a:close/>
                </a:path>
                <a:path w="467995" h="415289">
                  <a:moveTo>
                    <a:pt x="467868" y="341376"/>
                  </a:moveTo>
                  <a:lnTo>
                    <a:pt x="466344" y="339852"/>
                  </a:lnTo>
                  <a:lnTo>
                    <a:pt x="464820" y="341376"/>
                  </a:lnTo>
                  <a:lnTo>
                    <a:pt x="466344" y="342900"/>
                  </a:lnTo>
                  <a:lnTo>
                    <a:pt x="467868" y="341376"/>
                  </a:lnTo>
                  <a:close/>
                </a:path>
                <a:path w="467995" h="415289">
                  <a:moveTo>
                    <a:pt x="467868" y="335280"/>
                  </a:moveTo>
                  <a:lnTo>
                    <a:pt x="466344" y="333756"/>
                  </a:lnTo>
                  <a:lnTo>
                    <a:pt x="464820" y="335280"/>
                  </a:lnTo>
                  <a:lnTo>
                    <a:pt x="466344" y="336804"/>
                  </a:lnTo>
                  <a:lnTo>
                    <a:pt x="467868" y="335280"/>
                  </a:lnTo>
                  <a:close/>
                </a:path>
                <a:path w="467995" h="415289">
                  <a:moveTo>
                    <a:pt x="467868" y="329184"/>
                  </a:moveTo>
                  <a:lnTo>
                    <a:pt x="466344" y="327660"/>
                  </a:lnTo>
                  <a:lnTo>
                    <a:pt x="464820" y="329184"/>
                  </a:lnTo>
                  <a:lnTo>
                    <a:pt x="466344" y="330708"/>
                  </a:lnTo>
                  <a:lnTo>
                    <a:pt x="467868" y="329184"/>
                  </a:lnTo>
                  <a:close/>
                </a:path>
                <a:path w="467995" h="415289">
                  <a:moveTo>
                    <a:pt x="467868" y="323088"/>
                  </a:moveTo>
                  <a:lnTo>
                    <a:pt x="466344" y="321564"/>
                  </a:lnTo>
                  <a:lnTo>
                    <a:pt x="464820" y="323088"/>
                  </a:lnTo>
                  <a:lnTo>
                    <a:pt x="466344" y="324612"/>
                  </a:lnTo>
                  <a:lnTo>
                    <a:pt x="467868" y="323088"/>
                  </a:lnTo>
                  <a:close/>
                </a:path>
                <a:path w="467995" h="415289">
                  <a:moveTo>
                    <a:pt x="467868" y="316992"/>
                  </a:moveTo>
                  <a:lnTo>
                    <a:pt x="466344" y="315468"/>
                  </a:lnTo>
                  <a:lnTo>
                    <a:pt x="464820" y="316992"/>
                  </a:lnTo>
                  <a:lnTo>
                    <a:pt x="466344" y="318516"/>
                  </a:lnTo>
                  <a:lnTo>
                    <a:pt x="467868" y="316992"/>
                  </a:lnTo>
                  <a:close/>
                </a:path>
                <a:path w="467995" h="415289">
                  <a:moveTo>
                    <a:pt x="467868" y="310896"/>
                  </a:moveTo>
                  <a:lnTo>
                    <a:pt x="466344" y="309372"/>
                  </a:lnTo>
                  <a:lnTo>
                    <a:pt x="464820" y="310896"/>
                  </a:lnTo>
                  <a:lnTo>
                    <a:pt x="466344" y="312420"/>
                  </a:lnTo>
                  <a:lnTo>
                    <a:pt x="467868" y="310896"/>
                  </a:lnTo>
                  <a:close/>
                </a:path>
                <a:path w="467995" h="415289">
                  <a:moveTo>
                    <a:pt x="467868" y="304800"/>
                  </a:moveTo>
                  <a:lnTo>
                    <a:pt x="466344" y="303276"/>
                  </a:lnTo>
                  <a:lnTo>
                    <a:pt x="464820" y="304800"/>
                  </a:lnTo>
                  <a:lnTo>
                    <a:pt x="466344" y="306324"/>
                  </a:lnTo>
                  <a:lnTo>
                    <a:pt x="467868" y="304800"/>
                  </a:lnTo>
                  <a:close/>
                </a:path>
                <a:path w="467995" h="415289">
                  <a:moveTo>
                    <a:pt x="467868" y="298704"/>
                  </a:moveTo>
                  <a:lnTo>
                    <a:pt x="466344" y="297180"/>
                  </a:lnTo>
                  <a:lnTo>
                    <a:pt x="464820" y="298704"/>
                  </a:lnTo>
                  <a:lnTo>
                    <a:pt x="466344" y="300228"/>
                  </a:lnTo>
                  <a:lnTo>
                    <a:pt x="467868" y="298704"/>
                  </a:lnTo>
                  <a:close/>
                </a:path>
                <a:path w="467995" h="415289">
                  <a:moveTo>
                    <a:pt x="467868" y="292608"/>
                  </a:moveTo>
                  <a:lnTo>
                    <a:pt x="466344" y="291084"/>
                  </a:lnTo>
                  <a:lnTo>
                    <a:pt x="464820" y="292608"/>
                  </a:lnTo>
                  <a:lnTo>
                    <a:pt x="466344" y="294132"/>
                  </a:lnTo>
                  <a:lnTo>
                    <a:pt x="467868" y="292608"/>
                  </a:lnTo>
                  <a:close/>
                </a:path>
                <a:path w="467995" h="415289">
                  <a:moveTo>
                    <a:pt x="467868" y="286512"/>
                  </a:moveTo>
                  <a:lnTo>
                    <a:pt x="466344" y="284988"/>
                  </a:lnTo>
                  <a:lnTo>
                    <a:pt x="464820" y="286512"/>
                  </a:lnTo>
                  <a:lnTo>
                    <a:pt x="466344" y="288036"/>
                  </a:lnTo>
                  <a:lnTo>
                    <a:pt x="467868" y="286512"/>
                  </a:lnTo>
                  <a:close/>
                </a:path>
                <a:path w="467995" h="415289">
                  <a:moveTo>
                    <a:pt x="467868" y="280416"/>
                  </a:moveTo>
                  <a:lnTo>
                    <a:pt x="466344" y="278892"/>
                  </a:lnTo>
                  <a:lnTo>
                    <a:pt x="464820" y="280416"/>
                  </a:lnTo>
                  <a:lnTo>
                    <a:pt x="466344" y="281940"/>
                  </a:lnTo>
                  <a:lnTo>
                    <a:pt x="467868" y="280416"/>
                  </a:lnTo>
                  <a:close/>
                </a:path>
                <a:path w="467995" h="415289">
                  <a:moveTo>
                    <a:pt x="467868" y="274320"/>
                  </a:moveTo>
                  <a:lnTo>
                    <a:pt x="466344" y="272796"/>
                  </a:lnTo>
                  <a:lnTo>
                    <a:pt x="464820" y="274320"/>
                  </a:lnTo>
                  <a:lnTo>
                    <a:pt x="466344" y="275844"/>
                  </a:lnTo>
                  <a:lnTo>
                    <a:pt x="467868" y="274320"/>
                  </a:lnTo>
                  <a:close/>
                </a:path>
                <a:path w="467995" h="415289">
                  <a:moveTo>
                    <a:pt x="467868" y="268224"/>
                  </a:moveTo>
                  <a:lnTo>
                    <a:pt x="466344" y="266700"/>
                  </a:lnTo>
                  <a:lnTo>
                    <a:pt x="464820" y="268224"/>
                  </a:lnTo>
                  <a:lnTo>
                    <a:pt x="466344" y="269748"/>
                  </a:lnTo>
                  <a:lnTo>
                    <a:pt x="467868" y="268224"/>
                  </a:lnTo>
                  <a:close/>
                </a:path>
                <a:path w="467995" h="415289">
                  <a:moveTo>
                    <a:pt x="467868" y="262128"/>
                  </a:moveTo>
                  <a:lnTo>
                    <a:pt x="466344" y="260604"/>
                  </a:lnTo>
                  <a:lnTo>
                    <a:pt x="464820" y="262128"/>
                  </a:lnTo>
                  <a:lnTo>
                    <a:pt x="466344" y="263652"/>
                  </a:lnTo>
                  <a:lnTo>
                    <a:pt x="467868" y="262128"/>
                  </a:lnTo>
                  <a:close/>
                </a:path>
                <a:path w="467995" h="415289">
                  <a:moveTo>
                    <a:pt x="467868" y="256032"/>
                  </a:moveTo>
                  <a:lnTo>
                    <a:pt x="466344" y="254508"/>
                  </a:lnTo>
                  <a:lnTo>
                    <a:pt x="464820" y="256032"/>
                  </a:lnTo>
                  <a:lnTo>
                    <a:pt x="466344" y="257556"/>
                  </a:lnTo>
                  <a:lnTo>
                    <a:pt x="467868" y="256032"/>
                  </a:lnTo>
                  <a:close/>
                </a:path>
                <a:path w="467995" h="415289">
                  <a:moveTo>
                    <a:pt x="467868" y="249936"/>
                  </a:moveTo>
                  <a:lnTo>
                    <a:pt x="466344" y="248412"/>
                  </a:lnTo>
                  <a:lnTo>
                    <a:pt x="464820" y="249936"/>
                  </a:lnTo>
                  <a:lnTo>
                    <a:pt x="466344" y="251460"/>
                  </a:lnTo>
                  <a:lnTo>
                    <a:pt x="467868" y="249936"/>
                  </a:lnTo>
                  <a:close/>
                </a:path>
                <a:path w="467995" h="415289">
                  <a:moveTo>
                    <a:pt x="467868" y="243840"/>
                  </a:moveTo>
                  <a:lnTo>
                    <a:pt x="466344" y="242316"/>
                  </a:lnTo>
                  <a:lnTo>
                    <a:pt x="464820" y="243840"/>
                  </a:lnTo>
                  <a:lnTo>
                    <a:pt x="466344" y="245364"/>
                  </a:lnTo>
                  <a:lnTo>
                    <a:pt x="467868" y="243840"/>
                  </a:lnTo>
                  <a:close/>
                </a:path>
                <a:path w="467995" h="415289">
                  <a:moveTo>
                    <a:pt x="467868" y="237744"/>
                  </a:moveTo>
                  <a:lnTo>
                    <a:pt x="466344" y="236220"/>
                  </a:lnTo>
                  <a:lnTo>
                    <a:pt x="464820" y="237744"/>
                  </a:lnTo>
                  <a:lnTo>
                    <a:pt x="466344" y="239268"/>
                  </a:lnTo>
                  <a:lnTo>
                    <a:pt x="467868" y="237744"/>
                  </a:lnTo>
                  <a:close/>
                </a:path>
                <a:path w="467995" h="415289">
                  <a:moveTo>
                    <a:pt x="467868" y="231648"/>
                  </a:moveTo>
                  <a:lnTo>
                    <a:pt x="466344" y="230124"/>
                  </a:lnTo>
                  <a:lnTo>
                    <a:pt x="464820" y="231648"/>
                  </a:lnTo>
                  <a:lnTo>
                    <a:pt x="466344" y="233172"/>
                  </a:lnTo>
                  <a:lnTo>
                    <a:pt x="467868" y="231648"/>
                  </a:lnTo>
                  <a:close/>
                </a:path>
                <a:path w="467995" h="415289">
                  <a:moveTo>
                    <a:pt x="467868" y="225552"/>
                  </a:moveTo>
                  <a:lnTo>
                    <a:pt x="466344" y="224028"/>
                  </a:lnTo>
                  <a:lnTo>
                    <a:pt x="464820" y="225552"/>
                  </a:lnTo>
                  <a:lnTo>
                    <a:pt x="466344" y="227076"/>
                  </a:lnTo>
                  <a:lnTo>
                    <a:pt x="467868" y="225552"/>
                  </a:lnTo>
                  <a:close/>
                </a:path>
                <a:path w="467995" h="415289">
                  <a:moveTo>
                    <a:pt x="467868" y="219456"/>
                  </a:moveTo>
                  <a:lnTo>
                    <a:pt x="466344" y="217932"/>
                  </a:lnTo>
                  <a:lnTo>
                    <a:pt x="464820" y="219456"/>
                  </a:lnTo>
                  <a:lnTo>
                    <a:pt x="466344" y="220980"/>
                  </a:lnTo>
                  <a:lnTo>
                    <a:pt x="467868" y="219456"/>
                  </a:lnTo>
                  <a:close/>
                </a:path>
                <a:path w="467995" h="415289">
                  <a:moveTo>
                    <a:pt x="467868" y="213360"/>
                  </a:moveTo>
                  <a:lnTo>
                    <a:pt x="466344" y="211836"/>
                  </a:lnTo>
                  <a:lnTo>
                    <a:pt x="464820" y="213360"/>
                  </a:lnTo>
                  <a:lnTo>
                    <a:pt x="466344" y="214884"/>
                  </a:lnTo>
                  <a:lnTo>
                    <a:pt x="467868" y="213360"/>
                  </a:lnTo>
                  <a:close/>
                </a:path>
                <a:path w="467995" h="415289">
                  <a:moveTo>
                    <a:pt x="467868" y="207264"/>
                  </a:moveTo>
                  <a:lnTo>
                    <a:pt x="466344" y="205740"/>
                  </a:lnTo>
                  <a:lnTo>
                    <a:pt x="464820" y="207264"/>
                  </a:lnTo>
                  <a:lnTo>
                    <a:pt x="466344" y="208788"/>
                  </a:lnTo>
                  <a:lnTo>
                    <a:pt x="467868" y="207264"/>
                  </a:lnTo>
                  <a:close/>
                </a:path>
                <a:path w="467995" h="415289">
                  <a:moveTo>
                    <a:pt x="467868" y="201168"/>
                  </a:moveTo>
                  <a:lnTo>
                    <a:pt x="466344" y="199644"/>
                  </a:lnTo>
                  <a:lnTo>
                    <a:pt x="464820" y="201168"/>
                  </a:lnTo>
                  <a:lnTo>
                    <a:pt x="466344" y="202692"/>
                  </a:lnTo>
                  <a:lnTo>
                    <a:pt x="467868" y="201168"/>
                  </a:lnTo>
                  <a:close/>
                </a:path>
                <a:path w="467995" h="415289">
                  <a:moveTo>
                    <a:pt x="467868" y="195072"/>
                  </a:moveTo>
                  <a:lnTo>
                    <a:pt x="466344" y="193548"/>
                  </a:lnTo>
                  <a:lnTo>
                    <a:pt x="464820" y="195072"/>
                  </a:lnTo>
                  <a:lnTo>
                    <a:pt x="466344" y="196596"/>
                  </a:lnTo>
                  <a:lnTo>
                    <a:pt x="467868" y="195072"/>
                  </a:lnTo>
                  <a:close/>
                </a:path>
                <a:path w="467995" h="415289">
                  <a:moveTo>
                    <a:pt x="467868" y="189738"/>
                  </a:moveTo>
                  <a:lnTo>
                    <a:pt x="466344" y="188214"/>
                  </a:lnTo>
                  <a:lnTo>
                    <a:pt x="464820" y="189738"/>
                  </a:lnTo>
                  <a:lnTo>
                    <a:pt x="466344" y="191262"/>
                  </a:lnTo>
                  <a:lnTo>
                    <a:pt x="467868" y="189738"/>
                  </a:lnTo>
                  <a:close/>
                </a:path>
                <a:path w="467995" h="415289">
                  <a:moveTo>
                    <a:pt x="467868" y="183642"/>
                  </a:moveTo>
                  <a:lnTo>
                    <a:pt x="466344" y="182118"/>
                  </a:lnTo>
                  <a:lnTo>
                    <a:pt x="464820" y="183642"/>
                  </a:lnTo>
                  <a:lnTo>
                    <a:pt x="466344" y="185166"/>
                  </a:lnTo>
                  <a:lnTo>
                    <a:pt x="467868" y="183642"/>
                  </a:lnTo>
                  <a:close/>
                </a:path>
                <a:path w="467995" h="415289">
                  <a:moveTo>
                    <a:pt x="467868" y="177546"/>
                  </a:moveTo>
                  <a:lnTo>
                    <a:pt x="466344" y="176022"/>
                  </a:lnTo>
                  <a:lnTo>
                    <a:pt x="464820" y="177546"/>
                  </a:lnTo>
                  <a:lnTo>
                    <a:pt x="466344" y="179070"/>
                  </a:lnTo>
                  <a:lnTo>
                    <a:pt x="467868" y="177546"/>
                  </a:lnTo>
                  <a:close/>
                </a:path>
                <a:path w="467995" h="415289">
                  <a:moveTo>
                    <a:pt x="467868" y="171450"/>
                  </a:moveTo>
                  <a:lnTo>
                    <a:pt x="466344" y="169926"/>
                  </a:lnTo>
                  <a:lnTo>
                    <a:pt x="464820" y="171450"/>
                  </a:lnTo>
                  <a:lnTo>
                    <a:pt x="466344" y="172974"/>
                  </a:lnTo>
                  <a:lnTo>
                    <a:pt x="467868" y="171450"/>
                  </a:lnTo>
                  <a:close/>
                </a:path>
                <a:path w="467995" h="415289">
                  <a:moveTo>
                    <a:pt x="467868" y="165354"/>
                  </a:moveTo>
                  <a:lnTo>
                    <a:pt x="466344" y="163830"/>
                  </a:lnTo>
                  <a:lnTo>
                    <a:pt x="464820" y="165354"/>
                  </a:lnTo>
                  <a:lnTo>
                    <a:pt x="466344" y="166878"/>
                  </a:lnTo>
                  <a:lnTo>
                    <a:pt x="467868" y="165354"/>
                  </a:lnTo>
                  <a:close/>
                </a:path>
                <a:path w="467995" h="415289">
                  <a:moveTo>
                    <a:pt x="467868" y="159258"/>
                  </a:moveTo>
                  <a:lnTo>
                    <a:pt x="466344" y="157734"/>
                  </a:lnTo>
                  <a:lnTo>
                    <a:pt x="464820" y="159258"/>
                  </a:lnTo>
                  <a:lnTo>
                    <a:pt x="466344" y="160782"/>
                  </a:lnTo>
                  <a:lnTo>
                    <a:pt x="467868" y="159258"/>
                  </a:lnTo>
                  <a:close/>
                </a:path>
                <a:path w="467995" h="415289">
                  <a:moveTo>
                    <a:pt x="467868" y="153162"/>
                  </a:moveTo>
                  <a:lnTo>
                    <a:pt x="466344" y="151638"/>
                  </a:lnTo>
                  <a:lnTo>
                    <a:pt x="464820" y="153162"/>
                  </a:lnTo>
                  <a:lnTo>
                    <a:pt x="466344" y="154686"/>
                  </a:lnTo>
                  <a:lnTo>
                    <a:pt x="467868" y="153162"/>
                  </a:lnTo>
                  <a:close/>
                </a:path>
                <a:path w="467995" h="415289">
                  <a:moveTo>
                    <a:pt x="467868" y="147066"/>
                  </a:moveTo>
                  <a:lnTo>
                    <a:pt x="466344" y="145542"/>
                  </a:lnTo>
                  <a:lnTo>
                    <a:pt x="464820" y="147066"/>
                  </a:lnTo>
                  <a:lnTo>
                    <a:pt x="466344" y="148590"/>
                  </a:lnTo>
                  <a:lnTo>
                    <a:pt x="467868" y="147066"/>
                  </a:lnTo>
                  <a:close/>
                </a:path>
                <a:path w="467995" h="415289">
                  <a:moveTo>
                    <a:pt x="467868" y="140970"/>
                  </a:moveTo>
                  <a:lnTo>
                    <a:pt x="466344" y="139446"/>
                  </a:lnTo>
                  <a:lnTo>
                    <a:pt x="464820" y="140970"/>
                  </a:lnTo>
                  <a:lnTo>
                    <a:pt x="466344" y="142494"/>
                  </a:lnTo>
                  <a:lnTo>
                    <a:pt x="467868" y="140970"/>
                  </a:lnTo>
                  <a:close/>
                </a:path>
                <a:path w="467995" h="415289">
                  <a:moveTo>
                    <a:pt x="467868" y="134874"/>
                  </a:moveTo>
                  <a:lnTo>
                    <a:pt x="466344" y="133350"/>
                  </a:lnTo>
                  <a:lnTo>
                    <a:pt x="464820" y="134874"/>
                  </a:lnTo>
                  <a:lnTo>
                    <a:pt x="466344" y="136398"/>
                  </a:lnTo>
                  <a:lnTo>
                    <a:pt x="467868" y="134874"/>
                  </a:lnTo>
                  <a:close/>
                </a:path>
                <a:path w="467995" h="415289">
                  <a:moveTo>
                    <a:pt x="467868" y="128778"/>
                  </a:moveTo>
                  <a:lnTo>
                    <a:pt x="466344" y="127254"/>
                  </a:lnTo>
                  <a:lnTo>
                    <a:pt x="464820" y="128778"/>
                  </a:lnTo>
                  <a:lnTo>
                    <a:pt x="466344" y="130302"/>
                  </a:lnTo>
                  <a:lnTo>
                    <a:pt x="467868" y="128778"/>
                  </a:lnTo>
                  <a:close/>
                </a:path>
                <a:path w="467995" h="415289">
                  <a:moveTo>
                    <a:pt x="467868" y="122682"/>
                  </a:moveTo>
                  <a:lnTo>
                    <a:pt x="466344" y="121158"/>
                  </a:lnTo>
                  <a:lnTo>
                    <a:pt x="464820" y="122682"/>
                  </a:lnTo>
                  <a:lnTo>
                    <a:pt x="466344" y="124206"/>
                  </a:lnTo>
                  <a:lnTo>
                    <a:pt x="467868" y="122682"/>
                  </a:lnTo>
                  <a:close/>
                </a:path>
                <a:path w="467995" h="415289">
                  <a:moveTo>
                    <a:pt x="467868" y="116586"/>
                  </a:moveTo>
                  <a:lnTo>
                    <a:pt x="466344" y="115062"/>
                  </a:lnTo>
                  <a:lnTo>
                    <a:pt x="464820" y="116586"/>
                  </a:lnTo>
                  <a:lnTo>
                    <a:pt x="466344" y="118110"/>
                  </a:lnTo>
                  <a:lnTo>
                    <a:pt x="467868" y="116586"/>
                  </a:lnTo>
                  <a:close/>
                </a:path>
                <a:path w="467995" h="415289">
                  <a:moveTo>
                    <a:pt x="467868" y="110490"/>
                  </a:moveTo>
                  <a:lnTo>
                    <a:pt x="466344" y="108966"/>
                  </a:lnTo>
                  <a:lnTo>
                    <a:pt x="464820" y="110490"/>
                  </a:lnTo>
                  <a:lnTo>
                    <a:pt x="466344" y="112014"/>
                  </a:lnTo>
                  <a:lnTo>
                    <a:pt x="467868" y="110490"/>
                  </a:lnTo>
                  <a:close/>
                </a:path>
                <a:path w="467995" h="415289">
                  <a:moveTo>
                    <a:pt x="467868" y="104394"/>
                  </a:moveTo>
                  <a:lnTo>
                    <a:pt x="466344" y="102870"/>
                  </a:lnTo>
                  <a:lnTo>
                    <a:pt x="464820" y="104394"/>
                  </a:lnTo>
                  <a:lnTo>
                    <a:pt x="466344" y="105918"/>
                  </a:lnTo>
                  <a:lnTo>
                    <a:pt x="467868" y="104394"/>
                  </a:lnTo>
                  <a:close/>
                </a:path>
                <a:path w="467995" h="415289">
                  <a:moveTo>
                    <a:pt x="467868" y="98298"/>
                  </a:moveTo>
                  <a:lnTo>
                    <a:pt x="466344" y="96774"/>
                  </a:lnTo>
                  <a:lnTo>
                    <a:pt x="464820" y="98298"/>
                  </a:lnTo>
                  <a:lnTo>
                    <a:pt x="466344" y="99822"/>
                  </a:lnTo>
                  <a:lnTo>
                    <a:pt x="467868" y="98298"/>
                  </a:lnTo>
                  <a:close/>
                </a:path>
                <a:path w="467995" h="415289">
                  <a:moveTo>
                    <a:pt x="467868" y="92202"/>
                  </a:moveTo>
                  <a:lnTo>
                    <a:pt x="466344" y="90678"/>
                  </a:lnTo>
                  <a:lnTo>
                    <a:pt x="464820" y="92202"/>
                  </a:lnTo>
                  <a:lnTo>
                    <a:pt x="466344" y="93726"/>
                  </a:lnTo>
                  <a:lnTo>
                    <a:pt x="467868" y="92202"/>
                  </a:lnTo>
                  <a:close/>
                </a:path>
                <a:path w="467995" h="415289">
                  <a:moveTo>
                    <a:pt x="467868" y="86106"/>
                  </a:moveTo>
                  <a:lnTo>
                    <a:pt x="466344" y="84582"/>
                  </a:lnTo>
                  <a:lnTo>
                    <a:pt x="464820" y="86106"/>
                  </a:lnTo>
                  <a:lnTo>
                    <a:pt x="466344" y="87630"/>
                  </a:lnTo>
                  <a:lnTo>
                    <a:pt x="467868" y="86106"/>
                  </a:lnTo>
                  <a:close/>
                </a:path>
                <a:path w="467995" h="415289">
                  <a:moveTo>
                    <a:pt x="467868" y="80010"/>
                  </a:moveTo>
                  <a:lnTo>
                    <a:pt x="466344" y="78486"/>
                  </a:lnTo>
                  <a:lnTo>
                    <a:pt x="464820" y="80010"/>
                  </a:lnTo>
                  <a:lnTo>
                    <a:pt x="466344" y="81534"/>
                  </a:lnTo>
                  <a:lnTo>
                    <a:pt x="467868" y="80010"/>
                  </a:lnTo>
                  <a:close/>
                </a:path>
                <a:path w="467995" h="415289">
                  <a:moveTo>
                    <a:pt x="467868" y="73914"/>
                  </a:moveTo>
                  <a:lnTo>
                    <a:pt x="466344" y="72390"/>
                  </a:lnTo>
                  <a:lnTo>
                    <a:pt x="464820" y="73914"/>
                  </a:lnTo>
                  <a:lnTo>
                    <a:pt x="466344" y="75438"/>
                  </a:lnTo>
                  <a:lnTo>
                    <a:pt x="467868" y="73914"/>
                  </a:lnTo>
                  <a:close/>
                </a:path>
                <a:path w="467995" h="415289">
                  <a:moveTo>
                    <a:pt x="467868" y="67818"/>
                  </a:moveTo>
                  <a:lnTo>
                    <a:pt x="466344" y="66294"/>
                  </a:lnTo>
                  <a:lnTo>
                    <a:pt x="464820" y="67818"/>
                  </a:lnTo>
                  <a:lnTo>
                    <a:pt x="466344" y="69342"/>
                  </a:lnTo>
                  <a:lnTo>
                    <a:pt x="467868" y="67818"/>
                  </a:lnTo>
                  <a:close/>
                </a:path>
                <a:path w="467995" h="415289">
                  <a:moveTo>
                    <a:pt x="467868" y="61722"/>
                  </a:moveTo>
                  <a:lnTo>
                    <a:pt x="466344" y="60198"/>
                  </a:lnTo>
                  <a:lnTo>
                    <a:pt x="464820" y="61722"/>
                  </a:lnTo>
                  <a:lnTo>
                    <a:pt x="466344" y="63246"/>
                  </a:lnTo>
                  <a:lnTo>
                    <a:pt x="467868" y="61722"/>
                  </a:lnTo>
                  <a:close/>
                </a:path>
                <a:path w="467995" h="415289">
                  <a:moveTo>
                    <a:pt x="467868" y="55626"/>
                  </a:moveTo>
                  <a:lnTo>
                    <a:pt x="466344" y="54102"/>
                  </a:lnTo>
                  <a:lnTo>
                    <a:pt x="464820" y="55626"/>
                  </a:lnTo>
                  <a:lnTo>
                    <a:pt x="466344" y="57150"/>
                  </a:lnTo>
                  <a:lnTo>
                    <a:pt x="467868" y="55626"/>
                  </a:lnTo>
                  <a:close/>
                </a:path>
                <a:path w="467995" h="415289">
                  <a:moveTo>
                    <a:pt x="467868" y="49530"/>
                  </a:moveTo>
                  <a:lnTo>
                    <a:pt x="466344" y="48006"/>
                  </a:lnTo>
                  <a:lnTo>
                    <a:pt x="464820" y="49530"/>
                  </a:lnTo>
                  <a:lnTo>
                    <a:pt x="466344" y="51054"/>
                  </a:lnTo>
                  <a:lnTo>
                    <a:pt x="467868" y="49530"/>
                  </a:lnTo>
                  <a:close/>
                </a:path>
                <a:path w="467995" h="415289">
                  <a:moveTo>
                    <a:pt x="467868" y="43434"/>
                  </a:moveTo>
                  <a:lnTo>
                    <a:pt x="466344" y="41910"/>
                  </a:lnTo>
                  <a:lnTo>
                    <a:pt x="464820" y="43434"/>
                  </a:lnTo>
                  <a:lnTo>
                    <a:pt x="466344" y="44958"/>
                  </a:lnTo>
                  <a:lnTo>
                    <a:pt x="467868" y="43434"/>
                  </a:lnTo>
                  <a:close/>
                </a:path>
                <a:path w="467995" h="415289">
                  <a:moveTo>
                    <a:pt x="467868" y="37338"/>
                  </a:moveTo>
                  <a:lnTo>
                    <a:pt x="466344" y="36576"/>
                  </a:lnTo>
                  <a:lnTo>
                    <a:pt x="464820" y="37338"/>
                  </a:lnTo>
                  <a:lnTo>
                    <a:pt x="466344" y="38862"/>
                  </a:lnTo>
                  <a:lnTo>
                    <a:pt x="467868" y="37338"/>
                  </a:lnTo>
                  <a:close/>
                </a:path>
                <a:path w="467995" h="415289">
                  <a:moveTo>
                    <a:pt x="467868" y="32004"/>
                  </a:moveTo>
                  <a:lnTo>
                    <a:pt x="466344" y="30480"/>
                  </a:lnTo>
                  <a:lnTo>
                    <a:pt x="464820" y="32004"/>
                  </a:lnTo>
                  <a:lnTo>
                    <a:pt x="466344" y="33528"/>
                  </a:lnTo>
                  <a:lnTo>
                    <a:pt x="467868" y="32004"/>
                  </a:lnTo>
                  <a:close/>
                </a:path>
                <a:path w="467995" h="415289">
                  <a:moveTo>
                    <a:pt x="467868" y="25908"/>
                  </a:moveTo>
                  <a:lnTo>
                    <a:pt x="466344" y="24384"/>
                  </a:lnTo>
                  <a:lnTo>
                    <a:pt x="464820" y="25908"/>
                  </a:lnTo>
                  <a:lnTo>
                    <a:pt x="466344" y="27432"/>
                  </a:lnTo>
                  <a:lnTo>
                    <a:pt x="467868" y="25908"/>
                  </a:lnTo>
                  <a:close/>
                </a:path>
                <a:path w="467995" h="415289">
                  <a:moveTo>
                    <a:pt x="467868" y="19812"/>
                  </a:moveTo>
                  <a:lnTo>
                    <a:pt x="466344" y="18288"/>
                  </a:lnTo>
                  <a:lnTo>
                    <a:pt x="464820" y="19812"/>
                  </a:lnTo>
                  <a:lnTo>
                    <a:pt x="466344" y="21336"/>
                  </a:lnTo>
                  <a:lnTo>
                    <a:pt x="467868" y="19812"/>
                  </a:lnTo>
                  <a:close/>
                </a:path>
                <a:path w="467995" h="415289">
                  <a:moveTo>
                    <a:pt x="467868" y="13716"/>
                  </a:moveTo>
                  <a:lnTo>
                    <a:pt x="466344" y="12192"/>
                  </a:lnTo>
                  <a:lnTo>
                    <a:pt x="464820" y="13716"/>
                  </a:lnTo>
                  <a:lnTo>
                    <a:pt x="466344" y="15240"/>
                  </a:lnTo>
                  <a:lnTo>
                    <a:pt x="467868" y="13716"/>
                  </a:lnTo>
                  <a:close/>
                </a:path>
                <a:path w="467995" h="415289">
                  <a:moveTo>
                    <a:pt x="467868" y="7620"/>
                  </a:moveTo>
                  <a:lnTo>
                    <a:pt x="466344" y="6096"/>
                  </a:lnTo>
                  <a:lnTo>
                    <a:pt x="464820" y="7620"/>
                  </a:lnTo>
                  <a:lnTo>
                    <a:pt x="466344" y="9144"/>
                  </a:lnTo>
                  <a:lnTo>
                    <a:pt x="467868" y="7620"/>
                  </a:lnTo>
                  <a:close/>
                </a:path>
                <a:path w="467995" h="415289">
                  <a:moveTo>
                    <a:pt x="467868" y="1524"/>
                  </a:moveTo>
                  <a:lnTo>
                    <a:pt x="466344" y="0"/>
                  </a:lnTo>
                  <a:lnTo>
                    <a:pt x="464820" y="1524"/>
                  </a:lnTo>
                  <a:lnTo>
                    <a:pt x="466344" y="3048"/>
                  </a:lnTo>
                  <a:lnTo>
                    <a:pt x="46786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0407" y="2562605"/>
              <a:ext cx="163067" cy="8382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5515318" y="2619755"/>
              <a:ext cx="24130" cy="130175"/>
            </a:xfrm>
            <a:custGeom>
              <a:avLst/>
              <a:gdLst/>
              <a:ahLst/>
              <a:cxnLst/>
              <a:rect l="l" t="t" r="r" b="b"/>
              <a:pathLst>
                <a:path w="24129" h="130175">
                  <a:moveTo>
                    <a:pt x="23660" y="89916"/>
                  </a:moveTo>
                  <a:lnTo>
                    <a:pt x="14503" y="89916"/>
                  </a:lnTo>
                  <a:lnTo>
                    <a:pt x="14503" y="0"/>
                  </a:lnTo>
                  <a:lnTo>
                    <a:pt x="8420" y="0"/>
                  </a:lnTo>
                  <a:lnTo>
                    <a:pt x="8420" y="90424"/>
                  </a:lnTo>
                  <a:lnTo>
                    <a:pt x="0" y="90424"/>
                  </a:lnTo>
                  <a:lnTo>
                    <a:pt x="0" y="94234"/>
                  </a:lnTo>
                  <a:lnTo>
                    <a:pt x="5943" y="94234"/>
                  </a:lnTo>
                  <a:lnTo>
                    <a:pt x="5943" y="129794"/>
                  </a:lnTo>
                  <a:lnTo>
                    <a:pt x="16979" y="129794"/>
                  </a:lnTo>
                  <a:lnTo>
                    <a:pt x="16979" y="94234"/>
                  </a:lnTo>
                  <a:lnTo>
                    <a:pt x="8420" y="94234"/>
                  </a:lnTo>
                  <a:lnTo>
                    <a:pt x="8420" y="93726"/>
                  </a:lnTo>
                  <a:lnTo>
                    <a:pt x="14503" y="93726"/>
                  </a:lnTo>
                  <a:lnTo>
                    <a:pt x="22504" y="93726"/>
                  </a:lnTo>
                  <a:lnTo>
                    <a:pt x="23660" y="899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956031" y="2354829"/>
            <a:ext cx="1359535" cy="24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9705" algn="l"/>
                <a:tab pos="360045" algn="l"/>
                <a:tab pos="539750" algn="l"/>
              </a:tabLst>
            </a:pPr>
            <a:r>
              <a:rPr sz="450" spc="-50" dirty="0">
                <a:latin typeface="Arial MT"/>
                <a:cs typeface="Arial MT"/>
              </a:rPr>
              <a:t>4</a:t>
            </a:r>
            <a:r>
              <a:rPr sz="450" dirty="0">
                <a:latin typeface="Arial MT"/>
                <a:cs typeface="Arial MT"/>
              </a:rPr>
              <a:t>	</a:t>
            </a:r>
            <a:r>
              <a:rPr sz="450" spc="-50" dirty="0">
                <a:latin typeface="Arial MT"/>
                <a:cs typeface="Arial MT"/>
              </a:rPr>
              <a:t>6</a:t>
            </a:r>
            <a:r>
              <a:rPr sz="450" dirty="0">
                <a:latin typeface="Arial MT"/>
                <a:cs typeface="Arial MT"/>
              </a:rPr>
              <a:t>	</a:t>
            </a:r>
            <a:r>
              <a:rPr sz="450" spc="-50" dirty="0">
                <a:latin typeface="Arial MT"/>
                <a:cs typeface="Arial MT"/>
              </a:rPr>
              <a:t>8</a:t>
            </a:r>
            <a:r>
              <a:rPr sz="450" dirty="0">
                <a:latin typeface="Arial MT"/>
                <a:cs typeface="Arial MT"/>
              </a:rPr>
              <a:t>	10</a:t>
            </a:r>
            <a:r>
              <a:rPr sz="450" spc="350" dirty="0">
                <a:latin typeface="Arial MT"/>
                <a:cs typeface="Arial MT"/>
              </a:rPr>
              <a:t>  </a:t>
            </a:r>
            <a:r>
              <a:rPr sz="450" dirty="0">
                <a:latin typeface="Arial MT"/>
                <a:cs typeface="Arial MT"/>
              </a:rPr>
              <a:t>12</a:t>
            </a:r>
            <a:r>
              <a:rPr sz="450" spc="355" dirty="0">
                <a:latin typeface="Arial MT"/>
                <a:cs typeface="Arial MT"/>
              </a:rPr>
              <a:t>  </a:t>
            </a:r>
            <a:r>
              <a:rPr sz="450" dirty="0">
                <a:latin typeface="Arial MT"/>
                <a:cs typeface="Arial MT"/>
              </a:rPr>
              <a:t>14</a:t>
            </a:r>
            <a:r>
              <a:rPr sz="450" spc="350" dirty="0">
                <a:latin typeface="Arial MT"/>
                <a:cs typeface="Arial MT"/>
              </a:rPr>
              <a:t>  </a:t>
            </a:r>
            <a:r>
              <a:rPr sz="450" dirty="0">
                <a:latin typeface="Arial MT"/>
                <a:cs typeface="Arial MT"/>
              </a:rPr>
              <a:t>16</a:t>
            </a:r>
            <a:r>
              <a:rPr sz="450" spc="355" dirty="0">
                <a:latin typeface="Arial MT"/>
                <a:cs typeface="Arial MT"/>
              </a:rPr>
              <a:t>  </a:t>
            </a:r>
            <a:r>
              <a:rPr sz="450" spc="-25" dirty="0">
                <a:latin typeface="Arial MT"/>
                <a:cs typeface="Arial MT"/>
              </a:rPr>
              <a:t>18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450">
              <a:latin typeface="Arial MT"/>
              <a:cs typeface="Arial MT"/>
            </a:endParaRPr>
          </a:p>
          <a:p>
            <a:pPr marL="770255">
              <a:lnSpc>
                <a:spcPct val="100000"/>
              </a:lnSpc>
              <a:spcBef>
                <a:spcPts val="5"/>
              </a:spcBef>
            </a:pPr>
            <a:r>
              <a:rPr sz="450" spc="-10" dirty="0">
                <a:latin typeface="Arial MT"/>
                <a:cs typeface="Arial MT"/>
              </a:rPr>
              <a:t>deadline</a:t>
            </a:r>
            <a:r>
              <a:rPr sz="450" spc="5" dirty="0">
                <a:latin typeface="Arial MT"/>
                <a:cs typeface="Arial MT"/>
              </a:rPr>
              <a:t> </a:t>
            </a:r>
            <a:r>
              <a:rPr sz="450" spc="-20" dirty="0">
                <a:latin typeface="Arial MT"/>
                <a:cs typeface="Arial MT"/>
              </a:rPr>
              <a:t>miss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584189" y="3180078"/>
            <a:ext cx="22479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0340" algn="l"/>
              </a:tabLst>
            </a:pPr>
            <a:r>
              <a:rPr sz="450" spc="-50" dirty="0">
                <a:latin typeface="Arial MT"/>
                <a:cs typeface="Arial MT"/>
              </a:rPr>
              <a:t>0</a:t>
            </a:r>
            <a:r>
              <a:rPr sz="450" dirty="0">
                <a:latin typeface="Arial MT"/>
                <a:cs typeface="Arial MT"/>
              </a:rPr>
              <a:t>	</a:t>
            </a:r>
            <a:r>
              <a:rPr sz="450" spc="-50" dirty="0"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56028" y="3180078"/>
            <a:ext cx="1359535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79705" algn="l"/>
                <a:tab pos="360045" algn="l"/>
                <a:tab pos="539750" algn="l"/>
              </a:tabLst>
            </a:pPr>
            <a:r>
              <a:rPr sz="450" spc="-50" dirty="0">
                <a:latin typeface="Arial MT"/>
                <a:cs typeface="Arial MT"/>
              </a:rPr>
              <a:t>4</a:t>
            </a:r>
            <a:r>
              <a:rPr sz="450" dirty="0">
                <a:latin typeface="Arial MT"/>
                <a:cs typeface="Arial MT"/>
              </a:rPr>
              <a:t>	</a:t>
            </a:r>
            <a:r>
              <a:rPr sz="450" spc="-50" dirty="0">
                <a:latin typeface="Arial MT"/>
                <a:cs typeface="Arial MT"/>
              </a:rPr>
              <a:t>6</a:t>
            </a:r>
            <a:r>
              <a:rPr sz="450" dirty="0">
                <a:latin typeface="Arial MT"/>
                <a:cs typeface="Arial MT"/>
              </a:rPr>
              <a:t>	</a:t>
            </a:r>
            <a:r>
              <a:rPr sz="450" spc="-50" dirty="0">
                <a:latin typeface="Arial MT"/>
                <a:cs typeface="Arial MT"/>
              </a:rPr>
              <a:t>8</a:t>
            </a:r>
            <a:r>
              <a:rPr sz="450" dirty="0">
                <a:latin typeface="Arial MT"/>
                <a:cs typeface="Arial MT"/>
              </a:rPr>
              <a:t>	10</a:t>
            </a:r>
            <a:r>
              <a:rPr sz="450" spc="350" dirty="0">
                <a:latin typeface="Arial MT"/>
                <a:cs typeface="Arial MT"/>
              </a:rPr>
              <a:t>  </a:t>
            </a:r>
            <a:r>
              <a:rPr sz="450" dirty="0">
                <a:latin typeface="Arial MT"/>
                <a:cs typeface="Arial MT"/>
              </a:rPr>
              <a:t>12</a:t>
            </a:r>
            <a:r>
              <a:rPr sz="450" spc="355" dirty="0">
                <a:latin typeface="Arial MT"/>
                <a:cs typeface="Arial MT"/>
              </a:rPr>
              <a:t>  </a:t>
            </a:r>
            <a:r>
              <a:rPr sz="450" dirty="0">
                <a:latin typeface="Arial MT"/>
                <a:cs typeface="Arial MT"/>
              </a:rPr>
              <a:t>14</a:t>
            </a:r>
            <a:r>
              <a:rPr sz="450" spc="350" dirty="0">
                <a:latin typeface="Arial MT"/>
                <a:cs typeface="Arial MT"/>
              </a:rPr>
              <a:t>  </a:t>
            </a:r>
            <a:r>
              <a:rPr sz="450" dirty="0">
                <a:latin typeface="Arial MT"/>
                <a:cs typeface="Arial MT"/>
              </a:rPr>
              <a:t>16</a:t>
            </a:r>
            <a:r>
              <a:rPr sz="450" spc="355" dirty="0">
                <a:latin typeface="Arial MT"/>
                <a:cs typeface="Arial MT"/>
              </a:rPr>
              <a:t>  </a:t>
            </a:r>
            <a:r>
              <a:rPr sz="450" spc="-25" dirty="0">
                <a:latin typeface="Arial MT"/>
                <a:cs typeface="Arial MT"/>
              </a:rPr>
              <a:t>18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440173" y="2574483"/>
            <a:ext cx="6985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Symbol"/>
                <a:cs typeface="Symbol"/>
              </a:rPr>
              <a:t>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497323" y="2649723"/>
            <a:ext cx="609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14773" y="2797748"/>
            <a:ext cx="16891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2</a:t>
            </a:r>
            <a:endParaRPr sz="975" baseline="-21367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40173" y="3015681"/>
            <a:ext cx="6985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Symbol"/>
                <a:cs typeface="Symbol"/>
              </a:rPr>
              <a:t>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497323" y="3090922"/>
            <a:ext cx="609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50" spc="-50" dirty="0">
                <a:latin typeface="Arial MT"/>
                <a:cs typeface="Arial MT"/>
              </a:rPr>
              <a:t>3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625340" y="2575810"/>
            <a:ext cx="4445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625340" y="2791454"/>
            <a:ext cx="4445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625340" y="3007099"/>
            <a:ext cx="44450" cy="9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50" spc="-50" dirty="0">
                <a:latin typeface="Arial MT"/>
                <a:cs typeface="Arial MT"/>
              </a:rPr>
              <a:t>5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082281" y="2592188"/>
            <a:ext cx="250190" cy="69278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750" spc="-10" dirty="0">
                <a:latin typeface="Arial MT"/>
                <a:cs typeface="Arial MT"/>
              </a:rPr>
              <a:t>Fully</a:t>
            </a:r>
            <a:endParaRPr sz="7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750" dirty="0">
                <a:latin typeface="Arial MT"/>
                <a:cs typeface="Arial MT"/>
              </a:rPr>
              <a:t>non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preemptive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925823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2584" y="4914137"/>
            <a:ext cx="363855" cy="431800"/>
          </a:xfrm>
          <a:custGeom>
            <a:avLst/>
            <a:gdLst/>
            <a:ahLst/>
            <a:cxnLst/>
            <a:rect l="l" t="t" r="r" b="b"/>
            <a:pathLst>
              <a:path w="363855" h="431800">
                <a:moveTo>
                  <a:pt x="363474" y="66294"/>
                </a:moveTo>
                <a:lnTo>
                  <a:pt x="182867" y="66294"/>
                </a:lnTo>
                <a:lnTo>
                  <a:pt x="182867" y="0"/>
                </a:lnTo>
                <a:lnTo>
                  <a:pt x="179832" y="0"/>
                </a:lnTo>
                <a:lnTo>
                  <a:pt x="179832" y="66294"/>
                </a:lnTo>
                <a:lnTo>
                  <a:pt x="0" y="66294"/>
                </a:lnTo>
                <a:lnTo>
                  <a:pt x="0" y="69342"/>
                </a:lnTo>
                <a:lnTo>
                  <a:pt x="179832" y="69342"/>
                </a:lnTo>
                <a:lnTo>
                  <a:pt x="179832" y="431292"/>
                </a:lnTo>
                <a:lnTo>
                  <a:pt x="182867" y="431292"/>
                </a:lnTo>
                <a:lnTo>
                  <a:pt x="182867" y="69342"/>
                </a:lnTo>
                <a:lnTo>
                  <a:pt x="363474" y="69342"/>
                </a:lnTo>
                <a:lnTo>
                  <a:pt x="36347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73252" y="4756196"/>
            <a:ext cx="338455" cy="3898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sz="750" dirty="0">
                <a:latin typeface="Arial MT"/>
                <a:cs typeface="Arial MT"/>
              </a:rPr>
              <a:t>P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spc="397" baseline="-22222" dirty="0">
                <a:latin typeface="Arial MT"/>
                <a:cs typeface="Arial MT"/>
              </a:rPr>
              <a:t>  </a:t>
            </a:r>
            <a:r>
              <a:rPr sz="750" spc="-25" dirty="0">
                <a:latin typeface="Symbol"/>
                <a:cs typeface="Symbol"/>
              </a:rPr>
              <a:t></a:t>
            </a:r>
            <a:r>
              <a:rPr sz="750" spc="-37" baseline="-22222" dirty="0">
                <a:latin typeface="Arial MT"/>
                <a:cs typeface="Arial MT"/>
              </a:rPr>
              <a:t>i</a:t>
            </a:r>
            <a:endParaRPr sz="750" baseline="-22222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35"/>
              </a:spcBef>
              <a:tabLst>
                <a:tab pos="226060" algn="l"/>
              </a:tabLst>
            </a:pPr>
            <a:r>
              <a:rPr sz="750" spc="-50" dirty="0">
                <a:latin typeface="Arial MT"/>
                <a:cs typeface="Arial MT"/>
              </a:rPr>
              <a:t>3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11352" y="5217661"/>
            <a:ext cx="2552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87960" algn="l"/>
              </a:tabLst>
            </a:pPr>
            <a:r>
              <a:rPr sz="750" spc="-50" dirty="0">
                <a:latin typeface="Arial MT"/>
                <a:cs typeface="Arial MT"/>
              </a:rPr>
              <a:t>2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073401" y="4776978"/>
            <a:ext cx="109855" cy="290830"/>
          </a:xfrm>
          <a:custGeom>
            <a:avLst/>
            <a:gdLst/>
            <a:ahLst/>
            <a:cxnLst/>
            <a:rect l="l" t="t" r="r" b="b"/>
            <a:pathLst>
              <a:path w="109855" h="290829">
                <a:moveTo>
                  <a:pt x="105918" y="0"/>
                </a:moveTo>
                <a:lnTo>
                  <a:pt x="102108" y="11430"/>
                </a:lnTo>
                <a:lnTo>
                  <a:pt x="105918" y="12954"/>
                </a:lnTo>
                <a:lnTo>
                  <a:pt x="109728" y="1524"/>
                </a:lnTo>
                <a:lnTo>
                  <a:pt x="105918" y="0"/>
                </a:lnTo>
                <a:close/>
              </a:path>
              <a:path w="109855" h="290829">
                <a:moveTo>
                  <a:pt x="100584" y="15239"/>
                </a:moveTo>
                <a:lnTo>
                  <a:pt x="96774" y="26670"/>
                </a:lnTo>
                <a:lnTo>
                  <a:pt x="100584" y="28194"/>
                </a:lnTo>
                <a:lnTo>
                  <a:pt x="104393" y="16763"/>
                </a:lnTo>
                <a:lnTo>
                  <a:pt x="100584" y="15239"/>
                </a:lnTo>
                <a:close/>
              </a:path>
              <a:path w="109855" h="290829">
                <a:moveTo>
                  <a:pt x="95250" y="30480"/>
                </a:moveTo>
                <a:lnTo>
                  <a:pt x="91440" y="41910"/>
                </a:lnTo>
                <a:lnTo>
                  <a:pt x="95250" y="43434"/>
                </a:lnTo>
                <a:lnTo>
                  <a:pt x="99060" y="32004"/>
                </a:lnTo>
                <a:lnTo>
                  <a:pt x="95250" y="30480"/>
                </a:lnTo>
                <a:close/>
              </a:path>
              <a:path w="109855" h="290829">
                <a:moveTo>
                  <a:pt x="89916" y="45720"/>
                </a:moveTo>
                <a:lnTo>
                  <a:pt x="85343" y="57150"/>
                </a:lnTo>
                <a:lnTo>
                  <a:pt x="89154" y="58674"/>
                </a:lnTo>
                <a:lnTo>
                  <a:pt x="93725" y="47244"/>
                </a:lnTo>
                <a:lnTo>
                  <a:pt x="89916" y="45720"/>
                </a:lnTo>
                <a:close/>
              </a:path>
              <a:path w="109855" h="290829">
                <a:moveTo>
                  <a:pt x="84581" y="60960"/>
                </a:moveTo>
                <a:lnTo>
                  <a:pt x="80010" y="72389"/>
                </a:lnTo>
                <a:lnTo>
                  <a:pt x="83820" y="73151"/>
                </a:lnTo>
                <a:lnTo>
                  <a:pt x="88392" y="62484"/>
                </a:lnTo>
                <a:lnTo>
                  <a:pt x="84581" y="60960"/>
                </a:lnTo>
                <a:close/>
              </a:path>
              <a:path w="109855" h="290829">
                <a:moveTo>
                  <a:pt x="78486" y="76200"/>
                </a:moveTo>
                <a:lnTo>
                  <a:pt x="74675" y="87630"/>
                </a:lnTo>
                <a:lnTo>
                  <a:pt x="78486" y="88392"/>
                </a:lnTo>
                <a:lnTo>
                  <a:pt x="82296" y="76962"/>
                </a:lnTo>
                <a:lnTo>
                  <a:pt x="78486" y="76200"/>
                </a:lnTo>
                <a:close/>
              </a:path>
              <a:path w="109855" h="290829">
                <a:moveTo>
                  <a:pt x="73152" y="91439"/>
                </a:moveTo>
                <a:lnTo>
                  <a:pt x="69342" y="102870"/>
                </a:lnTo>
                <a:lnTo>
                  <a:pt x="73152" y="103632"/>
                </a:lnTo>
                <a:lnTo>
                  <a:pt x="76962" y="92201"/>
                </a:lnTo>
                <a:lnTo>
                  <a:pt x="73152" y="91439"/>
                </a:lnTo>
                <a:close/>
              </a:path>
              <a:path w="109855" h="290829">
                <a:moveTo>
                  <a:pt x="67818" y="106680"/>
                </a:moveTo>
                <a:lnTo>
                  <a:pt x="63246" y="118110"/>
                </a:lnTo>
                <a:lnTo>
                  <a:pt x="67056" y="118872"/>
                </a:lnTo>
                <a:lnTo>
                  <a:pt x="71628" y="107442"/>
                </a:lnTo>
                <a:lnTo>
                  <a:pt x="67818" y="106680"/>
                </a:lnTo>
                <a:close/>
              </a:path>
              <a:path w="109855" h="290829">
                <a:moveTo>
                  <a:pt x="62484" y="121920"/>
                </a:moveTo>
                <a:lnTo>
                  <a:pt x="57912" y="132587"/>
                </a:lnTo>
                <a:lnTo>
                  <a:pt x="61722" y="134112"/>
                </a:lnTo>
                <a:lnTo>
                  <a:pt x="66293" y="122682"/>
                </a:lnTo>
                <a:lnTo>
                  <a:pt x="62484" y="121920"/>
                </a:lnTo>
                <a:close/>
              </a:path>
              <a:path w="109855" h="290829">
                <a:moveTo>
                  <a:pt x="56387" y="136398"/>
                </a:moveTo>
                <a:lnTo>
                  <a:pt x="52578" y="147827"/>
                </a:lnTo>
                <a:lnTo>
                  <a:pt x="56387" y="149351"/>
                </a:lnTo>
                <a:lnTo>
                  <a:pt x="60198" y="137922"/>
                </a:lnTo>
                <a:lnTo>
                  <a:pt x="56387" y="136398"/>
                </a:lnTo>
                <a:close/>
              </a:path>
              <a:path w="109855" h="290829">
                <a:moveTo>
                  <a:pt x="51054" y="151637"/>
                </a:moveTo>
                <a:lnTo>
                  <a:pt x="47243" y="163068"/>
                </a:lnTo>
                <a:lnTo>
                  <a:pt x="51054" y="164592"/>
                </a:lnTo>
                <a:lnTo>
                  <a:pt x="54864" y="153162"/>
                </a:lnTo>
                <a:lnTo>
                  <a:pt x="51054" y="151637"/>
                </a:lnTo>
                <a:close/>
              </a:path>
              <a:path w="109855" h="290829">
                <a:moveTo>
                  <a:pt x="45720" y="166877"/>
                </a:moveTo>
                <a:lnTo>
                  <a:pt x="41910" y="178308"/>
                </a:lnTo>
                <a:lnTo>
                  <a:pt x="45720" y="179832"/>
                </a:lnTo>
                <a:lnTo>
                  <a:pt x="49530" y="168401"/>
                </a:lnTo>
                <a:lnTo>
                  <a:pt x="45720" y="166877"/>
                </a:lnTo>
                <a:close/>
              </a:path>
              <a:path w="109855" h="290829">
                <a:moveTo>
                  <a:pt x="40386" y="182118"/>
                </a:moveTo>
                <a:lnTo>
                  <a:pt x="35814" y="193548"/>
                </a:lnTo>
                <a:lnTo>
                  <a:pt x="39624" y="195072"/>
                </a:lnTo>
                <a:lnTo>
                  <a:pt x="44196" y="183642"/>
                </a:lnTo>
                <a:lnTo>
                  <a:pt x="40386" y="182118"/>
                </a:lnTo>
                <a:close/>
              </a:path>
              <a:path w="109855" h="290829">
                <a:moveTo>
                  <a:pt x="35052" y="197358"/>
                </a:moveTo>
                <a:lnTo>
                  <a:pt x="30480" y="208787"/>
                </a:lnTo>
                <a:lnTo>
                  <a:pt x="34290" y="210312"/>
                </a:lnTo>
                <a:lnTo>
                  <a:pt x="38862" y="198882"/>
                </a:lnTo>
                <a:lnTo>
                  <a:pt x="35052" y="197358"/>
                </a:lnTo>
                <a:close/>
              </a:path>
              <a:path w="109855" h="290829">
                <a:moveTo>
                  <a:pt x="28956" y="212598"/>
                </a:moveTo>
                <a:lnTo>
                  <a:pt x="25146" y="224027"/>
                </a:lnTo>
                <a:lnTo>
                  <a:pt x="28956" y="225551"/>
                </a:lnTo>
                <a:lnTo>
                  <a:pt x="32766" y="214122"/>
                </a:lnTo>
                <a:lnTo>
                  <a:pt x="28956" y="212598"/>
                </a:lnTo>
                <a:close/>
              </a:path>
              <a:path w="109855" h="290829">
                <a:moveTo>
                  <a:pt x="23622" y="227837"/>
                </a:moveTo>
                <a:lnTo>
                  <a:pt x="19812" y="239268"/>
                </a:lnTo>
                <a:lnTo>
                  <a:pt x="23622" y="240792"/>
                </a:lnTo>
                <a:lnTo>
                  <a:pt x="27431" y="229362"/>
                </a:lnTo>
                <a:lnTo>
                  <a:pt x="23622" y="227837"/>
                </a:lnTo>
                <a:close/>
              </a:path>
              <a:path w="109855" h="290829">
                <a:moveTo>
                  <a:pt x="18287" y="243077"/>
                </a:moveTo>
                <a:lnTo>
                  <a:pt x="14478" y="254508"/>
                </a:lnTo>
                <a:lnTo>
                  <a:pt x="18287" y="256032"/>
                </a:lnTo>
                <a:lnTo>
                  <a:pt x="22098" y="244601"/>
                </a:lnTo>
                <a:lnTo>
                  <a:pt x="18287" y="243077"/>
                </a:lnTo>
                <a:close/>
              </a:path>
              <a:path w="109855" h="290829">
                <a:moveTo>
                  <a:pt x="0" y="262889"/>
                </a:moveTo>
                <a:lnTo>
                  <a:pt x="3810" y="290322"/>
                </a:lnTo>
                <a:lnTo>
                  <a:pt x="18287" y="275844"/>
                </a:lnTo>
                <a:lnTo>
                  <a:pt x="10668" y="275844"/>
                </a:lnTo>
                <a:lnTo>
                  <a:pt x="6858" y="274320"/>
                </a:lnTo>
                <a:lnTo>
                  <a:pt x="7620" y="273558"/>
                </a:lnTo>
                <a:lnTo>
                  <a:pt x="8000" y="273558"/>
                </a:lnTo>
                <a:lnTo>
                  <a:pt x="0" y="262889"/>
                </a:lnTo>
                <a:close/>
              </a:path>
              <a:path w="109855" h="290829">
                <a:moveTo>
                  <a:pt x="7620" y="273558"/>
                </a:moveTo>
                <a:lnTo>
                  <a:pt x="6858" y="274320"/>
                </a:lnTo>
                <a:lnTo>
                  <a:pt x="10668" y="275844"/>
                </a:lnTo>
                <a:lnTo>
                  <a:pt x="11430" y="275082"/>
                </a:lnTo>
                <a:lnTo>
                  <a:pt x="9143" y="275082"/>
                </a:lnTo>
                <a:lnTo>
                  <a:pt x="8164" y="273775"/>
                </a:lnTo>
                <a:lnTo>
                  <a:pt x="7620" y="273558"/>
                </a:lnTo>
                <a:close/>
              </a:path>
              <a:path w="109855" h="290829">
                <a:moveTo>
                  <a:pt x="22860" y="271272"/>
                </a:moveTo>
                <a:lnTo>
                  <a:pt x="10493" y="274707"/>
                </a:lnTo>
                <a:lnTo>
                  <a:pt x="11430" y="275082"/>
                </a:lnTo>
                <a:lnTo>
                  <a:pt x="10668" y="275844"/>
                </a:lnTo>
                <a:lnTo>
                  <a:pt x="18287" y="275844"/>
                </a:lnTo>
                <a:lnTo>
                  <a:pt x="22860" y="271272"/>
                </a:lnTo>
                <a:close/>
              </a:path>
              <a:path w="109855" h="290829">
                <a:moveTo>
                  <a:pt x="8164" y="273775"/>
                </a:moveTo>
                <a:lnTo>
                  <a:pt x="9143" y="275082"/>
                </a:lnTo>
                <a:lnTo>
                  <a:pt x="10493" y="274707"/>
                </a:lnTo>
                <a:lnTo>
                  <a:pt x="8164" y="273775"/>
                </a:lnTo>
                <a:close/>
              </a:path>
              <a:path w="109855" h="290829">
                <a:moveTo>
                  <a:pt x="10493" y="274707"/>
                </a:moveTo>
                <a:lnTo>
                  <a:pt x="9143" y="275082"/>
                </a:lnTo>
                <a:lnTo>
                  <a:pt x="11430" y="275082"/>
                </a:lnTo>
                <a:lnTo>
                  <a:pt x="10493" y="274707"/>
                </a:lnTo>
                <a:close/>
              </a:path>
              <a:path w="109855" h="290829">
                <a:moveTo>
                  <a:pt x="8000" y="273558"/>
                </a:moveTo>
                <a:lnTo>
                  <a:pt x="7620" y="273558"/>
                </a:lnTo>
                <a:lnTo>
                  <a:pt x="8164" y="273775"/>
                </a:lnTo>
                <a:lnTo>
                  <a:pt x="8000" y="273558"/>
                </a:lnTo>
                <a:close/>
              </a:path>
              <a:path w="109855" h="290829">
                <a:moveTo>
                  <a:pt x="12954" y="258318"/>
                </a:moveTo>
                <a:lnTo>
                  <a:pt x="8381" y="269748"/>
                </a:lnTo>
                <a:lnTo>
                  <a:pt x="12192" y="271272"/>
                </a:lnTo>
                <a:lnTo>
                  <a:pt x="16764" y="259842"/>
                </a:lnTo>
                <a:lnTo>
                  <a:pt x="12954" y="258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762508" y="4355842"/>
            <a:ext cx="2837180" cy="49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115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feasible</a:t>
            </a:r>
            <a:r>
              <a:rPr sz="11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15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preemption</a:t>
            </a:r>
            <a:r>
              <a:rPr sz="11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thresholds</a:t>
            </a:r>
            <a:endParaRPr sz="1150">
              <a:latin typeface="Arial"/>
              <a:cs typeface="Arial"/>
            </a:endParaRPr>
          </a:p>
          <a:p>
            <a:pPr marL="1352550">
              <a:lnSpc>
                <a:spcPct val="100000"/>
              </a:lnSpc>
              <a:spcBef>
                <a:spcPts val="675"/>
              </a:spcBef>
            </a:pPr>
            <a:r>
              <a:rPr sz="650" dirty="0">
                <a:latin typeface="Symbol"/>
                <a:cs typeface="Symbol"/>
              </a:rPr>
              <a:t></a:t>
            </a:r>
            <a:r>
              <a:rPr sz="600" baseline="-20833" dirty="0">
                <a:latin typeface="Arial MT"/>
                <a:cs typeface="Arial MT"/>
              </a:rPr>
              <a:t>1</a:t>
            </a:r>
            <a:r>
              <a:rPr sz="600" spc="157" baseline="-20833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can</a:t>
            </a:r>
            <a:r>
              <a:rPr sz="600" spc="4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preempt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5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3</a:t>
            </a:r>
            <a:endParaRPr sz="600" baseline="-20833">
              <a:latin typeface="Arial MT"/>
              <a:cs typeface="Arial MT"/>
            </a:endParaRPr>
          </a:p>
          <a:p>
            <a:pPr marL="1530985">
              <a:lnSpc>
                <a:spcPct val="100000"/>
              </a:lnSpc>
              <a:spcBef>
                <a:spcPts val="115"/>
              </a:spcBef>
            </a:pPr>
            <a:r>
              <a:rPr sz="650" dirty="0">
                <a:latin typeface="Symbol"/>
                <a:cs typeface="Symbol"/>
              </a:rPr>
              <a:t></a:t>
            </a:r>
            <a:r>
              <a:rPr sz="600" baseline="-20833" dirty="0">
                <a:latin typeface="Arial MT"/>
                <a:cs typeface="Arial MT"/>
              </a:rPr>
              <a:t>2</a:t>
            </a:r>
            <a:r>
              <a:rPr sz="600" spc="172" baseline="-20833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cannot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preempt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5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3</a:t>
            </a:r>
            <a:endParaRPr sz="600" baseline="-20833">
              <a:latin typeface="Arial MT"/>
              <a:cs typeface="Arial M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346198" y="4892802"/>
            <a:ext cx="58419" cy="418465"/>
          </a:xfrm>
          <a:custGeom>
            <a:avLst/>
            <a:gdLst/>
            <a:ahLst/>
            <a:cxnLst/>
            <a:rect l="l" t="t" r="r" b="b"/>
            <a:pathLst>
              <a:path w="58419" h="418464">
                <a:moveTo>
                  <a:pt x="57912" y="0"/>
                </a:moveTo>
                <a:lnTo>
                  <a:pt x="54101" y="0"/>
                </a:lnTo>
                <a:lnTo>
                  <a:pt x="52577" y="11430"/>
                </a:lnTo>
                <a:lnTo>
                  <a:pt x="57150" y="12192"/>
                </a:lnTo>
                <a:lnTo>
                  <a:pt x="57912" y="0"/>
                </a:lnTo>
                <a:close/>
              </a:path>
              <a:path w="58419" h="418464">
                <a:moveTo>
                  <a:pt x="56387" y="16001"/>
                </a:moveTo>
                <a:lnTo>
                  <a:pt x="52577" y="16001"/>
                </a:lnTo>
                <a:lnTo>
                  <a:pt x="51053" y="28194"/>
                </a:lnTo>
                <a:lnTo>
                  <a:pt x="54863" y="28194"/>
                </a:lnTo>
                <a:lnTo>
                  <a:pt x="56387" y="16001"/>
                </a:lnTo>
                <a:close/>
              </a:path>
              <a:path w="58419" h="418464">
                <a:moveTo>
                  <a:pt x="54863" y="32003"/>
                </a:moveTo>
                <a:lnTo>
                  <a:pt x="50291" y="32003"/>
                </a:lnTo>
                <a:lnTo>
                  <a:pt x="49529" y="44196"/>
                </a:lnTo>
                <a:lnTo>
                  <a:pt x="53339" y="44196"/>
                </a:lnTo>
                <a:lnTo>
                  <a:pt x="54863" y="32003"/>
                </a:lnTo>
                <a:close/>
              </a:path>
              <a:path w="58419" h="418464">
                <a:moveTo>
                  <a:pt x="48768" y="48006"/>
                </a:moveTo>
                <a:lnTo>
                  <a:pt x="47243" y="60198"/>
                </a:lnTo>
                <a:lnTo>
                  <a:pt x="51815" y="60198"/>
                </a:lnTo>
                <a:lnTo>
                  <a:pt x="52577" y="48768"/>
                </a:lnTo>
                <a:lnTo>
                  <a:pt x="48768" y="48006"/>
                </a:lnTo>
                <a:close/>
              </a:path>
              <a:path w="58419" h="418464">
                <a:moveTo>
                  <a:pt x="47243" y="64008"/>
                </a:moveTo>
                <a:lnTo>
                  <a:pt x="45719" y="76200"/>
                </a:lnTo>
                <a:lnTo>
                  <a:pt x="49529" y="76200"/>
                </a:lnTo>
                <a:lnTo>
                  <a:pt x="51053" y="64770"/>
                </a:lnTo>
                <a:lnTo>
                  <a:pt x="47243" y="64008"/>
                </a:lnTo>
                <a:close/>
              </a:path>
              <a:path w="58419" h="418464">
                <a:moveTo>
                  <a:pt x="44957" y="80010"/>
                </a:moveTo>
                <a:lnTo>
                  <a:pt x="44195" y="92201"/>
                </a:lnTo>
                <a:lnTo>
                  <a:pt x="48006" y="92963"/>
                </a:lnTo>
                <a:lnTo>
                  <a:pt x="49529" y="80772"/>
                </a:lnTo>
                <a:lnTo>
                  <a:pt x="44957" y="80010"/>
                </a:lnTo>
                <a:close/>
              </a:path>
              <a:path w="58419" h="418464">
                <a:moveTo>
                  <a:pt x="43433" y="96012"/>
                </a:moveTo>
                <a:lnTo>
                  <a:pt x="41909" y="108203"/>
                </a:lnTo>
                <a:lnTo>
                  <a:pt x="46481" y="108965"/>
                </a:lnTo>
                <a:lnTo>
                  <a:pt x="47243" y="96774"/>
                </a:lnTo>
                <a:lnTo>
                  <a:pt x="43433" y="96012"/>
                </a:lnTo>
                <a:close/>
              </a:path>
              <a:path w="58419" h="418464">
                <a:moveTo>
                  <a:pt x="41909" y="112013"/>
                </a:moveTo>
                <a:lnTo>
                  <a:pt x="40385" y="124206"/>
                </a:lnTo>
                <a:lnTo>
                  <a:pt x="44195" y="124968"/>
                </a:lnTo>
                <a:lnTo>
                  <a:pt x="45719" y="112775"/>
                </a:lnTo>
                <a:lnTo>
                  <a:pt x="41909" y="112013"/>
                </a:lnTo>
                <a:close/>
              </a:path>
              <a:path w="58419" h="418464">
                <a:moveTo>
                  <a:pt x="39624" y="128015"/>
                </a:moveTo>
                <a:lnTo>
                  <a:pt x="38862" y="140208"/>
                </a:lnTo>
                <a:lnTo>
                  <a:pt x="42671" y="140970"/>
                </a:lnTo>
                <a:lnTo>
                  <a:pt x="44195" y="128777"/>
                </a:lnTo>
                <a:lnTo>
                  <a:pt x="39624" y="128015"/>
                </a:lnTo>
                <a:close/>
              </a:path>
              <a:path w="58419" h="418464">
                <a:moveTo>
                  <a:pt x="38100" y="144018"/>
                </a:moveTo>
                <a:lnTo>
                  <a:pt x="36575" y="156210"/>
                </a:lnTo>
                <a:lnTo>
                  <a:pt x="41147" y="156972"/>
                </a:lnTo>
                <a:lnTo>
                  <a:pt x="41909" y="144780"/>
                </a:lnTo>
                <a:lnTo>
                  <a:pt x="38100" y="144018"/>
                </a:lnTo>
                <a:close/>
              </a:path>
              <a:path w="58419" h="418464">
                <a:moveTo>
                  <a:pt x="40385" y="160782"/>
                </a:moveTo>
                <a:lnTo>
                  <a:pt x="36575" y="160782"/>
                </a:lnTo>
                <a:lnTo>
                  <a:pt x="35051" y="172212"/>
                </a:lnTo>
                <a:lnTo>
                  <a:pt x="38862" y="172974"/>
                </a:lnTo>
                <a:lnTo>
                  <a:pt x="40385" y="160782"/>
                </a:lnTo>
                <a:close/>
              </a:path>
              <a:path w="58419" h="418464">
                <a:moveTo>
                  <a:pt x="38862" y="176784"/>
                </a:moveTo>
                <a:lnTo>
                  <a:pt x="34289" y="176784"/>
                </a:lnTo>
                <a:lnTo>
                  <a:pt x="33527" y="188213"/>
                </a:lnTo>
                <a:lnTo>
                  <a:pt x="37337" y="188975"/>
                </a:lnTo>
                <a:lnTo>
                  <a:pt x="38862" y="176784"/>
                </a:lnTo>
                <a:close/>
              </a:path>
              <a:path w="58419" h="418464">
                <a:moveTo>
                  <a:pt x="36575" y="192786"/>
                </a:moveTo>
                <a:lnTo>
                  <a:pt x="32765" y="192786"/>
                </a:lnTo>
                <a:lnTo>
                  <a:pt x="31241" y="204977"/>
                </a:lnTo>
                <a:lnTo>
                  <a:pt x="35813" y="204977"/>
                </a:lnTo>
                <a:lnTo>
                  <a:pt x="36575" y="192786"/>
                </a:lnTo>
                <a:close/>
              </a:path>
              <a:path w="58419" h="418464">
                <a:moveTo>
                  <a:pt x="35051" y="208787"/>
                </a:moveTo>
                <a:lnTo>
                  <a:pt x="31241" y="208787"/>
                </a:lnTo>
                <a:lnTo>
                  <a:pt x="29718" y="220980"/>
                </a:lnTo>
                <a:lnTo>
                  <a:pt x="33527" y="220980"/>
                </a:lnTo>
                <a:lnTo>
                  <a:pt x="35051" y="208787"/>
                </a:lnTo>
                <a:close/>
              </a:path>
              <a:path w="58419" h="418464">
                <a:moveTo>
                  <a:pt x="33527" y="224789"/>
                </a:moveTo>
                <a:lnTo>
                  <a:pt x="28956" y="224789"/>
                </a:lnTo>
                <a:lnTo>
                  <a:pt x="28193" y="236982"/>
                </a:lnTo>
                <a:lnTo>
                  <a:pt x="32003" y="236982"/>
                </a:lnTo>
                <a:lnTo>
                  <a:pt x="33527" y="224789"/>
                </a:lnTo>
                <a:close/>
              </a:path>
              <a:path w="58419" h="418464">
                <a:moveTo>
                  <a:pt x="27431" y="240792"/>
                </a:moveTo>
                <a:lnTo>
                  <a:pt x="25907" y="252984"/>
                </a:lnTo>
                <a:lnTo>
                  <a:pt x="29718" y="252984"/>
                </a:lnTo>
                <a:lnTo>
                  <a:pt x="31241" y="241553"/>
                </a:lnTo>
                <a:lnTo>
                  <a:pt x="27431" y="240792"/>
                </a:lnTo>
                <a:close/>
              </a:path>
              <a:path w="58419" h="418464">
                <a:moveTo>
                  <a:pt x="25907" y="256794"/>
                </a:moveTo>
                <a:lnTo>
                  <a:pt x="24383" y="268986"/>
                </a:lnTo>
                <a:lnTo>
                  <a:pt x="28193" y="268986"/>
                </a:lnTo>
                <a:lnTo>
                  <a:pt x="29718" y="257556"/>
                </a:lnTo>
                <a:lnTo>
                  <a:pt x="25907" y="256794"/>
                </a:lnTo>
                <a:close/>
              </a:path>
              <a:path w="58419" h="418464">
                <a:moveTo>
                  <a:pt x="23621" y="272796"/>
                </a:moveTo>
                <a:lnTo>
                  <a:pt x="22859" y="284988"/>
                </a:lnTo>
                <a:lnTo>
                  <a:pt x="26669" y="285750"/>
                </a:lnTo>
                <a:lnTo>
                  <a:pt x="28193" y="273558"/>
                </a:lnTo>
                <a:lnTo>
                  <a:pt x="23621" y="272796"/>
                </a:lnTo>
                <a:close/>
              </a:path>
              <a:path w="58419" h="418464">
                <a:moveTo>
                  <a:pt x="22097" y="288798"/>
                </a:moveTo>
                <a:lnTo>
                  <a:pt x="20574" y="300989"/>
                </a:lnTo>
                <a:lnTo>
                  <a:pt x="24383" y="301751"/>
                </a:lnTo>
                <a:lnTo>
                  <a:pt x="25907" y="289560"/>
                </a:lnTo>
                <a:lnTo>
                  <a:pt x="22097" y="288798"/>
                </a:lnTo>
                <a:close/>
              </a:path>
              <a:path w="58419" h="418464">
                <a:moveTo>
                  <a:pt x="20574" y="304800"/>
                </a:moveTo>
                <a:lnTo>
                  <a:pt x="19050" y="316992"/>
                </a:lnTo>
                <a:lnTo>
                  <a:pt x="22859" y="317753"/>
                </a:lnTo>
                <a:lnTo>
                  <a:pt x="24383" y="305562"/>
                </a:lnTo>
                <a:lnTo>
                  <a:pt x="20574" y="304800"/>
                </a:lnTo>
                <a:close/>
              </a:path>
              <a:path w="58419" h="418464">
                <a:moveTo>
                  <a:pt x="18287" y="320801"/>
                </a:moveTo>
                <a:lnTo>
                  <a:pt x="16763" y="332994"/>
                </a:lnTo>
                <a:lnTo>
                  <a:pt x="21335" y="333756"/>
                </a:lnTo>
                <a:lnTo>
                  <a:pt x="22859" y="321563"/>
                </a:lnTo>
                <a:lnTo>
                  <a:pt x="18287" y="320801"/>
                </a:lnTo>
                <a:close/>
              </a:path>
              <a:path w="58419" h="418464">
                <a:moveTo>
                  <a:pt x="20574" y="337565"/>
                </a:moveTo>
                <a:lnTo>
                  <a:pt x="16763" y="337565"/>
                </a:lnTo>
                <a:lnTo>
                  <a:pt x="15239" y="348996"/>
                </a:lnTo>
                <a:lnTo>
                  <a:pt x="19050" y="349758"/>
                </a:lnTo>
                <a:lnTo>
                  <a:pt x="20574" y="337565"/>
                </a:lnTo>
                <a:close/>
              </a:path>
              <a:path w="58419" h="418464">
                <a:moveTo>
                  <a:pt x="19050" y="353568"/>
                </a:moveTo>
                <a:lnTo>
                  <a:pt x="15239" y="353568"/>
                </a:lnTo>
                <a:lnTo>
                  <a:pt x="13715" y="364998"/>
                </a:lnTo>
                <a:lnTo>
                  <a:pt x="17525" y="365760"/>
                </a:lnTo>
                <a:lnTo>
                  <a:pt x="19050" y="353568"/>
                </a:lnTo>
                <a:close/>
              </a:path>
              <a:path w="58419" h="418464">
                <a:moveTo>
                  <a:pt x="16763" y="369570"/>
                </a:moveTo>
                <a:lnTo>
                  <a:pt x="12953" y="369570"/>
                </a:lnTo>
                <a:lnTo>
                  <a:pt x="11429" y="381762"/>
                </a:lnTo>
                <a:lnTo>
                  <a:pt x="16001" y="381762"/>
                </a:lnTo>
                <a:lnTo>
                  <a:pt x="16763" y="369570"/>
                </a:lnTo>
                <a:close/>
              </a:path>
              <a:path w="58419" h="418464">
                <a:moveTo>
                  <a:pt x="0" y="393192"/>
                </a:moveTo>
                <a:lnTo>
                  <a:pt x="9906" y="418338"/>
                </a:lnTo>
                <a:lnTo>
                  <a:pt x="20040" y="402336"/>
                </a:lnTo>
                <a:lnTo>
                  <a:pt x="9143" y="402336"/>
                </a:lnTo>
                <a:lnTo>
                  <a:pt x="9906" y="401574"/>
                </a:lnTo>
                <a:lnTo>
                  <a:pt x="10477" y="401574"/>
                </a:lnTo>
                <a:lnTo>
                  <a:pt x="0" y="393192"/>
                </a:lnTo>
                <a:close/>
              </a:path>
              <a:path w="58419" h="418464">
                <a:moveTo>
                  <a:pt x="10477" y="401574"/>
                </a:moveTo>
                <a:lnTo>
                  <a:pt x="9906" y="401574"/>
                </a:lnTo>
                <a:lnTo>
                  <a:pt x="9143" y="402336"/>
                </a:lnTo>
                <a:lnTo>
                  <a:pt x="11429" y="402336"/>
                </a:lnTo>
                <a:lnTo>
                  <a:pt x="10477" y="401574"/>
                </a:lnTo>
                <a:close/>
              </a:path>
              <a:path w="58419" h="418464">
                <a:moveTo>
                  <a:pt x="12869" y="401574"/>
                </a:moveTo>
                <a:lnTo>
                  <a:pt x="10477" y="401574"/>
                </a:lnTo>
                <a:lnTo>
                  <a:pt x="11429" y="402336"/>
                </a:lnTo>
                <a:lnTo>
                  <a:pt x="12869" y="401574"/>
                </a:lnTo>
                <a:close/>
              </a:path>
              <a:path w="58419" h="418464">
                <a:moveTo>
                  <a:pt x="24383" y="395477"/>
                </a:moveTo>
                <a:lnTo>
                  <a:pt x="11429" y="402336"/>
                </a:lnTo>
                <a:lnTo>
                  <a:pt x="13715" y="402336"/>
                </a:lnTo>
                <a:lnTo>
                  <a:pt x="13715" y="401574"/>
                </a:lnTo>
                <a:lnTo>
                  <a:pt x="20523" y="401574"/>
                </a:lnTo>
                <a:lnTo>
                  <a:pt x="24383" y="395477"/>
                </a:lnTo>
                <a:close/>
              </a:path>
              <a:path w="58419" h="418464">
                <a:moveTo>
                  <a:pt x="20523" y="401574"/>
                </a:moveTo>
                <a:lnTo>
                  <a:pt x="13715" y="401574"/>
                </a:lnTo>
                <a:lnTo>
                  <a:pt x="13715" y="402336"/>
                </a:lnTo>
                <a:lnTo>
                  <a:pt x="20040" y="402336"/>
                </a:lnTo>
                <a:lnTo>
                  <a:pt x="20523" y="401574"/>
                </a:lnTo>
                <a:close/>
              </a:path>
              <a:path w="58419" h="418464">
                <a:moveTo>
                  <a:pt x="15239" y="385572"/>
                </a:moveTo>
                <a:lnTo>
                  <a:pt x="11429" y="385572"/>
                </a:lnTo>
                <a:lnTo>
                  <a:pt x="9906" y="397763"/>
                </a:lnTo>
                <a:lnTo>
                  <a:pt x="13715" y="397763"/>
                </a:lnTo>
                <a:lnTo>
                  <a:pt x="15239" y="385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619501" y="4833771"/>
            <a:ext cx="79692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650" dirty="0">
                <a:latin typeface="Symbol"/>
                <a:cs typeface="Symbol"/>
              </a:rPr>
              <a:t></a:t>
            </a:r>
            <a:r>
              <a:rPr sz="600" baseline="-20833" dirty="0">
                <a:latin typeface="Arial MT"/>
                <a:cs typeface="Arial MT"/>
              </a:rPr>
              <a:t>1</a:t>
            </a:r>
            <a:r>
              <a:rPr sz="600" spc="172" baseline="-20833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cannot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preempt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50" spc="-25" dirty="0">
                <a:latin typeface="Symbol"/>
                <a:cs typeface="Symbol"/>
              </a:rPr>
              <a:t></a:t>
            </a:r>
            <a:r>
              <a:rPr sz="600" spc="-37" baseline="-20833" dirty="0">
                <a:latin typeface="Arial MT"/>
                <a:cs typeface="Arial MT"/>
              </a:rPr>
              <a:t>2</a:t>
            </a:r>
            <a:endParaRPr sz="600" baseline="-20833">
              <a:latin typeface="Arial MT"/>
              <a:cs typeface="Arial MT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480566" y="4985003"/>
            <a:ext cx="1957070" cy="360680"/>
            <a:chOff x="1480566" y="4985003"/>
            <a:chExt cx="1957070" cy="360680"/>
          </a:xfrm>
        </p:grpSpPr>
        <p:sp>
          <p:nvSpPr>
            <p:cNvPr id="113" name="object 113"/>
            <p:cNvSpPr/>
            <p:nvPr/>
          </p:nvSpPr>
          <p:spPr>
            <a:xfrm>
              <a:off x="1483614" y="4985003"/>
              <a:ext cx="1953895" cy="184785"/>
            </a:xfrm>
            <a:custGeom>
              <a:avLst/>
              <a:gdLst/>
              <a:ahLst/>
              <a:cxnLst/>
              <a:rect l="l" t="t" r="r" b="b"/>
              <a:pathLst>
                <a:path w="1953895" h="184785">
                  <a:moveTo>
                    <a:pt x="1169670" y="106680"/>
                  </a:moveTo>
                  <a:lnTo>
                    <a:pt x="1165860" y="105156"/>
                  </a:lnTo>
                  <a:lnTo>
                    <a:pt x="1161288" y="116586"/>
                  </a:lnTo>
                  <a:lnTo>
                    <a:pt x="1165098" y="118110"/>
                  </a:lnTo>
                  <a:lnTo>
                    <a:pt x="1169670" y="106680"/>
                  </a:lnTo>
                  <a:close/>
                </a:path>
                <a:path w="1953895" h="184785">
                  <a:moveTo>
                    <a:pt x="1171194" y="129540"/>
                  </a:moveTo>
                  <a:lnTo>
                    <a:pt x="1159484" y="132143"/>
                  </a:lnTo>
                  <a:lnTo>
                    <a:pt x="1163574" y="121920"/>
                  </a:lnTo>
                  <a:lnTo>
                    <a:pt x="1159764" y="120396"/>
                  </a:lnTo>
                  <a:lnTo>
                    <a:pt x="1155839" y="130213"/>
                  </a:lnTo>
                  <a:lnTo>
                    <a:pt x="1149096" y="120396"/>
                  </a:lnTo>
                  <a:lnTo>
                    <a:pt x="1151382" y="147828"/>
                  </a:lnTo>
                  <a:lnTo>
                    <a:pt x="1167066" y="133350"/>
                  </a:lnTo>
                  <a:lnTo>
                    <a:pt x="1171194" y="129540"/>
                  </a:lnTo>
                  <a:close/>
                </a:path>
                <a:path w="1953895" h="184785">
                  <a:moveTo>
                    <a:pt x="1175766" y="91440"/>
                  </a:moveTo>
                  <a:lnTo>
                    <a:pt x="1171956" y="89916"/>
                  </a:lnTo>
                  <a:lnTo>
                    <a:pt x="1167384" y="101346"/>
                  </a:lnTo>
                  <a:lnTo>
                    <a:pt x="1171194" y="102870"/>
                  </a:lnTo>
                  <a:lnTo>
                    <a:pt x="1175766" y="91440"/>
                  </a:lnTo>
                  <a:close/>
                </a:path>
                <a:path w="1953895" h="184785">
                  <a:moveTo>
                    <a:pt x="1181862" y="76962"/>
                  </a:moveTo>
                  <a:lnTo>
                    <a:pt x="1178052" y="75438"/>
                  </a:lnTo>
                  <a:lnTo>
                    <a:pt x="1173480" y="86106"/>
                  </a:lnTo>
                  <a:lnTo>
                    <a:pt x="1177290" y="87630"/>
                  </a:lnTo>
                  <a:lnTo>
                    <a:pt x="1181862" y="76962"/>
                  </a:lnTo>
                  <a:close/>
                </a:path>
                <a:path w="1953895" h="184785">
                  <a:moveTo>
                    <a:pt x="1187196" y="61722"/>
                  </a:moveTo>
                  <a:lnTo>
                    <a:pt x="1184148" y="60198"/>
                  </a:lnTo>
                  <a:lnTo>
                    <a:pt x="1179576" y="71628"/>
                  </a:lnTo>
                  <a:lnTo>
                    <a:pt x="1183386" y="73152"/>
                  </a:lnTo>
                  <a:lnTo>
                    <a:pt x="1187196" y="61722"/>
                  </a:lnTo>
                  <a:close/>
                </a:path>
                <a:path w="1953895" h="184785">
                  <a:moveTo>
                    <a:pt x="1193292" y="46482"/>
                  </a:moveTo>
                  <a:lnTo>
                    <a:pt x="1189482" y="44958"/>
                  </a:lnTo>
                  <a:lnTo>
                    <a:pt x="1184910" y="56388"/>
                  </a:lnTo>
                  <a:lnTo>
                    <a:pt x="1188720" y="57912"/>
                  </a:lnTo>
                  <a:lnTo>
                    <a:pt x="1193292" y="46482"/>
                  </a:lnTo>
                  <a:close/>
                </a:path>
                <a:path w="1953895" h="184785">
                  <a:moveTo>
                    <a:pt x="1199388" y="31242"/>
                  </a:moveTo>
                  <a:lnTo>
                    <a:pt x="1195578" y="29718"/>
                  </a:lnTo>
                  <a:lnTo>
                    <a:pt x="1191006" y="41148"/>
                  </a:lnTo>
                  <a:lnTo>
                    <a:pt x="1194816" y="42672"/>
                  </a:lnTo>
                  <a:lnTo>
                    <a:pt x="1199388" y="31242"/>
                  </a:lnTo>
                  <a:close/>
                </a:path>
                <a:path w="1953895" h="184785">
                  <a:moveTo>
                    <a:pt x="1205484" y="16764"/>
                  </a:moveTo>
                  <a:lnTo>
                    <a:pt x="1201674" y="15240"/>
                  </a:lnTo>
                  <a:lnTo>
                    <a:pt x="1197102" y="26670"/>
                  </a:lnTo>
                  <a:lnTo>
                    <a:pt x="1200912" y="27432"/>
                  </a:lnTo>
                  <a:lnTo>
                    <a:pt x="1205484" y="16764"/>
                  </a:lnTo>
                  <a:close/>
                </a:path>
                <a:path w="1953895" h="184785">
                  <a:moveTo>
                    <a:pt x="1211580" y="1524"/>
                  </a:moveTo>
                  <a:lnTo>
                    <a:pt x="1207770" y="0"/>
                  </a:lnTo>
                  <a:lnTo>
                    <a:pt x="1203198" y="11430"/>
                  </a:lnTo>
                  <a:lnTo>
                    <a:pt x="1207008" y="12954"/>
                  </a:lnTo>
                  <a:lnTo>
                    <a:pt x="1211580" y="1524"/>
                  </a:lnTo>
                  <a:close/>
                </a:path>
                <a:path w="1953895" h="184785">
                  <a:moveTo>
                    <a:pt x="1953768" y="172212"/>
                  </a:moveTo>
                  <a:lnTo>
                    <a:pt x="1949196" y="169926"/>
                  </a:lnTo>
                  <a:lnTo>
                    <a:pt x="1929384" y="160020"/>
                  </a:lnTo>
                  <a:lnTo>
                    <a:pt x="1929384" y="169926"/>
                  </a:lnTo>
                  <a:lnTo>
                    <a:pt x="0" y="169926"/>
                  </a:lnTo>
                  <a:lnTo>
                    <a:pt x="0" y="173736"/>
                  </a:lnTo>
                  <a:lnTo>
                    <a:pt x="1929384" y="173736"/>
                  </a:lnTo>
                  <a:lnTo>
                    <a:pt x="1929384" y="184404"/>
                  </a:lnTo>
                  <a:lnTo>
                    <a:pt x="1950720" y="173736"/>
                  </a:lnTo>
                  <a:lnTo>
                    <a:pt x="1953768" y="172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480566" y="4985765"/>
              <a:ext cx="6350" cy="170180"/>
            </a:xfrm>
            <a:custGeom>
              <a:avLst/>
              <a:gdLst/>
              <a:ahLst/>
              <a:cxnLst/>
              <a:rect l="l" t="t" r="r" b="b"/>
              <a:pathLst>
                <a:path w="6350" h="170179">
                  <a:moveTo>
                    <a:pt x="6096" y="0"/>
                  </a:moveTo>
                  <a:lnTo>
                    <a:pt x="0" y="0"/>
                  </a:lnTo>
                  <a:lnTo>
                    <a:pt x="0" y="169925"/>
                  </a:lnTo>
                  <a:lnTo>
                    <a:pt x="6096" y="169925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40636" y="5160263"/>
              <a:ext cx="3175" cy="185420"/>
            </a:xfrm>
            <a:custGeom>
              <a:avLst/>
              <a:gdLst/>
              <a:ahLst/>
              <a:cxnLst/>
              <a:rect l="l" t="t" r="r" b="b"/>
              <a:pathLst>
                <a:path w="3175" h="185420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185420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185420">
                  <a:moveTo>
                    <a:pt x="1524" y="12191"/>
                  </a:moveTo>
                  <a:lnTo>
                    <a:pt x="0" y="13715"/>
                  </a:lnTo>
                  <a:lnTo>
                    <a:pt x="1524" y="15239"/>
                  </a:lnTo>
                  <a:lnTo>
                    <a:pt x="3047" y="13715"/>
                  </a:lnTo>
                  <a:lnTo>
                    <a:pt x="1524" y="12191"/>
                  </a:lnTo>
                  <a:close/>
                </a:path>
                <a:path w="3175" h="185420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185420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185420">
                  <a:moveTo>
                    <a:pt x="1524" y="30480"/>
                  </a:moveTo>
                  <a:lnTo>
                    <a:pt x="0" y="32003"/>
                  </a:lnTo>
                  <a:lnTo>
                    <a:pt x="1524" y="33527"/>
                  </a:lnTo>
                  <a:lnTo>
                    <a:pt x="3047" y="32003"/>
                  </a:lnTo>
                  <a:lnTo>
                    <a:pt x="1524" y="30480"/>
                  </a:lnTo>
                  <a:close/>
                </a:path>
                <a:path w="3175" h="185420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185420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185420">
                  <a:moveTo>
                    <a:pt x="1524" y="48768"/>
                  </a:moveTo>
                  <a:lnTo>
                    <a:pt x="0" y="50291"/>
                  </a:lnTo>
                  <a:lnTo>
                    <a:pt x="1524" y="51815"/>
                  </a:lnTo>
                  <a:lnTo>
                    <a:pt x="3047" y="50291"/>
                  </a:lnTo>
                  <a:lnTo>
                    <a:pt x="1524" y="48768"/>
                  </a:lnTo>
                  <a:close/>
                </a:path>
                <a:path w="3175" h="185420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185420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185420">
                  <a:moveTo>
                    <a:pt x="1524" y="67056"/>
                  </a:moveTo>
                  <a:lnTo>
                    <a:pt x="0" y="68580"/>
                  </a:lnTo>
                  <a:lnTo>
                    <a:pt x="1524" y="70103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  <a:path w="3175" h="185420">
                  <a:moveTo>
                    <a:pt x="1524" y="73151"/>
                  </a:moveTo>
                  <a:lnTo>
                    <a:pt x="0" y="74675"/>
                  </a:lnTo>
                  <a:lnTo>
                    <a:pt x="1524" y="76200"/>
                  </a:lnTo>
                  <a:lnTo>
                    <a:pt x="3047" y="74675"/>
                  </a:lnTo>
                  <a:lnTo>
                    <a:pt x="1524" y="73151"/>
                  </a:lnTo>
                  <a:close/>
                </a:path>
                <a:path w="3175" h="185420">
                  <a:moveTo>
                    <a:pt x="1524" y="79248"/>
                  </a:moveTo>
                  <a:lnTo>
                    <a:pt x="0" y="80772"/>
                  </a:lnTo>
                  <a:lnTo>
                    <a:pt x="1524" y="82296"/>
                  </a:lnTo>
                  <a:lnTo>
                    <a:pt x="3047" y="80772"/>
                  </a:lnTo>
                  <a:lnTo>
                    <a:pt x="1524" y="79248"/>
                  </a:lnTo>
                  <a:close/>
                </a:path>
                <a:path w="3175" h="185420">
                  <a:moveTo>
                    <a:pt x="1524" y="85344"/>
                  </a:moveTo>
                  <a:lnTo>
                    <a:pt x="0" y="86868"/>
                  </a:lnTo>
                  <a:lnTo>
                    <a:pt x="1524" y="88391"/>
                  </a:lnTo>
                  <a:lnTo>
                    <a:pt x="3047" y="86868"/>
                  </a:lnTo>
                  <a:lnTo>
                    <a:pt x="1524" y="85344"/>
                  </a:lnTo>
                  <a:close/>
                </a:path>
                <a:path w="3175" h="185420">
                  <a:moveTo>
                    <a:pt x="1524" y="91439"/>
                  </a:moveTo>
                  <a:lnTo>
                    <a:pt x="0" y="92963"/>
                  </a:lnTo>
                  <a:lnTo>
                    <a:pt x="1524" y="94487"/>
                  </a:lnTo>
                  <a:lnTo>
                    <a:pt x="3047" y="92963"/>
                  </a:lnTo>
                  <a:lnTo>
                    <a:pt x="1524" y="91439"/>
                  </a:lnTo>
                  <a:close/>
                </a:path>
                <a:path w="3175" h="185420">
                  <a:moveTo>
                    <a:pt x="1524" y="97536"/>
                  </a:moveTo>
                  <a:lnTo>
                    <a:pt x="0" y="99060"/>
                  </a:lnTo>
                  <a:lnTo>
                    <a:pt x="1524" y="100584"/>
                  </a:lnTo>
                  <a:lnTo>
                    <a:pt x="3047" y="99060"/>
                  </a:lnTo>
                  <a:lnTo>
                    <a:pt x="1524" y="97536"/>
                  </a:lnTo>
                  <a:close/>
                </a:path>
                <a:path w="3175" h="185420">
                  <a:moveTo>
                    <a:pt x="1524" y="103632"/>
                  </a:moveTo>
                  <a:lnTo>
                    <a:pt x="0" y="105156"/>
                  </a:lnTo>
                  <a:lnTo>
                    <a:pt x="1524" y="106680"/>
                  </a:lnTo>
                  <a:lnTo>
                    <a:pt x="3047" y="105156"/>
                  </a:lnTo>
                  <a:lnTo>
                    <a:pt x="1524" y="103632"/>
                  </a:lnTo>
                  <a:close/>
                </a:path>
                <a:path w="3175" h="185420">
                  <a:moveTo>
                    <a:pt x="1524" y="109727"/>
                  </a:moveTo>
                  <a:lnTo>
                    <a:pt x="0" y="111251"/>
                  </a:lnTo>
                  <a:lnTo>
                    <a:pt x="1524" y="112775"/>
                  </a:lnTo>
                  <a:lnTo>
                    <a:pt x="3047" y="111251"/>
                  </a:lnTo>
                  <a:lnTo>
                    <a:pt x="1524" y="109727"/>
                  </a:lnTo>
                  <a:close/>
                </a:path>
                <a:path w="3175" h="185420">
                  <a:moveTo>
                    <a:pt x="1524" y="115824"/>
                  </a:moveTo>
                  <a:lnTo>
                    <a:pt x="0" y="117348"/>
                  </a:lnTo>
                  <a:lnTo>
                    <a:pt x="1524" y="118872"/>
                  </a:lnTo>
                  <a:lnTo>
                    <a:pt x="3047" y="117348"/>
                  </a:lnTo>
                  <a:lnTo>
                    <a:pt x="1524" y="115824"/>
                  </a:lnTo>
                  <a:close/>
                </a:path>
                <a:path w="3175" h="185420">
                  <a:moveTo>
                    <a:pt x="1524" y="121920"/>
                  </a:moveTo>
                  <a:lnTo>
                    <a:pt x="0" y="123444"/>
                  </a:lnTo>
                  <a:lnTo>
                    <a:pt x="1524" y="124968"/>
                  </a:lnTo>
                  <a:lnTo>
                    <a:pt x="3047" y="123444"/>
                  </a:lnTo>
                  <a:lnTo>
                    <a:pt x="1524" y="121920"/>
                  </a:lnTo>
                  <a:close/>
                </a:path>
                <a:path w="3175" h="185420">
                  <a:moveTo>
                    <a:pt x="1524" y="128015"/>
                  </a:moveTo>
                  <a:lnTo>
                    <a:pt x="0" y="129539"/>
                  </a:lnTo>
                  <a:lnTo>
                    <a:pt x="1524" y="131063"/>
                  </a:lnTo>
                  <a:lnTo>
                    <a:pt x="3047" y="129539"/>
                  </a:lnTo>
                  <a:lnTo>
                    <a:pt x="1524" y="128015"/>
                  </a:lnTo>
                  <a:close/>
                </a:path>
                <a:path w="3175" h="185420">
                  <a:moveTo>
                    <a:pt x="1524" y="134112"/>
                  </a:moveTo>
                  <a:lnTo>
                    <a:pt x="0" y="135636"/>
                  </a:lnTo>
                  <a:lnTo>
                    <a:pt x="1524" y="137160"/>
                  </a:lnTo>
                  <a:lnTo>
                    <a:pt x="3047" y="135636"/>
                  </a:lnTo>
                  <a:lnTo>
                    <a:pt x="1524" y="134112"/>
                  </a:lnTo>
                  <a:close/>
                </a:path>
                <a:path w="3175" h="185420">
                  <a:moveTo>
                    <a:pt x="1524" y="140208"/>
                  </a:moveTo>
                  <a:lnTo>
                    <a:pt x="0" y="141732"/>
                  </a:lnTo>
                  <a:lnTo>
                    <a:pt x="1524" y="143256"/>
                  </a:lnTo>
                  <a:lnTo>
                    <a:pt x="3047" y="141732"/>
                  </a:lnTo>
                  <a:lnTo>
                    <a:pt x="1524" y="140208"/>
                  </a:lnTo>
                  <a:close/>
                </a:path>
                <a:path w="3175" h="185420">
                  <a:moveTo>
                    <a:pt x="1524" y="145541"/>
                  </a:moveTo>
                  <a:lnTo>
                    <a:pt x="0" y="147065"/>
                  </a:lnTo>
                  <a:lnTo>
                    <a:pt x="1524" y="148589"/>
                  </a:lnTo>
                  <a:lnTo>
                    <a:pt x="3047" y="147065"/>
                  </a:lnTo>
                  <a:lnTo>
                    <a:pt x="1524" y="145541"/>
                  </a:lnTo>
                  <a:close/>
                </a:path>
                <a:path w="3175" h="185420">
                  <a:moveTo>
                    <a:pt x="1524" y="151637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7" y="153162"/>
                  </a:lnTo>
                  <a:lnTo>
                    <a:pt x="1524" y="151637"/>
                  </a:lnTo>
                  <a:close/>
                </a:path>
                <a:path w="3175" h="185420">
                  <a:moveTo>
                    <a:pt x="1524" y="157734"/>
                  </a:moveTo>
                  <a:lnTo>
                    <a:pt x="0" y="159258"/>
                  </a:lnTo>
                  <a:lnTo>
                    <a:pt x="1524" y="160782"/>
                  </a:lnTo>
                  <a:lnTo>
                    <a:pt x="3047" y="159258"/>
                  </a:lnTo>
                  <a:lnTo>
                    <a:pt x="1524" y="157734"/>
                  </a:lnTo>
                  <a:close/>
                </a:path>
                <a:path w="3175" h="185420">
                  <a:moveTo>
                    <a:pt x="1524" y="163830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7" y="165353"/>
                  </a:lnTo>
                  <a:lnTo>
                    <a:pt x="1524" y="163830"/>
                  </a:lnTo>
                  <a:close/>
                </a:path>
                <a:path w="3175" h="185420">
                  <a:moveTo>
                    <a:pt x="1524" y="169925"/>
                  </a:moveTo>
                  <a:lnTo>
                    <a:pt x="0" y="171450"/>
                  </a:lnTo>
                  <a:lnTo>
                    <a:pt x="1524" y="172974"/>
                  </a:lnTo>
                  <a:lnTo>
                    <a:pt x="3047" y="171450"/>
                  </a:lnTo>
                  <a:lnTo>
                    <a:pt x="1524" y="169925"/>
                  </a:lnTo>
                  <a:close/>
                </a:path>
                <a:path w="3175" h="185420">
                  <a:moveTo>
                    <a:pt x="1524" y="176022"/>
                  </a:moveTo>
                  <a:lnTo>
                    <a:pt x="0" y="177546"/>
                  </a:lnTo>
                  <a:lnTo>
                    <a:pt x="1524" y="179070"/>
                  </a:lnTo>
                  <a:lnTo>
                    <a:pt x="3047" y="177546"/>
                  </a:lnTo>
                  <a:lnTo>
                    <a:pt x="1524" y="176022"/>
                  </a:lnTo>
                  <a:close/>
                </a:path>
                <a:path w="3175" h="185420">
                  <a:moveTo>
                    <a:pt x="1524" y="182118"/>
                  </a:moveTo>
                  <a:lnTo>
                    <a:pt x="0" y="183641"/>
                  </a:lnTo>
                  <a:lnTo>
                    <a:pt x="1524" y="185165"/>
                  </a:lnTo>
                  <a:lnTo>
                    <a:pt x="3047" y="183641"/>
                  </a:lnTo>
                  <a:lnTo>
                    <a:pt x="1524" y="182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44459" y="5033009"/>
              <a:ext cx="24130" cy="127000"/>
            </a:xfrm>
            <a:custGeom>
              <a:avLst/>
              <a:gdLst/>
              <a:ahLst/>
              <a:cxnLst/>
              <a:rect l="l" t="t" r="r" b="b"/>
              <a:pathLst>
                <a:path w="24130" h="127000">
                  <a:moveTo>
                    <a:pt x="23964" y="86868"/>
                  </a:moveTo>
                  <a:lnTo>
                    <a:pt x="14808" y="86868"/>
                  </a:lnTo>
                  <a:lnTo>
                    <a:pt x="14808" y="0"/>
                  </a:lnTo>
                  <a:lnTo>
                    <a:pt x="8724" y="0"/>
                  </a:lnTo>
                  <a:lnTo>
                    <a:pt x="8724" y="86360"/>
                  </a:lnTo>
                  <a:lnTo>
                    <a:pt x="0" y="86360"/>
                  </a:lnTo>
                  <a:lnTo>
                    <a:pt x="0" y="90170"/>
                  </a:lnTo>
                  <a:lnTo>
                    <a:pt x="6134" y="90170"/>
                  </a:lnTo>
                  <a:lnTo>
                    <a:pt x="6134" y="127000"/>
                  </a:lnTo>
                  <a:lnTo>
                    <a:pt x="17399" y="127000"/>
                  </a:lnTo>
                  <a:lnTo>
                    <a:pt x="17399" y="90678"/>
                  </a:lnTo>
                  <a:lnTo>
                    <a:pt x="22809" y="90678"/>
                  </a:lnTo>
                  <a:lnTo>
                    <a:pt x="23964" y="86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82090" y="5155691"/>
              <a:ext cx="3175" cy="24765"/>
            </a:xfrm>
            <a:custGeom>
              <a:avLst/>
              <a:gdLst/>
              <a:ahLst/>
              <a:cxnLst/>
              <a:rect l="l" t="t" r="r" b="b"/>
              <a:pathLst>
                <a:path w="3175" h="24764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596896" y="4988051"/>
              <a:ext cx="563880" cy="169545"/>
            </a:xfrm>
            <a:custGeom>
              <a:avLst/>
              <a:gdLst/>
              <a:ahLst/>
              <a:cxnLst/>
              <a:rect l="l" t="t" r="r" b="b"/>
              <a:pathLst>
                <a:path w="563880" h="169545">
                  <a:moveTo>
                    <a:pt x="6096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6096" y="169164"/>
                  </a:lnTo>
                  <a:lnTo>
                    <a:pt x="6096" y="0"/>
                  </a:lnTo>
                  <a:close/>
                </a:path>
                <a:path w="563880" h="169545">
                  <a:moveTo>
                    <a:pt x="563880" y="0"/>
                  </a:moveTo>
                  <a:lnTo>
                    <a:pt x="557784" y="0"/>
                  </a:lnTo>
                  <a:lnTo>
                    <a:pt x="557784" y="169164"/>
                  </a:lnTo>
                  <a:lnTo>
                    <a:pt x="563880" y="169164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402243" y="5029961"/>
              <a:ext cx="582295" cy="130175"/>
            </a:xfrm>
            <a:custGeom>
              <a:avLst/>
              <a:gdLst/>
              <a:ahLst/>
              <a:cxnLst/>
              <a:rect l="l" t="t" r="r" b="b"/>
              <a:pathLst>
                <a:path w="582294" h="130175">
                  <a:moveTo>
                    <a:pt x="23964" y="89916"/>
                  </a:moveTo>
                  <a:lnTo>
                    <a:pt x="14808" y="89916"/>
                  </a:lnTo>
                  <a:lnTo>
                    <a:pt x="14808" y="0"/>
                  </a:lnTo>
                  <a:lnTo>
                    <a:pt x="8724" y="0"/>
                  </a:lnTo>
                  <a:lnTo>
                    <a:pt x="8724" y="89408"/>
                  </a:lnTo>
                  <a:lnTo>
                    <a:pt x="0" y="89408"/>
                  </a:lnTo>
                  <a:lnTo>
                    <a:pt x="0" y="93218"/>
                  </a:lnTo>
                  <a:lnTo>
                    <a:pt x="6134" y="93218"/>
                  </a:lnTo>
                  <a:lnTo>
                    <a:pt x="6134" y="130048"/>
                  </a:lnTo>
                  <a:lnTo>
                    <a:pt x="17399" y="130048"/>
                  </a:lnTo>
                  <a:lnTo>
                    <a:pt x="17399" y="93726"/>
                  </a:lnTo>
                  <a:lnTo>
                    <a:pt x="22809" y="93726"/>
                  </a:lnTo>
                  <a:lnTo>
                    <a:pt x="23964" y="89916"/>
                  </a:lnTo>
                  <a:close/>
                </a:path>
                <a:path w="582294" h="130175">
                  <a:moveTo>
                    <a:pt x="581748" y="89916"/>
                  </a:moveTo>
                  <a:lnTo>
                    <a:pt x="572592" y="89916"/>
                  </a:lnTo>
                  <a:lnTo>
                    <a:pt x="572592" y="3048"/>
                  </a:lnTo>
                  <a:lnTo>
                    <a:pt x="566508" y="3048"/>
                  </a:lnTo>
                  <a:lnTo>
                    <a:pt x="566508" y="89408"/>
                  </a:lnTo>
                  <a:lnTo>
                    <a:pt x="557784" y="89408"/>
                  </a:lnTo>
                  <a:lnTo>
                    <a:pt x="557784" y="93218"/>
                  </a:lnTo>
                  <a:lnTo>
                    <a:pt x="563918" y="93218"/>
                  </a:lnTo>
                  <a:lnTo>
                    <a:pt x="563918" y="130048"/>
                  </a:lnTo>
                  <a:lnTo>
                    <a:pt x="575183" y="130048"/>
                  </a:lnTo>
                  <a:lnTo>
                    <a:pt x="575183" y="93726"/>
                  </a:lnTo>
                  <a:lnTo>
                    <a:pt x="580593" y="93726"/>
                  </a:lnTo>
                  <a:lnTo>
                    <a:pt x="581748" y="899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39112" y="4985765"/>
              <a:ext cx="6350" cy="170180"/>
            </a:xfrm>
            <a:custGeom>
              <a:avLst/>
              <a:gdLst/>
              <a:ahLst/>
              <a:cxnLst/>
              <a:rect l="l" t="t" r="r" b="b"/>
              <a:pathLst>
                <a:path w="6350" h="170179">
                  <a:moveTo>
                    <a:pt x="6096" y="0"/>
                  </a:moveTo>
                  <a:lnTo>
                    <a:pt x="0" y="0"/>
                  </a:lnTo>
                  <a:lnTo>
                    <a:pt x="0" y="169925"/>
                  </a:lnTo>
                  <a:lnTo>
                    <a:pt x="6096" y="169925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83614" y="5100065"/>
              <a:ext cx="186690" cy="57150"/>
            </a:xfrm>
            <a:custGeom>
              <a:avLst/>
              <a:gdLst/>
              <a:ahLst/>
              <a:cxnLst/>
              <a:rect l="l" t="t" r="r" b="b"/>
              <a:pathLst>
                <a:path w="186689" h="57150">
                  <a:moveTo>
                    <a:pt x="186689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86689" y="57150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82852" y="5099303"/>
              <a:ext cx="1863089" cy="81280"/>
            </a:xfrm>
            <a:custGeom>
              <a:avLst/>
              <a:gdLst/>
              <a:ahLst/>
              <a:cxnLst/>
              <a:rect l="l" t="t" r="r" b="b"/>
              <a:pathLst>
                <a:path w="1863089" h="81279">
                  <a:moveTo>
                    <a:pt x="188976" y="1524"/>
                  </a:moveTo>
                  <a:lnTo>
                    <a:pt x="187452" y="0"/>
                  </a:lnTo>
                  <a:lnTo>
                    <a:pt x="185928" y="0"/>
                  </a:lnTo>
                  <a:lnTo>
                    <a:pt x="185928" y="3048"/>
                  </a:lnTo>
                  <a:lnTo>
                    <a:pt x="185928" y="56388"/>
                  </a:lnTo>
                  <a:lnTo>
                    <a:pt x="96012" y="56388"/>
                  </a:lnTo>
                  <a:lnTo>
                    <a:pt x="92964" y="56388"/>
                  </a:lnTo>
                  <a:lnTo>
                    <a:pt x="2286" y="56388"/>
                  </a:lnTo>
                  <a:lnTo>
                    <a:pt x="2286" y="3048"/>
                  </a:lnTo>
                  <a:lnTo>
                    <a:pt x="185928" y="3048"/>
                  </a:lnTo>
                  <a:lnTo>
                    <a:pt x="185928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57912"/>
                  </a:lnTo>
                  <a:lnTo>
                    <a:pt x="1524" y="59436"/>
                  </a:lnTo>
                  <a:lnTo>
                    <a:pt x="92964" y="59436"/>
                  </a:lnTo>
                  <a:lnTo>
                    <a:pt x="92964" y="80772"/>
                  </a:lnTo>
                  <a:lnTo>
                    <a:pt x="96012" y="80772"/>
                  </a:lnTo>
                  <a:lnTo>
                    <a:pt x="96012" y="59436"/>
                  </a:lnTo>
                  <a:lnTo>
                    <a:pt x="185928" y="59436"/>
                  </a:lnTo>
                  <a:lnTo>
                    <a:pt x="185928" y="80772"/>
                  </a:lnTo>
                  <a:lnTo>
                    <a:pt x="188976" y="80772"/>
                  </a:lnTo>
                  <a:lnTo>
                    <a:pt x="188976" y="57912"/>
                  </a:lnTo>
                  <a:lnTo>
                    <a:pt x="188976" y="56388"/>
                  </a:lnTo>
                  <a:lnTo>
                    <a:pt x="188976" y="3048"/>
                  </a:lnTo>
                  <a:lnTo>
                    <a:pt x="188976" y="1524"/>
                  </a:lnTo>
                  <a:close/>
                </a:path>
                <a:path w="1863089" h="81279">
                  <a:moveTo>
                    <a:pt x="281940" y="56388"/>
                  </a:moveTo>
                  <a:lnTo>
                    <a:pt x="278892" y="56388"/>
                  </a:lnTo>
                  <a:lnTo>
                    <a:pt x="278892" y="80772"/>
                  </a:lnTo>
                  <a:lnTo>
                    <a:pt x="281940" y="80772"/>
                  </a:lnTo>
                  <a:lnTo>
                    <a:pt x="281940" y="56388"/>
                  </a:lnTo>
                  <a:close/>
                </a:path>
                <a:path w="1863089" h="81279">
                  <a:moveTo>
                    <a:pt x="374904" y="56388"/>
                  </a:moveTo>
                  <a:lnTo>
                    <a:pt x="371856" y="56388"/>
                  </a:lnTo>
                  <a:lnTo>
                    <a:pt x="371856" y="80772"/>
                  </a:lnTo>
                  <a:lnTo>
                    <a:pt x="374904" y="80772"/>
                  </a:lnTo>
                  <a:lnTo>
                    <a:pt x="374904" y="56388"/>
                  </a:lnTo>
                  <a:close/>
                </a:path>
                <a:path w="1863089" h="81279">
                  <a:moveTo>
                    <a:pt x="467868" y="56388"/>
                  </a:moveTo>
                  <a:lnTo>
                    <a:pt x="464820" y="56388"/>
                  </a:lnTo>
                  <a:lnTo>
                    <a:pt x="464820" y="80772"/>
                  </a:lnTo>
                  <a:lnTo>
                    <a:pt x="467868" y="80772"/>
                  </a:lnTo>
                  <a:lnTo>
                    <a:pt x="467868" y="56388"/>
                  </a:lnTo>
                  <a:close/>
                </a:path>
                <a:path w="1863089" h="81279">
                  <a:moveTo>
                    <a:pt x="560819" y="56388"/>
                  </a:moveTo>
                  <a:lnTo>
                    <a:pt x="557784" y="56388"/>
                  </a:lnTo>
                  <a:lnTo>
                    <a:pt x="557784" y="80772"/>
                  </a:lnTo>
                  <a:lnTo>
                    <a:pt x="560819" y="80772"/>
                  </a:lnTo>
                  <a:lnTo>
                    <a:pt x="560819" y="56388"/>
                  </a:lnTo>
                  <a:close/>
                </a:path>
                <a:path w="1863089" h="81279">
                  <a:moveTo>
                    <a:pt x="653796" y="57912"/>
                  </a:moveTo>
                  <a:lnTo>
                    <a:pt x="650748" y="57912"/>
                  </a:lnTo>
                  <a:lnTo>
                    <a:pt x="650748" y="80772"/>
                  </a:lnTo>
                  <a:lnTo>
                    <a:pt x="653796" y="80772"/>
                  </a:lnTo>
                  <a:lnTo>
                    <a:pt x="653796" y="57912"/>
                  </a:lnTo>
                  <a:close/>
                </a:path>
                <a:path w="1863089" h="81279">
                  <a:moveTo>
                    <a:pt x="746760" y="56388"/>
                  </a:moveTo>
                  <a:lnTo>
                    <a:pt x="743712" y="56388"/>
                  </a:lnTo>
                  <a:lnTo>
                    <a:pt x="743712" y="80772"/>
                  </a:lnTo>
                  <a:lnTo>
                    <a:pt x="746760" y="80772"/>
                  </a:lnTo>
                  <a:lnTo>
                    <a:pt x="746760" y="56388"/>
                  </a:lnTo>
                  <a:close/>
                </a:path>
                <a:path w="1863089" h="81279">
                  <a:moveTo>
                    <a:pt x="839724" y="56388"/>
                  </a:moveTo>
                  <a:lnTo>
                    <a:pt x="836676" y="56388"/>
                  </a:lnTo>
                  <a:lnTo>
                    <a:pt x="836676" y="80772"/>
                  </a:lnTo>
                  <a:lnTo>
                    <a:pt x="839724" y="80772"/>
                  </a:lnTo>
                  <a:lnTo>
                    <a:pt x="839724" y="56388"/>
                  </a:lnTo>
                  <a:close/>
                </a:path>
                <a:path w="1863089" h="81279">
                  <a:moveTo>
                    <a:pt x="932675" y="56388"/>
                  </a:moveTo>
                  <a:lnTo>
                    <a:pt x="929640" y="56388"/>
                  </a:lnTo>
                  <a:lnTo>
                    <a:pt x="929640" y="80772"/>
                  </a:lnTo>
                  <a:lnTo>
                    <a:pt x="932675" y="80772"/>
                  </a:lnTo>
                  <a:lnTo>
                    <a:pt x="932675" y="56388"/>
                  </a:lnTo>
                  <a:close/>
                </a:path>
                <a:path w="1863089" h="81279">
                  <a:moveTo>
                    <a:pt x="1025639" y="56388"/>
                  </a:moveTo>
                  <a:lnTo>
                    <a:pt x="1022604" y="56388"/>
                  </a:lnTo>
                  <a:lnTo>
                    <a:pt x="1022604" y="80772"/>
                  </a:lnTo>
                  <a:lnTo>
                    <a:pt x="1025639" y="80772"/>
                  </a:lnTo>
                  <a:lnTo>
                    <a:pt x="1025639" y="56388"/>
                  </a:lnTo>
                  <a:close/>
                </a:path>
                <a:path w="1863089" h="81279">
                  <a:moveTo>
                    <a:pt x="1118616" y="56388"/>
                  </a:moveTo>
                  <a:lnTo>
                    <a:pt x="1115568" y="56388"/>
                  </a:lnTo>
                  <a:lnTo>
                    <a:pt x="1115568" y="80772"/>
                  </a:lnTo>
                  <a:lnTo>
                    <a:pt x="1118616" y="80772"/>
                  </a:lnTo>
                  <a:lnTo>
                    <a:pt x="1118616" y="56388"/>
                  </a:lnTo>
                  <a:close/>
                </a:path>
                <a:path w="1863089" h="81279">
                  <a:moveTo>
                    <a:pt x="1211580" y="56388"/>
                  </a:moveTo>
                  <a:lnTo>
                    <a:pt x="1208532" y="56388"/>
                  </a:lnTo>
                  <a:lnTo>
                    <a:pt x="1208532" y="80772"/>
                  </a:lnTo>
                  <a:lnTo>
                    <a:pt x="1211580" y="80772"/>
                  </a:lnTo>
                  <a:lnTo>
                    <a:pt x="1211580" y="56388"/>
                  </a:lnTo>
                  <a:close/>
                </a:path>
                <a:path w="1863089" h="81279">
                  <a:moveTo>
                    <a:pt x="1304531" y="57912"/>
                  </a:moveTo>
                  <a:lnTo>
                    <a:pt x="1301496" y="57912"/>
                  </a:lnTo>
                  <a:lnTo>
                    <a:pt x="1301496" y="80772"/>
                  </a:lnTo>
                  <a:lnTo>
                    <a:pt x="1304531" y="80772"/>
                  </a:lnTo>
                  <a:lnTo>
                    <a:pt x="1304531" y="57912"/>
                  </a:lnTo>
                  <a:close/>
                </a:path>
                <a:path w="1863089" h="81279">
                  <a:moveTo>
                    <a:pt x="1397495" y="56388"/>
                  </a:moveTo>
                  <a:lnTo>
                    <a:pt x="1394460" y="56388"/>
                  </a:lnTo>
                  <a:lnTo>
                    <a:pt x="1394460" y="80772"/>
                  </a:lnTo>
                  <a:lnTo>
                    <a:pt x="1397495" y="80772"/>
                  </a:lnTo>
                  <a:lnTo>
                    <a:pt x="1397495" y="56388"/>
                  </a:lnTo>
                  <a:close/>
                </a:path>
                <a:path w="1863089" h="81279">
                  <a:moveTo>
                    <a:pt x="1490472" y="56388"/>
                  </a:moveTo>
                  <a:lnTo>
                    <a:pt x="1487424" y="56388"/>
                  </a:lnTo>
                  <a:lnTo>
                    <a:pt x="1487424" y="80772"/>
                  </a:lnTo>
                  <a:lnTo>
                    <a:pt x="1490472" y="80772"/>
                  </a:lnTo>
                  <a:lnTo>
                    <a:pt x="1490472" y="56388"/>
                  </a:lnTo>
                  <a:close/>
                </a:path>
                <a:path w="1863089" h="81279">
                  <a:moveTo>
                    <a:pt x="1583436" y="56388"/>
                  </a:moveTo>
                  <a:lnTo>
                    <a:pt x="1580388" y="56388"/>
                  </a:lnTo>
                  <a:lnTo>
                    <a:pt x="1580388" y="80772"/>
                  </a:lnTo>
                  <a:lnTo>
                    <a:pt x="1583436" y="80772"/>
                  </a:lnTo>
                  <a:lnTo>
                    <a:pt x="1583436" y="56388"/>
                  </a:lnTo>
                  <a:close/>
                </a:path>
                <a:path w="1863089" h="81279">
                  <a:moveTo>
                    <a:pt x="1676400" y="56388"/>
                  </a:moveTo>
                  <a:lnTo>
                    <a:pt x="1673352" y="56388"/>
                  </a:lnTo>
                  <a:lnTo>
                    <a:pt x="1673352" y="80772"/>
                  </a:lnTo>
                  <a:lnTo>
                    <a:pt x="1676400" y="80772"/>
                  </a:lnTo>
                  <a:lnTo>
                    <a:pt x="1676400" y="56388"/>
                  </a:lnTo>
                  <a:close/>
                </a:path>
                <a:path w="1863089" h="81279">
                  <a:moveTo>
                    <a:pt x="1770126" y="56388"/>
                  </a:moveTo>
                  <a:lnTo>
                    <a:pt x="1767078" y="56388"/>
                  </a:lnTo>
                  <a:lnTo>
                    <a:pt x="1767078" y="80772"/>
                  </a:lnTo>
                  <a:lnTo>
                    <a:pt x="1770126" y="80772"/>
                  </a:lnTo>
                  <a:lnTo>
                    <a:pt x="1770126" y="56388"/>
                  </a:lnTo>
                  <a:close/>
                </a:path>
                <a:path w="1863089" h="81279">
                  <a:moveTo>
                    <a:pt x="1863077" y="56388"/>
                  </a:moveTo>
                  <a:lnTo>
                    <a:pt x="1860042" y="56388"/>
                  </a:lnTo>
                  <a:lnTo>
                    <a:pt x="1860042" y="80772"/>
                  </a:lnTo>
                  <a:lnTo>
                    <a:pt x="1863077" y="80772"/>
                  </a:lnTo>
                  <a:lnTo>
                    <a:pt x="1863077" y="563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42160" y="5100065"/>
              <a:ext cx="186055" cy="57150"/>
            </a:xfrm>
            <a:custGeom>
              <a:avLst/>
              <a:gdLst/>
              <a:ahLst/>
              <a:cxnLst/>
              <a:rect l="l" t="t" r="r" b="b"/>
              <a:pathLst>
                <a:path w="186055" h="57150">
                  <a:moveTo>
                    <a:pt x="185927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85927" y="57150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40636" y="5099303"/>
              <a:ext cx="189230" cy="59690"/>
            </a:xfrm>
            <a:custGeom>
              <a:avLst/>
              <a:gdLst/>
              <a:ahLst/>
              <a:cxnLst/>
              <a:rect l="l" t="t" r="r" b="b"/>
              <a:pathLst>
                <a:path w="189230" h="59689">
                  <a:moveTo>
                    <a:pt x="18745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7912"/>
                  </a:lnTo>
                  <a:lnTo>
                    <a:pt x="1524" y="59436"/>
                  </a:lnTo>
                  <a:lnTo>
                    <a:pt x="187451" y="59436"/>
                  </a:lnTo>
                  <a:lnTo>
                    <a:pt x="188975" y="57912"/>
                  </a:lnTo>
                  <a:lnTo>
                    <a:pt x="3047" y="57912"/>
                  </a:lnTo>
                  <a:lnTo>
                    <a:pt x="1524" y="56387"/>
                  </a:lnTo>
                  <a:lnTo>
                    <a:pt x="3047" y="56387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88975" y="1524"/>
                  </a:lnTo>
                  <a:lnTo>
                    <a:pt x="187451" y="0"/>
                  </a:lnTo>
                  <a:close/>
                </a:path>
                <a:path w="189230" h="59689">
                  <a:moveTo>
                    <a:pt x="3047" y="56387"/>
                  </a:moveTo>
                  <a:lnTo>
                    <a:pt x="1524" y="56387"/>
                  </a:lnTo>
                  <a:lnTo>
                    <a:pt x="3047" y="57912"/>
                  </a:lnTo>
                  <a:lnTo>
                    <a:pt x="3047" y="56387"/>
                  </a:lnTo>
                  <a:close/>
                </a:path>
                <a:path w="189230" h="59689">
                  <a:moveTo>
                    <a:pt x="185927" y="56387"/>
                  </a:moveTo>
                  <a:lnTo>
                    <a:pt x="3047" y="56387"/>
                  </a:lnTo>
                  <a:lnTo>
                    <a:pt x="3047" y="57912"/>
                  </a:lnTo>
                  <a:lnTo>
                    <a:pt x="185927" y="57912"/>
                  </a:lnTo>
                  <a:lnTo>
                    <a:pt x="185927" y="56387"/>
                  </a:lnTo>
                  <a:close/>
                </a:path>
                <a:path w="189230" h="59689">
                  <a:moveTo>
                    <a:pt x="185927" y="1524"/>
                  </a:moveTo>
                  <a:lnTo>
                    <a:pt x="185927" y="57912"/>
                  </a:lnTo>
                  <a:lnTo>
                    <a:pt x="187451" y="56387"/>
                  </a:lnTo>
                  <a:lnTo>
                    <a:pt x="188975" y="56387"/>
                  </a:lnTo>
                  <a:lnTo>
                    <a:pt x="188975" y="3048"/>
                  </a:lnTo>
                  <a:lnTo>
                    <a:pt x="187451" y="3048"/>
                  </a:lnTo>
                  <a:lnTo>
                    <a:pt x="185927" y="1524"/>
                  </a:lnTo>
                  <a:close/>
                </a:path>
                <a:path w="189230" h="59689">
                  <a:moveTo>
                    <a:pt x="188975" y="56387"/>
                  </a:moveTo>
                  <a:lnTo>
                    <a:pt x="187451" y="56387"/>
                  </a:lnTo>
                  <a:lnTo>
                    <a:pt x="185927" y="57912"/>
                  </a:lnTo>
                  <a:lnTo>
                    <a:pt x="188975" y="57912"/>
                  </a:lnTo>
                  <a:lnTo>
                    <a:pt x="188975" y="56387"/>
                  </a:lnTo>
                  <a:close/>
                </a:path>
                <a:path w="189230" h="59689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89230" h="59689">
                  <a:moveTo>
                    <a:pt x="18592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85927" y="3048"/>
                  </a:lnTo>
                  <a:lnTo>
                    <a:pt x="185927" y="1524"/>
                  </a:lnTo>
                  <a:close/>
                </a:path>
                <a:path w="189230" h="59689">
                  <a:moveTo>
                    <a:pt x="188975" y="1524"/>
                  </a:moveTo>
                  <a:lnTo>
                    <a:pt x="185927" y="1524"/>
                  </a:lnTo>
                  <a:lnTo>
                    <a:pt x="187451" y="3048"/>
                  </a:lnTo>
                  <a:lnTo>
                    <a:pt x="188975" y="3048"/>
                  </a:lnTo>
                  <a:lnTo>
                    <a:pt x="18897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692908" y="5100065"/>
              <a:ext cx="186055" cy="57150"/>
            </a:xfrm>
            <a:custGeom>
              <a:avLst/>
              <a:gdLst/>
              <a:ahLst/>
              <a:cxnLst/>
              <a:rect l="l" t="t" r="r" b="b"/>
              <a:pathLst>
                <a:path w="186055" h="57150">
                  <a:moveTo>
                    <a:pt x="185928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185928" y="57150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691383" y="5099303"/>
              <a:ext cx="189230" cy="59690"/>
            </a:xfrm>
            <a:custGeom>
              <a:avLst/>
              <a:gdLst/>
              <a:ahLst/>
              <a:cxnLst/>
              <a:rect l="l" t="t" r="r" b="b"/>
              <a:pathLst>
                <a:path w="189230" h="59689">
                  <a:moveTo>
                    <a:pt x="18745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7912"/>
                  </a:lnTo>
                  <a:lnTo>
                    <a:pt x="1524" y="59436"/>
                  </a:lnTo>
                  <a:lnTo>
                    <a:pt x="187452" y="59436"/>
                  </a:lnTo>
                  <a:lnTo>
                    <a:pt x="188976" y="57912"/>
                  </a:lnTo>
                  <a:lnTo>
                    <a:pt x="3048" y="57912"/>
                  </a:lnTo>
                  <a:lnTo>
                    <a:pt x="1524" y="56387"/>
                  </a:lnTo>
                  <a:lnTo>
                    <a:pt x="3048" y="5638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976" y="1524"/>
                  </a:lnTo>
                  <a:lnTo>
                    <a:pt x="187452" y="0"/>
                  </a:lnTo>
                  <a:close/>
                </a:path>
                <a:path w="189230" h="59689">
                  <a:moveTo>
                    <a:pt x="3048" y="56387"/>
                  </a:moveTo>
                  <a:lnTo>
                    <a:pt x="1524" y="56387"/>
                  </a:lnTo>
                  <a:lnTo>
                    <a:pt x="3048" y="57912"/>
                  </a:lnTo>
                  <a:lnTo>
                    <a:pt x="3048" y="56387"/>
                  </a:lnTo>
                  <a:close/>
                </a:path>
                <a:path w="189230" h="59689">
                  <a:moveTo>
                    <a:pt x="185928" y="56387"/>
                  </a:moveTo>
                  <a:lnTo>
                    <a:pt x="3048" y="56387"/>
                  </a:lnTo>
                  <a:lnTo>
                    <a:pt x="3048" y="57912"/>
                  </a:lnTo>
                  <a:lnTo>
                    <a:pt x="185928" y="57912"/>
                  </a:lnTo>
                  <a:lnTo>
                    <a:pt x="185928" y="56387"/>
                  </a:lnTo>
                  <a:close/>
                </a:path>
                <a:path w="189230" h="59689">
                  <a:moveTo>
                    <a:pt x="185928" y="1524"/>
                  </a:moveTo>
                  <a:lnTo>
                    <a:pt x="185928" y="57912"/>
                  </a:lnTo>
                  <a:lnTo>
                    <a:pt x="187452" y="56387"/>
                  </a:lnTo>
                  <a:lnTo>
                    <a:pt x="188976" y="56387"/>
                  </a:lnTo>
                  <a:lnTo>
                    <a:pt x="188976" y="3048"/>
                  </a:lnTo>
                  <a:lnTo>
                    <a:pt x="187452" y="3048"/>
                  </a:lnTo>
                  <a:lnTo>
                    <a:pt x="185928" y="1524"/>
                  </a:lnTo>
                  <a:close/>
                </a:path>
                <a:path w="189230" h="59689">
                  <a:moveTo>
                    <a:pt x="188976" y="56387"/>
                  </a:moveTo>
                  <a:lnTo>
                    <a:pt x="187452" y="56387"/>
                  </a:lnTo>
                  <a:lnTo>
                    <a:pt x="185928" y="57912"/>
                  </a:lnTo>
                  <a:lnTo>
                    <a:pt x="188976" y="57912"/>
                  </a:lnTo>
                  <a:lnTo>
                    <a:pt x="188976" y="56387"/>
                  </a:lnTo>
                  <a:close/>
                </a:path>
                <a:path w="189230" h="596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9230" h="59689">
                  <a:moveTo>
                    <a:pt x="18592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5928" y="3048"/>
                  </a:lnTo>
                  <a:lnTo>
                    <a:pt x="185928" y="1524"/>
                  </a:lnTo>
                  <a:close/>
                </a:path>
                <a:path w="189230" h="59689">
                  <a:moveTo>
                    <a:pt x="188976" y="1524"/>
                  </a:moveTo>
                  <a:lnTo>
                    <a:pt x="185928" y="1524"/>
                  </a:lnTo>
                  <a:lnTo>
                    <a:pt x="187452" y="3048"/>
                  </a:lnTo>
                  <a:lnTo>
                    <a:pt x="188976" y="3048"/>
                  </a:lnTo>
                  <a:lnTo>
                    <a:pt x="18897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80566" y="5194553"/>
              <a:ext cx="1680210" cy="151130"/>
            </a:xfrm>
            <a:custGeom>
              <a:avLst/>
              <a:gdLst/>
              <a:ahLst/>
              <a:cxnLst/>
              <a:rect l="l" t="t" r="r" b="b"/>
              <a:pathLst>
                <a:path w="1680210" h="151129">
                  <a:moveTo>
                    <a:pt x="6096" y="0"/>
                  </a:moveTo>
                  <a:lnTo>
                    <a:pt x="0" y="0"/>
                  </a:lnTo>
                  <a:lnTo>
                    <a:pt x="0" y="150876"/>
                  </a:lnTo>
                  <a:lnTo>
                    <a:pt x="6096" y="150876"/>
                  </a:lnTo>
                  <a:lnTo>
                    <a:pt x="6096" y="0"/>
                  </a:lnTo>
                  <a:close/>
                </a:path>
                <a:path w="1680210" h="151129">
                  <a:moveTo>
                    <a:pt x="843534" y="1524"/>
                  </a:moveTo>
                  <a:lnTo>
                    <a:pt x="837438" y="1524"/>
                  </a:lnTo>
                  <a:lnTo>
                    <a:pt x="837438" y="150876"/>
                  </a:lnTo>
                  <a:lnTo>
                    <a:pt x="843534" y="150876"/>
                  </a:lnTo>
                  <a:lnTo>
                    <a:pt x="843534" y="1524"/>
                  </a:lnTo>
                  <a:close/>
                </a:path>
                <a:path w="1680210" h="151129">
                  <a:moveTo>
                    <a:pt x="1680210" y="1524"/>
                  </a:moveTo>
                  <a:lnTo>
                    <a:pt x="1674114" y="1524"/>
                  </a:lnTo>
                  <a:lnTo>
                    <a:pt x="1674114" y="150876"/>
                  </a:lnTo>
                  <a:lnTo>
                    <a:pt x="1680210" y="150876"/>
                  </a:lnTo>
                  <a:lnTo>
                    <a:pt x="1680210" y="152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70304" y="5309615"/>
              <a:ext cx="186055" cy="36195"/>
            </a:xfrm>
            <a:custGeom>
              <a:avLst/>
              <a:gdLst/>
              <a:ahLst/>
              <a:cxnLst/>
              <a:rect l="l" t="t" r="r" b="b"/>
              <a:pathLst>
                <a:path w="186055" h="36195">
                  <a:moveTo>
                    <a:pt x="185928" y="0"/>
                  </a:moveTo>
                  <a:lnTo>
                    <a:pt x="0" y="0"/>
                  </a:lnTo>
                  <a:lnTo>
                    <a:pt x="0" y="35813"/>
                  </a:lnTo>
                  <a:lnTo>
                    <a:pt x="185928" y="35813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668780" y="5308091"/>
              <a:ext cx="189230" cy="37465"/>
            </a:xfrm>
            <a:custGeom>
              <a:avLst/>
              <a:gdLst/>
              <a:ahLst/>
              <a:cxnLst/>
              <a:rect l="l" t="t" r="r" b="b"/>
              <a:pathLst>
                <a:path w="189230" h="37464">
                  <a:moveTo>
                    <a:pt x="18745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37338"/>
                  </a:lnTo>
                  <a:lnTo>
                    <a:pt x="3047" y="37338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88975" y="1524"/>
                  </a:lnTo>
                  <a:lnTo>
                    <a:pt x="187451" y="0"/>
                  </a:lnTo>
                  <a:close/>
                </a:path>
                <a:path w="189230" h="37464">
                  <a:moveTo>
                    <a:pt x="185927" y="1524"/>
                  </a:moveTo>
                  <a:lnTo>
                    <a:pt x="185927" y="37338"/>
                  </a:lnTo>
                  <a:lnTo>
                    <a:pt x="188975" y="37338"/>
                  </a:lnTo>
                  <a:lnTo>
                    <a:pt x="188975" y="3048"/>
                  </a:lnTo>
                  <a:lnTo>
                    <a:pt x="187451" y="3048"/>
                  </a:lnTo>
                  <a:lnTo>
                    <a:pt x="185927" y="1524"/>
                  </a:lnTo>
                  <a:close/>
                </a:path>
                <a:path w="189230" h="374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89230" h="37464">
                  <a:moveTo>
                    <a:pt x="18592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85927" y="3048"/>
                  </a:lnTo>
                  <a:lnTo>
                    <a:pt x="185927" y="1524"/>
                  </a:lnTo>
                  <a:close/>
                </a:path>
                <a:path w="189230" h="37464">
                  <a:moveTo>
                    <a:pt x="188975" y="1524"/>
                  </a:moveTo>
                  <a:lnTo>
                    <a:pt x="185927" y="1524"/>
                  </a:lnTo>
                  <a:lnTo>
                    <a:pt x="187451" y="3048"/>
                  </a:lnTo>
                  <a:lnTo>
                    <a:pt x="188975" y="3048"/>
                  </a:lnTo>
                  <a:lnTo>
                    <a:pt x="18897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506980" y="5308091"/>
              <a:ext cx="186055" cy="37465"/>
            </a:xfrm>
            <a:custGeom>
              <a:avLst/>
              <a:gdLst/>
              <a:ahLst/>
              <a:cxnLst/>
              <a:rect l="l" t="t" r="r" b="b"/>
              <a:pathLst>
                <a:path w="186055" h="37464">
                  <a:moveTo>
                    <a:pt x="185928" y="0"/>
                  </a:moveTo>
                  <a:lnTo>
                    <a:pt x="0" y="0"/>
                  </a:lnTo>
                  <a:lnTo>
                    <a:pt x="0" y="37337"/>
                  </a:lnTo>
                  <a:lnTo>
                    <a:pt x="185928" y="3733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26564" y="5160263"/>
              <a:ext cx="561340" cy="185420"/>
            </a:xfrm>
            <a:custGeom>
              <a:avLst/>
              <a:gdLst/>
              <a:ahLst/>
              <a:cxnLst/>
              <a:rect l="l" t="t" r="r" b="b"/>
              <a:pathLst>
                <a:path w="561339" h="185420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561339" h="185420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561339" h="185420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561339" h="185420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561339" h="185420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561339" h="185420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561339" h="185420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561339" h="185420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561339" h="185420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561339" h="185420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561339" h="185420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561339" h="185420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561339" h="185420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561339" h="185420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561339" h="185420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561339" h="185420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561339" h="185420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561339" h="185420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561339" h="185420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561339" h="185420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561339" h="185420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561339" h="185420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561339" h="185420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561339" h="185420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561339" h="185420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561339" h="185420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561339" h="185420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561339" h="185420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561339" h="185420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561339" h="185420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561339" h="185420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561339" h="185420">
                  <a:moveTo>
                    <a:pt x="374904" y="183642"/>
                  </a:moveTo>
                  <a:lnTo>
                    <a:pt x="373380" y="182118"/>
                  </a:lnTo>
                  <a:lnTo>
                    <a:pt x="371856" y="183642"/>
                  </a:lnTo>
                  <a:lnTo>
                    <a:pt x="373380" y="185166"/>
                  </a:lnTo>
                  <a:lnTo>
                    <a:pt x="374904" y="183642"/>
                  </a:lnTo>
                  <a:close/>
                </a:path>
                <a:path w="561339" h="185420">
                  <a:moveTo>
                    <a:pt x="374904" y="177546"/>
                  </a:moveTo>
                  <a:lnTo>
                    <a:pt x="373380" y="176022"/>
                  </a:lnTo>
                  <a:lnTo>
                    <a:pt x="371856" y="177546"/>
                  </a:lnTo>
                  <a:lnTo>
                    <a:pt x="373380" y="179070"/>
                  </a:lnTo>
                  <a:lnTo>
                    <a:pt x="374904" y="177546"/>
                  </a:lnTo>
                  <a:close/>
                </a:path>
                <a:path w="561339" h="185420">
                  <a:moveTo>
                    <a:pt x="374904" y="171450"/>
                  </a:moveTo>
                  <a:lnTo>
                    <a:pt x="373380" y="169926"/>
                  </a:lnTo>
                  <a:lnTo>
                    <a:pt x="371856" y="171450"/>
                  </a:lnTo>
                  <a:lnTo>
                    <a:pt x="373380" y="172974"/>
                  </a:lnTo>
                  <a:lnTo>
                    <a:pt x="374904" y="171450"/>
                  </a:lnTo>
                  <a:close/>
                </a:path>
                <a:path w="561339" h="185420">
                  <a:moveTo>
                    <a:pt x="374904" y="165354"/>
                  </a:moveTo>
                  <a:lnTo>
                    <a:pt x="373380" y="163830"/>
                  </a:lnTo>
                  <a:lnTo>
                    <a:pt x="371856" y="165354"/>
                  </a:lnTo>
                  <a:lnTo>
                    <a:pt x="373380" y="166878"/>
                  </a:lnTo>
                  <a:lnTo>
                    <a:pt x="374904" y="165354"/>
                  </a:lnTo>
                  <a:close/>
                </a:path>
                <a:path w="561339" h="185420">
                  <a:moveTo>
                    <a:pt x="374904" y="159258"/>
                  </a:moveTo>
                  <a:lnTo>
                    <a:pt x="373380" y="157734"/>
                  </a:lnTo>
                  <a:lnTo>
                    <a:pt x="371856" y="159258"/>
                  </a:lnTo>
                  <a:lnTo>
                    <a:pt x="373380" y="160782"/>
                  </a:lnTo>
                  <a:lnTo>
                    <a:pt x="374904" y="159258"/>
                  </a:lnTo>
                  <a:close/>
                </a:path>
                <a:path w="561339" h="185420">
                  <a:moveTo>
                    <a:pt x="374904" y="153162"/>
                  </a:moveTo>
                  <a:lnTo>
                    <a:pt x="373380" y="151638"/>
                  </a:lnTo>
                  <a:lnTo>
                    <a:pt x="371856" y="153162"/>
                  </a:lnTo>
                  <a:lnTo>
                    <a:pt x="373380" y="154686"/>
                  </a:lnTo>
                  <a:lnTo>
                    <a:pt x="374904" y="153162"/>
                  </a:lnTo>
                  <a:close/>
                </a:path>
                <a:path w="561339" h="185420">
                  <a:moveTo>
                    <a:pt x="374904" y="141732"/>
                  </a:moveTo>
                  <a:lnTo>
                    <a:pt x="373380" y="140208"/>
                  </a:lnTo>
                  <a:lnTo>
                    <a:pt x="371856" y="141732"/>
                  </a:lnTo>
                  <a:lnTo>
                    <a:pt x="373380" y="143256"/>
                  </a:lnTo>
                  <a:lnTo>
                    <a:pt x="374904" y="141732"/>
                  </a:lnTo>
                  <a:close/>
                </a:path>
                <a:path w="561339" h="185420">
                  <a:moveTo>
                    <a:pt x="374904" y="135636"/>
                  </a:moveTo>
                  <a:lnTo>
                    <a:pt x="373380" y="134112"/>
                  </a:lnTo>
                  <a:lnTo>
                    <a:pt x="371856" y="135636"/>
                  </a:lnTo>
                  <a:lnTo>
                    <a:pt x="373380" y="137160"/>
                  </a:lnTo>
                  <a:lnTo>
                    <a:pt x="374904" y="135636"/>
                  </a:lnTo>
                  <a:close/>
                </a:path>
                <a:path w="561339" h="185420">
                  <a:moveTo>
                    <a:pt x="374904" y="129540"/>
                  </a:moveTo>
                  <a:lnTo>
                    <a:pt x="373380" y="128016"/>
                  </a:lnTo>
                  <a:lnTo>
                    <a:pt x="371856" y="129540"/>
                  </a:lnTo>
                  <a:lnTo>
                    <a:pt x="373380" y="131064"/>
                  </a:lnTo>
                  <a:lnTo>
                    <a:pt x="374904" y="129540"/>
                  </a:lnTo>
                  <a:close/>
                </a:path>
                <a:path w="561339" h="185420">
                  <a:moveTo>
                    <a:pt x="374904" y="123444"/>
                  </a:moveTo>
                  <a:lnTo>
                    <a:pt x="373380" y="121920"/>
                  </a:lnTo>
                  <a:lnTo>
                    <a:pt x="371856" y="123444"/>
                  </a:lnTo>
                  <a:lnTo>
                    <a:pt x="373380" y="124968"/>
                  </a:lnTo>
                  <a:lnTo>
                    <a:pt x="374904" y="123444"/>
                  </a:lnTo>
                  <a:close/>
                </a:path>
                <a:path w="561339" h="185420">
                  <a:moveTo>
                    <a:pt x="374904" y="117348"/>
                  </a:moveTo>
                  <a:lnTo>
                    <a:pt x="373380" y="115824"/>
                  </a:lnTo>
                  <a:lnTo>
                    <a:pt x="371856" y="117348"/>
                  </a:lnTo>
                  <a:lnTo>
                    <a:pt x="373380" y="118872"/>
                  </a:lnTo>
                  <a:lnTo>
                    <a:pt x="374904" y="117348"/>
                  </a:lnTo>
                  <a:close/>
                </a:path>
                <a:path w="561339" h="185420">
                  <a:moveTo>
                    <a:pt x="374904" y="111252"/>
                  </a:moveTo>
                  <a:lnTo>
                    <a:pt x="373380" y="109728"/>
                  </a:lnTo>
                  <a:lnTo>
                    <a:pt x="371856" y="111252"/>
                  </a:lnTo>
                  <a:lnTo>
                    <a:pt x="373380" y="112776"/>
                  </a:lnTo>
                  <a:lnTo>
                    <a:pt x="374904" y="111252"/>
                  </a:lnTo>
                  <a:close/>
                </a:path>
                <a:path w="561339" h="185420">
                  <a:moveTo>
                    <a:pt x="374904" y="105156"/>
                  </a:moveTo>
                  <a:lnTo>
                    <a:pt x="373380" y="103632"/>
                  </a:lnTo>
                  <a:lnTo>
                    <a:pt x="371856" y="105156"/>
                  </a:lnTo>
                  <a:lnTo>
                    <a:pt x="373380" y="106680"/>
                  </a:lnTo>
                  <a:lnTo>
                    <a:pt x="374904" y="105156"/>
                  </a:lnTo>
                  <a:close/>
                </a:path>
                <a:path w="561339" h="185420">
                  <a:moveTo>
                    <a:pt x="374904" y="99060"/>
                  </a:moveTo>
                  <a:lnTo>
                    <a:pt x="373380" y="97536"/>
                  </a:lnTo>
                  <a:lnTo>
                    <a:pt x="371856" y="99060"/>
                  </a:lnTo>
                  <a:lnTo>
                    <a:pt x="373380" y="100584"/>
                  </a:lnTo>
                  <a:lnTo>
                    <a:pt x="374904" y="99060"/>
                  </a:lnTo>
                  <a:close/>
                </a:path>
                <a:path w="561339" h="185420">
                  <a:moveTo>
                    <a:pt x="374904" y="92964"/>
                  </a:moveTo>
                  <a:lnTo>
                    <a:pt x="373380" y="91440"/>
                  </a:lnTo>
                  <a:lnTo>
                    <a:pt x="371856" y="92964"/>
                  </a:lnTo>
                  <a:lnTo>
                    <a:pt x="373380" y="94488"/>
                  </a:lnTo>
                  <a:lnTo>
                    <a:pt x="374904" y="92964"/>
                  </a:lnTo>
                  <a:close/>
                </a:path>
                <a:path w="561339" h="185420">
                  <a:moveTo>
                    <a:pt x="374904" y="86868"/>
                  </a:moveTo>
                  <a:lnTo>
                    <a:pt x="373380" y="85344"/>
                  </a:lnTo>
                  <a:lnTo>
                    <a:pt x="371856" y="86868"/>
                  </a:lnTo>
                  <a:lnTo>
                    <a:pt x="373380" y="88392"/>
                  </a:lnTo>
                  <a:lnTo>
                    <a:pt x="374904" y="86868"/>
                  </a:lnTo>
                  <a:close/>
                </a:path>
                <a:path w="561339" h="185420">
                  <a:moveTo>
                    <a:pt x="374904" y="80772"/>
                  </a:moveTo>
                  <a:lnTo>
                    <a:pt x="373380" y="79248"/>
                  </a:lnTo>
                  <a:lnTo>
                    <a:pt x="371856" y="80772"/>
                  </a:lnTo>
                  <a:lnTo>
                    <a:pt x="373380" y="82296"/>
                  </a:lnTo>
                  <a:lnTo>
                    <a:pt x="374904" y="80772"/>
                  </a:lnTo>
                  <a:close/>
                </a:path>
                <a:path w="561339" h="185420">
                  <a:moveTo>
                    <a:pt x="374904" y="74676"/>
                  </a:moveTo>
                  <a:lnTo>
                    <a:pt x="373380" y="73152"/>
                  </a:lnTo>
                  <a:lnTo>
                    <a:pt x="371856" y="74676"/>
                  </a:lnTo>
                  <a:lnTo>
                    <a:pt x="373380" y="76200"/>
                  </a:lnTo>
                  <a:lnTo>
                    <a:pt x="374904" y="74676"/>
                  </a:lnTo>
                  <a:close/>
                </a:path>
                <a:path w="561339" h="185420">
                  <a:moveTo>
                    <a:pt x="374904" y="68580"/>
                  </a:moveTo>
                  <a:lnTo>
                    <a:pt x="373380" y="67056"/>
                  </a:lnTo>
                  <a:lnTo>
                    <a:pt x="371856" y="68580"/>
                  </a:lnTo>
                  <a:lnTo>
                    <a:pt x="373380" y="70104"/>
                  </a:lnTo>
                  <a:lnTo>
                    <a:pt x="374904" y="68580"/>
                  </a:lnTo>
                  <a:close/>
                </a:path>
                <a:path w="561339" h="185420">
                  <a:moveTo>
                    <a:pt x="374904" y="62484"/>
                  </a:moveTo>
                  <a:lnTo>
                    <a:pt x="373380" y="60960"/>
                  </a:lnTo>
                  <a:lnTo>
                    <a:pt x="371856" y="62484"/>
                  </a:lnTo>
                  <a:lnTo>
                    <a:pt x="373380" y="64008"/>
                  </a:lnTo>
                  <a:lnTo>
                    <a:pt x="374904" y="62484"/>
                  </a:lnTo>
                  <a:close/>
                </a:path>
                <a:path w="561339" h="185420">
                  <a:moveTo>
                    <a:pt x="374904" y="56388"/>
                  </a:moveTo>
                  <a:lnTo>
                    <a:pt x="373380" y="54864"/>
                  </a:lnTo>
                  <a:lnTo>
                    <a:pt x="371856" y="56388"/>
                  </a:lnTo>
                  <a:lnTo>
                    <a:pt x="373380" y="57912"/>
                  </a:lnTo>
                  <a:lnTo>
                    <a:pt x="374904" y="56388"/>
                  </a:lnTo>
                  <a:close/>
                </a:path>
                <a:path w="561339" h="185420">
                  <a:moveTo>
                    <a:pt x="374904" y="50292"/>
                  </a:moveTo>
                  <a:lnTo>
                    <a:pt x="373380" y="48768"/>
                  </a:lnTo>
                  <a:lnTo>
                    <a:pt x="371856" y="50292"/>
                  </a:lnTo>
                  <a:lnTo>
                    <a:pt x="373380" y="51816"/>
                  </a:lnTo>
                  <a:lnTo>
                    <a:pt x="374904" y="50292"/>
                  </a:lnTo>
                  <a:close/>
                </a:path>
                <a:path w="561339" h="185420">
                  <a:moveTo>
                    <a:pt x="374904" y="44196"/>
                  </a:moveTo>
                  <a:lnTo>
                    <a:pt x="373380" y="42672"/>
                  </a:lnTo>
                  <a:lnTo>
                    <a:pt x="371856" y="44196"/>
                  </a:lnTo>
                  <a:lnTo>
                    <a:pt x="373380" y="45720"/>
                  </a:lnTo>
                  <a:lnTo>
                    <a:pt x="374904" y="44196"/>
                  </a:lnTo>
                  <a:close/>
                </a:path>
                <a:path w="561339" h="185420">
                  <a:moveTo>
                    <a:pt x="374904" y="38100"/>
                  </a:moveTo>
                  <a:lnTo>
                    <a:pt x="373380" y="36576"/>
                  </a:lnTo>
                  <a:lnTo>
                    <a:pt x="371856" y="38100"/>
                  </a:lnTo>
                  <a:lnTo>
                    <a:pt x="373380" y="39624"/>
                  </a:lnTo>
                  <a:lnTo>
                    <a:pt x="374904" y="38100"/>
                  </a:lnTo>
                  <a:close/>
                </a:path>
                <a:path w="561339" h="185420">
                  <a:moveTo>
                    <a:pt x="374904" y="32004"/>
                  </a:moveTo>
                  <a:lnTo>
                    <a:pt x="373380" y="30480"/>
                  </a:lnTo>
                  <a:lnTo>
                    <a:pt x="371856" y="32004"/>
                  </a:lnTo>
                  <a:lnTo>
                    <a:pt x="373380" y="33528"/>
                  </a:lnTo>
                  <a:lnTo>
                    <a:pt x="374904" y="32004"/>
                  </a:lnTo>
                  <a:close/>
                </a:path>
                <a:path w="561339" h="185420">
                  <a:moveTo>
                    <a:pt x="374904" y="25908"/>
                  </a:moveTo>
                  <a:lnTo>
                    <a:pt x="373380" y="24384"/>
                  </a:lnTo>
                  <a:lnTo>
                    <a:pt x="371856" y="25908"/>
                  </a:lnTo>
                  <a:lnTo>
                    <a:pt x="373380" y="27432"/>
                  </a:lnTo>
                  <a:lnTo>
                    <a:pt x="374904" y="25908"/>
                  </a:lnTo>
                  <a:close/>
                </a:path>
                <a:path w="561339" h="185420">
                  <a:moveTo>
                    <a:pt x="374904" y="19812"/>
                  </a:moveTo>
                  <a:lnTo>
                    <a:pt x="373380" y="18288"/>
                  </a:lnTo>
                  <a:lnTo>
                    <a:pt x="371856" y="19812"/>
                  </a:lnTo>
                  <a:lnTo>
                    <a:pt x="373380" y="21336"/>
                  </a:lnTo>
                  <a:lnTo>
                    <a:pt x="374904" y="19812"/>
                  </a:lnTo>
                  <a:close/>
                </a:path>
                <a:path w="561339" h="185420">
                  <a:moveTo>
                    <a:pt x="374904" y="13716"/>
                  </a:moveTo>
                  <a:lnTo>
                    <a:pt x="373380" y="12192"/>
                  </a:lnTo>
                  <a:lnTo>
                    <a:pt x="371856" y="13716"/>
                  </a:lnTo>
                  <a:lnTo>
                    <a:pt x="373380" y="15240"/>
                  </a:lnTo>
                  <a:lnTo>
                    <a:pt x="374904" y="13716"/>
                  </a:lnTo>
                  <a:close/>
                </a:path>
                <a:path w="561339" h="185420">
                  <a:moveTo>
                    <a:pt x="374904" y="7620"/>
                  </a:moveTo>
                  <a:lnTo>
                    <a:pt x="373380" y="6096"/>
                  </a:lnTo>
                  <a:lnTo>
                    <a:pt x="371856" y="7620"/>
                  </a:lnTo>
                  <a:lnTo>
                    <a:pt x="373380" y="9144"/>
                  </a:lnTo>
                  <a:lnTo>
                    <a:pt x="374904" y="7620"/>
                  </a:lnTo>
                  <a:close/>
                </a:path>
                <a:path w="561339" h="185420">
                  <a:moveTo>
                    <a:pt x="374904" y="1524"/>
                  </a:moveTo>
                  <a:lnTo>
                    <a:pt x="373380" y="0"/>
                  </a:lnTo>
                  <a:lnTo>
                    <a:pt x="371856" y="1524"/>
                  </a:lnTo>
                  <a:lnTo>
                    <a:pt x="373380" y="3048"/>
                  </a:lnTo>
                  <a:lnTo>
                    <a:pt x="374904" y="1524"/>
                  </a:lnTo>
                  <a:close/>
                </a:path>
                <a:path w="561339" h="185420">
                  <a:moveTo>
                    <a:pt x="467868" y="147828"/>
                  </a:moveTo>
                  <a:lnTo>
                    <a:pt x="466344" y="146304"/>
                  </a:lnTo>
                  <a:lnTo>
                    <a:pt x="374142" y="146304"/>
                  </a:lnTo>
                  <a:lnTo>
                    <a:pt x="373380" y="145542"/>
                  </a:lnTo>
                  <a:lnTo>
                    <a:pt x="372618" y="146304"/>
                  </a:lnTo>
                  <a:lnTo>
                    <a:pt x="280416" y="146304"/>
                  </a:lnTo>
                  <a:lnTo>
                    <a:pt x="278892" y="147828"/>
                  </a:lnTo>
                  <a:lnTo>
                    <a:pt x="278892" y="185178"/>
                  </a:lnTo>
                  <a:lnTo>
                    <a:pt x="281940" y="185178"/>
                  </a:lnTo>
                  <a:lnTo>
                    <a:pt x="281940" y="149352"/>
                  </a:lnTo>
                  <a:lnTo>
                    <a:pt x="464820" y="149352"/>
                  </a:lnTo>
                  <a:lnTo>
                    <a:pt x="464820" y="185178"/>
                  </a:lnTo>
                  <a:lnTo>
                    <a:pt x="467868" y="185178"/>
                  </a:lnTo>
                  <a:lnTo>
                    <a:pt x="467868" y="149352"/>
                  </a:lnTo>
                  <a:lnTo>
                    <a:pt x="467868" y="147828"/>
                  </a:lnTo>
                  <a:close/>
                </a:path>
                <a:path w="561339" h="185420">
                  <a:moveTo>
                    <a:pt x="560832" y="183642"/>
                  </a:moveTo>
                  <a:lnTo>
                    <a:pt x="559308" y="182118"/>
                  </a:lnTo>
                  <a:lnTo>
                    <a:pt x="557784" y="183642"/>
                  </a:lnTo>
                  <a:lnTo>
                    <a:pt x="559308" y="185166"/>
                  </a:lnTo>
                  <a:lnTo>
                    <a:pt x="560832" y="183642"/>
                  </a:lnTo>
                  <a:close/>
                </a:path>
                <a:path w="561339" h="185420">
                  <a:moveTo>
                    <a:pt x="560832" y="177546"/>
                  </a:moveTo>
                  <a:lnTo>
                    <a:pt x="559308" y="176022"/>
                  </a:lnTo>
                  <a:lnTo>
                    <a:pt x="557784" y="177546"/>
                  </a:lnTo>
                  <a:lnTo>
                    <a:pt x="559308" y="179070"/>
                  </a:lnTo>
                  <a:lnTo>
                    <a:pt x="560832" y="177546"/>
                  </a:lnTo>
                  <a:close/>
                </a:path>
                <a:path w="561339" h="185420">
                  <a:moveTo>
                    <a:pt x="560832" y="171450"/>
                  </a:moveTo>
                  <a:lnTo>
                    <a:pt x="559308" y="169926"/>
                  </a:lnTo>
                  <a:lnTo>
                    <a:pt x="557784" y="171450"/>
                  </a:lnTo>
                  <a:lnTo>
                    <a:pt x="559308" y="172974"/>
                  </a:lnTo>
                  <a:lnTo>
                    <a:pt x="560832" y="171450"/>
                  </a:lnTo>
                  <a:close/>
                </a:path>
                <a:path w="561339" h="185420">
                  <a:moveTo>
                    <a:pt x="560832" y="165354"/>
                  </a:moveTo>
                  <a:lnTo>
                    <a:pt x="559308" y="163830"/>
                  </a:lnTo>
                  <a:lnTo>
                    <a:pt x="557784" y="165354"/>
                  </a:lnTo>
                  <a:lnTo>
                    <a:pt x="559308" y="166878"/>
                  </a:lnTo>
                  <a:lnTo>
                    <a:pt x="560832" y="165354"/>
                  </a:lnTo>
                  <a:close/>
                </a:path>
                <a:path w="561339" h="185420">
                  <a:moveTo>
                    <a:pt x="560832" y="159258"/>
                  </a:moveTo>
                  <a:lnTo>
                    <a:pt x="559308" y="157734"/>
                  </a:lnTo>
                  <a:lnTo>
                    <a:pt x="557784" y="159258"/>
                  </a:lnTo>
                  <a:lnTo>
                    <a:pt x="559308" y="160782"/>
                  </a:lnTo>
                  <a:lnTo>
                    <a:pt x="560832" y="159258"/>
                  </a:lnTo>
                  <a:close/>
                </a:path>
                <a:path w="561339" h="185420">
                  <a:moveTo>
                    <a:pt x="560832" y="153162"/>
                  </a:moveTo>
                  <a:lnTo>
                    <a:pt x="559308" y="151638"/>
                  </a:lnTo>
                  <a:lnTo>
                    <a:pt x="557784" y="153162"/>
                  </a:lnTo>
                  <a:lnTo>
                    <a:pt x="559308" y="154686"/>
                  </a:lnTo>
                  <a:lnTo>
                    <a:pt x="560832" y="153162"/>
                  </a:lnTo>
                  <a:close/>
                </a:path>
                <a:path w="561339" h="185420">
                  <a:moveTo>
                    <a:pt x="560832" y="147066"/>
                  </a:moveTo>
                  <a:lnTo>
                    <a:pt x="559308" y="145542"/>
                  </a:lnTo>
                  <a:lnTo>
                    <a:pt x="557784" y="147066"/>
                  </a:lnTo>
                  <a:lnTo>
                    <a:pt x="559308" y="148590"/>
                  </a:lnTo>
                  <a:lnTo>
                    <a:pt x="560832" y="147066"/>
                  </a:lnTo>
                  <a:close/>
                </a:path>
                <a:path w="561339" h="185420">
                  <a:moveTo>
                    <a:pt x="560832" y="141732"/>
                  </a:moveTo>
                  <a:lnTo>
                    <a:pt x="559308" y="140208"/>
                  </a:lnTo>
                  <a:lnTo>
                    <a:pt x="557784" y="141732"/>
                  </a:lnTo>
                  <a:lnTo>
                    <a:pt x="559308" y="143256"/>
                  </a:lnTo>
                  <a:lnTo>
                    <a:pt x="560832" y="141732"/>
                  </a:lnTo>
                  <a:close/>
                </a:path>
                <a:path w="561339" h="185420">
                  <a:moveTo>
                    <a:pt x="560832" y="135636"/>
                  </a:moveTo>
                  <a:lnTo>
                    <a:pt x="559308" y="134112"/>
                  </a:lnTo>
                  <a:lnTo>
                    <a:pt x="557784" y="135636"/>
                  </a:lnTo>
                  <a:lnTo>
                    <a:pt x="559308" y="137160"/>
                  </a:lnTo>
                  <a:lnTo>
                    <a:pt x="560832" y="135636"/>
                  </a:lnTo>
                  <a:close/>
                </a:path>
                <a:path w="561339" h="185420">
                  <a:moveTo>
                    <a:pt x="560832" y="129540"/>
                  </a:moveTo>
                  <a:lnTo>
                    <a:pt x="559308" y="128016"/>
                  </a:lnTo>
                  <a:lnTo>
                    <a:pt x="557784" y="129540"/>
                  </a:lnTo>
                  <a:lnTo>
                    <a:pt x="559308" y="131064"/>
                  </a:lnTo>
                  <a:lnTo>
                    <a:pt x="560832" y="129540"/>
                  </a:lnTo>
                  <a:close/>
                </a:path>
                <a:path w="561339" h="185420">
                  <a:moveTo>
                    <a:pt x="560832" y="123444"/>
                  </a:moveTo>
                  <a:lnTo>
                    <a:pt x="559308" y="121920"/>
                  </a:lnTo>
                  <a:lnTo>
                    <a:pt x="557784" y="123444"/>
                  </a:lnTo>
                  <a:lnTo>
                    <a:pt x="559308" y="124968"/>
                  </a:lnTo>
                  <a:lnTo>
                    <a:pt x="560832" y="123444"/>
                  </a:lnTo>
                  <a:close/>
                </a:path>
                <a:path w="561339" h="185420">
                  <a:moveTo>
                    <a:pt x="560832" y="117348"/>
                  </a:moveTo>
                  <a:lnTo>
                    <a:pt x="559308" y="115824"/>
                  </a:lnTo>
                  <a:lnTo>
                    <a:pt x="557784" y="117348"/>
                  </a:lnTo>
                  <a:lnTo>
                    <a:pt x="559308" y="118872"/>
                  </a:lnTo>
                  <a:lnTo>
                    <a:pt x="560832" y="117348"/>
                  </a:lnTo>
                  <a:close/>
                </a:path>
                <a:path w="561339" h="185420">
                  <a:moveTo>
                    <a:pt x="560832" y="111252"/>
                  </a:moveTo>
                  <a:lnTo>
                    <a:pt x="559308" y="109728"/>
                  </a:lnTo>
                  <a:lnTo>
                    <a:pt x="557784" y="111252"/>
                  </a:lnTo>
                  <a:lnTo>
                    <a:pt x="559308" y="112776"/>
                  </a:lnTo>
                  <a:lnTo>
                    <a:pt x="560832" y="111252"/>
                  </a:lnTo>
                  <a:close/>
                </a:path>
                <a:path w="561339" h="185420">
                  <a:moveTo>
                    <a:pt x="560832" y="105156"/>
                  </a:moveTo>
                  <a:lnTo>
                    <a:pt x="559308" y="103632"/>
                  </a:lnTo>
                  <a:lnTo>
                    <a:pt x="557784" y="105156"/>
                  </a:lnTo>
                  <a:lnTo>
                    <a:pt x="559308" y="106680"/>
                  </a:lnTo>
                  <a:lnTo>
                    <a:pt x="560832" y="105156"/>
                  </a:lnTo>
                  <a:close/>
                </a:path>
                <a:path w="561339" h="185420">
                  <a:moveTo>
                    <a:pt x="560832" y="99060"/>
                  </a:moveTo>
                  <a:lnTo>
                    <a:pt x="559308" y="97536"/>
                  </a:lnTo>
                  <a:lnTo>
                    <a:pt x="557784" y="99060"/>
                  </a:lnTo>
                  <a:lnTo>
                    <a:pt x="559308" y="100584"/>
                  </a:lnTo>
                  <a:lnTo>
                    <a:pt x="560832" y="99060"/>
                  </a:lnTo>
                  <a:close/>
                </a:path>
                <a:path w="561339" h="185420">
                  <a:moveTo>
                    <a:pt x="560832" y="92964"/>
                  </a:moveTo>
                  <a:lnTo>
                    <a:pt x="559308" y="91440"/>
                  </a:lnTo>
                  <a:lnTo>
                    <a:pt x="557784" y="92964"/>
                  </a:lnTo>
                  <a:lnTo>
                    <a:pt x="559308" y="94488"/>
                  </a:lnTo>
                  <a:lnTo>
                    <a:pt x="560832" y="92964"/>
                  </a:lnTo>
                  <a:close/>
                </a:path>
                <a:path w="561339" h="185420">
                  <a:moveTo>
                    <a:pt x="560832" y="86868"/>
                  </a:moveTo>
                  <a:lnTo>
                    <a:pt x="559308" y="85344"/>
                  </a:lnTo>
                  <a:lnTo>
                    <a:pt x="557784" y="86868"/>
                  </a:lnTo>
                  <a:lnTo>
                    <a:pt x="559308" y="88392"/>
                  </a:lnTo>
                  <a:lnTo>
                    <a:pt x="560832" y="86868"/>
                  </a:lnTo>
                  <a:close/>
                </a:path>
                <a:path w="561339" h="185420">
                  <a:moveTo>
                    <a:pt x="560832" y="80772"/>
                  </a:moveTo>
                  <a:lnTo>
                    <a:pt x="559308" y="79248"/>
                  </a:lnTo>
                  <a:lnTo>
                    <a:pt x="557784" y="80772"/>
                  </a:lnTo>
                  <a:lnTo>
                    <a:pt x="559308" y="82296"/>
                  </a:lnTo>
                  <a:lnTo>
                    <a:pt x="560832" y="80772"/>
                  </a:lnTo>
                  <a:close/>
                </a:path>
                <a:path w="561339" h="185420">
                  <a:moveTo>
                    <a:pt x="560832" y="74676"/>
                  </a:moveTo>
                  <a:lnTo>
                    <a:pt x="559308" y="73152"/>
                  </a:lnTo>
                  <a:lnTo>
                    <a:pt x="557784" y="74676"/>
                  </a:lnTo>
                  <a:lnTo>
                    <a:pt x="559308" y="76200"/>
                  </a:lnTo>
                  <a:lnTo>
                    <a:pt x="560832" y="74676"/>
                  </a:lnTo>
                  <a:close/>
                </a:path>
                <a:path w="561339" h="185420">
                  <a:moveTo>
                    <a:pt x="560832" y="68580"/>
                  </a:moveTo>
                  <a:lnTo>
                    <a:pt x="559308" y="67056"/>
                  </a:lnTo>
                  <a:lnTo>
                    <a:pt x="557784" y="68580"/>
                  </a:lnTo>
                  <a:lnTo>
                    <a:pt x="559308" y="70104"/>
                  </a:lnTo>
                  <a:lnTo>
                    <a:pt x="560832" y="68580"/>
                  </a:lnTo>
                  <a:close/>
                </a:path>
                <a:path w="561339" h="185420">
                  <a:moveTo>
                    <a:pt x="560832" y="62484"/>
                  </a:moveTo>
                  <a:lnTo>
                    <a:pt x="559308" y="60960"/>
                  </a:lnTo>
                  <a:lnTo>
                    <a:pt x="557784" y="62484"/>
                  </a:lnTo>
                  <a:lnTo>
                    <a:pt x="559308" y="64008"/>
                  </a:lnTo>
                  <a:lnTo>
                    <a:pt x="560832" y="62484"/>
                  </a:lnTo>
                  <a:close/>
                </a:path>
                <a:path w="561339" h="185420">
                  <a:moveTo>
                    <a:pt x="560832" y="56388"/>
                  </a:moveTo>
                  <a:lnTo>
                    <a:pt x="559308" y="54864"/>
                  </a:lnTo>
                  <a:lnTo>
                    <a:pt x="557784" y="56388"/>
                  </a:lnTo>
                  <a:lnTo>
                    <a:pt x="559308" y="57912"/>
                  </a:lnTo>
                  <a:lnTo>
                    <a:pt x="560832" y="56388"/>
                  </a:lnTo>
                  <a:close/>
                </a:path>
                <a:path w="561339" h="185420">
                  <a:moveTo>
                    <a:pt x="560832" y="50292"/>
                  </a:moveTo>
                  <a:lnTo>
                    <a:pt x="559308" y="48768"/>
                  </a:lnTo>
                  <a:lnTo>
                    <a:pt x="557784" y="50292"/>
                  </a:lnTo>
                  <a:lnTo>
                    <a:pt x="559308" y="51816"/>
                  </a:lnTo>
                  <a:lnTo>
                    <a:pt x="560832" y="50292"/>
                  </a:lnTo>
                  <a:close/>
                </a:path>
                <a:path w="561339" h="185420">
                  <a:moveTo>
                    <a:pt x="560832" y="44196"/>
                  </a:moveTo>
                  <a:lnTo>
                    <a:pt x="559308" y="42672"/>
                  </a:lnTo>
                  <a:lnTo>
                    <a:pt x="557784" y="44196"/>
                  </a:lnTo>
                  <a:lnTo>
                    <a:pt x="559308" y="45720"/>
                  </a:lnTo>
                  <a:lnTo>
                    <a:pt x="560832" y="44196"/>
                  </a:lnTo>
                  <a:close/>
                </a:path>
                <a:path w="561339" h="185420">
                  <a:moveTo>
                    <a:pt x="560832" y="38100"/>
                  </a:moveTo>
                  <a:lnTo>
                    <a:pt x="559308" y="36576"/>
                  </a:lnTo>
                  <a:lnTo>
                    <a:pt x="557784" y="38100"/>
                  </a:lnTo>
                  <a:lnTo>
                    <a:pt x="559308" y="39624"/>
                  </a:lnTo>
                  <a:lnTo>
                    <a:pt x="560832" y="38100"/>
                  </a:lnTo>
                  <a:close/>
                </a:path>
                <a:path w="561339" h="185420">
                  <a:moveTo>
                    <a:pt x="560832" y="32004"/>
                  </a:moveTo>
                  <a:lnTo>
                    <a:pt x="559308" y="30480"/>
                  </a:lnTo>
                  <a:lnTo>
                    <a:pt x="557784" y="32004"/>
                  </a:lnTo>
                  <a:lnTo>
                    <a:pt x="559308" y="33528"/>
                  </a:lnTo>
                  <a:lnTo>
                    <a:pt x="560832" y="32004"/>
                  </a:lnTo>
                  <a:close/>
                </a:path>
                <a:path w="561339" h="185420">
                  <a:moveTo>
                    <a:pt x="560832" y="25908"/>
                  </a:moveTo>
                  <a:lnTo>
                    <a:pt x="559308" y="24384"/>
                  </a:lnTo>
                  <a:lnTo>
                    <a:pt x="557784" y="25908"/>
                  </a:lnTo>
                  <a:lnTo>
                    <a:pt x="559308" y="27432"/>
                  </a:lnTo>
                  <a:lnTo>
                    <a:pt x="560832" y="25908"/>
                  </a:lnTo>
                  <a:close/>
                </a:path>
                <a:path w="561339" h="185420">
                  <a:moveTo>
                    <a:pt x="560832" y="19812"/>
                  </a:moveTo>
                  <a:lnTo>
                    <a:pt x="559308" y="18288"/>
                  </a:lnTo>
                  <a:lnTo>
                    <a:pt x="557784" y="19812"/>
                  </a:lnTo>
                  <a:lnTo>
                    <a:pt x="559308" y="21336"/>
                  </a:lnTo>
                  <a:lnTo>
                    <a:pt x="560832" y="19812"/>
                  </a:lnTo>
                  <a:close/>
                </a:path>
                <a:path w="561339" h="185420">
                  <a:moveTo>
                    <a:pt x="560832" y="13716"/>
                  </a:moveTo>
                  <a:lnTo>
                    <a:pt x="559308" y="12192"/>
                  </a:lnTo>
                  <a:lnTo>
                    <a:pt x="557784" y="13716"/>
                  </a:lnTo>
                  <a:lnTo>
                    <a:pt x="559308" y="15240"/>
                  </a:lnTo>
                  <a:lnTo>
                    <a:pt x="560832" y="13716"/>
                  </a:lnTo>
                  <a:close/>
                </a:path>
                <a:path w="561339" h="185420">
                  <a:moveTo>
                    <a:pt x="560832" y="7620"/>
                  </a:moveTo>
                  <a:lnTo>
                    <a:pt x="559308" y="6096"/>
                  </a:lnTo>
                  <a:lnTo>
                    <a:pt x="557784" y="7620"/>
                  </a:lnTo>
                  <a:lnTo>
                    <a:pt x="559308" y="9144"/>
                  </a:lnTo>
                  <a:lnTo>
                    <a:pt x="560832" y="7620"/>
                  </a:lnTo>
                  <a:close/>
                </a:path>
                <a:path w="561339" h="185420">
                  <a:moveTo>
                    <a:pt x="560832" y="1524"/>
                  </a:moveTo>
                  <a:lnTo>
                    <a:pt x="559308" y="0"/>
                  </a:lnTo>
                  <a:lnTo>
                    <a:pt x="557784" y="1524"/>
                  </a:lnTo>
                  <a:lnTo>
                    <a:pt x="559308" y="3048"/>
                  </a:lnTo>
                  <a:lnTo>
                    <a:pt x="5608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1395983" y="5248144"/>
            <a:ext cx="609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313433" y="4894010"/>
            <a:ext cx="26797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500" baseline="-25000" dirty="0">
                <a:latin typeface="Symbol"/>
                <a:cs typeface="Symbol"/>
              </a:rPr>
              <a:t></a:t>
            </a:r>
            <a:r>
              <a:rPr sz="975" baseline="-59829" dirty="0">
                <a:latin typeface="Arial MT"/>
                <a:cs typeface="Arial MT"/>
              </a:rPr>
              <a:t>1</a:t>
            </a:r>
            <a:r>
              <a:rPr sz="975" spc="540" baseline="-59829" dirty="0">
                <a:latin typeface="Arial MT"/>
                <a:cs typeface="Arial MT"/>
              </a:rPr>
              <a:t> </a:t>
            </a:r>
            <a:r>
              <a:rPr sz="450" spc="-50" dirty="0"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511808" y="5183372"/>
            <a:ext cx="4445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50" spc="-50" dirty="0"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725423" y="5345429"/>
            <a:ext cx="2912110" cy="1092200"/>
            <a:chOff x="725423" y="5345429"/>
            <a:chExt cx="2912110" cy="1092200"/>
          </a:xfrm>
        </p:grpSpPr>
        <p:sp>
          <p:nvSpPr>
            <p:cNvPr id="136" name="object 136"/>
            <p:cNvSpPr/>
            <p:nvPr/>
          </p:nvSpPr>
          <p:spPr>
            <a:xfrm>
              <a:off x="725423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10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42415" y="5345429"/>
              <a:ext cx="3175" cy="205104"/>
            </a:xfrm>
            <a:custGeom>
              <a:avLst/>
              <a:gdLst/>
              <a:ahLst/>
              <a:cxnLst/>
              <a:rect l="l" t="t" r="r" b="b"/>
              <a:pathLst>
                <a:path w="3175" h="205104">
                  <a:moveTo>
                    <a:pt x="3047" y="0"/>
                  </a:moveTo>
                  <a:lnTo>
                    <a:pt x="0" y="0"/>
                  </a:lnTo>
                  <a:lnTo>
                    <a:pt x="0" y="204977"/>
                  </a:lnTo>
                  <a:lnTo>
                    <a:pt x="3047" y="20497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911352" y="5431024"/>
            <a:ext cx="2552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87960" algn="l"/>
              </a:tabLst>
            </a:pPr>
            <a:r>
              <a:rPr sz="750" spc="-50" dirty="0">
                <a:latin typeface="Arial MT"/>
                <a:cs typeface="Arial MT"/>
              </a:rPr>
              <a:t>1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1480566" y="5345429"/>
            <a:ext cx="1957070" cy="256540"/>
            <a:chOff x="1480566" y="5345429"/>
            <a:chExt cx="1957070" cy="256540"/>
          </a:xfrm>
        </p:grpSpPr>
        <p:sp>
          <p:nvSpPr>
            <p:cNvPr id="140" name="object 140"/>
            <p:cNvSpPr/>
            <p:nvPr/>
          </p:nvSpPr>
          <p:spPr>
            <a:xfrm>
              <a:off x="1482090" y="5348477"/>
              <a:ext cx="1955800" cy="253365"/>
            </a:xfrm>
            <a:custGeom>
              <a:avLst/>
              <a:gdLst/>
              <a:ahLst/>
              <a:cxnLst/>
              <a:rect l="l" t="t" r="r" b="b"/>
              <a:pathLst>
                <a:path w="1955800" h="253364">
                  <a:moveTo>
                    <a:pt x="561594" y="220218"/>
                  </a:moveTo>
                  <a:lnTo>
                    <a:pt x="560070" y="218694"/>
                  </a:lnTo>
                  <a:lnTo>
                    <a:pt x="558546" y="220218"/>
                  </a:lnTo>
                  <a:lnTo>
                    <a:pt x="560070" y="221742"/>
                  </a:lnTo>
                  <a:lnTo>
                    <a:pt x="561594" y="220218"/>
                  </a:lnTo>
                  <a:close/>
                </a:path>
                <a:path w="1955800" h="253364">
                  <a:moveTo>
                    <a:pt x="561594" y="214122"/>
                  </a:moveTo>
                  <a:lnTo>
                    <a:pt x="560070" y="212598"/>
                  </a:lnTo>
                  <a:lnTo>
                    <a:pt x="558546" y="214122"/>
                  </a:lnTo>
                  <a:lnTo>
                    <a:pt x="560070" y="215646"/>
                  </a:lnTo>
                  <a:lnTo>
                    <a:pt x="561594" y="214122"/>
                  </a:lnTo>
                  <a:close/>
                </a:path>
                <a:path w="1955800" h="253364">
                  <a:moveTo>
                    <a:pt x="561594" y="208026"/>
                  </a:moveTo>
                  <a:lnTo>
                    <a:pt x="560070" y="206502"/>
                  </a:lnTo>
                  <a:lnTo>
                    <a:pt x="558546" y="208026"/>
                  </a:lnTo>
                  <a:lnTo>
                    <a:pt x="560070" y="209550"/>
                  </a:lnTo>
                  <a:lnTo>
                    <a:pt x="561594" y="208026"/>
                  </a:lnTo>
                  <a:close/>
                </a:path>
                <a:path w="1955800" h="253364">
                  <a:moveTo>
                    <a:pt x="561594" y="201930"/>
                  </a:moveTo>
                  <a:lnTo>
                    <a:pt x="560070" y="200406"/>
                  </a:lnTo>
                  <a:lnTo>
                    <a:pt x="558546" y="201930"/>
                  </a:lnTo>
                  <a:lnTo>
                    <a:pt x="560070" y="203454"/>
                  </a:lnTo>
                  <a:lnTo>
                    <a:pt x="561594" y="201930"/>
                  </a:lnTo>
                  <a:close/>
                </a:path>
                <a:path w="1955800" h="253364">
                  <a:moveTo>
                    <a:pt x="561594" y="195834"/>
                  </a:moveTo>
                  <a:lnTo>
                    <a:pt x="560070" y="194310"/>
                  </a:lnTo>
                  <a:lnTo>
                    <a:pt x="558546" y="195834"/>
                  </a:lnTo>
                  <a:lnTo>
                    <a:pt x="560070" y="197358"/>
                  </a:lnTo>
                  <a:lnTo>
                    <a:pt x="561594" y="195834"/>
                  </a:lnTo>
                  <a:close/>
                </a:path>
                <a:path w="1955800" h="253364">
                  <a:moveTo>
                    <a:pt x="561594" y="189738"/>
                  </a:moveTo>
                  <a:lnTo>
                    <a:pt x="560070" y="188214"/>
                  </a:lnTo>
                  <a:lnTo>
                    <a:pt x="558546" y="189738"/>
                  </a:lnTo>
                  <a:lnTo>
                    <a:pt x="560070" y="191262"/>
                  </a:lnTo>
                  <a:lnTo>
                    <a:pt x="561594" y="189738"/>
                  </a:lnTo>
                  <a:close/>
                </a:path>
                <a:path w="1955800" h="253364">
                  <a:moveTo>
                    <a:pt x="561594" y="183642"/>
                  </a:moveTo>
                  <a:lnTo>
                    <a:pt x="560070" y="182118"/>
                  </a:lnTo>
                  <a:lnTo>
                    <a:pt x="558546" y="183642"/>
                  </a:lnTo>
                  <a:lnTo>
                    <a:pt x="560070" y="185166"/>
                  </a:lnTo>
                  <a:lnTo>
                    <a:pt x="561594" y="183642"/>
                  </a:lnTo>
                  <a:close/>
                </a:path>
                <a:path w="1955800" h="253364">
                  <a:moveTo>
                    <a:pt x="561594" y="177546"/>
                  </a:moveTo>
                  <a:lnTo>
                    <a:pt x="560070" y="176022"/>
                  </a:lnTo>
                  <a:lnTo>
                    <a:pt x="558546" y="177546"/>
                  </a:lnTo>
                  <a:lnTo>
                    <a:pt x="560070" y="179070"/>
                  </a:lnTo>
                  <a:lnTo>
                    <a:pt x="561594" y="177546"/>
                  </a:lnTo>
                  <a:close/>
                </a:path>
                <a:path w="1955800" h="253364">
                  <a:moveTo>
                    <a:pt x="561594" y="171450"/>
                  </a:moveTo>
                  <a:lnTo>
                    <a:pt x="560070" y="169926"/>
                  </a:lnTo>
                  <a:lnTo>
                    <a:pt x="558546" y="171450"/>
                  </a:lnTo>
                  <a:lnTo>
                    <a:pt x="560070" y="172974"/>
                  </a:lnTo>
                  <a:lnTo>
                    <a:pt x="561594" y="171450"/>
                  </a:lnTo>
                  <a:close/>
                </a:path>
                <a:path w="1955800" h="253364">
                  <a:moveTo>
                    <a:pt x="561594" y="165354"/>
                  </a:moveTo>
                  <a:lnTo>
                    <a:pt x="560070" y="163830"/>
                  </a:lnTo>
                  <a:lnTo>
                    <a:pt x="558546" y="165354"/>
                  </a:lnTo>
                  <a:lnTo>
                    <a:pt x="560070" y="166878"/>
                  </a:lnTo>
                  <a:lnTo>
                    <a:pt x="561594" y="165354"/>
                  </a:lnTo>
                  <a:close/>
                </a:path>
                <a:path w="1955800" h="253364">
                  <a:moveTo>
                    <a:pt x="561594" y="159258"/>
                  </a:moveTo>
                  <a:lnTo>
                    <a:pt x="560070" y="157734"/>
                  </a:lnTo>
                  <a:lnTo>
                    <a:pt x="558546" y="159258"/>
                  </a:lnTo>
                  <a:lnTo>
                    <a:pt x="560070" y="160782"/>
                  </a:lnTo>
                  <a:lnTo>
                    <a:pt x="561594" y="159258"/>
                  </a:lnTo>
                  <a:close/>
                </a:path>
                <a:path w="1955800" h="253364">
                  <a:moveTo>
                    <a:pt x="561594" y="153162"/>
                  </a:moveTo>
                  <a:lnTo>
                    <a:pt x="560070" y="151638"/>
                  </a:lnTo>
                  <a:lnTo>
                    <a:pt x="558546" y="153162"/>
                  </a:lnTo>
                  <a:lnTo>
                    <a:pt x="560070" y="154686"/>
                  </a:lnTo>
                  <a:lnTo>
                    <a:pt x="561594" y="153162"/>
                  </a:lnTo>
                  <a:close/>
                </a:path>
                <a:path w="1955800" h="253364">
                  <a:moveTo>
                    <a:pt x="561594" y="147066"/>
                  </a:moveTo>
                  <a:lnTo>
                    <a:pt x="560070" y="145542"/>
                  </a:lnTo>
                  <a:lnTo>
                    <a:pt x="558546" y="147066"/>
                  </a:lnTo>
                  <a:lnTo>
                    <a:pt x="560070" y="148590"/>
                  </a:lnTo>
                  <a:lnTo>
                    <a:pt x="561594" y="147066"/>
                  </a:lnTo>
                  <a:close/>
                </a:path>
                <a:path w="1955800" h="253364">
                  <a:moveTo>
                    <a:pt x="561594" y="140970"/>
                  </a:moveTo>
                  <a:lnTo>
                    <a:pt x="560070" y="139446"/>
                  </a:lnTo>
                  <a:lnTo>
                    <a:pt x="558546" y="140970"/>
                  </a:lnTo>
                  <a:lnTo>
                    <a:pt x="560070" y="142494"/>
                  </a:lnTo>
                  <a:lnTo>
                    <a:pt x="561594" y="140970"/>
                  </a:lnTo>
                  <a:close/>
                </a:path>
                <a:path w="1955800" h="253364">
                  <a:moveTo>
                    <a:pt x="561594" y="134874"/>
                  </a:moveTo>
                  <a:lnTo>
                    <a:pt x="560070" y="133350"/>
                  </a:lnTo>
                  <a:lnTo>
                    <a:pt x="558546" y="134874"/>
                  </a:lnTo>
                  <a:lnTo>
                    <a:pt x="560070" y="136398"/>
                  </a:lnTo>
                  <a:lnTo>
                    <a:pt x="561594" y="134874"/>
                  </a:lnTo>
                  <a:close/>
                </a:path>
                <a:path w="1955800" h="253364">
                  <a:moveTo>
                    <a:pt x="561594" y="128778"/>
                  </a:moveTo>
                  <a:lnTo>
                    <a:pt x="560070" y="127254"/>
                  </a:lnTo>
                  <a:lnTo>
                    <a:pt x="558546" y="128778"/>
                  </a:lnTo>
                  <a:lnTo>
                    <a:pt x="560070" y="130302"/>
                  </a:lnTo>
                  <a:lnTo>
                    <a:pt x="561594" y="128778"/>
                  </a:lnTo>
                  <a:close/>
                </a:path>
                <a:path w="1955800" h="253364">
                  <a:moveTo>
                    <a:pt x="561594" y="122682"/>
                  </a:moveTo>
                  <a:lnTo>
                    <a:pt x="560070" y="121158"/>
                  </a:lnTo>
                  <a:lnTo>
                    <a:pt x="558546" y="122682"/>
                  </a:lnTo>
                  <a:lnTo>
                    <a:pt x="560070" y="124206"/>
                  </a:lnTo>
                  <a:lnTo>
                    <a:pt x="561594" y="122682"/>
                  </a:lnTo>
                  <a:close/>
                </a:path>
                <a:path w="1955800" h="253364">
                  <a:moveTo>
                    <a:pt x="561594" y="116586"/>
                  </a:moveTo>
                  <a:lnTo>
                    <a:pt x="560070" y="115062"/>
                  </a:lnTo>
                  <a:lnTo>
                    <a:pt x="558546" y="116586"/>
                  </a:lnTo>
                  <a:lnTo>
                    <a:pt x="560070" y="118110"/>
                  </a:lnTo>
                  <a:lnTo>
                    <a:pt x="561594" y="116586"/>
                  </a:lnTo>
                  <a:close/>
                </a:path>
                <a:path w="1955800" h="253364">
                  <a:moveTo>
                    <a:pt x="561594" y="111252"/>
                  </a:moveTo>
                  <a:lnTo>
                    <a:pt x="560070" y="109728"/>
                  </a:lnTo>
                  <a:lnTo>
                    <a:pt x="558546" y="111252"/>
                  </a:lnTo>
                  <a:lnTo>
                    <a:pt x="560070" y="112776"/>
                  </a:lnTo>
                  <a:lnTo>
                    <a:pt x="561594" y="111252"/>
                  </a:lnTo>
                  <a:close/>
                </a:path>
                <a:path w="1955800" h="253364">
                  <a:moveTo>
                    <a:pt x="561594" y="105156"/>
                  </a:moveTo>
                  <a:lnTo>
                    <a:pt x="560070" y="103632"/>
                  </a:lnTo>
                  <a:lnTo>
                    <a:pt x="558546" y="105156"/>
                  </a:lnTo>
                  <a:lnTo>
                    <a:pt x="560070" y="106680"/>
                  </a:lnTo>
                  <a:lnTo>
                    <a:pt x="561594" y="105156"/>
                  </a:lnTo>
                  <a:close/>
                </a:path>
                <a:path w="1955800" h="253364">
                  <a:moveTo>
                    <a:pt x="561594" y="99060"/>
                  </a:moveTo>
                  <a:lnTo>
                    <a:pt x="560070" y="97536"/>
                  </a:lnTo>
                  <a:lnTo>
                    <a:pt x="558546" y="99060"/>
                  </a:lnTo>
                  <a:lnTo>
                    <a:pt x="560070" y="100584"/>
                  </a:lnTo>
                  <a:lnTo>
                    <a:pt x="561594" y="99060"/>
                  </a:lnTo>
                  <a:close/>
                </a:path>
                <a:path w="1955800" h="253364">
                  <a:moveTo>
                    <a:pt x="561594" y="92964"/>
                  </a:moveTo>
                  <a:lnTo>
                    <a:pt x="560070" y="91440"/>
                  </a:lnTo>
                  <a:lnTo>
                    <a:pt x="558546" y="92964"/>
                  </a:lnTo>
                  <a:lnTo>
                    <a:pt x="560070" y="94488"/>
                  </a:lnTo>
                  <a:lnTo>
                    <a:pt x="561594" y="92964"/>
                  </a:lnTo>
                  <a:close/>
                </a:path>
                <a:path w="1955800" h="253364">
                  <a:moveTo>
                    <a:pt x="561594" y="86868"/>
                  </a:moveTo>
                  <a:lnTo>
                    <a:pt x="560070" y="85344"/>
                  </a:lnTo>
                  <a:lnTo>
                    <a:pt x="558546" y="86868"/>
                  </a:lnTo>
                  <a:lnTo>
                    <a:pt x="560070" y="88392"/>
                  </a:lnTo>
                  <a:lnTo>
                    <a:pt x="561594" y="86868"/>
                  </a:lnTo>
                  <a:close/>
                </a:path>
                <a:path w="1955800" h="253364">
                  <a:moveTo>
                    <a:pt x="561594" y="80772"/>
                  </a:moveTo>
                  <a:lnTo>
                    <a:pt x="560070" y="79248"/>
                  </a:lnTo>
                  <a:lnTo>
                    <a:pt x="558546" y="80772"/>
                  </a:lnTo>
                  <a:lnTo>
                    <a:pt x="560070" y="82296"/>
                  </a:lnTo>
                  <a:lnTo>
                    <a:pt x="561594" y="80772"/>
                  </a:lnTo>
                  <a:close/>
                </a:path>
                <a:path w="1955800" h="253364">
                  <a:moveTo>
                    <a:pt x="561594" y="74676"/>
                  </a:moveTo>
                  <a:lnTo>
                    <a:pt x="560070" y="73152"/>
                  </a:lnTo>
                  <a:lnTo>
                    <a:pt x="558546" y="74676"/>
                  </a:lnTo>
                  <a:lnTo>
                    <a:pt x="560070" y="76200"/>
                  </a:lnTo>
                  <a:lnTo>
                    <a:pt x="561594" y="74676"/>
                  </a:lnTo>
                  <a:close/>
                </a:path>
                <a:path w="1955800" h="253364">
                  <a:moveTo>
                    <a:pt x="561594" y="68580"/>
                  </a:moveTo>
                  <a:lnTo>
                    <a:pt x="560070" y="67056"/>
                  </a:lnTo>
                  <a:lnTo>
                    <a:pt x="558546" y="68580"/>
                  </a:lnTo>
                  <a:lnTo>
                    <a:pt x="560070" y="70104"/>
                  </a:lnTo>
                  <a:lnTo>
                    <a:pt x="561594" y="68580"/>
                  </a:lnTo>
                  <a:close/>
                </a:path>
                <a:path w="1955800" h="253364">
                  <a:moveTo>
                    <a:pt x="561594" y="62484"/>
                  </a:moveTo>
                  <a:lnTo>
                    <a:pt x="560070" y="60960"/>
                  </a:lnTo>
                  <a:lnTo>
                    <a:pt x="558546" y="62484"/>
                  </a:lnTo>
                  <a:lnTo>
                    <a:pt x="560070" y="64008"/>
                  </a:lnTo>
                  <a:lnTo>
                    <a:pt x="561594" y="62484"/>
                  </a:lnTo>
                  <a:close/>
                </a:path>
                <a:path w="1955800" h="253364">
                  <a:moveTo>
                    <a:pt x="561594" y="56388"/>
                  </a:moveTo>
                  <a:lnTo>
                    <a:pt x="560070" y="54864"/>
                  </a:lnTo>
                  <a:lnTo>
                    <a:pt x="558546" y="56388"/>
                  </a:lnTo>
                  <a:lnTo>
                    <a:pt x="560070" y="57912"/>
                  </a:lnTo>
                  <a:lnTo>
                    <a:pt x="561594" y="56388"/>
                  </a:lnTo>
                  <a:close/>
                </a:path>
                <a:path w="1955800" h="253364">
                  <a:moveTo>
                    <a:pt x="561594" y="50292"/>
                  </a:moveTo>
                  <a:lnTo>
                    <a:pt x="560070" y="48768"/>
                  </a:lnTo>
                  <a:lnTo>
                    <a:pt x="558546" y="50292"/>
                  </a:lnTo>
                  <a:lnTo>
                    <a:pt x="560070" y="51816"/>
                  </a:lnTo>
                  <a:lnTo>
                    <a:pt x="561594" y="50292"/>
                  </a:lnTo>
                  <a:close/>
                </a:path>
                <a:path w="1955800" h="253364">
                  <a:moveTo>
                    <a:pt x="561594" y="44196"/>
                  </a:moveTo>
                  <a:lnTo>
                    <a:pt x="560070" y="42672"/>
                  </a:lnTo>
                  <a:lnTo>
                    <a:pt x="558546" y="44196"/>
                  </a:lnTo>
                  <a:lnTo>
                    <a:pt x="560070" y="45720"/>
                  </a:lnTo>
                  <a:lnTo>
                    <a:pt x="561594" y="44196"/>
                  </a:lnTo>
                  <a:close/>
                </a:path>
                <a:path w="1955800" h="253364">
                  <a:moveTo>
                    <a:pt x="561594" y="13716"/>
                  </a:moveTo>
                  <a:lnTo>
                    <a:pt x="560070" y="12192"/>
                  </a:lnTo>
                  <a:lnTo>
                    <a:pt x="558546" y="13716"/>
                  </a:lnTo>
                  <a:lnTo>
                    <a:pt x="560070" y="15240"/>
                  </a:lnTo>
                  <a:lnTo>
                    <a:pt x="561594" y="13716"/>
                  </a:lnTo>
                  <a:close/>
                </a:path>
                <a:path w="1955800" h="253364">
                  <a:moveTo>
                    <a:pt x="561594" y="7620"/>
                  </a:moveTo>
                  <a:lnTo>
                    <a:pt x="560070" y="6096"/>
                  </a:lnTo>
                  <a:lnTo>
                    <a:pt x="558546" y="7620"/>
                  </a:lnTo>
                  <a:lnTo>
                    <a:pt x="560070" y="9144"/>
                  </a:lnTo>
                  <a:lnTo>
                    <a:pt x="561594" y="7620"/>
                  </a:lnTo>
                  <a:close/>
                </a:path>
                <a:path w="1955800" h="253364">
                  <a:moveTo>
                    <a:pt x="561594" y="1524"/>
                  </a:moveTo>
                  <a:lnTo>
                    <a:pt x="560070" y="0"/>
                  </a:lnTo>
                  <a:lnTo>
                    <a:pt x="558546" y="1524"/>
                  </a:lnTo>
                  <a:lnTo>
                    <a:pt x="560070" y="3048"/>
                  </a:lnTo>
                  <a:lnTo>
                    <a:pt x="561594" y="1524"/>
                  </a:lnTo>
                  <a:close/>
                </a:path>
                <a:path w="1955800" h="253364">
                  <a:moveTo>
                    <a:pt x="1955292" y="227076"/>
                  </a:moveTo>
                  <a:lnTo>
                    <a:pt x="1950720" y="224790"/>
                  </a:lnTo>
                  <a:lnTo>
                    <a:pt x="1930908" y="214884"/>
                  </a:lnTo>
                  <a:lnTo>
                    <a:pt x="1930908" y="224790"/>
                  </a:lnTo>
                  <a:lnTo>
                    <a:pt x="560070" y="224790"/>
                  </a:lnTo>
                  <a:lnTo>
                    <a:pt x="1524" y="224790"/>
                  </a:lnTo>
                  <a:lnTo>
                    <a:pt x="1524" y="228600"/>
                  </a:lnTo>
                  <a:lnTo>
                    <a:pt x="0" y="228600"/>
                  </a:lnTo>
                  <a:lnTo>
                    <a:pt x="0" y="252984"/>
                  </a:lnTo>
                  <a:lnTo>
                    <a:pt x="3048" y="252984"/>
                  </a:lnTo>
                  <a:lnTo>
                    <a:pt x="3048" y="228600"/>
                  </a:lnTo>
                  <a:lnTo>
                    <a:pt x="93726" y="228600"/>
                  </a:lnTo>
                  <a:lnTo>
                    <a:pt x="93726" y="252984"/>
                  </a:lnTo>
                  <a:lnTo>
                    <a:pt x="96774" y="252984"/>
                  </a:lnTo>
                  <a:lnTo>
                    <a:pt x="96774" y="228600"/>
                  </a:lnTo>
                  <a:lnTo>
                    <a:pt x="186690" y="228600"/>
                  </a:lnTo>
                  <a:lnTo>
                    <a:pt x="186690" y="252984"/>
                  </a:lnTo>
                  <a:lnTo>
                    <a:pt x="189738" y="252984"/>
                  </a:lnTo>
                  <a:lnTo>
                    <a:pt x="189738" y="228600"/>
                  </a:lnTo>
                  <a:lnTo>
                    <a:pt x="279654" y="228600"/>
                  </a:lnTo>
                  <a:lnTo>
                    <a:pt x="279654" y="252984"/>
                  </a:lnTo>
                  <a:lnTo>
                    <a:pt x="282702" y="252984"/>
                  </a:lnTo>
                  <a:lnTo>
                    <a:pt x="282702" y="228600"/>
                  </a:lnTo>
                  <a:lnTo>
                    <a:pt x="372618" y="228600"/>
                  </a:lnTo>
                  <a:lnTo>
                    <a:pt x="372618" y="252984"/>
                  </a:lnTo>
                  <a:lnTo>
                    <a:pt x="375666" y="252984"/>
                  </a:lnTo>
                  <a:lnTo>
                    <a:pt x="375666" y="228600"/>
                  </a:lnTo>
                  <a:lnTo>
                    <a:pt x="465582" y="228600"/>
                  </a:lnTo>
                  <a:lnTo>
                    <a:pt x="465582" y="252984"/>
                  </a:lnTo>
                  <a:lnTo>
                    <a:pt x="468630" y="252984"/>
                  </a:lnTo>
                  <a:lnTo>
                    <a:pt x="468630" y="228600"/>
                  </a:lnTo>
                  <a:lnTo>
                    <a:pt x="558546" y="228600"/>
                  </a:lnTo>
                  <a:lnTo>
                    <a:pt x="558546" y="252984"/>
                  </a:lnTo>
                  <a:lnTo>
                    <a:pt x="561581" y="252984"/>
                  </a:lnTo>
                  <a:lnTo>
                    <a:pt x="561581" y="228600"/>
                  </a:lnTo>
                  <a:lnTo>
                    <a:pt x="651510" y="228600"/>
                  </a:lnTo>
                  <a:lnTo>
                    <a:pt x="651510" y="252984"/>
                  </a:lnTo>
                  <a:lnTo>
                    <a:pt x="654558" y="252984"/>
                  </a:lnTo>
                  <a:lnTo>
                    <a:pt x="654558" y="228600"/>
                  </a:lnTo>
                  <a:lnTo>
                    <a:pt x="744474" y="228600"/>
                  </a:lnTo>
                  <a:lnTo>
                    <a:pt x="744474" y="252984"/>
                  </a:lnTo>
                  <a:lnTo>
                    <a:pt x="747522" y="252984"/>
                  </a:lnTo>
                  <a:lnTo>
                    <a:pt x="747522" y="228600"/>
                  </a:lnTo>
                  <a:lnTo>
                    <a:pt x="837438" y="228600"/>
                  </a:lnTo>
                  <a:lnTo>
                    <a:pt x="837438" y="252984"/>
                  </a:lnTo>
                  <a:lnTo>
                    <a:pt x="840486" y="252984"/>
                  </a:lnTo>
                  <a:lnTo>
                    <a:pt x="840486" y="228600"/>
                  </a:lnTo>
                  <a:lnTo>
                    <a:pt x="930402" y="228600"/>
                  </a:lnTo>
                  <a:lnTo>
                    <a:pt x="930402" y="252984"/>
                  </a:lnTo>
                  <a:lnTo>
                    <a:pt x="933437" y="252984"/>
                  </a:lnTo>
                  <a:lnTo>
                    <a:pt x="933437" y="228600"/>
                  </a:lnTo>
                  <a:lnTo>
                    <a:pt x="1023366" y="228600"/>
                  </a:lnTo>
                  <a:lnTo>
                    <a:pt x="1023366" y="252984"/>
                  </a:lnTo>
                  <a:lnTo>
                    <a:pt x="1026401" y="252984"/>
                  </a:lnTo>
                  <a:lnTo>
                    <a:pt x="1026401" y="228600"/>
                  </a:lnTo>
                  <a:lnTo>
                    <a:pt x="1116330" y="228600"/>
                  </a:lnTo>
                  <a:lnTo>
                    <a:pt x="1116330" y="252984"/>
                  </a:lnTo>
                  <a:lnTo>
                    <a:pt x="1119378" y="252984"/>
                  </a:lnTo>
                  <a:lnTo>
                    <a:pt x="1119378" y="228600"/>
                  </a:lnTo>
                  <a:lnTo>
                    <a:pt x="1209294" y="228600"/>
                  </a:lnTo>
                  <a:lnTo>
                    <a:pt x="1209294" y="252984"/>
                  </a:lnTo>
                  <a:lnTo>
                    <a:pt x="1212342" y="252984"/>
                  </a:lnTo>
                  <a:lnTo>
                    <a:pt x="1212342" y="228600"/>
                  </a:lnTo>
                  <a:lnTo>
                    <a:pt x="1302258" y="228600"/>
                  </a:lnTo>
                  <a:lnTo>
                    <a:pt x="1302258" y="252984"/>
                  </a:lnTo>
                  <a:lnTo>
                    <a:pt x="1305293" y="252984"/>
                  </a:lnTo>
                  <a:lnTo>
                    <a:pt x="1305293" y="228600"/>
                  </a:lnTo>
                  <a:lnTo>
                    <a:pt x="1395222" y="228600"/>
                  </a:lnTo>
                  <a:lnTo>
                    <a:pt x="1395222" y="252984"/>
                  </a:lnTo>
                  <a:lnTo>
                    <a:pt x="1398257" y="252984"/>
                  </a:lnTo>
                  <a:lnTo>
                    <a:pt x="1398257" y="228600"/>
                  </a:lnTo>
                  <a:lnTo>
                    <a:pt x="1488186" y="228600"/>
                  </a:lnTo>
                  <a:lnTo>
                    <a:pt x="1488186" y="252984"/>
                  </a:lnTo>
                  <a:lnTo>
                    <a:pt x="1491234" y="252984"/>
                  </a:lnTo>
                  <a:lnTo>
                    <a:pt x="1491234" y="228600"/>
                  </a:lnTo>
                  <a:lnTo>
                    <a:pt x="1581150" y="228600"/>
                  </a:lnTo>
                  <a:lnTo>
                    <a:pt x="1581150" y="252984"/>
                  </a:lnTo>
                  <a:lnTo>
                    <a:pt x="1584198" y="252984"/>
                  </a:lnTo>
                  <a:lnTo>
                    <a:pt x="1584198" y="228600"/>
                  </a:lnTo>
                  <a:lnTo>
                    <a:pt x="1674114" y="228600"/>
                  </a:lnTo>
                  <a:lnTo>
                    <a:pt x="1674114" y="252984"/>
                  </a:lnTo>
                  <a:lnTo>
                    <a:pt x="1677162" y="252984"/>
                  </a:lnTo>
                  <a:lnTo>
                    <a:pt x="1677162" y="228600"/>
                  </a:lnTo>
                  <a:lnTo>
                    <a:pt x="1767840" y="228600"/>
                  </a:lnTo>
                  <a:lnTo>
                    <a:pt x="1767840" y="252984"/>
                  </a:lnTo>
                  <a:lnTo>
                    <a:pt x="1770888" y="252984"/>
                  </a:lnTo>
                  <a:lnTo>
                    <a:pt x="1770888" y="228600"/>
                  </a:lnTo>
                  <a:lnTo>
                    <a:pt x="1860804" y="228600"/>
                  </a:lnTo>
                  <a:lnTo>
                    <a:pt x="1860804" y="252984"/>
                  </a:lnTo>
                  <a:lnTo>
                    <a:pt x="1863839" y="252984"/>
                  </a:lnTo>
                  <a:lnTo>
                    <a:pt x="1863839" y="228600"/>
                  </a:lnTo>
                  <a:lnTo>
                    <a:pt x="1930908" y="228600"/>
                  </a:lnTo>
                  <a:lnTo>
                    <a:pt x="1930908" y="239268"/>
                  </a:lnTo>
                  <a:lnTo>
                    <a:pt x="1952244" y="228600"/>
                  </a:lnTo>
                  <a:lnTo>
                    <a:pt x="1955292" y="227076"/>
                  </a:lnTo>
                  <a:close/>
                </a:path>
                <a:path w="1955800" h="253364">
                  <a:moveTo>
                    <a:pt x="1955292" y="17526"/>
                  </a:moveTo>
                  <a:lnTo>
                    <a:pt x="1952244" y="16002"/>
                  </a:lnTo>
                  <a:lnTo>
                    <a:pt x="1930908" y="5334"/>
                  </a:lnTo>
                  <a:lnTo>
                    <a:pt x="1930908" y="16002"/>
                  </a:lnTo>
                  <a:lnTo>
                    <a:pt x="1524" y="16002"/>
                  </a:lnTo>
                  <a:lnTo>
                    <a:pt x="1524" y="17526"/>
                  </a:lnTo>
                  <a:lnTo>
                    <a:pt x="0" y="17526"/>
                  </a:lnTo>
                  <a:lnTo>
                    <a:pt x="0" y="41910"/>
                  </a:lnTo>
                  <a:lnTo>
                    <a:pt x="3048" y="41910"/>
                  </a:lnTo>
                  <a:lnTo>
                    <a:pt x="3048" y="19812"/>
                  </a:lnTo>
                  <a:lnTo>
                    <a:pt x="93726" y="19812"/>
                  </a:lnTo>
                  <a:lnTo>
                    <a:pt x="93726" y="41910"/>
                  </a:lnTo>
                  <a:lnTo>
                    <a:pt x="96774" y="41910"/>
                  </a:lnTo>
                  <a:lnTo>
                    <a:pt x="96774" y="19812"/>
                  </a:lnTo>
                  <a:lnTo>
                    <a:pt x="186690" y="19812"/>
                  </a:lnTo>
                  <a:lnTo>
                    <a:pt x="186690" y="42672"/>
                  </a:lnTo>
                  <a:lnTo>
                    <a:pt x="189738" y="42672"/>
                  </a:lnTo>
                  <a:lnTo>
                    <a:pt x="189738" y="19812"/>
                  </a:lnTo>
                  <a:lnTo>
                    <a:pt x="279654" y="19812"/>
                  </a:lnTo>
                  <a:lnTo>
                    <a:pt x="279654" y="42672"/>
                  </a:lnTo>
                  <a:lnTo>
                    <a:pt x="282702" y="42672"/>
                  </a:lnTo>
                  <a:lnTo>
                    <a:pt x="282702" y="19812"/>
                  </a:lnTo>
                  <a:lnTo>
                    <a:pt x="372618" y="19812"/>
                  </a:lnTo>
                  <a:lnTo>
                    <a:pt x="372618" y="42672"/>
                  </a:lnTo>
                  <a:lnTo>
                    <a:pt x="375666" y="42672"/>
                  </a:lnTo>
                  <a:lnTo>
                    <a:pt x="375666" y="19812"/>
                  </a:lnTo>
                  <a:lnTo>
                    <a:pt x="465582" y="19812"/>
                  </a:lnTo>
                  <a:lnTo>
                    <a:pt x="465582" y="42672"/>
                  </a:lnTo>
                  <a:lnTo>
                    <a:pt x="468630" y="42672"/>
                  </a:lnTo>
                  <a:lnTo>
                    <a:pt x="468630" y="19812"/>
                  </a:lnTo>
                  <a:lnTo>
                    <a:pt x="558546" y="19812"/>
                  </a:lnTo>
                  <a:lnTo>
                    <a:pt x="558546" y="25908"/>
                  </a:lnTo>
                  <a:lnTo>
                    <a:pt x="558546" y="32004"/>
                  </a:lnTo>
                  <a:lnTo>
                    <a:pt x="558546" y="38100"/>
                  </a:lnTo>
                  <a:lnTo>
                    <a:pt x="558546" y="42672"/>
                  </a:lnTo>
                  <a:lnTo>
                    <a:pt x="560070" y="42672"/>
                  </a:lnTo>
                  <a:lnTo>
                    <a:pt x="561581" y="42672"/>
                  </a:lnTo>
                  <a:lnTo>
                    <a:pt x="561581" y="38112"/>
                  </a:lnTo>
                  <a:lnTo>
                    <a:pt x="561581" y="32016"/>
                  </a:lnTo>
                  <a:lnTo>
                    <a:pt x="561581" y="25920"/>
                  </a:lnTo>
                  <a:lnTo>
                    <a:pt x="561581" y="19824"/>
                  </a:lnTo>
                  <a:lnTo>
                    <a:pt x="651510" y="19812"/>
                  </a:lnTo>
                  <a:lnTo>
                    <a:pt x="651510" y="42672"/>
                  </a:lnTo>
                  <a:lnTo>
                    <a:pt x="654558" y="42672"/>
                  </a:lnTo>
                  <a:lnTo>
                    <a:pt x="654558" y="19812"/>
                  </a:lnTo>
                  <a:lnTo>
                    <a:pt x="744474" y="19812"/>
                  </a:lnTo>
                  <a:lnTo>
                    <a:pt x="744474" y="42672"/>
                  </a:lnTo>
                  <a:lnTo>
                    <a:pt x="747522" y="42672"/>
                  </a:lnTo>
                  <a:lnTo>
                    <a:pt x="747522" y="19812"/>
                  </a:lnTo>
                  <a:lnTo>
                    <a:pt x="837438" y="19812"/>
                  </a:lnTo>
                  <a:lnTo>
                    <a:pt x="837438" y="42672"/>
                  </a:lnTo>
                  <a:lnTo>
                    <a:pt x="840486" y="42672"/>
                  </a:lnTo>
                  <a:lnTo>
                    <a:pt x="840486" y="19812"/>
                  </a:lnTo>
                  <a:lnTo>
                    <a:pt x="930402" y="19812"/>
                  </a:lnTo>
                  <a:lnTo>
                    <a:pt x="930402" y="42672"/>
                  </a:lnTo>
                  <a:lnTo>
                    <a:pt x="933437" y="42672"/>
                  </a:lnTo>
                  <a:lnTo>
                    <a:pt x="933437" y="19812"/>
                  </a:lnTo>
                  <a:lnTo>
                    <a:pt x="1023366" y="19812"/>
                  </a:lnTo>
                  <a:lnTo>
                    <a:pt x="1023366" y="42672"/>
                  </a:lnTo>
                  <a:lnTo>
                    <a:pt x="1026401" y="42672"/>
                  </a:lnTo>
                  <a:lnTo>
                    <a:pt x="1026401" y="19812"/>
                  </a:lnTo>
                  <a:lnTo>
                    <a:pt x="1116330" y="19812"/>
                  </a:lnTo>
                  <a:lnTo>
                    <a:pt x="1116330" y="42672"/>
                  </a:lnTo>
                  <a:lnTo>
                    <a:pt x="1119378" y="42672"/>
                  </a:lnTo>
                  <a:lnTo>
                    <a:pt x="1119378" y="19812"/>
                  </a:lnTo>
                  <a:lnTo>
                    <a:pt x="1209294" y="19812"/>
                  </a:lnTo>
                  <a:lnTo>
                    <a:pt x="1209294" y="42672"/>
                  </a:lnTo>
                  <a:lnTo>
                    <a:pt x="1212342" y="42672"/>
                  </a:lnTo>
                  <a:lnTo>
                    <a:pt x="1212342" y="19812"/>
                  </a:lnTo>
                  <a:lnTo>
                    <a:pt x="1302258" y="19812"/>
                  </a:lnTo>
                  <a:lnTo>
                    <a:pt x="1302258" y="42672"/>
                  </a:lnTo>
                  <a:lnTo>
                    <a:pt x="1305293" y="42672"/>
                  </a:lnTo>
                  <a:lnTo>
                    <a:pt x="1305293" y="19812"/>
                  </a:lnTo>
                  <a:lnTo>
                    <a:pt x="1395222" y="19812"/>
                  </a:lnTo>
                  <a:lnTo>
                    <a:pt x="1395222" y="42672"/>
                  </a:lnTo>
                  <a:lnTo>
                    <a:pt x="1398257" y="42672"/>
                  </a:lnTo>
                  <a:lnTo>
                    <a:pt x="1398257" y="19812"/>
                  </a:lnTo>
                  <a:lnTo>
                    <a:pt x="1488186" y="19812"/>
                  </a:lnTo>
                  <a:lnTo>
                    <a:pt x="1488186" y="42672"/>
                  </a:lnTo>
                  <a:lnTo>
                    <a:pt x="1491234" y="42672"/>
                  </a:lnTo>
                  <a:lnTo>
                    <a:pt x="1491234" y="19812"/>
                  </a:lnTo>
                  <a:lnTo>
                    <a:pt x="1581150" y="19812"/>
                  </a:lnTo>
                  <a:lnTo>
                    <a:pt x="1581150" y="42672"/>
                  </a:lnTo>
                  <a:lnTo>
                    <a:pt x="1584198" y="42672"/>
                  </a:lnTo>
                  <a:lnTo>
                    <a:pt x="1584198" y="19812"/>
                  </a:lnTo>
                  <a:lnTo>
                    <a:pt x="1674114" y="19812"/>
                  </a:lnTo>
                  <a:lnTo>
                    <a:pt x="1674114" y="42672"/>
                  </a:lnTo>
                  <a:lnTo>
                    <a:pt x="1677162" y="42672"/>
                  </a:lnTo>
                  <a:lnTo>
                    <a:pt x="1677162" y="19812"/>
                  </a:lnTo>
                  <a:lnTo>
                    <a:pt x="1767840" y="19812"/>
                  </a:lnTo>
                  <a:lnTo>
                    <a:pt x="1767840" y="42672"/>
                  </a:lnTo>
                  <a:lnTo>
                    <a:pt x="1770888" y="42672"/>
                  </a:lnTo>
                  <a:lnTo>
                    <a:pt x="1770888" y="19812"/>
                  </a:lnTo>
                  <a:lnTo>
                    <a:pt x="1860804" y="19812"/>
                  </a:lnTo>
                  <a:lnTo>
                    <a:pt x="1860804" y="42672"/>
                  </a:lnTo>
                  <a:lnTo>
                    <a:pt x="1863839" y="42672"/>
                  </a:lnTo>
                  <a:lnTo>
                    <a:pt x="1863839" y="19812"/>
                  </a:lnTo>
                  <a:lnTo>
                    <a:pt x="1930908" y="19812"/>
                  </a:lnTo>
                  <a:lnTo>
                    <a:pt x="1930908" y="29718"/>
                  </a:lnTo>
                  <a:lnTo>
                    <a:pt x="1950720" y="19812"/>
                  </a:lnTo>
                  <a:lnTo>
                    <a:pt x="1955292" y="17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480566" y="5345429"/>
              <a:ext cx="1680210" cy="229870"/>
            </a:xfrm>
            <a:custGeom>
              <a:avLst/>
              <a:gdLst/>
              <a:ahLst/>
              <a:cxnLst/>
              <a:rect l="l" t="t" r="r" b="b"/>
              <a:pathLst>
                <a:path w="1680210" h="229870">
                  <a:moveTo>
                    <a:pt x="6096" y="57912"/>
                  </a:moveTo>
                  <a:lnTo>
                    <a:pt x="0" y="57912"/>
                  </a:lnTo>
                  <a:lnTo>
                    <a:pt x="0" y="227076"/>
                  </a:lnTo>
                  <a:lnTo>
                    <a:pt x="6096" y="227076"/>
                  </a:lnTo>
                  <a:lnTo>
                    <a:pt x="6096" y="57912"/>
                  </a:lnTo>
                  <a:close/>
                </a:path>
                <a:path w="1680210" h="229870">
                  <a:moveTo>
                    <a:pt x="6096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6096" y="19050"/>
                  </a:lnTo>
                  <a:lnTo>
                    <a:pt x="6096" y="0"/>
                  </a:lnTo>
                  <a:close/>
                </a:path>
                <a:path w="1680210" h="229870">
                  <a:moveTo>
                    <a:pt x="843534" y="0"/>
                  </a:moveTo>
                  <a:lnTo>
                    <a:pt x="837438" y="0"/>
                  </a:lnTo>
                  <a:lnTo>
                    <a:pt x="837438" y="20574"/>
                  </a:lnTo>
                  <a:lnTo>
                    <a:pt x="843534" y="20574"/>
                  </a:lnTo>
                  <a:lnTo>
                    <a:pt x="843534" y="0"/>
                  </a:lnTo>
                  <a:close/>
                </a:path>
                <a:path w="1680210" h="229870">
                  <a:moveTo>
                    <a:pt x="1680210" y="59436"/>
                  </a:moveTo>
                  <a:lnTo>
                    <a:pt x="1674114" y="59436"/>
                  </a:lnTo>
                  <a:lnTo>
                    <a:pt x="1674114" y="229362"/>
                  </a:lnTo>
                  <a:lnTo>
                    <a:pt x="1680210" y="229362"/>
                  </a:lnTo>
                  <a:lnTo>
                    <a:pt x="1680210" y="59436"/>
                  </a:lnTo>
                  <a:close/>
                </a:path>
                <a:path w="1680210" h="229870">
                  <a:moveTo>
                    <a:pt x="1680210" y="0"/>
                  </a:moveTo>
                  <a:lnTo>
                    <a:pt x="1674114" y="0"/>
                  </a:lnTo>
                  <a:lnTo>
                    <a:pt x="1674114" y="20574"/>
                  </a:lnTo>
                  <a:lnTo>
                    <a:pt x="1680210" y="20574"/>
                  </a:lnTo>
                  <a:lnTo>
                    <a:pt x="16802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670304" y="5345429"/>
              <a:ext cx="186055" cy="20955"/>
            </a:xfrm>
            <a:custGeom>
              <a:avLst/>
              <a:gdLst/>
              <a:ahLst/>
              <a:cxnLst/>
              <a:rect l="l" t="t" r="r" b="b"/>
              <a:pathLst>
                <a:path w="186055" h="20954">
                  <a:moveTo>
                    <a:pt x="185928" y="0"/>
                  </a:moveTo>
                  <a:lnTo>
                    <a:pt x="0" y="0"/>
                  </a:lnTo>
                  <a:lnTo>
                    <a:pt x="0" y="20574"/>
                  </a:lnTo>
                  <a:lnTo>
                    <a:pt x="185928" y="20574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68780" y="5345429"/>
              <a:ext cx="189230" cy="21590"/>
            </a:xfrm>
            <a:custGeom>
              <a:avLst/>
              <a:gdLst/>
              <a:ahLst/>
              <a:cxnLst/>
              <a:rect l="l" t="t" r="r" b="b"/>
              <a:pathLst>
                <a:path w="189230" h="21589">
                  <a:moveTo>
                    <a:pt x="188976" y="0"/>
                  </a:moveTo>
                  <a:lnTo>
                    <a:pt x="187452" y="0"/>
                  </a:lnTo>
                  <a:lnTo>
                    <a:pt x="187452" y="19050"/>
                  </a:lnTo>
                  <a:lnTo>
                    <a:pt x="186804" y="19697"/>
                  </a:lnTo>
                  <a:lnTo>
                    <a:pt x="186804" y="19050"/>
                  </a:lnTo>
                  <a:lnTo>
                    <a:pt x="187452" y="19050"/>
                  </a:lnTo>
                  <a:lnTo>
                    <a:pt x="187452" y="0"/>
                  </a:lnTo>
                  <a:lnTo>
                    <a:pt x="185928" y="0"/>
                  </a:lnTo>
                  <a:lnTo>
                    <a:pt x="185928" y="19050"/>
                  </a:lnTo>
                  <a:lnTo>
                    <a:pt x="3048" y="19050"/>
                  </a:lnTo>
                  <a:lnTo>
                    <a:pt x="3048" y="0"/>
                  </a:lnTo>
                  <a:lnTo>
                    <a:pt x="2794" y="0"/>
                  </a:lnTo>
                  <a:lnTo>
                    <a:pt x="2794" y="20320"/>
                  </a:lnTo>
                  <a:lnTo>
                    <a:pt x="2159" y="20320"/>
                  </a:lnTo>
                  <a:lnTo>
                    <a:pt x="2159" y="19685"/>
                  </a:lnTo>
                  <a:lnTo>
                    <a:pt x="2794" y="20320"/>
                  </a:lnTo>
                  <a:lnTo>
                    <a:pt x="2794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20320"/>
                  </a:lnTo>
                  <a:lnTo>
                    <a:pt x="368" y="20320"/>
                  </a:lnTo>
                  <a:lnTo>
                    <a:pt x="368" y="21590"/>
                  </a:lnTo>
                  <a:lnTo>
                    <a:pt x="188595" y="21590"/>
                  </a:lnTo>
                  <a:lnTo>
                    <a:pt x="188595" y="20574"/>
                  </a:lnTo>
                  <a:lnTo>
                    <a:pt x="188976" y="20574"/>
                  </a:lnTo>
                  <a:lnTo>
                    <a:pt x="188976" y="19050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856232" y="5519165"/>
              <a:ext cx="186055" cy="56515"/>
            </a:xfrm>
            <a:custGeom>
              <a:avLst/>
              <a:gdLst/>
              <a:ahLst/>
              <a:cxnLst/>
              <a:rect l="l" t="t" r="r" b="b"/>
              <a:pathLst>
                <a:path w="186055" h="56514">
                  <a:moveTo>
                    <a:pt x="185928" y="0"/>
                  </a:moveTo>
                  <a:lnTo>
                    <a:pt x="0" y="0"/>
                  </a:lnTo>
                  <a:lnTo>
                    <a:pt x="0" y="56387"/>
                  </a:lnTo>
                  <a:lnTo>
                    <a:pt x="185928" y="5638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854708" y="5517641"/>
              <a:ext cx="189230" cy="59690"/>
            </a:xfrm>
            <a:custGeom>
              <a:avLst/>
              <a:gdLst/>
              <a:ahLst/>
              <a:cxnLst/>
              <a:rect l="l" t="t" r="r" b="b"/>
              <a:pathLst>
                <a:path w="189230" h="59689">
                  <a:moveTo>
                    <a:pt x="187452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7912"/>
                  </a:lnTo>
                  <a:lnTo>
                    <a:pt x="1524" y="59436"/>
                  </a:lnTo>
                  <a:lnTo>
                    <a:pt x="187452" y="59436"/>
                  </a:lnTo>
                  <a:lnTo>
                    <a:pt x="188975" y="57912"/>
                  </a:lnTo>
                  <a:lnTo>
                    <a:pt x="3048" y="57912"/>
                  </a:lnTo>
                  <a:lnTo>
                    <a:pt x="1524" y="56387"/>
                  </a:lnTo>
                  <a:lnTo>
                    <a:pt x="3048" y="5638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975" y="1524"/>
                  </a:lnTo>
                  <a:lnTo>
                    <a:pt x="187452" y="0"/>
                  </a:lnTo>
                  <a:close/>
                </a:path>
                <a:path w="189230" h="59689">
                  <a:moveTo>
                    <a:pt x="3048" y="56387"/>
                  </a:moveTo>
                  <a:lnTo>
                    <a:pt x="1524" y="56387"/>
                  </a:lnTo>
                  <a:lnTo>
                    <a:pt x="3048" y="57912"/>
                  </a:lnTo>
                  <a:lnTo>
                    <a:pt x="3048" y="56387"/>
                  </a:lnTo>
                  <a:close/>
                </a:path>
                <a:path w="189230" h="59689">
                  <a:moveTo>
                    <a:pt x="185928" y="56387"/>
                  </a:moveTo>
                  <a:lnTo>
                    <a:pt x="3048" y="56387"/>
                  </a:lnTo>
                  <a:lnTo>
                    <a:pt x="3048" y="57912"/>
                  </a:lnTo>
                  <a:lnTo>
                    <a:pt x="185928" y="57912"/>
                  </a:lnTo>
                  <a:lnTo>
                    <a:pt x="185928" y="56387"/>
                  </a:lnTo>
                  <a:close/>
                </a:path>
                <a:path w="189230" h="59689">
                  <a:moveTo>
                    <a:pt x="185928" y="1524"/>
                  </a:moveTo>
                  <a:lnTo>
                    <a:pt x="185928" y="57912"/>
                  </a:lnTo>
                  <a:lnTo>
                    <a:pt x="187452" y="56387"/>
                  </a:lnTo>
                  <a:lnTo>
                    <a:pt x="188975" y="56387"/>
                  </a:lnTo>
                  <a:lnTo>
                    <a:pt x="188975" y="3048"/>
                  </a:lnTo>
                  <a:lnTo>
                    <a:pt x="187452" y="3048"/>
                  </a:lnTo>
                  <a:lnTo>
                    <a:pt x="185928" y="1524"/>
                  </a:lnTo>
                  <a:close/>
                </a:path>
                <a:path w="189230" h="59689">
                  <a:moveTo>
                    <a:pt x="188975" y="56387"/>
                  </a:moveTo>
                  <a:lnTo>
                    <a:pt x="187452" y="56387"/>
                  </a:lnTo>
                  <a:lnTo>
                    <a:pt x="185928" y="57912"/>
                  </a:lnTo>
                  <a:lnTo>
                    <a:pt x="188975" y="57912"/>
                  </a:lnTo>
                  <a:lnTo>
                    <a:pt x="188975" y="56387"/>
                  </a:lnTo>
                  <a:close/>
                </a:path>
                <a:path w="189230" h="5968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9230" h="59689">
                  <a:moveTo>
                    <a:pt x="18592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5928" y="3048"/>
                  </a:lnTo>
                  <a:lnTo>
                    <a:pt x="185928" y="1524"/>
                  </a:lnTo>
                  <a:close/>
                </a:path>
                <a:path w="189230" h="59689">
                  <a:moveTo>
                    <a:pt x="188975" y="1524"/>
                  </a:moveTo>
                  <a:lnTo>
                    <a:pt x="185928" y="1524"/>
                  </a:lnTo>
                  <a:lnTo>
                    <a:pt x="187452" y="3048"/>
                  </a:lnTo>
                  <a:lnTo>
                    <a:pt x="188975" y="3048"/>
                  </a:lnTo>
                  <a:lnTo>
                    <a:pt x="18897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228088" y="5520689"/>
              <a:ext cx="279400" cy="53340"/>
            </a:xfrm>
            <a:custGeom>
              <a:avLst/>
              <a:gdLst/>
              <a:ahLst/>
              <a:cxnLst/>
              <a:rect l="l" t="t" r="r" b="b"/>
              <a:pathLst>
                <a:path w="279400" h="53339">
                  <a:moveTo>
                    <a:pt x="278892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278892" y="53339"/>
                  </a:lnTo>
                  <a:lnTo>
                    <a:pt x="2788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226564" y="5519165"/>
              <a:ext cx="281940" cy="56515"/>
            </a:xfrm>
            <a:custGeom>
              <a:avLst/>
              <a:gdLst/>
              <a:ahLst/>
              <a:cxnLst/>
              <a:rect l="l" t="t" r="r" b="b"/>
              <a:pathLst>
                <a:path w="281939" h="56514">
                  <a:moveTo>
                    <a:pt x="280416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54863"/>
                  </a:lnTo>
                  <a:lnTo>
                    <a:pt x="1524" y="56387"/>
                  </a:lnTo>
                  <a:lnTo>
                    <a:pt x="280416" y="56387"/>
                  </a:lnTo>
                  <a:lnTo>
                    <a:pt x="281940" y="54863"/>
                  </a:lnTo>
                  <a:lnTo>
                    <a:pt x="3048" y="54863"/>
                  </a:lnTo>
                  <a:lnTo>
                    <a:pt x="1524" y="53339"/>
                  </a:lnTo>
                  <a:lnTo>
                    <a:pt x="3048" y="5333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81940" y="1524"/>
                  </a:lnTo>
                  <a:lnTo>
                    <a:pt x="280416" y="0"/>
                  </a:lnTo>
                  <a:close/>
                </a:path>
                <a:path w="281939" h="56514">
                  <a:moveTo>
                    <a:pt x="3048" y="53339"/>
                  </a:moveTo>
                  <a:lnTo>
                    <a:pt x="1524" y="53339"/>
                  </a:lnTo>
                  <a:lnTo>
                    <a:pt x="3048" y="54863"/>
                  </a:lnTo>
                  <a:lnTo>
                    <a:pt x="3048" y="53339"/>
                  </a:lnTo>
                  <a:close/>
                </a:path>
                <a:path w="281939" h="56514">
                  <a:moveTo>
                    <a:pt x="278892" y="53339"/>
                  </a:moveTo>
                  <a:lnTo>
                    <a:pt x="3048" y="53339"/>
                  </a:lnTo>
                  <a:lnTo>
                    <a:pt x="3048" y="54863"/>
                  </a:lnTo>
                  <a:lnTo>
                    <a:pt x="278892" y="54863"/>
                  </a:lnTo>
                  <a:lnTo>
                    <a:pt x="278892" y="53339"/>
                  </a:lnTo>
                  <a:close/>
                </a:path>
                <a:path w="281939" h="56514">
                  <a:moveTo>
                    <a:pt x="278892" y="1524"/>
                  </a:moveTo>
                  <a:lnTo>
                    <a:pt x="278892" y="54863"/>
                  </a:lnTo>
                  <a:lnTo>
                    <a:pt x="280416" y="53339"/>
                  </a:lnTo>
                  <a:lnTo>
                    <a:pt x="281940" y="53339"/>
                  </a:lnTo>
                  <a:lnTo>
                    <a:pt x="281940" y="3048"/>
                  </a:lnTo>
                  <a:lnTo>
                    <a:pt x="280416" y="3048"/>
                  </a:lnTo>
                  <a:lnTo>
                    <a:pt x="278892" y="1524"/>
                  </a:lnTo>
                  <a:close/>
                </a:path>
                <a:path w="281939" h="56514">
                  <a:moveTo>
                    <a:pt x="281940" y="53339"/>
                  </a:moveTo>
                  <a:lnTo>
                    <a:pt x="280416" y="53339"/>
                  </a:lnTo>
                  <a:lnTo>
                    <a:pt x="278892" y="54863"/>
                  </a:lnTo>
                  <a:lnTo>
                    <a:pt x="281940" y="54863"/>
                  </a:lnTo>
                  <a:lnTo>
                    <a:pt x="281940" y="53339"/>
                  </a:lnTo>
                  <a:close/>
                </a:path>
                <a:path w="281939" h="5651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81939" h="56514">
                  <a:moveTo>
                    <a:pt x="27889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78892" y="3048"/>
                  </a:lnTo>
                  <a:lnTo>
                    <a:pt x="278892" y="1524"/>
                  </a:lnTo>
                  <a:close/>
                </a:path>
                <a:path w="281939" h="56514">
                  <a:moveTo>
                    <a:pt x="281940" y="1524"/>
                  </a:moveTo>
                  <a:lnTo>
                    <a:pt x="278892" y="1524"/>
                  </a:lnTo>
                  <a:lnTo>
                    <a:pt x="280416" y="3048"/>
                  </a:lnTo>
                  <a:lnTo>
                    <a:pt x="281940" y="3048"/>
                  </a:lnTo>
                  <a:lnTo>
                    <a:pt x="28194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06980" y="5345429"/>
              <a:ext cx="186055" cy="19050"/>
            </a:xfrm>
            <a:custGeom>
              <a:avLst/>
              <a:gdLst/>
              <a:ahLst/>
              <a:cxnLst/>
              <a:rect l="l" t="t" r="r" b="b"/>
              <a:pathLst>
                <a:path w="186055" h="19050">
                  <a:moveTo>
                    <a:pt x="185928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85928" y="19050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226564" y="5345429"/>
              <a:ext cx="467995" cy="231140"/>
            </a:xfrm>
            <a:custGeom>
              <a:avLst/>
              <a:gdLst/>
              <a:ahLst/>
              <a:cxnLst/>
              <a:rect l="l" t="t" r="r" b="b"/>
              <a:pathLst>
                <a:path w="467994" h="231139">
                  <a:moveTo>
                    <a:pt x="3048" y="229362"/>
                  </a:moveTo>
                  <a:lnTo>
                    <a:pt x="1524" y="227838"/>
                  </a:lnTo>
                  <a:lnTo>
                    <a:pt x="0" y="229362"/>
                  </a:lnTo>
                  <a:lnTo>
                    <a:pt x="1524" y="230886"/>
                  </a:lnTo>
                  <a:lnTo>
                    <a:pt x="3048" y="229362"/>
                  </a:lnTo>
                  <a:close/>
                </a:path>
                <a:path w="467994" h="231139">
                  <a:moveTo>
                    <a:pt x="3048" y="223266"/>
                  </a:moveTo>
                  <a:lnTo>
                    <a:pt x="1524" y="221742"/>
                  </a:lnTo>
                  <a:lnTo>
                    <a:pt x="0" y="223266"/>
                  </a:lnTo>
                  <a:lnTo>
                    <a:pt x="1524" y="224790"/>
                  </a:lnTo>
                  <a:lnTo>
                    <a:pt x="3048" y="223266"/>
                  </a:lnTo>
                  <a:close/>
                </a:path>
                <a:path w="467994" h="231139">
                  <a:moveTo>
                    <a:pt x="3048" y="217170"/>
                  </a:moveTo>
                  <a:lnTo>
                    <a:pt x="1524" y="215646"/>
                  </a:lnTo>
                  <a:lnTo>
                    <a:pt x="0" y="217170"/>
                  </a:lnTo>
                  <a:lnTo>
                    <a:pt x="1524" y="218694"/>
                  </a:lnTo>
                  <a:lnTo>
                    <a:pt x="3048" y="217170"/>
                  </a:lnTo>
                  <a:close/>
                </a:path>
                <a:path w="467994" h="231139">
                  <a:moveTo>
                    <a:pt x="3048" y="211074"/>
                  </a:moveTo>
                  <a:lnTo>
                    <a:pt x="1524" y="209550"/>
                  </a:lnTo>
                  <a:lnTo>
                    <a:pt x="0" y="211074"/>
                  </a:lnTo>
                  <a:lnTo>
                    <a:pt x="1524" y="212598"/>
                  </a:lnTo>
                  <a:lnTo>
                    <a:pt x="3048" y="211074"/>
                  </a:lnTo>
                  <a:close/>
                </a:path>
                <a:path w="467994" h="231139">
                  <a:moveTo>
                    <a:pt x="3048" y="204978"/>
                  </a:moveTo>
                  <a:lnTo>
                    <a:pt x="1524" y="203454"/>
                  </a:lnTo>
                  <a:lnTo>
                    <a:pt x="0" y="204978"/>
                  </a:lnTo>
                  <a:lnTo>
                    <a:pt x="1524" y="206502"/>
                  </a:lnTo>
                  <a:lnTo>
                    <a:pt x="3048" y="204978"/>
                  </a:lnTo>
                  <a:close/>
                </a:path>
                <a:path w="467994" h="231139">
                  <a:moveTo>
                    <a:pt x="3048" y="198882"/>
                  </a:moveTo>
                  <a:lnTo>
                    <a:pt x="1524" y="197358"/>
                  </a:lnTo>
                  <a:lnTo>
                    <a:pt x="0" y="198882"/>
                  </a:lnTo>
                  <a:lnTo>
                    <a:pt x="1524" y="200406"/>
                  </a:lnTo>
                  <a:lnTo>
                    <a:pt x="3048" y="198882"/>
                  </a:lnTo>
                  <a:close/>
                </a:path>
                <a:path w="467994" h="231139">
                  <a:moveTo>
                    <a:pt x="3048" y="192786"/>
                  </a:moveTo>
                  <a:lnTo>
                    <a:pt x="1524" y="191262"/>
                  </a:lnTo>
                  <a:lnTo>
                    <a:pt x="0" y="192786"/>
                  </a:lnTo>
                  <a:lnTo>
                    <a:pt x="1524" y="194310"/>
                  </a:lnTo>
                  <a:lnTo>
                    <a:pt x="3048" y="192786"/>
                  </a:lnTo>
                  <a:close/>
                </a:path>
                <a:path w="467994" h="231139">
                  <a:moveTo>
                    <a:pt x="3048" y="186690"/>
                  </a:moveTo>
                  <a:lnTo>
                    <a:pt x="1524" y="185166"/>
                  </a:lnTo>
                  <a:lnTo>
                    <a:pt x="0" y="186690"/>
                  </a:lnTo>
                  <a:lnTo>
                    <a:pt x="1524" y="188214"/>
                  </a:lnTo>
                  <a:lnTo>
                    <a:pt x="3048" y="186690"/>
                  </a:lnTo>
                  <a:close/>
                </a:path>
                <a:path w="467994" h="231139">
                  <a:moveTo>
                    <a:pt x="3048" y="180594"/>
                  </a:moveTo>
                  <a:lnTo>
                    <a:pt x="1524" y="179070"/>
                  </a:lnTo>
                  <a:lnTo>
                    <a:pt x="0" y="180594"/>
                  </a:lnTo>
                  <a:lnTo>
                    <a:pt x="1524" y="182118"/>
                  </a:lnTo>
                  <a:lnTo>
                    <a:pt x="3048" y="180594"/>
                  </a:lnTo>
                  <a:close/>
                </a:path>
                <a:path w="467994" h="231139">
                  <a:moveTo>
                    <a:pt x="3048" y="174498"/>
                  </a:moveTo>
                  <a:lnTo>
                    <a:pt x="1524" y="172974"/>
                  </a:lnTo>
                  <a:lnTo>
                    <a:pt x="0" y="174498"/>
                  </a:lnTo>
                  <a:lnTo>
                    <a:pt x="1524" y="176022"/>
                  </a:lnTo>
                  <a:lnTo>
                    <a:pt x="3048" y="174498"/>
                  </a:lnTo>
                  <a:close/>
                </a:path>
                <a:path w="467994" h="231139">
                  <a:moveTo>
                    <a:pt x="3048" y="168402"/>
                  </a:moveTo>
                  <a:lnTo>
                    <a:pt x="1524" y="166878"/>
                  </a:lnTo>
                  <a:lnTo>
                    <a:pt x="0" y="168402"/>
                  </a:lnTo>
                  <a:lnTo>
                    <a:pt x="1524" y="169926"/>
                  </a:lnTo>
                  <a:lnTo>
                    <a:pt x="3048" y="168402"/>
                  </a:lnTo>
                  <a:close/>
                </a:path>
                <a:path w="467994" h="231139">
                  <a:moveTo>
                    <a:pt x="3048" y="162306"/>
                  </a:moveTo>
                  <a:lnTo>
                    <a:pt x="1524" y="160782"/>
                  </a:lnTo>
                  <a:lnTo>
                    <a:pt x="0" y="162306"/>
                  </a:lnTo>
                  <a:lnTo>
                    <a:pt x="1524" y="163830"/>
                  </a:lnTo>
                  <a:lnTo>
                    <a:pt x="3048" y="162306"/>
                  </a:lnTo>
                  <a:close/>
                </a:path>
                <a:path w="467994" h="231139">
                  <a:moveTo>
                    <a:pt x="3048" y="156210"/>
                  </a:moveTo>
                  <a:lnTo>
                    <a:pt x="1524" y="154686"/>
                  </a:lnTo>
                  <a:lnTo>
                    <a:pt x="0" y="156210"/>
                  </a:lnTo>
                  <a:lnTo>
                    <a:pt x="1524" y="157734"/>
                  </a:lnTo>
                  <a:lnTo>
                    <a:pt x="3048" y="156210"/>
                  </a:lnTo>
                  <a:close/>
                </a:path>
                <a:path w="467994" h="231139">
                  <a:moveTo>
                    <a:pt x="3048" y="150114"/>
                  </a:moveTo>
                  <a:lnTo>
                    <a:pt x="1524" y="148590"/>
                  </a:lnTo>
                  <a:lnTo>
                    <a:pt x="0" y="150114"/>
                  </a:lnTo>
                  <a:lnTo>
                    <a:pt x="1524" y="151638"/>
                  </a:lnTo>
                  <a:lnTo>
                    <a:pt x="3048" y="150114"/>
                  </a:lnTo>
                  <a:close/>
                </a:path>
                <a:path w="467994" h="231139">
                  <a:moveTo>
                    <a:pt x="3048" y="144018"/>
                  </a:moveTo>
                  <a:lnTo>
                    <a:pt x="1524" y="142494"/>
                  </a:lnTo>
                  <a:lnTo>
                    <a:pt x="0" y="144018"/>
                  </a:lnTo>
                  <a:lnTo>
                    <a:pt x="1524" y="145542"/>
                  </a:lnTo>
                  <a:lnTo>
                    <a:pt x="3048" y="144018"/>
                  </a:lnTo>
                  <a:close/>
                </a:path>
                <a:path w="467994" h="231139">
                  <a:moveTo>
                    <a:pt x="3048" y="137922"/>
                  </a:moveTo>
                  <a:lnTo>
                    <a:pt x="1524" y="136398"/>
                  </a:lnTo>
                  <a:lnTo>
                    <a:pt x="0" y="137922"/>
                  </a:lnTo>
                  <a:lnTo>
                    <a:pt x="1524" y="139446"/>
                  </a:lnTo>
                  <a:lnTo>
                    <a:pt x="3048" y="137922"/>
                  </a:lnTo>
                  <a:close/>
                </a:path>
                <a:path w="467994" h="231139">
                  <a:moveTo>
                    <a:pt x="3048" y="131826"/>
                  </a:moveTo>
                  <a:lnTo>
                    <a:pt x="1524" y="130302"/>
                  </a:lnTo>
                  <a:lnTo>
                    <a:pt x="0" y="131826"/>
                  </a:lnTo>
                  <a:lnTo>
                    <a:pt x="1524" y="133350"/>
                  </a:lnTo>
                  <a:lnTo>
                    <a:pt x="3048" y="131826"/>
                  </a:lnTo>
                  <a:close/>
                </a:path>
                <a:path w="467994" h="231139">
                  <a:moveTo>
                    <a:pt x="3048" y="125730"/>
                  </a:moveTo>
                  <a:lnTo>
                    <a:pt x="1524" y="124206"/>
                  </a:lnTo>
                  <a:lnTo>
                    <a:pt x="0" y="125730"/>
                  </a:lnTo>
                  <a:lnTo>
                    <a:pt x="1524" y="127254"/>
                  </a:lnTo>
                  <a:lnTo>
                    <a:pt x="3048" y="125730"/>
                  </a:lnTo>
                  <a:close/>
                </a:path>
                <a:path w="467994" h="231139">
                  <a:moveTo>
                    <a:pt x="3048" y="119634"/>
                  </a:moveTo>
                  <a:lnTo>
                    <a:pt x="1524" y="118110"/>
                  </a:lnTo>
                  <a:lnTo>
                    <a:pt x="0" y="119634"/>
                  </a:lnTo>
                  <a:lnTo>
                    <a:pt x="1524" y="121158"/>
                  </a:lnTo>
                  <a:lnTo>
                    <a:pt x="3048" y="119634"/>
                  </a:lnTo>
                  <a:close/>
                </a:path>
                <a:path w="467994" h="231139">
                  <a:moveTo>
                    <a:pt x="3048" y="114300"/>
                  </a:moveTo>
                  <a:lnTo>
                    <a:pt x="1524" y="112776"/>
                  </a:lnTo>
                  <a:lnTo>
                    <a:pt x="0" y="114300"/>
                  </a:lnTo>
                  <a:lnTo>
                    <a:pt x="1524" y="115824"/>
                  </a:lnTo>
                  <a:lnTo>
                    <a:pt x="3048" y="114300"/>
                  </a:lnTo>
                  <a:close/>
                </a:path>
                <a:path w="467994" h="231139">
                  <a:moveTo>
                    <a:pt x="3048" y="108204"/>
                  </a:moveTo>
                  <a:lnTo>
                    <a:pt x="1524" y="106680"/>
                  </a:lnTo>
                  <a:lnTo>
                    <a:pt x="0" y="108204"/>
                  </a:lnTo>
                  <a:lnTo>
                    <a:pt x="1524" y="109728"/>
                  </a:lnTo>
                  <a:lnTo>
                    <a:pt x="3048" y="108204"/>
                  </a:lnTo>
                  <a:close/>
                </a:path>
                <a:path w="467994" h="231139">
                  <a:moveTo>
                    <a:pt x="3048" y="102108"/>
                  </a:moveTo>
                  <a:lnTo>
                    <a:pt x="1524" y="100584"/>
                  </a:lnTo>
                  <a:lnTo>
                    <a:pt x="0" y="102108"/>
                  </a:lnTo>
                  <a:lnTo>
                    <a:pt x="1524" y="103632"/>
                  </a:lnTo>
                  <a:lnTo>
                    <a:pt x="3048" y="102108"/>
                  </a:lnTo>
                  <a:close/>
                </a:path>
                <a:path w="467994" h="231139">
                  <a:moveTo>
                    <a:pt x="3048" y="96012"/>
                  </a:moveTo>
                  <a:lnTo>
                    <a:pt x="1524" y="94488"/>
                  </a:lnTo>
                  <a:lnTo>
                    <a:pt x="0" y="96012"/>
                  </a:lnTo>
                  <a:lnTo>
                    <a:pt x="1524" y="97536"/>
                  </a:lnTo>
                  <a:lnTo>
                    <a:pt x="3048" y="96012"/>
                  </a:lnTo>
                  <a:close/>
                </a:path>
                <a:path w="467994" h="231139">
                  <a:moveTo>
                    <a:pt x="3048" y="89916"/>
                  </a:moveTo>
                  <a:lnTo>
                    <a:pt x="1524" y="88392"/>
                  </a:lnTo>
                  <a:lnTo>
                    <a:pt x="0" y="89916"/>
                  </a:lnTo>
                  <a:lnTo>
                    <a:pt x="1524" y="91440"/>
                  </a:lnTo>
                  <a:lnTo>
                    <a:pt x="3048" y="89916"/>
                  </a:lnTo>
                  <a:close/>
                </a:path>
                <a:path w="467994" h="231139">
                  <a:moveTo>
                    <a:pt x="3048" y="83820"/>
                  </a:moveTo>
                  <a:lnTo>
                    <a:pt x="1524" y="82296"/>
                  </a:lnTo>
                  <a:lnTo>
                    <a:pt x="0" y="83820"/>
                  </a:lnTo>
                  <a:lnTo>
                    <a:pt x="1524" y="85344"/>
                  </a:lnTo>
                  <a:lnTo>
                    <a:pt x="3048" y="83820"/>
                  </a:lnTo>
                  <a:close/>
                </a:path>
                <a:path w="467994" h="231139">
                  <a:moveTo>
                    <a:pt x="3048" y="77724"/>
                  </a:moveTo>
                  <a:lnTo>
                    <a:pt x="1524" y="76200"/>
                  </a:lnTo>
                  <a:lnTo>
                    <a:pt x="0" y="77724"/>
                  </a:lnTo>
                  <a:lnTo>
                    <a:pt x="1524" y="79248"/>
                  </a:lnTo>
                  <a:lnTo>
                    <a:pt x="3048" y="77724"/>
                  </a:lnTo>
                  <a:close/>
                </a:path>
                <a:path w="467994" h="231139">
                  <a:moveTo>
                    <a:pt x="3048" y="71628"/>
                  </a:moveTo>
                  <a:lnTo>
                    <a:pt x="1524" y="70104"/>
                  </a:lnTo>
                  <a:lnTo>
                    <a:pt x="0" y="71628"/>
                  </a:lnTo>
                  <a:lnTo>
                    <a:pt x="1524" y="73152"/>
                  </a:lnTo>
                  <a:lnTo>
                    <a:pt x="3048" y="71628"/>
                  </a:lnTo>
                  <a:close/>
                </a:path>
                <a:path w="467994" h="231139">
                  <a:moveTo>
                    <a:pt x="3048" y="65532"/>
                  </a:moveTo>
                  <a:lnTo>
                    <a:pt x="1524" y="64008"/>
                  </a:lnTo>
                  <a:lnTo>
                    <a:pt x="0" y="65532"/>
                  </a:lnTo>
                  <a:lnTo>
                    <a:pt x="1524" y="67056"/>
                  </a:lnTo>
                  <a:lnTo>
                    <a:pt x="3048" y="65532"/>
                  </a:lnTo>
                  <a:close/>
                </a:path>
                <a:path w="467994" h="231139">
                  <a:moveTo>
                    <a:pt x="3048" y="59436"/>
                  </a:moveTo>
                  <a:lnTo>
                    <a:pt x="1524" y="57912"/>
                  </a:lnTo>
                  <a:lnTo>
                    <a:pt x="0" y="59436"/>
                  </a:lnTo>
                  <a:lnTo>
                    <a:pt x="1524" y="60960"/>
                  </a:lnTo>
                  <a:lnTo>
                    <a:pt x="3048" y="59436"/>
                  </a:lnTo>
                  <a:close/>
                </a:path>
                <a:path w="467994" h="231139">
                  <a:moveTo>
                    <a:pt x="3048" y="53340"/>
                  </a:moveTo>
                  <a:lnTo>
                    <a:pt x="1524" y="51816"/>
                  </a:lnTo>
                  <a:lnTo>
                    <a:pt x="0" y="53340"/>
                  </a:lnTo>
                  <a:lnTo>
                    <a:pt x="1524" y="54864"/>
                  </a:lnTo>
                  <a:lnTo>
                    <a:pt x="3048" y="53340"/>
                  </a:lnTo>
                  <a:close/>
                </a:path>
                <a:path w="467994" h="231139">
                  <a:moveTo>
                    <a:pt x="3048" y="47244"/>
                  </a:moveTo>
                  <a:lnTo>
                    <a:pt x="1524" y="45720"/>
                  </a:lnTo>
                  <a:lnTo>
                    <a:pt x="0" y="47244"/>
                  </a:lnTo>
                  <a:lnTo>
                    <a:pt x="1524" y="48768"/>
                  </a:lnTo>
                  <a:lnTo>
                    <a:pt x="3048" y="47244"/>
                  </a:lnTo>
                  <a:close/>
                </a:path>
                <a:path w="467994" h="231139">
                  <a:moveTo>
                    <a:pt x="3048" y="41148"/>
                  </a:moveTo>
                  <a:lnTo>
                    <a:pt x="1524" y="39624"/>
                  </a:lnTo>
                  <a:lnTo>
                    <a:pt x="0" y="41148"/>
                  </a:lnTo>
                  <a:lnTo>
                    <a:pt x="1524" y="42672"/>
                  </a:lnTo>
                  <a:lnTo>
                    <a:pt x="3048" y="41148"/>
                  </a:lnTo>
                  <a:close/>
                </a:path>
                <a:path w="467994" h="231139">
                  <a:moveTo>
                    <a:pt x="3048" y="35052"/>
                  </a:moveTo>
                  <a:lnTo>
                    <a:pt x="1524" y="33528"/>
                  </a:lnTo>
                  <a:lnTo>
                    <a:pt x="0" y="35052"/>
                  </a:lnTo>
                  <a:lnTo>
                    <a:pt x="1524" y="36576"/>
                  </a:lnTo>
                  <a:lnTo>
                    <a:pt x="3048" y="35052"/>
                  </a:lnTo>
                  <a:close/>
                </a:path>
                <a:path w="467994" h="231139">
                  <a:moveTo>
                    <a:pt x="3048" y="28956"/>
                  </a:moveTo>
                  <a:lnTo>
                    <a:pt x="1524" y="27432"/>
                  </a:lnTo>
                  <a:lnTo>
                    <a:pt x="0" y="28956"/>
                  </a:lnTo>
                  <a:lnTo>
                    <a:pt x="1524" y="30480"/>
                  </a:lnTo>
                  <a:lnTo>
                    <a:pt x="3048" y="28956"/>
                  </a:lnTo>
                  <a:close/>
                </a:path>
                <a:path w="467994" h="231139">
                  <a:moveTo>
                    <a:pt x="3048" y="22860"/>
                  </a:moveTo>
                  <a:lnTo>
                    <a:pt x="1524" y="21336"/>
                  </a:lnTo>
                  <a:lnTo>
                    <a:pt x="0" y="22860"/>
                  </a:lnTo>
                  <a:lnTo>
                    <a:pt x="1524" y="24384"/>
                  </a:lnTo>
                  <a:lnTo>
                    <a:pt x="3048" y="22860"/>
                  </a:lnTo>
                  <a:close/>
                </a:path>
                <a:path w="467994" h="231139">
                  <a:moveTo>
                    <a:pt x="3048" y="16764"/>
                  </a:moveTo>
                  <a:lnTo>
                    <a:pt x="1524" y="15240"/>
                  </a:lnTo>
                  <a:lnTo>
                    <a:pt x="0" y="16764"/>
                  </a:lnTo>
                  <a:lnTo>
                    <a:pt x="1524" y="18288"/>
                  </a:lnTo>
                  <a:lnTo>
                    <a:pt x="3048" y="16764"/>
                  </a:lnTo>
                  <a:close/>
                </a:path>
                <a:path w="467994" h="231139">
                  <a:moveTo>
                    <a:pt x="3048" y="10668"/>
                  </a:moveTo>
                  <a:lnTo>
                    <a:pt x="1524" y="9144"/>
                  </a:lnTo>
                  <a:lnTo>
                    <a:pt x="0" y="10668"/>
                  </a:lnTo>
                  <a:lnTo>
                    <a:pt x="1524" y="12192"/>
                  </a:lnTo>
                  <a:lnTo>
                    <a:pt x="3048" y="10668"/>
                  </a:lnTo>
                  <a:close/>
                </a:path>
                <a:path w="467994" h="231139">
                  <a:moveTo>
                    <a:pt x="3048" y="4572"/>
                  </a:moveTo>
                  <a:lnTo>
                    <a:pt x="1524" y="3048"/>
                  </a:lnTo>
                  <a:lnTo>
                    <a:pt x="0" y="4572"/>
                  </a:lnTo>
                  <a:lnTo>
                    <a:pt x="1524" y="6096"/>
                  </a:lnTo>
                  <a:lnTo>
                    <a:pt x="3048" y="4572"/>
                  </a:lnTo>
                  <a:close/>
                </a:path>
                <a:path w="467994" h="231139">
                  <a:moveTo>
                    <a:pt x="374904" y="229362"/>
                  </a:moveTo>
                  <a:lnTo>
                    <a:pt x="373380" y="227838"/>
                  </a:lnTo>
                  <a:lnTo>
                    <a:pt x="371856" y="229362"/>
                  </a:lnTo>
                  <a:lnTo>
                    <a:pt x="373380" y="230886"/>
                  </a:lnTo>
                  <a:lnTo>
                    <a:pt x="374904" y="229362"/>
                  </a:lnTo>
                  <a:close/>
                </a:path>
                <a:path w="467994" h="231139">
                  <a:moveTo>
                    <a:pt x="374904" y="223266"/>
                  </a:moveTo>
                  <a:lnTo>
                    <a:pt x="373380" y="221742"/>
                  </a:lnTo>
                  <a:lnTo>
                    <a:pt x="371856" y="223266"/>
                  </a:lnTo>
                  <a:lnTo>
                    <a:pt x="373380" y="224790"/>
                  </a:lnTo>
                  <a:lnTo>
                    <a:pt x="374904" y="223266"/>
                  </a:lnTo>
                  <a:close/>
                </a:path>
                <a:path w="467994" h="231139">
                  <a:moveTo>
                    <a:pt x="374904" y="217170"/>
                  </a:moveTo>
                  <a:lnTo>
                    <a:pt x="373380" y="215646"/>
                  </a:lnTo>
                  <a:lnTo>
                    <a:pt x="371856" y="217170"/>
                  </a:lnTo>
                  <a:lnTo>
                    <a:pt x="373380" y="218694"/>
                  </a:lnTo>
                  <a:lnTo>
                    <a:pt x="374904" y="217170"/>
                  </a:lnTo>
                  <a:close/>
                </a:path>
                <a:path w="467994" h="231139">
                  <a:moveTo>
                    <a:pt x="374904" y="211074"/>
                  </a:moveTo>
                  <a:lnTo>
                    <a:pt x="373380" y="209550"/>
                  </a:lnTo>
                  <a:lnTo>
                    <a:pt x="371856" y="211074"/>
                  </a:lnTo>
                  <a:lnTo>
                    <a:pt x="373380" y="212598"/>
                  </a:lnTo>
                  <a:lnTo>
                    <a:pt x="374904" y="211074"/>
                  </a:lnTo>
                  <a:close/>
                </a:path>
                <a:path w="467994" h="231139">
                  <a:moveTo>
                    <a:pt x="374904" y="204978"/>
                  </a:moveTo>
                  <a:lnTo>
                    <a:pt x="373380" y="203454"/>
                  </a:lnTo>
                  <a:lnTo>
                    <a:pt x="371856" y="204978"/>
                  </a:lnTo>
                  <a:lnTo>
                    <a:pt x="373380" y="206502"/>
                  </a:lnTo>
                  <a:lnTo>
                    <a:pt x="374904" y="204978"/>
                  </a:lnTo>
                  <a:close/>
                </a:path>
                <a:path w="467994" h="231139">
                  <a:moveTo>
                    <a:pt x="374904" y="198882"/>
                  </a:moveTo>
                  <a:lnTo>
                    <a:pt x="373380" y="197358"/>
                  </a:lnTo>
                  <a:lnTo>
                    <a:pt x="371856" y="198882"/>
                  </a:lnTo>
                  <a:lnTo>
                    <a:pt x="373380" y="200406"/>
                  </a:lnTo>
                  <a:lnTo>
                    <a:pt x="374904" y="198882"/>
                  </a:lnTo>
                  <a:close/>
                </a:path>
                <a:path w="467994" h="231139">
                  <a:moveTo>
                    <a:pt x="374904" y="192786"/>
                  </a:moveTo>
                  <a:lnTo>
                    <a:pt x="373380" y="191262"/>
                  </a:lnTo>
                  <a:lnTo>
                    <a:pt x="371856" y="192786"/>
                  </a:lnTo>
                  <a:lnTo>
                    <a:pt x="373380" y="194310"/>
                  </a:lnTo>
                  <a:lnTo>
                    <a:pt x="374904" y="192786"/>
                  </a:lnTo>
                  <a:close/>
                </a:path>
                <a:path w="467994" h="231139">
                  <a:moveTo>
                    <a:pt x="374904" y="186690"/>
                  </a:moveTo>
                  <a:lnTo>
                    <a:pt x="373380" y="185166"/>
                  </a:lnTo>
                  <a:lnTo>
                    <a:pt x="371856" y="186690"/>
                  </a:lnTo>
                  <a:lnTo>
                    <a:pt x="373380" y="188214"/>
                  </a:lnTo>
                  <a:lnTo>
                    <a:pt x="374904" y="186690"/>
                  </a:lnTo>
                  <a:close/>
                </a:path>
                <a:path w="467994" h="231139">
                  <a:moveTo>
                    <a:pt x="374904" y="180594"/>
                  </a:moveTo>
                  <a:lnTo>
                    <a:pt x="373380" y="179070"/>
                  </a:lnTo>
                  <a:lnTo>
                    <a:pt x="371856" y="180594"/>
                  </a:lnTo>
                  <a:lnTo>
                    <a:pt x="373380" y="182118"/>
                  </a:lnTo>
                  <a:lnTo>
                    <a:pt x="374904" y="180594"/>
                  </a:lnTo>
                  <a:close/>
                </a:path>
                <a:path w="467994" h="231139">
                  <a:moveTo>
                    <a:pt x="374904" y="174498"/>
                  </a:moveTo>
                  <a:lnTo>
                    <a:pt x="373380" y="172974"/>
                  </a:lnTo>
                  <a:lnTo>
                    <a:pt x="371856" y="174498"/>
                  </a:lnTo>
                  <a:lnTo>
                    <a:pt x="373380" y="176022"/>
                  </a:lnTo>
                  <a:lnTo>
                    <a:pt x="374904" y="174498"/>
                  </a:lnTo>
                  <a:close/>
                </a:path>
                <a:path w="467994" h="231139">
                  <a:moveTo>
                    <a:pt x="374904" y="168402"/>
                  </a:moveTo>
                  <a:lnTo>
                    <a:pt x="373380" y="166878"/>
                  </a:lnTo>
                  <a:lnTo>
                    <a:pt x="371856" y="168402"/>
                  </a:lnTo>
                  <a:lnTo>
                    <a:pt x="373380" y="169926"/>
                  </a:lnTo>
                  <a:lnTo>
                    <a:pt x="374904" y="168402"/>
                  </a:lnTo>
                  <a:close/>
                </a:path>
                <a:path w="467994" h="231139">
                  <a:moveTo>
                    <a:pt x="374904" y="162306"/>
                  </a:moveTo>
                  <a:lnTo>
                    <a:pt x="373380" y="160782"/>
                  </a:lnTo>
                  <a:lnTo>
                    <a:pt x="371856" y="162306"/>
                  </a:lnTo>
                  <a:lnTo>
                    <a:pt x="373380" y="163830"/>
                  </a:lnTo>
                  <a:lnTo>
                    <a:pt x="374904" y="162306"/>
                  </a:lnTo>
                  <a:close/>
                </a:path>
                <a:path w="467994" h="231139">
                  <a:moveTo>
                    <a:pt x="374904" y="156210"/>
                  </a:moveTo>
                  <a:lnTo>
                    <a:pt x="373380" y="154686"/>
                  </a:lnTo>
                  <a:lnTo>
                    <a:pt x="371856" y="156210"/>
                  </a:lnTo>
                  <a:lnTo>
                    <a:pt x="373380" y="157734"/>
                  </a:lnTo>
                  <a:lnTo>
                    <a:pt x="374904" y="156210"/>
                  </a:lnTo>
                  <a:close/>
                </a:path>
                <a:path w="467994" h="231139">
                  <a:moveTo>
                    <a:pt x="374904" y="150114"/>
                  </a:moveTo>
                  <a:lnTo>
                    <a:pt x="373380" y="148590"/>
                  </a:lnTo>
                  <a:lnTo>
                    <a:pt x="371856" y="150114"/>
                  </a:lnTo>
                  <a:lnTo>
                    <a:pt x="373380" y="151638"/>
                  </a:lnTo>
                  <a:lnTo>
                    <a:pt x="374904" y="150114"/>
                  </a:lnTo>
                  <a:close/>
                </a:path>
                <a:path w="467994" h="231139">
                  <a:moveTo>
                    <a:pt x="374904" y="144018"/>
                  </a:moveTo>
                  <a:lnTo>
                    <a:pt x="373380" y="142494"/>
                  </a:lnTo>
                  <a:lnTo>
                    <a:pt x="371856" y="144018"/>
                  </a:lnTo>
                  <a:lnTo>
                    <a:pt x="373380" y="145542"/>
                  </a:lnTo>
                  <a:lnTo>
                    <a:pt x="374904" y="144018"/>
                  </a:lnTo>
                  <a:close/>
                </a:path>
                <a:path w="467994" h="231139">
                  <a:moveTo>
                    <a:pt x="374904" y="137922"/>
                  </a:moveTo>
                  <a:lnTo>
                    <a:pt x="373380" y="136398"/>
                  </a:lnTo>
                  <a:lnTo>
                    <a:pt x="371856" y="137922"/>
                  </a:lnTo>
                  <a:lnTo>
                    <a:pt x="373380" y="139446"/>
                  </a:lnTo>
                  <a:lnTo>
                    <a:pt x="374904" y="137922"/>
                  </a:lnTo>
                  <a:close/>
                </a:path>
                <a:path w="467994" h="231139">
                  <a:moveTo>
                    <a:pt x="374904" y="131826"/>
                  </a:moveTo>
                  <a:lnTo>
                    <a:pt x="373380" y="130302"/>
                  </a:lnTo>
                  <a:lnTo>
                    <a:pt x="371856" y="131826"/>
                  </a:lnTo>
                  <a:lnTo>
                    <a:pt x="373380" y="133350"/>
                  </a:lnTo>
                  <a:lnTo>
                    <a:pt x="374904" y="131826"/>
                  </a:lnTo>
                  <a:close/>
                </a:path>
                <a:path w="467994" h="231139">
                  <a:moveTo>
                    <a:pt x="374904" y="125730"/>
                  </a:moveTo>
                  <a:lnTo>
                    <a:pt x="373380" y="124206"/>
                  </a:lnTo>
                  <a:lnTo>
                    <a:pt x="371856" y="125730"/>
                  </a:lnTo>
                  <a:lnTo>
                    <a:pt x="373380" y="127254"/>
                  </a:lnTo>
                  <a:lnTo>
                    <a:pt x="374904" y="125730"/>
                  </a:lnTo>
                  <a:close/>
                </a:path>
                <a:path w="467994" h="231139">
                  <a:moveTo>
                    <a:pt x="374904" y="119634"/>
                  </a:moveTo>
                  <a:lnTo>
                    <a:pt x="373380" y="118110"/>
                  </a:lnTo>
                  <a:lnTo>
                    <a:pt x="371856" y="119634"/>
                  </a:lnTo>
                  <a:lnTo>
                    <a:pt x="373380" y="121158"/>
                  </a:lnTo>
                  <a:lnTo>
                    <a:pt x="374904" y="119634"/>
                  </a:lnTo>
                  <a:close/>
                </a:path>
                <a:path w="467994" h="231139">
                  <a:moveTo>
                    <a:pt x="374904" y="114300"/>
                  </a:moveTo>
                  <a:lnTo>
                    <a:pt x="373380" y="112776"/>
                  </a:lnTo>
                  <a:lnTo>
                    <a:pt x="371856" y="114300"/>
                  </a:lnTo>
                  <a:lnTo>
                    <a:pt x="373380" y="115824"/>
                  </a:lnTo>
                  <a:lnTo>
                    <a:pt x="374904" y="114300"/>
                  </a:lnTo>
                  <a:close/>
                </a:path>
                <a:path w="467994" h="231139">
                  <a:moveTo>
                    <a:pt x="374904" y="108204"/>
                  </a:moveTo>
                  <a:lnTo>
                    <a:pt x="373380" y="106680"/>
                  </a:lnTo>
                  <a:lnTo>
                    <a:pt x="371856" y="108204"/>
                  </a:lnTo>
                  <a:lnTo>
                    <a:pt x="373380" y="109728"/>
                  </a:lnTo>
                  <a:lnTo>
                    <a:pt x="374904" y="108204"/>
                  </a:lnTo>
                  <a:close/>
                </a:path>
                <a:path w="467994" h="231139">
                  <a:moveTo>
                    <a:pt x="374904" y="102108"/>
                  </a:moveTo>
                  <a:lnTo>
                    <a:pt x="373380" y="100584"/>
                  </a:lnTo>
                  <a:lnTo>
                    <a:pt x="371856" y="102108"/>
                  </a:lnTo>
                  <a:lnTo>
                    <a:pt x="373380" y="103632"/>
                  </a:lnTo>
                  <a:lnTo>
                    <a:pt x="374904" y="102108"/>
                  </a:lnTo>
                  <a:close/>
                </a:path>
                <a:path w="467994" h="231139">
                  <a:moveTo>
                    <a:pt x="374904" y="96012"/>
                  </a:moveTo>
                  <a:lnTo>
                    <a:pt x="373380" y="94488"/>
                  </a:lnTo>
                  <a:lnTo>
                    <a:pt x="371856" y="96012"/>
                  </a:lnTo>
                  <a:lnTo>
                    <a:pt x="373380" y="97536"/>
                  </a:lnTo>
                  <a:lnTo>
                    <a:pt x="374904" y="96012"/>
                  </a:lnTo>
                  <a:close/>
                </a:path>
                <a:path w="467994" h="231139">
                  <a:moveTo>
                    <a:pt x="374904" y="89916"/>
                  </a:moveTo>
                  <a:lnTo>
                    <a:pt x="373380" y="88392"/>
                  </a:lnTo>
                  <a:lnTo>
                    <a:pt x="371856" y="89916"/>
                  </a:lnTo>
                  <a:lnTo>
                    <a:pt x="373380" y="91440"/>
                  </a:lnTo>
                  <a:lnTo>
                    <a:pt x="374904" y="89916"/>
                  </a:lnTo>
                  <a:close/>
                </a:path>
                <a:path w="467994" h="231139">
                  <a:moveTo>
                    <a:pt x="374904" y="83820"/>
                  </a:moveTo>
                  <a:lnTo>
                    <a:pt x="373380" y="82296"/>
                  </a:lnTo>
                  <a:lnTo>
                    <a:pt x="371856" y="83820"/>
                  </a:lnTo>
                  <a:lnTo>
                    <a:pt x="373380" y="85344"/>
                  </a:lnTo>
                  <a:lnTo>
                    <a:pt x="374904" y="83820"/>
                  </a:lnTo>
                  <a:close/>
                </a:path>
                <a:path w="467994" h="231139">
                  <a:moveTo>
                    <a:pt x="374904" y="77724"/>
                  </a:moveTo>
                  <a:lnTo>
                    <a:pt x="373380" y="76200"/>
                  </a:lnTo>
                  <a:lnTo>
                    <a:pt x="371856" y="77724"/>
                  </a:lnTo>
                  <a:lnTo>
                    <a:pt x="373380" y="79248"/>
                  </a:lnTo>
                  <a:lnTo>
                    <a:pt x="374904" y="77724"/>
                  </a:lnTo>
                  <a:close/>
                </a:path>
                <a:path w="467994" h="231139">
                  <a:moveTo>
                    <a:pt x="374904" y="71628"/>
                  </a:moveTo>
                  <a:lnTo>
                    <a:pt x="373380" y="70104"/>
                  </a:lnTo>
                  <a:lnTo>
                    <a:pt x="371856" y="71628"/>
                  </a:lnTo>
                  <a:lnTo>
                    <a:pt x="373380" y="73152"/>
                  </a:lnTo>
                  <a:lnTo>
                    <a:pt x="374904" y="71628"/>
                  </a:lnTo>
                  <a:close/>
                </a:path>
                <a:path w="467994" h="231139">
                  <a:moveTo>
                    <a:pt x="374904" y="65532"/>
                  </a:moveTo>
                  <a:lnTo>
                    <a:pt x="373380" y="64008"/>
                  </a:lnTo>
                  <a:lnTo>
                    <a:pt x="371856" y="65532"/>
                  </a:lnTo>
                  <a:lnTo>
                    <a:pt x="373380" y="67056"/>
                  </a:lnTo>
                  <a:lnTo>
                    <a:pt x="374904" y="65532"/>
                  </a:lnTo>
                  <a:close/>
                </a:path>
                <a:path w="467994" h="231139">
                  <a:moveTo>
                    <a:pt x="374904" y="59436"/>
                  </a:moveTo>
                  <a:lnTo>
                    <a:pt x="373380" y="57912"/>
                  </a:lnTo>
                  <a:lnTo>
                    <a:pt x="371856" y="59436"/>
                  </a:lnTo>
                  <a:lnTo>
                    <a:pt x="373380" y="60960"/>
                  </a:lnTo>
                  <a:lnTo>
                    <a:pt x="374904" y="59436"/>
                  </a:lnTo>
                  <a:close/>
                </a:path>
                <a:path w="467994" h="231139">
                  <a:moveTo>
                    <a:pt x="374904" y="53340"/>
                  </a:moveTo>
                  <a:lnTo>
                    <a:pt x="373380" y="51816"/>
                  </a:lnTo>
                  <a:lnTo>
                    <a:pt x="371856" y="53340"/>
                  </a:lnTo>
                  <a:lnTo>
                    <a:pt x="373380" y="54864"/>
                  </a:lnTo>
                  <a:lnTo>
                    <a:pt x="374904" y="53340"/>
                  </a:lnTo>
                  <a:close/>
                </a:path>
                <a:path w="467994" h="231139">
                  <a:moveTo>
                    <a:pt x="374904" y="47244"/>
                  </a:moveTo>
                  <a:lnTo>
                    <a:pt x="373380" y="45720"/>
                  </a:lnTo>
                  <a:lnTo>
                    <a:pt x="371856" y="47244"/>
                  </a:lnTo>
                  <a:lnTo>
                    <a:pt x="373380" y="48768"/>
                  </a:lnTo>
                  <a:lnTo>
                    <a:pt x="374904" y="47244"/>
                  </a:lnTo>
                  <a:close/>
                </a:path>
                <a:path w="467994" h="231139">
                  <a:moveTo>
                    <a:pt x="374904" y="41148"/>
                  </a:moveTo>
                  <a:lnTo>
                    <a:pt x="373380" y="39624"/>
                  </a:lnTo>
                  <a:lnTo>
                    <a:pt x="371856" y="41148"/>
                  </a:lnTo>
                  <a:lnTo>
                    <a:pt x="373380" y="42672"/>
                  </a:lnTo>
                  <a:lnTo>
                    <a:pt x="374904" y="41148"/>
                  </a:lnTo>
                  <a:close/>
                </a:path>
                <a:path w="467994" h="231139">
                  <a:moveTo>
                    <a:pt x="374904" y="35052"/>
                  </a:moveTo>
                  <a:lnTo>
                    <a:pt x="373380" y="33528"/>
                  </a:lnTo>
                  <a:lnTo>
                    <a:pt x="371856" y="35052"/>
                  </a:lnTo>
                  <a:lnTo>
                    <a:pt x="373380" y="36576"/>
                  </a:lnTo>
                  <a:lnTo>
                    <a:pt x="374904" y="35052"/>
                  </a:lnTo>
                  <a:close/>
                </a:path>
                <a:path w="467994" h="231139">
                  <a:moveTo>
                    <a:pt x="374904" y="28956"/>
                  </a:moveTo>
                  <a:lnTo>
                    <a:pt x="373380" y="27432"/>
                  </a:lnTo>
                  <a:lnTo>
                    <a:pt x="371856" y="28956"/>
                  </a:lnTo>
                  <a:lnTo>
                    <a:pt x="373380" y="30480"/>
                  </a:lnTo>
                  <a:lnTo>
                    <a:pt x="374904" y="28956"/>
                  </a:lnTo>
                  <a:close/>
                </a:path>
                <a:path w="467994" h="231139">
                  <a:moveTo>
                    <a:pt x="374904" y="22860"/>
                  </a:moveTo>
                  <a:lnTo>
                    <a:pt x="373380" y="21336"/>
                  </a:lnTo>
                  <a:lnTo>
                    <a:pt x="371856" y="22860"/>
                  </a:lnTo>
                  <a:lnTo>
                    <a:pt x="373380" y="24384"/>
                  </a:lnTo>
                  <a:lnTo>
                    <a:pt x="374904" y="22860"/>
                  </a:lnTo>
                  <a:close/>
                </a:path>
                <a:path w="467994" h="231139">
                  <a:moveTo>
                    <a:pt x="374904" y="10668"/>
                  </a:moveTo>
                  <a:lnTo>
                    <a:pt x="373380" y="9144"/>
                  </a:lnTo>
                  <a:lnTo>
                    <a:pt x="371856" y="10668"/>
                  </a:lnTo>
                  <a:lnTo>
                    <a:pt x="373380" y="12192"/>
                  </a:lnTo>
                  <a:lnTo>
                    <a:pt x="374904" y="10668"/>
                  </a:lnTo>
                  <a:close/>
                </a:path>
                <a:path w="467994" h="231139">
                  <a:moveTo>
                    <a:pt x="374904" y="4572"/>
                  </a:moveTo>
                  <a:lnTo>
                    <a:pt x="373380" y="3048"/>
                  </a:lnTo>
                  <a:lnTo>
                    <a:pt x="371856" y="4572"/>
                  </a:lnTo>
                  <a:lnTo>
                    <a:pt x="373380" y="6096"/>
                  </a:lnTo>
                  <a:lnTo>
                    <a:pt x="374904" y="4572"/>
                  </a:lnTo>
                  <a:close/>
                </a:path>
                <a:path w="467994" h="231139">
                  <a:moveTo>
                    <a:pt x="467868" y="0"/>
                  </a:moveTo>
                  <a:lnTo>
                    <a:pt x="466090" y="0"/>
                  </a:lnTo>
                  <a:lnTo>
                    <a:pt x="466090" y="17780"/>
                  </a:lnTo>
                  <a:lnTo>
                    <a:pt x="465455" y="18415"/>
                  </a:lnTo>
                  <a:lnTo>
                    <a:pt x="465455" y="17780"/>
                  </a:lnTo>
                  <a:lnTo>
                    <a:pt x="466090" y="17780"/>
                  </a:lnTo>
                  <a:lnTo>
                    <a:pt x="466090" y="0"/>
                  </a:lnTo>
                  <a:lnTo>
                    <a:pt x="464820" y="0"/>
                  </a:lnTo>
                  <a:lnTo>
                    <a:pt x="464820" y="17526"/>
                  </a:lnTo>
                  <a:lnTo>
                    <a:pt x="374142" y="17526"/>
                  </a:lnTo>
                  <a:lnTo>
                    <a:pt x="374904" y="16764"/>
                  </a:lnTo>
                  <a:lnTo>
                    <a:pt x="373380" y="15240"/>
                  </a:lnTo>
                  <a:lnTo>
                    <a:pt x="371856" y="16764"/>
                  </a:lnTo>
                  <a:lnTo>
                    <a:pt x="372618" y="17526"/>
                  </a:lnTo>
                  <a:lnTo>
                    <a:pt x="281940" y="17526"/>
                  </a:lnTo>
                  <a:lnTo>
                    <a:pt x="281940" y="19050"/>
                  </a:lnTo>
                  <a:lnTo>
                    <a:pt x="281305" y="19050"/>
                  </a:lnTo>
                  <a:lnTo>
                    <a:pt x="281305" y="18415"/>
                  </a:lnTo>
                  <a:lnTo>
                    <a:pt x="281940" y="19050"/>
                  </a:lnTo>
                  <a:lnTo>
                    <a:pt x="281940" y="17526"/>
                  </a:lnTo>
                  <a:lnTo>
                    <a:pt x="281940" y="0"/>
                  </a:lnTo>
                  <a:lnTo>
                    <a:pt x="278892" y="0"/>
                  </a:lnTo>
                  <a:lnTo>
                    <a:pt x="278892" y="17780"/>
                  </a:lnTo>
                  <a:lnTo>
                    <a:pt x="278892" y="19050"/>
                  </a:lnTo>
                  <a:lnTo>
                    <a:pt x="279527" y="19050"/>
                  </a:lnTo>
                  <a:lnTo>
                    <a:pt x="279527" y="20320"/>
                  </a:lnTo>
                  <a:lnTo>
                    <a:pt x="467220" y="20320"/>
                  </a:lnTo>
                  <a:lnTo>
                    <a:pt x="467220" y="19050"/>
                  </a:lnTo>
                  <a:lnTo>
                    <a:pt x="467868" y="19050"/>
                  </a:lnTo>
                  <a:lnTo>
                    <a:pt x="467868" y="17780"/>
                  </a:lnTo>
                  <a:lnTo>
                    <a:pt x="467868" y="17526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588171" y="5448299"/>
              <a:ext cx="24130" cy="127000"/>
            </a:xfrm>
            <a:custGeom>
              <a:avLst/>
              <a:gdLst/>
              <a:ahLst/>
              <a:cxnLst/>
              <a:rect l="l" t="t" r="r" b="b"/>
              <a:pathLst>
                <a:path w="24130" h="127000">
                  <a:moveTo>
                    <a:pt x="23964" y="86868"/>
                  </a:moveTo>
                  <a:lnTo>
                    <a:pt x="14820" y="86868"/>
                  </a:lnTo>
                  <a:lnTo>
                    <a:pt x="14820" y="0"/>
                  </a:lnTo>
                  <a:lnTo>
                    <a:pt x="8724" y="0"/>
                  </a:lnTo>
                  <a:lnTo>
                    <a:pt x="8724" y="86360"/>
                  </a:lnTo>
                  <a:lnTo>
                    <a:pt x="0" y="86360"/>
                  </a:lnTo>
                  <a:lnTo>
                    <a:pt x="0" y="90170"/>
                  </a:lnTo>
                  <a:lnTo>
                    <a:pt x="6134" y="90170"/>
                  </a:lnTo>
                  <a:lnTo>
                    <a:pt x="6134" y="127000"/>
                  </a:lnTo>
                  <a:lnTo>
                    <a:pt x="17399" y="127000"/>
                  </a:lnTo>
                  <a:lnTo>
                    <a:pt x="17399" y="90678"/>
                  </a:lnTo>
                  <a:lnTo>
                    <a:pt x="22809" y="90678"/>
                  </a:lnTo>
                  <a:lnTo>
                    <a:pt x="23964" y="868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319528" y="5348477"/>
              <a:ext cx="467995" cy="227965"/>
            </a:xfrm>
            <a:custGeom>
              <a:avLst/>
              <a:gdLst/>
              <a:ahLst/>
              <a:cxnLst/>
              <a:rect l="l" t="t" r="r" b="b"/>
              <a:pathLst>
                <a:path w="467994" h="227964">
                  <a:moveTo>
                    <a:pt x="3048" y="224028"/>
                  </a:moveTo>
                  <a:lnTo>
                    <a:pt x="1524" y="222504"/>
                  </a:lnTo>
                  <a:lnTo>
                    <a:pt x="0" y="224028"/>
                  </a:lnTo>
                  <a:lnTo>
                    <a:pt x="1524" y="225552"/>
                  </a:lnTo>
                  <a:lnTo>
                    <a:pt x="3048" y="224028"/>
                  </a:lnTo>
                  <a:close/>
                </a:path>
                <a:path w="467994" h="227964">
                  <a:moveTo>
                    <a:pt x="3048" y="217932"/>
                  </a:moveTo>
                  <a:lnTo>
                    <a:pt x="1524" y="216408"/>
                  </a:lnTo>
                  <a:lnTo>
                    <a:pt x="0" y="217932"/>
                  </a:lnTo>
                  <a:lnTo>
                    <a:pt x="1524" y="219456"/>
                  </a:lnTo>
                  <a:lnTo>
                    <a:pt x="3048" y="217932"/>
                  </a:lnTo>
                  <a:close/>
                </a:path>
                <a:path w="467994" h="227964">
                  <a:moveTo>
                    <a:pt x="3048" y="211836"/>
                  </a:moveTo>
                  <a:lnTo>
                    <a:pt x="1524" y="210312"/>
                  </a:lnTo>
                  <a:lnTo>
                    <a:pt x="0" y="211836"/>
                  </a:lnTo>
                  <a:lnTo>
                    <a:pt x="1524" y="213360"/>
                  </a:lnTo>
                  <a:lnTo>
                    <a:pt x="3048" y="211836"/>
                  </a:lnTo>
                  <a:close/>
                </a:path>
                <a:path w="467994" h="227964">
                  <a:moveTo>
                    <a:pt x="3048" y="205740"/>
                  </a:moveTo>
                  <a:lnTo>
                    <a:pt x="1524" y="204216"/>
                  </a:lnTo>
                  <a:lnTo>
                    <a:pt x="0" y="205740"/>
                  </a:lnTo>
                  <a:lnTo>
                    <a:pt x="1524" y="207264"/>
                  </a:lnTo>
                  <a:lnTo>
                    <a:pt x="3048" y="205740"/>
                  </a:lnTo>
                  <a:close/>
                </a:path>
                <a:path w="467994" h="227964">
                  <a:moveTo>
                    <a:pt x="3048" y="199644"/>
                  </a:moveTo>
                  <a:lnTo>
                    <a:pt x="1524" y="198120"/>
                  </a:lnTo>
                  <a:lnTo>
                    <a:pt x="0" y="199644"/>
                  </a:lnTo>
                  <a:lnTo>
                    <a:pt x="1524" y="201168"/>
                  </a:lnTo>
                  <a:lnTo>
                    <a:pt x="3048" y="199644"/>
                  </a:lnTo>
                  <a:close/>
                </a:path>
                <a:path w="467994" h="227964">
                  <a:moveTo>
                    <a:pt x="3048" y="193548"/>
                  </a:moveTo>
                  <a:lnTo>
                    <a:pt x="1524" y="192024"/>
                  </a:lnTo>
                  <a:lnTo>
                    <a:pt x="0" y="193548"/>
                  </a:lnTo>
                  <a:lnTo>
                    <a:pt x="1524" y="195072"/>
                  </a:lnTo>
                  <a:lnTo>
                    <a:pt x="3048" y="193548"/>
                  </a:lnTo>
                  <a:close/>
                </a:path>
                <a:path w="467994" h="227964">
                  <a:moveTo>
                    <a:pt x="3048" y="187452"/>
                  </a:moveTo>
                  <a:lnTo>
                    <a:pt x="1524" y="185928"/>
                  </a:lnTo>
                  <a:lnTo>
                    <a:pt x="0" y="187452"/>
                  </a:lnTo>
                  <a:lnTo>
                    <a:pt x="1524" y="188976"/>
                  </a:lnTo>
                  <a:lnTo>
                    <a:pt x="3048" y="187452"/>
                  </a:lnTo>
                  <a:close/>
                </a:path>
                <a:path w="467994" h="227964">
                  <a:moveTo>
                    <a:pt x="3048" y="181356"/>
                  </a:moveTo>
                  <a:lnTo>
                    <a:pt x="1524" y="179832"/>
                  </a:lnTo>
                  <a:lnTo>
                    <a:pt x="0" y="181356"/>
                  </a:lnTo>
                  <a:lnTo>
                    <a:pt x="1524" y="182880"/>
                  </a:lnTo>
                  <a:lnTo>
                    <a:pt x="3048" y="181356"/>
                  </a:lnTo>
                  <a:close/>
                </a:path>
                <a:path w="467994" h="227964">
                  <a:moveTo>
                    <a:pt x="3048" y="175260"/>
                  </a:moveTo>
                  <a:lnTo>
                    <a:pt x="1524" y="173736"/>
                  </a:lnTo>
                  <a:lnTo>
                    <a:pt x="0" y="175260"/>
                  </a:lnTo>
                  <a:lnTo>
                    <a:pt x="1524" y="176784"/>
                  </a:lnTo>
                  <a:lnTo>
                    <a:pt x="3048" y="175260"/>
                  </a:lnTo>
                  <a:close/>
                </a:path>
                <a:path w="467994" h="227964">
                  <a:moveTo>
                    <a:pt x="3048" y="169164"/>
                  </a:moveTo>
                  <a:lnTo>
                    <a:pt x="1524" y="167640"/>
                  </a:lnTo>
                  <a:lnTo>
                    <a:pt x="0" y="169164"/>
                  </a:lnTo>
                  <a:lnTo>
                    <a:pt x="1524" y="170688"/>
                  </a:lnTo>
                  <a:lnTo>
                    <a:pt x="3048" y="169164"/>
                  </a:lnTo>
                  <a:close/>
                </a:path>
                <a:path w="467994" h="227964">
                  <a:moveTo>
                    <a:pt x="3048" y="163068"/>
                  </a:moveTo>
                  <a:lnTo>
                    <a:pt x="1524" y="161544"/>
                  </a:lnTo>
                  <a:lnTo>
                    <a:pt x="0" y="163068"/>
                  </a:lnTo>
                  <a:lnTo>
                    <a:pt x="1524" y="164592"/>
                  </a:lnTo>
                  <a:lnTo>
                    <a:pt x="3048" y="163068"/>
                  </a:lnTo>
                  <a:close/>
                </a:path>
                <a:path w="467994" h="227964">
                  <a:moveTo>
                    <a:pt x="3048" y="156972"/>
                  </a:moveTo>
                  <a:lnTo>
                    <a:pt x="1524" y="155448"/>
                  </a:lnTo>
                  <a:lnTo>
                    <a:pt x="0" y="156972"/>
                  </a:lnTo>
                  <a:lnTo>
                    <a:pt x="1524" y="158496"/>
                  </a:lnTo>
                  <a:lnTo>
                    <a:pt x="3048" y="156972"/>
                  </a:lnTo>
                  <a:close/>
                </a:path>
                <a:path w="467994" h="227964">
                  <a:moveTo>
                    <a:pt x="3048" y="150876"/>
                  </a:moveTo>
                  <a:lnTo>
                    <a:pt x="1524" y="149352"/>
                  </a:lnTo>
                  <a:lnTo>
                    <a:pt x="0" y="150876"/>
                  </a:lnTo>
                  <a:lnTo>
                    <a:pt x="1524" y="152400"/>
                  </a:lnTo>
                  <a:lnTo>
                    <a:pt x="3048" y="150876"/>
                  </a:lnTo>
                  <a:close/>
                </a:path>
                <a:path w="467994" h="227964">
                  <a:moveTo>
                    <a:pt x="3048" y="144780"/>
                  </a:moveTo>
                  <a:lnTo>
                    <a:pt x="1524" y="143256"/>
                  </a:lnTo>
                  <a:lnTo>
                    <a:pt x="0" y="144780"/>
                  </a:lnTo>
                  <a:lnTo>
                    <a:pt x="1524" y="146304"/>
                  </a:lnTo>
                  <a:lnTo>
                    <a:pt x="3048" y="144780"/>
                  </a:lnTo>
                  <a:close/>
                </a:path>
                <a:path w="467994" h="227964">
                  <a:moveTo>
                    <a:pt x="3048" y="139446"/>
                  </a:moveTo>
                  <a:lnTo>
                    <a:pt x="1524" y="137922"/>
                  </a:lnTo>
                  <a:lnTo>
                    <a:pt x="0" y="139446"/>
                  </a:lnTo>
                  <a:lnTo>
                    <a:pt x="1524" y="140970"/>
                  </a:lnTo>
                  <a:lnTo>
                    <a:pt x="3048" y="139446"/>
                  </a:lnTo>
                  <a:close/>
                </a:path>
                <a:path w="467994" h="227964">
                  <a:moveTo>
                    <a:pt x="3048" y="133350"/>
                  </a:moveTo>
                  <a:lnTo>
                    <a:pt x="1524" y="131826"/>
                  </a:lnTo>
                  <a:lnTo>
                    <a:pt x="0" y="133350"/>
                  </a:lnTo>
                  <a:lnTo>
                    <a:pt x="1524" y="134874"/>
                  </a:lnTo>
                  <a:lnTo>
                    <a:pt x="3048" y="133350"/>
                  </a:lnTo>
                  <a:close/>
                </a:path>
                <a:path w="467994" h="227964">
                  <a:moveTo>
                    <a:pt x="3048" y="127254"/>
                  </a:moveTo>
                  <a:lnTo>
                    <a:pt x="1524" y="125730"/>
                  </a:lnTo>
                  <a:lnTo>
                    <a:pt x="0" y="127254"/>
                  </a:lnTo>
                  <a:lnTo>
                    <a:pt x="1524" y="128778"/>
                  </a:lnTo>
                  <a:lnTo>
                    <a:pt x="3048" y="127254"/>
                  </a:lnTo>
                  <a:close/>
                </a:path>
                <a:path w="467994" h="227964">
                  <a:moveTo>
                    <a:pt x="3048" y="121158"/>
                  </a:moveTo>
                  <a:lnTo>
                    <a:pt x="1524" y="119634"/>
                  </a:lnTo>
                  <a:lnTo>
                    <a:pt x="0" y="121158"/>
                  </a:lnTo>
                  <a:lnTo>
                    <a:pt x="1524" y="122682"/>
                  </a:lnTo>
                  <a:lnTo>
                    <a:pt x="3048" y="121158"/>
                  </a:lnTo>
                  <a:close/>
                </a:path>
                <a:path w="467994" h="227964">
                  <a:moveTo>
                    <a:pt x="3048" y="115062"/>
                  </a:moveTo>
                  <a:lnTo>
                    <a:pt x="1524" y="113538"/>
                  </a:lnTo>
                  <a:lnTo>
                    <a:pt x="0" y="115062"/>
                  </a:lnTo>
                  <a:lnTo>
                    <a:pt x="1524" y="116586"/>
                  </a:lnTo>
                  <a:lnTo>
                    <a:pt x="3048" y="115062"/>
                  </a:lnTo>
                  <a:close/>
                </a:path>
                <a:path w="467994" h="227964">
                  <a:moveTo>
                    <a:pt x="3048" y="108966"/>
                  </a:moveTo>
                  <a:lnTo>
                    <a:pt x="1524" y="107442"/>
                  </a:lnTo>
                  <a:lnTo>
                    <a:pt x="0" y="108966"/>
                  </a:lnTo>
                  <a:lnTo>
                    <a:pt x="1524" y="110490"/>
                  </a:lnTo>
                  <a:lnTo>
                    <a:pt x="3048" y="108966"/>
                  </a:lnTo>
                  <a:close/>
                </a:path>
                <a:path w="467994" h="227964">
                  <a:moveTo>
                    <a:pt x="3048" y="102870"/>
                  </a:moveTo>
                  <a:lnTo>
                    <a:pt x="1524" y="101346"/>
                  </a:lnTo>
                  <a:lnTo>
                    <a:pt x="0" y="102870"/>
                  </a:lnTo>
                  <a:lnTo>
                    <a:pt x="1524" y="104394"/>
                  </a:lnTo>
                  <a:lnTo>
                    <a:pt x="3048" y="102870"/>
                  </a:lnTo>
                  <a:close/>
                </a:path>
                <a:path w="467994" h="227964">
                  <a:moveTo>
                    <a:pt x="3048" y="96774"/>
                  </a:moveTo>
                  <a:lnTo>
                    <a:pt x="1524" y="95250"/>
                  </a:lnTo>
                  <a:lnTo>
                    <a:pt x="0" y="96774"/>
                  </a:lnTo>
                  <a:lnTo>
                    <a:pt x="1524" y="98298"/>
                  </a:lnTo>
                  <a:lnTo>
                    <a:pt x="3048" y="96774"/>
                  </a:lnTo>
                  <a:close/>
                </a:path>
                <a:path w="467994" h="227964">
                  <a:moveTo>
                    <a:pt x="3048" y="90678"/>
                  </a:moveTo>
                  <a:lnTo>
                    <a:pt x="1524" y="89154"/>
                  </a:lnTo>
                  <a:lnTo>
                    <a:pt x="0" y="90678"/>
                  </a:lnTo>
                  <a:lnTo>
                    <a:pt x="1524" y="92202"/>
                  </a:lnTo>
                  <a:lnTo>
                    <a:pt x="3048" y="90678"/>
                  </a:lnTo>
                  <a:close/>
                </a:path>
                <a:path w="467994" h="227964">
                  <a:moveTo>
                    <a:pt x="3048" y="84582"/>
                  </a:moveTo>
                  <a:lnTo>
                    <a:pt x="1524" y="83058"/>
                  </a:lnTo>
                  <a:lnTo>
                    <a:pt x="0" y="84582"/>
                  </a:lnTo>
                  <a:lnTo>
                    <a:pt x="1524" y="86106"/>
                  </a:lnTo>
                  <a:lnTo>
                    <a:pt x="3048" y="84582"/>
                  </a:lnTo>
                  <a:close/>
                </a:path>
                <a:path w="467994" h="227964">
                  <a:moveTo>
                    <a:pt x="3048" y="78486"/>
                  </a:moveTo>
                  <a:lnTo>
                    <a:pt x="1524" y="76962"/>
                  </a:lnTo>
                  <a:lnTo>
                    <a:pt x="0" y="78486"/>
                  </a:lnTo>
                  <a:lnTo>
                    <a:pt x="1524" y="80010"/>
                  </a:lnTo>
                  <a:lnTo>
                    <a:pt x="3048" y="78486"/>
                  </a:lnTo>
                  <a:close/>
                </a:path>
                <a:path w="467994" h="227964">
                  <a:moveTo>
                    <a:pt x="3048" y="72390"/>
                  </a:moveTo>
                  <a:lnTo>
                    <a:pt x="1524" y="70866"/>
                  </a:lnTo>
                  <a:lnTo>
                    <a:pt x="0" y="72390"/>
                  </a:lnTo>
                  <a:lnTo>
                    <a:pt x="1524" y="73914"/>
                  </a:lnTo>
                  <a:lnTo>
                    <a:pt x="3048" y="72390"/>
                  </a:lnTo>
                  <a:close/>
                </a:path>
                <a:path w="467994" h="227964">
                  <a:moveTo>
                    <a:pt x="3048" y="66294"/>
                  </a:moveTo>
                  <a:lnTo>
                    <a:pt x="1524" y="64770"/>
                  </a:lnTo>
                  <a:lnTo>
                    <a:pt x="0" y="66294"/>
                  </a:lnTo>
                  <a:lnTo>
                    <a:pt x="1524" y="67818"/>
                  </a:lnTo>
                  <a:lnTo>
                    <a:pt x="3048" y="66294"/>
                  </a:lnTo>
                  <a:close/>
                </a:path>
                <a:path w="467994" h="227964">
                  <a:moveTo>
                    <a:pt x="3048" y="60198"/>
                  </a:moveTo>
                  <a:lnTo>
                    <a:pt x="1524" y="58674"/>
                  </a:lnTo>
                  <a:lnTo>
                    <a:pt x="0" y="60198"/>
                  </a:lnTo>
                  <a:lnTo>
                    <a:pt x="1524" y="61722"/>
                  </a:lnTo>
                  <a:lnTo>
                    <a:pt x="3048" y="60198"/>
                  </a:lnTo>
                  <a:close/>
                </a:path>
                <a:path w="467994" h="227964">
                  <a:moveTo>
                    <a:pt x="3048" y="54102"/>
                  </a:moveTo>
                  <a:lnTo>
                    <a:pt x="1524" y="52578"/>
                  </a:lnTo>
                  <a:lnTo>
                    <a:pt x="0" y="54102"/>
                  </a:lnTo>
                  <a:lnTo>
                    <a:pt x="1524" y="55626"/>
                  </a:lnTo>
                  <a:lnTo>
                    <a:pt x="3048" y="54102"/>
                  </a:lnTo>
                  <a:close/>
                </a:path>
                <a:path w="467994" h="227964">
                  <a:moveTo>
                    <a:pt x="3048" y="48006"/>
                  </a:moveTo>
                  <a:lnTo>
                    <a:pt x="1524" y="46482"/>
                  </a:lnTo>
                  <a:lnTo>
                    <a:pt x="0" y="48006"/>
                  </a:lnTo>
                  <a:lnTo>
                    <a:pt x="1524" y="49530"/>
                  </a:lnTo>
                  <a:lnTo>
                    <a:pt x="3048" y="48006"/>
                  </a:lnTo>
                  <a:close/>
                </a:path>
                <a:path w="467994" h="227964">
                  <a:moveTo>
                    <a:pt x="3048" y="41910"/>
                  </a:moveTo>
                  <a:lnTo>
                    <a:pt x="1524" y="40386"/>
                  </a:lnTo>
                  <a:lnTo>
                    <a:pt x="0" y="41910"/>
                  </a:lnTo>
                  <a:lnTo>
                    <a:pt x="1524" y="43434"/>
                  </a:lnTo>
                  <a:lnTo>
                    <a:pt x="3048" y="41910"/>
                  </a:lnTo>
                  <a:close/>
                </a:path>
                <a:path w="467994" h="227964">
                  <a:moveTo>
                    <a:pt x="3048" y="35814"/>
                  </a:moveTo>
                  <a:lnTo>
                    <a:pt x="1524" y="34290"/>
                  </a:lnTo>
                  <a:lnTo>
                    <a:pt x="0" y="35814"/>
                  </a:lnTo>
                  <a:lnTo>
                    <a:pt x="1524" y="37338"/>
                  </a:lnTo>
                  <a:lnTo>
                    <a:pt x="3048" y="35814"/>
                  </a:lnTo>
                  <a:close/>
                </a:path>
                <a:path w="467994" h="227964">
                  <a:moveTo>
                    <a:pt x="3048" y="29718"/>
                  </a:moveTo>
                  <a:lnTo>
                    <a:pt x="1524" y="28194"/>
                  </a:lnTo>
                  <a:lnTo>
                    <a:pt x="0" y="29718"/>
                  </a:lnTo>
                  <a:lnTo>
                    <a:pt x="1524" y="31242"/>
                  </a:lnTo>
                  <a:lnTo>
                    <a:pt x="3048" y="29718"/>
                  </a:lnTo>
                  <a:close/>
                </a:path>
                <a:path w="467994" h="227964">
                  <a:moveTo>
                    <a:pt x="3048" y="23622"/>
                  </a:moveTo>
                  <a:lnTo>
                    <a:pt x="1524" y="22098"/>
                  </a:lnTo>
                  <a:lnTo>
                    <a:pt x="0" y="23622"/>
                  </a:lnTo>
                  <a:lnTo>
                    <a:pt x="1524" y="25146"/>
                  </a:lnTo>
                  <a:lnTo>
                    <a:pt x="3048" y="23622"/>
                  </a:lnTo>
                  <a:close/>
                </a:path>
                <a:path w="467994" h="227964">
                  <a:moveTo>
                    <a:pt x="3048" y="17526"/>
                  </a:moveTo>
                  <a:lnTo>
                    <a:pt x="1524" y="16002"/>
                  </a:lnTo>
                  <a:lnTo>
                    <a:pt x="0" y="17526"/>
                  </a:lnTo>
                  <a:lnTo>
                    <a:pt x="1524" y="19050"/>
                  </a:lnTo>
                  <a:lnTo>
                    <a:pt x="3048" y="17526"/>
                  </a:lnTo>
                  <a:close/>
                </a:path>
                <a:path w="467994" h="227964">
                  <a:moveTo>
                    <a:pt x="188976" y="224028"/>
                  </a:moveTo>
                  <a:lnTo>
                    <a:pt x="187452" y="222504"/>
                  </a:lnTo>
                  <a:lnTo>
                    <a:pt x="185928" y="224028"/>
                  </a:lnTo>
                  <a:lnTo>
                    <a:pt x="187452" y="225552"/>
                  </a:lnTo>
                  <a:lnTo>
                    <a:pt x="188976" y="224028"/>
                  </a:lnTo>
                  <a:close/>
                </a:path>
                <a:path w="467994" h="227964">
                  <a:moveTo>
                    <a:pt x="188976" y="217932"/>
                  </a:moveTo>
                  <a:lnTo>
                    <a:pt x="187452" y="216408"/>
                  </a:lnTo>
                  <a:lnTo>
                    <a:pt x="185928" y="217932"/>
                  </a:lnTo>
                  <a:lnTo>
                    <a:pt x="187452" y="219456"/>
                  </a:lnTo>
                  <a:lnTo>
                    <a:pt x="188976" y="217932"/>
                  </a:lnTo>
                  <a:close/>
                </a:path>
                <a:path w="467994" h="227964">
                  <a:moveTo>
                    <a:pt x="188976" y="211836"/>
                  </a:moveTo>
                  <a:lnTo>
                    <a:pt x="187452" y="210312"/>
                  </a:lnTo>
                  <a:lnTo>
                    <a:pt x="185928" y="211836"/>
                  </a:lnTo>
                  <a:lnTo>
                    <a:pt x="187452" y="213360"/>
                  </a:lnTo>
                  <a:lnTo>
                    <a:pt x="188976" y="211836"/>
                  </a:lnTo>
                  <a:close/>
                </a:path>
                <a:path w="467994" h="227964">
                  <a:moveTo>
                    <a:pt x="188976" y="205740"/>
                  </a:moveTo>
                  <a:lnTo>
                    <a:pt x="187452" y="204216"/>
                  </a:lnTo>
                  <a:lnTo>
                    <a:pt x="185928" y="205740"/>
                  </a:lnTo>
                  <a:lnTo>
                    <a:pt x="187452" y="207264"/>
                  </a:lnTo>
                  <a:lnTo>
                    <a:pt x="188976" y="205740"/>
                  </a:lnTo>
                  <a:close/>
                </a:path>
                <a:path w="467994" h="227964">
                  <a:moveTo>
                    <a:pt x="188976" y="199644"/>
                  </a:moveTo>
                  <a:lnTo>
                    <a:pt x="187452" y="198120"/>
                  </a:lnTo>
                  <a:lnTo>
                    <a:pt x="185928" y="199644"/>
                  </a:lnTo>
                  <a:lnTo>
                    <a:pt x="187452" y="201168"/>
                  </a:lnTo>
                  <a:lnTo>
                    <a:pt x="188976" y="199644"/>
                  </a:lnTo>
                  <a:close/>
                </a:path>
                <a:path w="467994" h="227964">
                  <a:moveTo>
                    <a:pt x="188976" y="193548"/>
                  </a:moveTo>
                  <a:lnTo>
                    <a:pt x="187452" y="192024"/>
                  </a:lnTo>
                  <a:lnTo>
                    <a:pt x="185928" y="193548"/>
                  </a:lnTo>
                  <a:lnTo>
                    <a:pt x="187452" y="195072"/>
                  </a:lnTo>
                  <a:lnTo>
                    <a:pt x="188976" y="193548"/>
                  </a:lnTo>
                  <a:close/>
                </a:path>
                <a:path w="467994" h="227964">
                  <a:moveTo>
                    <a:pt x="188976" y="187452"/>
                  </a:moveTo>
                  <a:lnTo>
                    <a:pt x="187452" y="185928"/>
                  </a:lnTo>
                  <a:lnTo>
                    <a:pt x="185928" y="187452"/>
                  </a:lnTo>
                  <a:lnTo>
                    <a:pt x="187452" y="188976"/>
                  </a:lnTo>
                  <a:lnTo>
                    <a:pt x="188976" y="187452"/>
                  </a:lnTo>
                  <a:close/>
                </a:path>
                <a:path w="467994" h="227964">
                  <a:moveTo>
                    <a:pt x="188976" y="181356"/>
                  </a:moveTo>
                  <a:lnTo>
                    <a:pt x="187452" y="179832"/>
                  </a:lnTo>
                  <a:lnTo>
                    <a:pt x="185928" y="181356"/>
                  </a:lnTo>
                  <a:lnTo>
                    <a:pt x="187452" y="182880"/>
                  </a:lnTo>
                  <a:lnTo>
                    <a:pt x="188976" y="181356"/>
                  </a:lnTo>
                  <a:close/>
                </a:path>
                <a:path w="467994" h="227964">
                  <a:moveTo>
                    <a:pt x="188976" y="175260"/>
                  </a:moveTo>
                  <a:lnTo>
                    <a:pt x="187452" y="173736"/>
                  </a:lnTo>
                  <a:lnTo>
                    <a:pt x="185928" y="175260"/>
                  </a:lnTo>
                  <a:lnTo>
                    <a:pt x="187452" y="176784"/>
                  </a:lnTo>
                  <a:lnTo>
                    <a:pt x="188976" y="175260"/>
                  </a:lnTo>
                  <a:close/>
                </a:path>
                <a:path w="467994" h="227964">
                  <a:moveTo>
                    <a:pt x="188976" y="169164"/>
                  </a:moveTo>
                  <a:lnTo>
                    <a:pt x="187452" y="167640"/>
                  </a:lnTo>
                  <a:lnTo>
                    <a:pt x="185928" y="169164"/>
                  </a:lnTo>
                  <a:lnTo>
                    <a:pt x="187452" y="170688"/>
                  </a:lnTo>
                  <a:lnTo>
                    <a:pt x="188976" y="169164"/>
                  </a:lnTo>
                  <a:close/>
                </a:path>
                <a:path w="467994" h="227964">
                  <a:moveTo>
                    <a:pt x="188976" y="163068"/>
                  </a:moveTo>
                  <a:lnTo>
                    <a:pt x="187452" y="161544"/>
                  </a:lnTo>
                  <a:lnTo>
                    <a:pt x="185928" y="163068"/>
                  </a:lnTo>
                  <a:lnTo>
                    <a:pt x="187452" y="164592"/>
                  </a:lnTo>
                  <a:lnTo>
                    <a:pt x="188976" y="163068"/>
                  </a:lnTo>
                  <a:close/>
                </a:path>
                <a:path w="467994" h="227964">
                  <a:moveTo>
                    <a:pt x="188976" y="156972"/>
                  </a:moveTo>
                  <a:lnTo>
                    <a:pt x="187452" y="155448"/>
                  </a:lnTo>
                  <a:lnTo>
                    <a:pt x="185928" y="156972"/>
                  </a:lnTo>
                  <a:lnTo>
                    <a:pt x="187452" y="158496"/>
                  </a:lnTo>
                  <a:lnTo>
                    <a:pt x="188976" y="156972"/>
                  </a:lnTo>
                  <a:close/>
                </a:path>
                <a:path w="467994" h="227964">
                  <a:moveTo>
                    <a:pt x="188976" y="150876"/>
                  </a:moveTo>
                  <a:lnTo>
                    <a:pt x="187452" y="149352"/>
                  </a:lnTo>
                  <a:lnTo>
                    <a:pt x="185928" y="150876"/>
                  </a:lnTo>
                  <a:lnTo>
                    <a:pt x="187452" y="152400"/>
                  </a:lnTo>
                  <a:lnTo>
                    <a:pt x="188976" y="150876"/>
                  </a:lnTo>
                  <a:close/>
                </a:path>
                <a:path w="467994" h="227964">
                  <a:moveTo>
                    <a:pt x="188976" y="144780"/>
                  </a:moveTo>
                  <a:lnTo>
                    <a:pt x="187452" y="143256"/>
                  </a:lnTo>
                  <a:lnTo>
                    <a:pt x="185928" y="144780"/>
                  </a:lnTo>
                  <a:lnTo>
                    <a:pt x="187452" y="146304"/>
                  </a:lnTo>
                  <a:lnTo>
                    <a:pt x="188976" y="144780"/>
                  </a:lnTo>
                  <a:close/>
                </a:path>
                <a:path w="467994" h="227964">
                  <a:moveTo>
                    <a:pt x="188976" y="139446"/>
                  </a:moveTo>
                  <a:lnTo>
                    <a:pt x="187452" y="137922"/>
                  </a:lnTo>
                  <a:lnTo>
                    <a:pt x="185928" y="139446"/>
                  </a:lnTo>
                  <a:lnTo>
                    <a:pt x="187452" y="140970"/>
                  </a:lnTo>
                  <a:lnTo>
                    <a:pt x="188976" y="139446"/>
                  </a:lnTo>
                  <a:close/>
                </a:path>
                <a:path w="467994" h="227964">
                  <a:moveTo>
                    <a:pt x="188976" y="133350"/>
                  </a:moveTo>
                  <a:lnTo>
                    <a:pt x="187452" y="131826"/>
                  </a:lnTo>
                  <a:lnTo>
                    <a:pt x="185928" y="133350"/>
                  </a:lnTo>
                  <a:lnTo>
                    <a:pt x="187452" y="134874"/>
                  </a:lnTo>
                  <a:lnTo>
                    <a:pt x="188976" y="133350"/>
                  </a:lnTo>
                  <a:close/>
                </a:path>
                <a:path w="467994" h="227964">
                  <a:moveTo>
                    <a:pt x="188976" y="127254"/>
                  </a:moveTo>
                  <a:lnTo>
                    <a:pt x="187452" y="125730"/>
                  </a:lnTo>
                  <a:lnTo>
                    <a:pt x="185928" y="127254"/>
                  </a:lnTo>
                  <a:lnTo>
                    <a:pt x="187452" y="128778"/>
                  </a:lnTo>
                  <a:lnTo>
                    <a:pt x="188976" y="127254"/>
                  </a:lnTo>
                  <a:close/>
                </a:path>
                <a:path w="467994" h="227964">
                  <a:moveTo>
                    <a:pt x="188976" y="121158"/>
                  </a:moveTo>
                  <a:lnTo>
                    <a:pt x="187452" y="119634"/>
                  </a:lnTo>
                  <a:lnTo>
                    <a:pt x="185928" y="121158"/>
                  </a:lnTo>
                  <a:lnTo>
                    <a:pt x="187452" y="122682"/>
                  </a:lnTo>
                  <a:lnTo>
                    <a:pt x="188976" y="121158"/>
                  </a:lnTo>
                  <a:close/>
                </a:path>
                <a:path w="467994" h="227964">
                  <a:moveTo>
                    <a:pt x="188976" y="115062"/>
                  </a:moveTo>
                  <a:lnTo>
                    <a:pt x="187452" y="113538"/>
                  </a:lnTo>
                  <a:lnTo>
                    <a:pt x="185928" y="115062"/>
                  </a:lnTo>
                  <a:lnTo>
                    <a:pt x="187452" y="116586"/>
                  </a:lnTo>
                  <a:lnTo>
                    <a:pt x="188976" y="115062"/>
                  </a:lnTo>
                  <a:close/>
                </a:path>
                <a:path w="467994" h="227964">
                  <a:moveTo>
                    <a:pt x="188976" y="108966"/>
                  </a:moveTo>
                  <a:lnTo>
                    <a:pt x="187452" y="107442"/>
                  </a:lnTo>
                  <a:lnTo>
                    <a:pt x="185928" y="108966"/>
                  </a:lnTo>
                  <a:lnTo>
                    <a:pt x="187452" y="110490"/>
                  </a:lnTo>
                  <a:lnTo>
                    <a:pt x="188976" y="108966"/>
                  </a:lnTo>
                  <a:close/>
                </a:path>
                <a:path w="467994" h="227964">
                  <a:moveTo>
                    <a:pt x="188976" y="102870"/>
                  </a:moveTo>
                  <a:lnTo>
                    <a:pt x="187452" y="101346"/>
                  </a:lnTo>
                  <a:lnTo>
                    <a:pt x="185928" y="102870"/>
                  </a:lnTo>
                  <a:lnTo>
                    <a:pt x="187452" y="104394"/>
                  </a:lnTo>
                  <a:lnTo>
                    <a:pt x="188976" y="102870"/>
                  </a:lnTo>
                  <a:close/>
                </a:path>
                <a:path w="467994" h="227964">
                  <a:moveTo>
                    <a:pt x="188976" y="96774"/>
                  </a:moveTo>
                  <a:lnTo>
                    <a:pt x="187452" y="95250"/>
                  </a:lnTo>
                  <a:lnTo>
                    <a:pt x="185928" y="96774"/>
                  </a:lnTo>
                  <a:lnTo>
                    <a:pt x="187452" y="98298"/>
                  </a:lnTo>
                  <a:lnTo>
                    <a:pt x="188976" y="96774"/>
                  </a:lnTo>
                  <a:close/>
                </a:path>
                <a:path w="467994" h="227964">
                  <a:moveTo>
                    <a:pt x="188976" y="90678"/>
                  </a:moveTo>
                  <a:lnTo>
                    <a:pt x="187452" y="89154"/>
                  </a:lnTo>
                  <a:lnTo>
                    <a:pt x="185928" y="90678"/>
                  </a:lnTo>
                  <a:lnTo>
                    <a:pt x="187452" y="92202"/>
                  </a:lnTo>
                  <a:lnTo>
                    <a:pt x="188976" y="90678"/>
                  </a:lnTo>
                  <a:close/>
                </a:path>
                <a:path w="467994" h="227964">
                  <a:moveTo>
                    <a:pt x="188976" y="84582"/>
                  </a:moveTo>
                  <a:lnTo>
                    <a:pt x="187452" y="83058"/>
                  </a:lnTo>
                  <a:lnTo>
                    <a:pt x="185928" y="84582"/>
                  </a:lnTo>
                  <a:lnTo>
                    <a:pt x="187452" y="86106"/>
                  </a:lnTo>
                  <a:lnTo>
                    <a:pt x="188976" y="84582"/>
                  </a:lnTo>
                  <a:close/>
                </a:path>
                <a:path w="467994" h="227964">
                  <a:moveTo>
                    <a:pt x="188976" y="78486"/>
                  </a:moveTo>
                  <a:lnTo>
                    <a:pt x="187452" y="76962"/>
                  </a:lnTo>
                  <a:lnTo>
                    <a:pt x="185928" y="78486"/>
                  </a:lnTo>
                  <a:lnTo>
                    <a:pt x="187452" y="80010"/>
                  </a:lnTo>
                  <a:lnTo>
                    <a:pt x="188976" y="78486"/>
                  </a:lnTo>
                  <a:close/>
                </a:path>
                <a:path w="467994" h="227964">
                  <a:moveTo>
                    <a:pt x="188976" y="72390"/>
                  </a:moveTo>
                  <a:lnTo>
                    <a:pt x="187452" y="70866"/>
                  </a:lnTo>
                  <a:lnTo>
                    <a:pt x="185928" y="72390"/>
                  </a:lnTo>
                  <a:lnTo>
                    <a:pt x="187452" y="73914"/>
                  </a:lnTo>
                  <a:lnTo>
                    <a:pt x="188976" y="72390"/>
                  </a:lnTo>
                  <a:close/>
                </a:path>
                <a:path w="467994" h="227964">
                  <a:moveTo>
                    <a:pt x="188976" y="66294"/>
                  </a:moveTo>
                  <a:lnTo>
                    <a:pt x="187452" y="64770"/>
                  </a:lnTo>
                  <a:lnTo>
                    <a:pt x="185928" y="66294"/>
                  </a:lnTo>
                  <a:lnTo>
                    <a:pt x="187452" y="67818"/>
                  </a:lnTo>
                  <a:lnTo>
                    <a:pt x="188976" y="66294"/>
                  </a:lnTo>
                  <a:close/>
                </a:path>
                <a:path w="467994" h="227964">
                  <a:moveTo>
                    <a:pt x="188976" y="60198"/>
                  </a:moveTo>
                  <a:lnTo>
                    <a:pt x="187452" y="58674"/>
                  </a:lnTo>
                  <a:lnTo>
                    <a:pt x="185928" y="60198"/>
                  </a:lnTo>
                  <a:lnTo>
                    <a:pt x="187452" y="61722"/>
                  </a:lnTo>
                  <a:lnTo>
                    <a:pt x="188976" y="60198"/>
                  </a:lnTo>
                  <a:close/>
                </a:path>
                <a:path w="467994" h="227964">
                  <a:moveTo>
                    <a:pt x="188976" y="54102"/>
                  </a:moveTo>
                  <a:lnTo>
                    <a:pt x="187452" y="52578"/>
                  </a:lnTo>
                  <a:lnTo>
                    <a:pt x="185928" y="54102"/>
                  </a:lnTo>
                  <a:lnTo>
                    <a:pt x="187452" y="55626"/>
                  </a:lnTo>
                  <a:lnTo>
                    <a:pt x="188976" y="54102"/>
                  </a:lnTo>
                  <a:close/>
                </a:path>
                <a:path w="467994" h="227964">
                  <a:moveTo>
                    <a:pt x="188976" y="48006"/>
                  </a:moveTo>
                  <a:lnTo>
                    <a:pt x="187452" y="46482"/>
                  </a:lnTo>
                  <a:lnTo>
                    <a:pt x="185928" y="48006"/>
                  </a:lnTo>
                  <a:lnTo>
                    <a:pt x="187452" y="49530"/>
                  </a:lnTo>
                  <a:lnTo>
                    <a:pt x="188976" y="48006"/>
                  </a:lnTo>
                  <a:close/>
                </a:path>
                <a:path w="467994" h="227964">
                  <a:moveTo>
                    <a:pt x="188976" y="41910"/>
                  </a:moveTo>
                  <a:lnTo>
                    <a:pt x="187452" y="40386"/>
                  </a:lnTo>
                  <a:lnTo>
                    <a:pt x="185928" y="41910"/>
                  </a:lnTo>
                  <a:lnTo>
                    <a:pt x="187452" y="43434"/>
                  </a:lnTo>
                  <a:lnTo>
                    <a:pt x="188976" y="41910"/>
                  </a:lnTo>
                  <a:close/>
                </a:path>
                <a:path w="467994" h="227964">
                  <a:moveTo>
                    <a:pt x="188976" y="35814"/>
                  </a:moveTo>
                  <a:lnTo>
                    <a:pt x="187452" y="34290"/>
                  </a:lnTo>
                  <a:lnTo>
                    <a:pt x="185928" y="35814"/>
                  </a:lnTo>
                  <a:lnTo>
                    <a:pt x="187452" y="37338"/>
                  </a:lnTo>
                  <a:lnTo>
                    <a:pt x="188976" y="35814"/>
                  </a:lnTo>
                  <a:close/>
                </a:path>
                <a:path w="467994" h="227964">
                  <a:moveTo>
                    <a:pt x="188976" y="29718"/>
                  </a:moveTo>
                  <a:lnTo>
                    <a:pt x="187452" y="28194"/>
                  </a:lnTo>
                  <a:lnTo>
                    <a:pt x="185928" y="29718"/>
                  </a:lnTo>
                  <a:lnTo>
                    <a:pt x="187452" y="31242"/>
                  </a:lnTo>
                  <a:lnTo>
                    <a:pt x="188976" y="29718"/>
                  </a:lnTo>
                  <a:close/>
                </a:path>
                <a:path w="467994" h="227964">
                  <a:moveTo>
                    <a:pt x="188976" y="23622"/>
                  </a:moveTo>
                  <a:lnTo>
                    <a:pt x="187452" y="22098"/>
                  </a:lnTo>
                  <a:lnTo>
                    <a:pt x="185928" y="23622"/>
                  </a:lnTo>
                  <a:lnTo>
                    <a:pt x="187452" y="25146"/>
                  </a:lnTo>
                  <a:lnTo>
                    <a:pt x="188976" y="23622"/>
                  </a:lnTo>
                  <a:close/>
                </a:path>
                <a:path w="467994" h="227964">
                  <a:moveTo>
                    <a:pt x="188976" y="17526"/>
                  </a:moveTo>
                  <a:lnTo>
                    <a:pt x="187452" y="16002"/>
                  </a:lnTo>
                  <a:lnTo>
                    <a:pt x="185928" y="17526"/>
                  </a:lnTo>
                  <a:lnTo>
                    <a:pt x="187452" y="19050"/>
                  </a:lnTo>
                  <a:lnTo>
                    <a:pt x="188976" y="17526"/>
                  </a:lnTo>
                  <a:close/>
                </a:path>
                <a:path w="467994" h="227964">
                  <a:moveTo>
                    <a:pt x="467868" y="226314"/>
                  </a:moveTo>
                  <a:lnTo>
                    <a:pt x="466344" y="224790"/>
                  </a:lnTo>
                  <a:lnTo>
                    <a:pt x="464820" y="226314"/>
                  </a:lnTo>
                  <a:lnTo>
                    <a:pt x="466344" y="227838"/>
                  </a:lnTo>
                  <a:lnTo>
                    <a:pt x="467868" y="226314"/>
                  </a:lnTo>
                  <a:close/>
                </a:path>
                <a:path w="467994" h="227964">
                  <a:moveTo>
                    <a:pt x="467868" y="220218"/>
                  </a:moveTo>
                  <a:lnTo>
                    <a:pt x="466344" y="218694"/>
                  </a:lnTo>
                  <a:lnTo>
                    <a:pt x="464820" y="220218"/>
                  </a:lnTo>
                  <a:lnTo>
                    <a:pt x="466344" y="221742"/>
                  </a:lnTo>
                  <a:lnTo>
                    <a:pt x="467868" y="220218"/>
                  </a:lnTo>
                  <a:close/>
                </a:path>
                <a:path w="467994" h="227964">
                  <a:moveTo>
                    <a:pt x="467868" y="214122"/>
                  </a:moveTo>
                  <a:lnTo>
                    <a:pt x="466344" y="212598"/>
                  </a:lnTo>
                  <a:lnTo>
                    <a:pt x="464820" y="214122"/>
                  </a:lnTo>
                  <a:lnTo>
                    <a:pt x="466344" y="215646"/>
                  </a:lnTo>
                  <a:lnTo>
                    <a:pt x="467868" y="214122"/>
                  </a:lnTo>
                  <a:close/>
                </a:path>
                <a:path w="467994" h="227964">
                  <a:moveTo>
                    <a:pt x="467868" y="208026"/>
                  </a:moveTo>
                  <a:lnTo>
                    <a:pt x="466344" y="206502"/>
                  </a:lnTo>
                  <a:lnTo>
                    <a:pt x="464820" y="208026"/>
                  </a:lnTo>
                  <a:lnTo>
                    <a:pt x="466344" y="209550"/>
                  </a:lnTo>
                  <a:lnTo>
                    <a:pt x="467868" y="208026"/>
                  </a:lnTo>
                  <a:close/>
                </a:path>
                <a:path w="467994" h="227964">
                  <a:moveTo>
                    <a:pt x="467868" y="201930"/>
                  </a:moveTo>
                  <a:lnTo>
                    <a:pt x="466344" y="200406"/>
                  </a:lnTo>
                  <a:lnTo>
                    <a:pt x="464820" y="201930"/>
                  </a:lnTo>
                  <a:lnTo>
                    <a:pt x="466344" y="203454"/>
                  </a:lnTo>
                  <a:lnTo>
                    <a:pt x="467868" y="201930"/>
                  </a:lnTo>
                  <a:close/>
                </a:path>
                <a:path w="467994" h="227964">
                  <a:moveTo>
                    <a:pt x="467868" y="195834"/>
                  </a:moveTo>
                  <a:lnTo>
                    <a:pt x="466344" y="194310"/>
                  </a:lnTo>
                  <a:lnTo>
                    <a:pt x="464820" y="195834"/>
                  </a:lnTo>
                  <a:lnTo>
                    <a:pt x="466344" y="197358"/>
                  </a:lnTo>
                  <a:lnTo>
                    <a:pt x="467868" y="195834"/>
                  </a:lnTo>
                  <a:close/>
                </a:path>
                <a:path w="467994" h="227964">
                  <a:moveTo>
                    <a:pt x="467868" y="189738"/>
                  </a:moveTo>
                  <a:lnTo>
                    <a:pt x="466344" y="188214"/>
                  </a:lnTo>
                  <a:lnTo>
                    <a:pt x="464820" y="189738"/>
                  </a:lnTo>
                  <a:lnTo>
                    <a:pt x="466344" y="191262"/>
                  </a:lnTo>
                  <a:lnTo>
                    <a:pt x="467868" y="189738"/>
                  </a:lnTo>
                  <a:close/>
                </a:path>
                <a:path w="467994" h="227964">
                  <a:moveTo>
                    <a:pt x="467868" y="183642"/>
                  </a:moveTo>
                  <a:lnTo>
                    <a:pt x="466344" y="182118"/>
                  </a:lnTo>
                  <a:lnTo>
                    <a:pt x="464820" y="183642"/>
                  </a:lnTo>
                  <a:lnTo>
                    <a:pt x="466344" y="185166"/>
                  </a:lnTo>
                  <a:lnTo>
                    <a:pt x="467868" y="183642"/>
                  </a:lnTo>
                  <a:close/>
                </a:path>
                <a:path w="467994" h="227964">
                  <a:moveTo>
                    <a:pt x="467868" y="177546"/>
                  </a:moveTo>
                  <a:lnTo>
                    <a:pt x="466344" y="176022"/>
                  </a:lnTo>
                  <a:lnTo>
                    <a:pt x="464820" y="177546"/>
                  </a:lnTo>
                  <a:lnTo>
                    <a:pt x="466344" y="179070"/>
                  </a:lnTo>
                  <a:lnTo>
                    <a:pt x="467868" y="177546"/>
                  </a:lnTo>
                  <a:close/>
                </a:path>
                <a:path w="467994" h="227964">
                  <a:moveTo>
                    <a:pt x="467868" y="171450"/>
                  </a:moveTo>
                  <a:lnTo>
                    <a:pt x="466344" y="169926"/>
                  </a:lnTo>
                  <a:lnTo>
                    <a:pt x="464820" y="171450"/>
                  </a:lnTo>
                  <a:lnTo>
                    <a:pt x="466344" y="172974"/>
                  </a:lnTo>
                  <a:lnTo>
                    <a:pt x="467868" y="171450"/>
                  </a:lnTo>
                  <a:close/>
                </a:path>
                <a:path w="467994" h="227964">
                  <a:moveTo>
                    <a:pt x="467868" y="165354"/>
                  </a:moveTo>
                  <a:lnTo>
                    <a:pt x="466344" y="163830"/>
                  </a:lnTo>
                  <a:lnTo>
                    <a:pt x="464820" y="165354"/>
                  </a:lnTo>
                  <a:lnTo>
                    <a:pt x="466344" y="166878"/>
                  </a:lnTo>
                  <a:lnTo>
                    <a:pt x="467868" y="165354"/>
                  </a:lnTo>
                  <a:close/>
                </a:path>
                <a:path w="467994" h="227964">
                  <a:moveTo>
                    <a:pt x="467868" y="159258"/>
                  </a:moveTo>
                  <a:lnTo>
                    <a:pt x="466344" y="157734"/>
                  </a:lnTo>
                  <a:lnTo>
                    <a:pt x="464820" y="159258"/>
                  </a:lnTo>
                  <a:lnTo>
                    <a:pt x="466344" y="160782"/>
                  </a:lnTo>
                  <a:lnTo>
                    <a:pt x="467868" y="159258"/>
                  </a:lnTo>
                  <a:close/>
                </a:path>
                <a:path w="467994" h="227964">
                  <a:moveTo>
                    <a:pt x="467868" y="153162"/>
                  </a:moveTo>
                  <a:lnTo>
                    <a:pt x="466344" y="151638"/>
                  </a:lnTo>
                  <a:lnTo>
                    <a:pt x="464820" y="153162"/>
                  </a:lnTo>
                  <a:lnTo>
                    <a:pt x="466344" y="154686"/>
                  </a:lnTo>
                  <a:lnTo>
                    <a:pt x="467868" y="153162"/>
                  </a:lnTo>
                  <a:close/>
                </a:path>
                <a:path w="467994" h="227964">
                  <a:moveTo>
                    <a:pt x="467868" y="147066"/>
                  </a:moveTo>
                  <a:lnTo>
                    <a:pt x="466344" y="145542"/>
                  </a:lnTo>
                  <a:lnTo>
                    <a:pt x="464820" y="147066"/>
                  </a:lnTo>
                  <a:lnTo>
                    <a:pt x="466344" y="148590"/>
                  </a:lnTo>
                  <a:lnTo>
                    <a:pt x="467868" y="147066"/>
                  </a:lnTo>
                  <a:close/>
                </a:path>
                <a:path w="467994" h="227964">
                  <a:moveTo>
                    <a:pt x="467868" y="140970"/>
                  </a:moveTo>
                  <a:lnTo>
                    <a:pt x="466344" y="139446"/>
                  </a:lnTo>
                  <a:lnTo>
                    <a:pt x="464820" y="140970"/>
                  </a:lnTo>
                  <a:lnTo>
                    <a:pt x="466344" y="142494"/>
                  </a:lnTo>
                  <a:lnTo>
                    <a:pt x="467868" y="140970"/>
                  </a:lnTo>
                  <a:close/>
                </a:path>
                <a:path w="467994" h="227964">
                  <a:moveTo>
                    <a:pt x="467868" y="134874"/>
                  </a:moveTo>
                  <a:lnTo>
                    <a:pt x="466344" y="133350"/>
                  </a:lnTo>
                  <a:lnTo>
                    <a:pt x="464820" y="134874"/>
                  </a:lnTo>
                  <a:lnTo>
                    <a:pt x="466344" y="136398"/>
                  </a:lnTo>
                  <a:lnTo>
                    <a:pt x="467868" y="134874"/>
                  </a:lnTo>
                  <a:close/>
                </a:path>
                <a:path w="467994" h="227964">
                  <a:moveTo>
                    <a:pt x="467868" y="128778"/>
                  </a:moveTo>
                  <a:lnTo>
                    <a:pt x="466344" y="127254"/>
                  </a:lnTo>
                  <a:lnTo>
                    <a:pt x="464820" y="128778"/>
                  </a:lnTo>
                  <a:lnTo>
                    <a:pt x="466344" y="130302"/>
                  </a:lnTo>
                  <a:lnTo>
                    <a:pt x="467868" y="128778"/>
                  </a:lnTo>
                  <a:close/>
                </a:path>
                <a:path w="467994" h="227964">
                  <a:moveTo>
                    <a:pt x="467868" y="122682"/>
                  </a:moveTo>
                  <a:lnTo>
                    <a:pt x="466344" y="121158"/>
                  </a:lnTo>
                  <a:lnTo>
                    <a:pt x="464820" y="122682"/>
                  </a:lnTo>
                  <a:lnTo>
                    <a:pt x="466344" y="124206"/>
                  </a:lnTo>
                  <a:lnTo>
                    <a:pt x="467868" y="122682"/>
                  </a:lnTo>
                  <a:close/>
                </a:path>
                <a:path w="467994" h="227964">
                  <a:moveTo>
                    <a:pt x="467868" y="116586"/>
                  </a:moveTo>
                  <a:lnTo>
                    <a:pt x="466344" y="115062"/>
                  </a:lnTo>
                  <a:lnTo>
                    <a:pt x="464820" y="116586"/>
                  </a:lnTo>
                  <a:lnTo>
                    <a:pt x="466344" y="118110"/>
                  </a:lnTo>
                  <a:lnTo>
                    <a:pt x="467868" y="116586"/>
                  </a:lnTo>
                  <a:close/>
                </a:path>
                <a:path w="467994" h="227964">
                  <a:moveTo>
                    <a:pt x="467868" y="111252"/>
                  </a:moveTo>
                  <a:lnTo>
                    <a:pt x="466344" y="109728"/>
                  </a:lnTo>
                  <a:lnTo>
                    <a:pt x="464820" y="111252"/>
                  </a:lnTo>
                  <a:lnTo>
                    <a:pt x="466344" y="112776"/>
                  </a:lnTo>
                  <a:lnTo>
                    <a:pt x="467868" y="111252"/>
                  </a:lnTo>
                  <a:close/>
                </a:path>
                <a:path w="467994" h="227964">
                  <a:moveTo>
                    <a:pt x="467868" y="105156"/>
                  </a:moveTo>
                  <a:lnTo>
                    <a:pt x="466344" y="103632"/>
                  </a:lnTo>
                  <a:lnTo>
                    <a:pt x="464820" y="105156"/>
                  </a:lnTo>
                  <a:lnTo>
                    <a:pt x="466344" y="106680"/>
                  </a:lnTo>
                  <a:lnTo>
                    <a:pt x="467868" y="105156"/>
                  </a:lnTo>
                  <a:close/>
                </a:path>
                <a:path w="467994" h="227964">
                  <a:moveTo>
                    <a:pt x="467868" y="99060"/>
                  </a:moveTo>
                  <a:lnTo>
                    <a:pt x="466344" y="97536"/>
                  </a:lnTo>
                  <a:lnTo>
                    <a:pt x="464820" y="99060"/>
                  </a:lnTo>
                  <a:lnTo>
                    <a:pt x="466344" y="100584"/>
                  </a:lnTo>
                  <a:lnTo>
                    <a:pt x="467868" y="99060"/>
                  </a:lnTo>
                  <a:close/>
                </a:path>
                <a:path w="467994" h="227964">
                  <a:moveTo>
                    <a:pt x="467868" y="92964"/>
                  </a:moveTo>
                  <a:lnTo>
                    <a:pt x="466344" y="91440"/>
                  </a:lnTo>
                  <a:lnTo>
                    <a:pt x="464820" y="92964"/>
                  </a:lnTo>
                  <a:lnTo>
                    <a:pt x="466344" y="94488"/>
                  </a:lnTo>
                  <a:lnTo>
                    <a:pt x="467868" y="92964"/>
                  </a:lnTo>
                  <a:close/>
                </a:path>
                <a:path w="467994" h="227964">
                  <a:moveTo>
                    <a:pt x="467868" y="86868"/>
                  </a:moveTo>
                  <a:lnTo>
                    <a:pt x="466344" y="85344"/>
                  </a:lnTo>
                  <a:lnTo>
                    <a:pt x="464820" y="86868"/>
                  </a:lnTo>
                  <a:lnTo>
                    <a:pt x="466344" y="88392"/>
                  </a:lnTo>
                  <a:lnTo>
                    <a:pt x="467868" y="86868"/>
                  </a:lnTo>
                  <a:close/>
                </a:path>
                <a:path w="467994" h="227964">
                  <a:moveTo>
                    <a:pt x="467868" y="80772"/>
                  </a:moveTo>
                  <a:lnTo>
                    <a:pt x="466344" y="79248"/>
                  </a:lnTo>
                  <a:lnTo>
                    <a:pt x="464820" y="80772"/>
                  </a:lnTo>
                  <a:lnTo>
                    <a:pt x="466344" y="82296"/>
                  </a:lnTo>
                  <a:lnTo>
                    <a:pt x="467868" y="80772"/>
                  </a:lnTo>
                  <a:close/>
                </a:path>
                <a:path w="467994" h="227964">
                  <a:moveTo>
                    <a:pt x="467868" y="74676"/>
                  </a:moveTo>
                  <a:lnTo>
                    <a:pt x="466344" y="73152"/>
                  </a:lnTo>
                  <a:lnTo>
                    <a:pt x="464820" y="74676"/>
                  </a:lnTo>
                  <a:lnTo>
                    <a:pt x="466344" y="76200"/>
                  </a:lnTo>
                  <a:lnTo>
                    <a:pt x="467868" y="74676"/>
                  </a:lnTo>
                  <a:close/>
                </a:path>
                <a:path w="467994" h="227964">
                  <a:moveTo>
                    <a:pt x="467868" y="68580"/>
                  </a:moveTo>
                  <a:lnTo>
                    <a:pt x="466344" y="67056"/>
                  </a:lnTo>
                  <a:lnTo>
                    <a:pt x="464820" y="68580"/>
                  </a:lnTo>
                  <a:lnTo>
                    <a:pt x="466344" y="70104"/>
                  </a:lnTo>
                  <a:lnTo>
                    <a:pt x="467868" y="68580"/>
                  </a:lnTo>
                  <a:close/>
                </a:path>
                <a:path w="467994" h="227964">
                  <a:moveTo>
                    <a:pt x="467868" y="62484"/>
                  </a:moveTo>
                  <a:lnTo>
                    <a:pt x="466344" y="60960"/>
                  </a:lnTo>
                  <a:lnTo>
                    <a:pt x="464820" y="62484"/>
                  </a:lnTo>
                  <a:lnTo>
                    <a:pt x="466344" y="64008"/>
                  </a:lnTo>
                  <a:lnTo>
                    <a:pt x="467868" y="62484"/>
                  </a:lnTo>
                  <a:close/>
                </a:path>
                <a:path w="467994" h="227964">
                  <a:moveTo>
                    <a:pt x="467868" y="56388"/>
                  </a:moveTo>
                  <a:lnTo>
                    <a:pt x="466344" y="54864"/>
                  </a:lnTo>
                  <a:lnTo>
                    <a:pt x="464820" y="56388"/>
                  </a:lnTo>
                  <a:lnTo>
                    <a:pt x="466344" y="57912"/>
                  </a:lnTo>
                  <a:lnTo>
                    <a:pt x="467868" y="56388"/>
                  </a:lnTo>
                  <a:close/>
                </a:path>
                <a:path w="467994" h="227964">
                  <a:moveTo>
                    <a:pt x="467868" y="50292"/>
                  </a:moveTo>
                  <a:lnTo>
                    <a:pt x="466344" y="48768"/>
                  </a:lnTo>
                  <a:lnTo>
                    <a:pt x="464820" y="50292"/>
                  </a:lnTo>
                  <a:lnTo>
                    <a:pt x="466344" y="51816"/>
                  </a:lnTo>
                  <a:lnTo>
                    <a:pt x="467868" y="50292"/>
                  </a:lnTo>
                  <a:close/>
                </a:path>
                <a:path w="467994" h="227964">
                  <a:moveTo>
                    <a:pt x="467868" y="44196"/>
                  </a:moveTo>
                  <a:lnTo>
                    <a:pt x="466344" y="42672"/>
                  </a:lnTo>
                  <a:lnTo>
                    <a:pt x="464820" y="44196"/>
                  </a:lnTo>
                  <a:lnTo>
                    <a:pt x="466344" y="45720"/>
                  </a:lnTo>
                  <a:lnTo>
                    <a:pt x="467868" y="44196"/>
                  </a:lnTo>
                  <a:close/>
                </a:path>
                <a:path w="467994" h="227964">
                  <a:moveTo>
                    <a:pt x="467868" y="38100"/>
                  </a:moveTo>
                  <a:lnTo>
                    <a:pt x="466344" y="36576"/>
                  </a:lnTo>
                  <a:lnTo>
                    <a:pt x="464820" y="38100"/>
                  </a:lnTo>
                  <a:lnTo>
                    <a:pt x="466344" y="39624"/>
                  </a:lnTo>
                  <a:lnTo>
                    <a:pt x="467868" y="38100"/>
                  </a:lnTo>
                  <a:close/>
                </a:path>
                <a:path w="467994" h="227964">
                  <a:moveTo>
                    <a:pt x="467868" y="32004"/>
                  </a:moveTo>
                  <a:lnTo>
                    <a:pt x="466344" y="30480"/>
                  </a:lnTo>
                  <a:lnTo>
                    <a:pt x="464820" y="32004"/>
                  </a:lnTo>
                  <a:lnTo>
                    <a:pt x="466344" y="33528"/>
                  </a:lnTo>
                  <a:lnTo>
                    <a:pt x="467868" y="32004"/>
                  </a:lnTo>
                  <a:close/>
                </a:path>
                <a:path w="467994" h="227964">
                  <a:moveTo>
                    <a:pt x="467868" y="25908"/>
                  </a:moveTo>
                  <a:lnTo>
                    <a:pt x="466344" y="24384"/>
                  </a:lnTo>
                  <a:lnTo>
                    <a:pt x="464820" y="25908"/>
                  </a:lnTo>
                  <a:lnTo>
                    <a:pt x="466344" y="27432"/>
                  </a:lnTo>
                  <a:lnTo>
                    <a:pt x="467868" y="25908"/>
                  </a:lnTo>
                  <a:close/>
                </a:path>
                <a:path w="467994" h="227964">
                  <a:moveTo>
                    <a:pt x="467868" y="19812"/>
                  </a:moveTo>
                  <a:lnTo>
                    <a:pt x="466344" y="18288"/>
                  </a:lnTo>
                  <a:lnTo>
                    <a:pt x="464820" y="19812"/>
                  </a:lnTo>
                  <a:lnTo>
                    <a:pt x="466344" y="21336"/>
                  </a:lnTo>
                  <a:lnTo>
                    <a:pt x="467868" y="19812"/>
                  </a:lnTo>
                  <a:close/>
                </a:path>
                <a:path w="467994" h="227964">
                  <a:moveTo>
                    <a:pt x="467868" y="13716"/>
                  </a:moveTo>
                  <a:lnTo>
                    <a:pt x="466344" y="12192"/>
                  </a:lnTo>
                  <a:lnTo>
                    <a:pt x="464820" y="13716"/>
                  </a:lnTo>
                  <a:lnTo>
                    <a:pt x="466344" y="15240"/>
                  </a:lnTo>
                  <a:lnTo>
                    <a:pt x="467868" y="13716"/>
                  </a:lnTo>
                  <a:close/>
                </a:path>
                <a:path w="467994" h="227964">
                  <a:moveTo>
                    <a:pt x="467868" y="7620"/>
                  </a:moveTo>
                  <a:lnTo>
                    <a:pt x="466344" y="6096"/>
                  </a:lnTo>
                  <a:lnTo>
                    <a:pt x="464820" y="7620"/>
                  </a:lnTo>
                  <a:lnTo>
                    <a:pt x="466344" y="9144"/>
                  </a:lnTo>
                  <a:lnTo>
                    <a:pt x="467868" y="7620"/>
                  </a:lnTo>
                  <a:close/>
                </a:path>
                <a:path w="467994" h="227964">
                  <a:moveTo>
                    <a:pt x="467868" y="1524"/>
                  </a:moveTo>
                  <a:lnTo>
                    <a:pt x="466344" y="0"/>
                  </a:lnTo>
                  <a:lnTo>
                    <a:pt x="464820" y="1524"/>
                  </a:lnTo>
                  <a:lnTo>
                    <a:pt x="466344" y="3048"/>
                  </a:lnTo>
                  <a:lnTo>
                    <a:pt x="46786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1338833" y="5111096"/>
            <a:ext cx="69850" cy="4616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000" spc="-50" dirty="0">
                <a:latin typeface="Symbol"/>
                <a:cs typeface="Symbol"/>
              </a:rPr>
              <a:t></a:t>
            </a:r>
            <a:endParaRPr sz="1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sz="1000" spc="-50" dirty="0">
                <a:latin typeface="Symbol"/>
                <a:cs typeface="Symbol"/>
              </a:rPr>
              <a:t>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511808" y="5399020"/>
            <a:ext cx="44450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50" spc="-50" dirty="0">
                <a:latin typeface="Arial MT"/>
                <a:cs typeface="Arial MT"/>
              </a:rPr>
              <a:t>5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88238" y="5466076"/>
            <a:ext cx="2619375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25"/>
              </a:spcBef>
            </a:pPr>
            <a:r>
              <a:rPr sz="650" spc="-50" dirty="0">
                <a:latin typeface="Arial MT"/>
                <a:cs typeface="Arial MT"/>
              </a:rPr>
              <a:t>3</a:t>
            </a:r>
            <a:endParaRPr sz="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65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750" b="1" spc="-10" dirty="0">
                <a:solidFill>
                  <a:srgbClr val="0000FF"/>
                </a:solidFill>
                <a:latin typeface="Arial"/>
                <a:cs typeface="Arial"/>
              </a:rPr>
              <a:t>NOTE:</a:t>
            </a:r>
            <a:endParaRPr sz="750">
              <a:latin typeface="Arial"/>
              <a:cs typeface="Arial"/>
            </a:endParaRPr>
          </a:p>
          <a:p>
            <a:pPr marL="25400" marR="30480">
              <a:lnSpc>
                <a:spcPct val="101299"/>
              </a:lnSpc>
              <a:spcBef>
                <a:spcPts val="5"/>
              </a:spcBef>
            </a:pPr>
            <a:r>
              <a:rPr sz="750" dirty="0">
                <a:latin typeface="Arial MT"/>
                <a:cs typeface="Arial MT"/>
              </a:rPr>
              <a:t>The</a:t>
            </a:r>
            <a:r>
              <a:rPr sz="750" spc="1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same</a:t>
            </a:r>
            <a:r>
              <a:rPr sz="750" spc="1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feasible</a:t>
            </a:r>
            <a:r>
              <a:rPr sz="750" spc="1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schedule</a:t>
            </a:r>
            <a:r>
              <a:rPr sz="750" spc="1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1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obtained</a:t>
            </a:r>
            <a:r>
              <a:rPr sz="750" spc="1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by</a:t>
            </a:r>
            <a:r>
              <a:rPr sz="750" spc="15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splitting</a:t>
            </a:r>
            <a:r>
              <a:rPr sz="750" spc="185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750" baseline="-22222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750" spc="337" baseline="-2222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in</a:t>
            </a:r>
            <a:r>
              <a:rPr sz="750" dirty="0">
                <a:latin typeface="Arial MT"/>
                <a:cs typeface="Arial MT"/>
              </a:rPr>
              <a:t> two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non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preemptive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chuncks: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q</a:t>
            </a:r>
            <a:r>
              <a:rPr sz="750" baseline="-22222" dirty="0">
                <a:latin typeface="Arial MT"/>
                <a:cs typeface="Arial MT"/>
              </a:rPr>
              <a:t>31</a:t>
            </a:r>
            <a:r>
              <a:rPr sz="750" spc="120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2,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q</a:t>
            </a:r>
            <a:r>
              <a:rPr sz="750" baseline="-22222" dirty="0">
                <a:latin typeface="Arial MT"/>
                <a:cs typeface="Arial MT"/>
              </a:rPr>
              <a:t>32</a:t>
            </a:r>
            <a:r>
              <a:rPr sz="750" spc="127" baseline="-22222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=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3</a:t>
            </a:r>
            <a:r>
              <a:rPr sz="750" dirty="0">
                <a:latin typeface="Arial MT"/>
                <a:cs typeface="Arial MT"/>
              </a:rPr>
              <a:t> 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6" name="object 156"/>
          <p:cNvGrpSpPr/>
          <p:nvPr/>
        </p:nvGrpSpPr>
        <p:grpSpPr>
          <a:xfrm>
            <a:off x="4352544" y="4776152"/>
            <a:ext cx="2296795" cy="549275"/>
            <a:chOff x="4352544" y="4776152"/>
            <a:chExt cx="2296795" cy="549275"/>
          </a:xfrm>
        </p:grpSpPr>
        <p:sp>
          <p:nvSpPr>
            <p:cNvPr id="157" name="object 157"/>
            <p:cNvSpPr/>
            <p:nvPr/>
          </p:nvSpPr>
          <p:spPr>
            <a:xfrm>
              <a:off x="5535168" y="4891278"/>
              <a:ext cx="113664" cy="60960"/>
            </a:xfrm>
            <a:custGeom>
              <a:avLst/>
              <a:gdLst/>
              <a:ahLst/>
              <a:cxnLst/>
              <a:rect l="l" t="t" r="r" b="b"/>
              <a:pathLst>
                <a:path w="113664" h="60960">
                  <a:moveTo>
                    <a:pt x="113537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13537" y="60960"/>
                  </a:lnTo>
                  <a:lnTo>
                    <a:pt x="11353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357116" y="4889753"/>
              <a:ext cx="2292350" cy="64135"/>
            </a:xfrm>
            <a:custGeom>
              <a:avLst/>
              <a:gdLst/>
              <a:ahLst/>
              <a:cxnLst/>
              <a:rect l="l" t="t" r="r" b="b"/>
              <a:pathLst>
                <a:path w="2292350" h="64135">
                  <a:moveTo>
                    <a:pt x="2292083" y="60960"/>
                  </a:moveTo>
                  <a:lnTo>
                    <a:pt x="1293114" y="60960"/>
                  </a:lnTo>
                  <a:lnTo>
                    <a:pt x="1293114" y="3048"/>
                  </a:lnTo>
                  <a:lnTo>
                    <a:pt x="1293114" y="1524"/>
                  </a:lnTo>
                  <a:lnTo>
                    <a:pt x="1293114" y="0"/>
                  </a:lnTo>
                  <a:lnTo>
                    <a:pt x="1290066" y="0"/>
                  </a:lnTo>
                  <a:lnTo>
                    <a:pt x="1290066" y="3048"/>
                  </a:lnTo>
                  <a:lnTo>
                    <a:pt x="1290066" y="60960"/>
                  </a:lnTo>
                  <a:lnTo>
                    <a:pt x="1179576" y="60960"/>
                  </a:lnTo>
                  <a:lnTo>
                    <a:pt x="1179576" y="3048"/>
                  </a:lnTo>
                  <a:lnTo>
                    <a:pt x="1290066" y="3048"/>
                  </a:lnTo>
                  <a:lnTo>
                    <a:pt x="1290066" y="0"/>
                  </a:lnTo>
                  <a:lnTo>
                    <a:pt x="1176528" y="0"/>
                  </a:lnTo>
                  <a:lnTo>
                    <a:pt x="1176528" y="60960"/>
                  </a:lnTo>
                  <a:lnTo>
                    <a:pt x="0" y="60960"/>
                  </a:lnTo>
                  <a:lnTo>
                    <a:pt x="0" y="64008"/>
                  </a:lnTo>
                  <a:lnTo>
                    <a:pt x="1176528" y="64008"/>
                  </a:lnTo>
                  <a:lnTo>
                    <a:pt x="1293114" y="64008"/>
                  </a:lnTo>
                  <a:lnTo>
                    <a:pt x="2292083" y="64008"/>
                  </a:lnTo>
                  <a:lnTo>
                    <a:pt x="2292083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476750" y="4782312"/>
              <a:ext cx="24765" cy="170180"/>
            </a:xfrm>
            <a:custGeom>
              <a:avLst/>
              <a:gdLst/>
              <a:ahLst/>
              <a:cxnLst/>
              <a:rect l="l" t="t" r="r" b="b"/>
              <a:pathLst>
                <a:path w="24764" h="170179">
                  <a:moveTo>
                    <a:pt x="15239" y="36575"/>
                  </a:moveTo>
                  <a:lnTo>
                    <a:pt x="9143" y="36575"/>
                  </a:lnTo>
                  <a:lnTo>
                    <a:pt x="9143" y="169925"/>
                  </a:lnTo>
                  <a:lnTo>
                    <a:pt x="15239" y="169925"/>
                  </a:lnTo>
                  <a:lnTo>
                    <a:pt x="15239" y="36575"/>
                  </a:lnTo>
                  <a:close/>
                </a:path>
                <a:path w="24764" h="170179">
                  <a:moveTo>
                    <a:pt x="12191" y="0"/>
                  </a:moveTo>
                  <a:lnTo>
                    <a:pt x="0" y="40386"/>
                  </a:lnTo>
                  <a:lnTo>
                    <a:pt x="9143" y="40386"/>
                  </a:lnTo>
                  <a:lnTo>
                    <a:pt x="9143" y="36575"/>
                  </a:lnTo>
                  <a:lnTo>
                    <a:pt x="23233" y="36575"/>
                  </a:lnTo>
                  <a:lnTo>
                    <a:pt x="12191" y="0"/>
                  </a:lnTo>
                  <a:close/>
                </a:path>
                <a:path w="24764" h="170179">
                  <a:moveTo>
                    <a:pt x="23233" y="36575"/>
                  </a:moveTo>
                  <a:lnTo>
                    <a:pt x="15239" y="36575"/>
                  </a:lnTo>
                  <a:lnTo>
                    <a:pt x="15239" y="40386"/>
                  </a:lnTo>
                  <a:lnTo>
                    <a:pt x="24384" y="40386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547066" y="4782311"/>
              <a:ext cx="24130" cy="169545"/>
            </a:xfrm>
            <a:custGeom>
              <a:avLst/>
              <a:gdLst/>
              <a:ahLst/>
              <a:cxnLst/>
              <a:rect l="l" t="t" r="r" b="b"/>
              <a:pathLst>
                <a:path w="24129" h="169545">
                  <a:moveTo>
                    <a:pt x="23660" y="129540"/>
                  </a:moveTo>
                  <a:lnTo>
                    <a:pt x="14516" y="129540"/>
                  </a:lnTo>
                  <a:lnTo>
                    <a:pt x="14516" y="0"/>
                  </a:lnTo>
                  <a:lnTo>
                    <a:pt x="8407" y="0"/>
                  </a:lnTo>
                  <a:lnTo>
                    <a:pt x="8407" y="130048"/>
                  </a:lnTo>
                  <a:lnTo>
                    <a:pt x="0" y="130048"/>
                  </a:lnTo>
                  <a:lnTo>
                    <a:pt x="0" y="133858"/>
                  </a:lnTo>
                  <a:lnTo>
                    <a:pt x="5943" y="133858"/>
                  </a:lnTo>
                  <a:lnTo>
                    <a:pt x="5943" y="169418"/>
                  </a:lnTo>
                  <a:lnTo>
                    <a:pt x="16979" y="169418"/>
                  </a:lnTo>
                  <a:lnTo>
                    <a:pt x="16979" y="133858"/>
                  </a:lnTo>
                  <a:lnTo>
                    <a:pt x="8407" y="133858"/>
                  </a:lnTo>
                  <a:lnTo>
                    <a:pt x="8407" y="133350"/>
                  </a:lnTo>
                  <a:lnTo>
                    <a:pt x="14516" y="133350"/>
                  </a:lnTo>
                  <a:lnTo>
                    <a:pt x="22504" y="133350"/>
                  </a:lnTo>
                  <a:lnTo>
                    <a:pt x="23660" y="1295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533644" y="4777740"/>
              <a:ext cx="3175" cy="12700"/>
            </a:xfrm>
            <a:custGeom>
              <a:avLst/>
              <a:gdLst/>
              <a:ahLst/>
              <a:cxnLst/>
              <a:rect l="l" t="t" r="r" b="b"/>
              <a:pathLst>
                <a:path w="3175" h="12700">
                  <a:moveTo>
                    <a:pt x="304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047" y="12191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535167" y="4799076"/>
              <a:ext cx="0" cy="521970"/>
            </a:xfrm>
            <a:custGeom>
              <a:avLst/>
              <a:gdLst/>
              <a:ahLst/>
              <a:cxnLst/>
              <a:rect l="l" t="t" r="r" b="b"/>
              <a:pathLst>
                <a:path h="521970">
                  <a:moveTo>
                    <a:pt x="0" y="0"/>
                  </a:moveTo>
                  <a:lnTo>
                    <a:pt x="0" y="521969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352544" y="4829555"/>
              <a:ext cx="2296795" cy="495300"/>
            </a:xfrm>
            <a:custGeom>
              <a:avLst/>
              <a:gdLst/>
              <a:ahLst/>
              <a:cxnLst/>
              <a:rect l="l" t="t" r="r" b="b"/>
              <a:pathLst>
                <a:path w="2296795" h="495300">
                  <a:moveTo>
                    <a:pt x="137922" y="122682"/>
                  </a:moveTo>
                  <a:lnTo>
                    <a:pt x="134874" y="122682"/>
                  </a:lnTo>
                  <a:lnTo>
                    <a:pt x="134874" y="146304"/>
                  </a:lnTo>
                  <a:lnTo>
                    <a:pt x="137922" y="146304"/>
                  </a:lnTo>
                  <a:lnTo>
                    <a:pt x="137922" y="122682"/>
                  </a:lnTo>
                  <a:close/>
                </a:path>
                <a:path w="2296795" h="495300">
                  <a:moveTo>
                    <a:pt x="1182624" y="16002"/>
                  </a:moveTo>
                  <a:lnTo>
                    <a:pt x="1165021" y="10668"/>
                  </a:lnTo>
                  <a:lnTo>
                    <a:pt x="1132332" y="762"/>
                  </a:lnTo>
                  <a:lnTo>
                    <a:pt x="1132078" y="10668"/>
                  </a:lnTo>
                  <a:lnTo>
                    <a:pt x="186690" y="9918"/>
                  </a:lnTo>
                  <a:lnTo>
                    <a:pt x="186690" y="0"/>
                  </a:lnTo>
                  <a:lnTo>
                    <a:pt x="136398" y="15240"/>
                  </a:lnTo>
                  <a:lnTo>
                    <a:pt x="186690" y="30480"/>
                  </a:lnTo>
                  <a:lnTo>
                    <a:pt x="186690" y="20574"/>
                  </a:lnTo>
                  <a:lnTo>
                    <a:pt x="1131824" y="20574"/>
                  </a:lnTo>
                  <a:lnTo>
                    <a:pt x="1131570" y="30480"/>
                  </a:lnTo>
                  <a:lnTo>
                    <a:pt x="1166495" y="20574"/>
                  </a:lnTo>
                  <a:lnTo>
                    <a:pt x="1182624" y="16002"/>
                  </a:lnTo>
                  <a:close/>
                </a:path>
                <a:path w="2296795" h="495300">
                  <a:moveTo>
                    <a:pt x="2296668" y="492264"/>
                  </a:moveTo>
                  <a:lnTo>
                    <a:pt x="0" y="492264"/>
                  </a:lnTo>
                  <a:lnTo>
                    <a:pt x="0" y="495300"/>
                  </a:lnTo>
                  <a:lnTo>
                    <a:pt x="2296668" y="495300"/>
                  </a:lnTo>
                  <a:lnTo>
                    <a:pt x="2296668" y="492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488942" y="5114543"/>
              <a:ext cx="1864995" cy="144780"/>
            </a:xfrm>
            <a:custGeom>
              <a:avLst/>
              <a:gdLst/>
              <a:ahLst/>
              <a:cxnLst/>
              <a:rect l="l" t="t" r="r" b="b"/>
              <a:pathLst>
                <a:path w="1864995" h="144779">
                  <a:moveTo>
                    <a:pt x="1046226" y="136398"/>
                  </a:moveTo>
                  <a:lnTo>
                    <a:pt x="0" y="136398"/>
                  </a:lnTo>
                  <a:lnTo>
                    <a:pt x="0" y="144780"/>
                  </a:lnTo>
                  <a:lnTo>
                    <a:pt x="1046226" y="144780"/>
                  </a:lnTo>
                  <a:lnTo>
                    <a:pt x="1046226" y="136398"/>
                  </a:lnTo>
                  <a:close/>
                </a:path>
                <a:path w="1864995" h="144779">
                  <a:moveTo>
                    <a:pt x="1864614" y="0"/>
                  </a:moveTo>
                  <a:lnTo>
                    <a:pt x="1046226" y="0"/>
                  </a:lnTo>
                  <a:lnTo>
                    <a:pt x="1046226" y="8382"/>
                  </a:lnTo>
                  <a:lnTo>
                    <a:pt x="1864614" y="8382"/>
                  </a:lnTo>
                  <a:lnTo>
                    <a:pt x="18646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488942" y="4981956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h="330835">
                  <a:moveTo>
                    <a:pt x="0" y="0"/>
                  </a:moveTo>
                  <a:lnTo>
                    <a:pt x="0" y="330707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352544" y="5025389"/>
              <a:ext cx="138430" cy="298450"/>
            </a:xfrm>
            <a:custGeom>
              <a:avLst/>
              <a:gdLst/>
              <a:ahLst/>
              <a:cxnLst/>
              <a:rect l="l" t="t" r="r" b="b"/>
              <a:pathLst>
                <a:path w="138429" h="298450">
                  <a:moveTo>
                    <a:pt x="31242" y="24384"/>
                  </a:moveTo>
                  <a:lnTo>
                    <a:pt x="29921" y="20586"/>
                  </a:lnTo>
                  <a:lnTo>
                    <a:pt x="22860" y="0"/>
                  </a:lnTo>
                  <a:lnTo>
                    <a:pt x="15240" y="24384"/>
                  </a:lnTo>
                  <a:lnTo>
                    <a:pt x="20561" y="24384"/>
                  </a:lnTo>
                  <a:lnTo>
                    <a:pt x="20561" y="91452"/>
                  </a:lnTo>
                  <a:lnTo>
                    <a:pt x="0" y="91452"/>
                  </a:lnTo>
                  <a:lnTo>
                    <a:pt x="0" y="94488"/>
                  </a:lnTo>
                  <a:lnTo>
                    <a:pt x="20561" y="94488"/>
                  </a:lnTo>
                  <a:lnTo>
                    <a:pt x="20561" y="227850"/>
                  </a:lnTo>
                  <a:lnTo>
                    <a:pt x="0" y="227850"/>
                  </a:lnTo>
                  <a:lnTo>
                    <a:pt x="0" y="230886"/>
                  </a:lnTo>
                  <a:lnTo>
                    <a:pt x="20561" y="230886"/>
                  </a:lnTo>
                  <a:lnTo>
                    <a:pt x="20561" y="297942"/>
                  </a:lnTo>
                  <a:lnTo>
                    <a:pt x="25146" y="297942"/>
                  </a:lnTo>
                  <a:lnTo>
                    <a:pt x="25146" y="24384"/>
                  </a:lnTo>
                  <a:lnTo>
                    <a:pt x="31242" y="24384"/>
                  </a:lnTo>
                  <a:close/>
                </a:path>
                <a:path w="138429" h="298450">
                  <a:moveTo>
                    <a:pt x="137922" y="296418"/>
                  </a:moveTo>
                  <a:lnTo>
                    <a:pt x="134874" y="296418"/>
                  </a:lnTo>
                  <a:lnTo>
                    <a:pt x="134874" y="297942"/>
                  </a:lnTo>
                  <a:lnTo>
                    <a:pt x="137922" y="297942"/>
                  </a:lnTo>
                  <a:lnTo>
                    <a:pt x="137922" y="296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53555" y="4777740"/>
              <a:ext cx="0" cy="542925"/>
            </a:xfrm>
            <a:custGeom>
              <a:avLst/>
              <a:gdLst/>
              <a:ahLst/>
              <a:cxnLst/>
              <a:rect l="l" t="t" r="r" b="b"/>
              <a:pathLst>
                <a:path h="542925">
                  <a:moveTo>
                    <a:pt x="0" y="0"/>
                  </a:moveTo>
                  <a:lnTo>
                    <a:pt x="0" y="542543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3555" y="5250942"/>
              <a:ext cx="227965" cy="8890"/>
            </a:xfrm>
            <a:custGeom>
              <a:avLst/>
              <a:gdLst/>
              <a:ahLst/>
              <a:cxnLst/>
              <a:rect l="l" t="t" r="r" b="b"/>
              <a:pathLst>
                <a:path w="227965" h="8889">
                  <a:moveTo>
                    <a:pt x="227838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27838" y="8382"/>
                  </a:lnTo>
                  <a:lnTo>
                    <a:pt x="2278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49339" y="4891278"/>
              <a:ext cx="204470" cy="60960"/>
            </a:xfrm>
            <a:custGeom>
              <a:avLst/>
              <a:gdLst/>
              <a:ahLst/>
              <a:cxnLst/>
              <a:rect l="l" t="t" r="r" b="b"/>
              <a:pathLst>
                <a:path w="204470" h="60960">
                  <a:moveTo>
                    <a:pt x="204215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204215" y="60960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47816" y="4889754"/>
              <a:ext cx="207645" cy="64135"/>
            </a:xfrm>
            <a:custGeom>
              <a:avLst/>
              <a:gdLst/>
              <a:ahLst/>
              <a:cxnLst/>
              <a:rect l="l" t="t" r="r" b="b"/>
              <a:pathLst>
                <a:path w="207645" h="64135">
                  <a:moveTo>
                    <a:pt x="207263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207263" y="64008"/>
                  </a:lnTo>
                  <a:lnTo>
                    <a:pt x="207263" y="62484"/>
                  </a:lnTo>
                  <a:lnTo>
                    <a:pt x="3048" y="62484"/>
                  </a:lnTo>
                  <a:lnTo>
                    <a:pt x="1524" y="60960"/>
                  </a:lnTo>
                  <a:lnTo>
                    <a:pt x="3048" y="609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7263" y="1524"/>
                  </a:lnTo>
                  <a:lnTo>
                    <a:pt x="207263" y="0"/>
                  </a:lnTo>
                  <a:close/>
                </a:path>
                <a:path w="207645" h="64135">
                  <a:moveTo>
                    <a:pt x="3048" y="60960"/>
                  </a:moveTo>
                  <a:lnTo>
                    <a:pt x="1524" y="60960"/>
                  </a:lnTo>
                  <a:lnTo>
                    <a:pt x="3048" y="62484"/>
                  </a:lnTo>
                  <a:lnTo>
                    <a:pt x="3048" y="60960"/>
                  </a:lnTo>
                  <a:close/>
                </a:path>
                <a:path w="207645" h="64135">
                  <a:moveTo>
                    <a:pt x="204216" y="60960"/>
                  </a:moveTo>
                  <a:lnTo>
                    <a:pt x="3048" y="60960"/>
                  </a:lnTo>
                  <a:lnTo>
                    <a:pt x="3048" y="62484"/>
                  </a:lnTo>
                  <a:lnTo>
                    <a:pt x="204216" y="62484"/>
                  </a:lnTo>
                  <a:lnTo>
                    <a:pt x="204216" y="60960"/>
                  </a:lnTo>
                  <a:close/>
                </a:path>
                <a:path w="207645" h="64135">
                  <a:moveTo>
                    <a:pt x="204216" y="1524"/>
                  </a:moveTo>
                  <a:lnTo>
                    <a:pt x="204216" y="62484"/>
                  </a:lnTo>
                  <a:lnTo>
                    <a:pt x="205739" y="60960"/>
                  </a:lnTo>
                  <a:lnTo>
                    <a:pt x="207263" y="60960"/>
                  </a:lnTo>
                  <a:lnTo>
                    <a:pt x="207263" y="3048"/>
                  </a:lnTo>
                  <a:lnTo>
                    <a:pt x="205739" y="3048"/>
                  </a:lnTo>
                  <a:lnTo>
                    <a:pt x="204216" y="1524"/>
                  </a:lnTo>
                  <a:close/>
                </a:path>
                <a:path w="207645" h="64135">
                  <a:moveTo>
                    <a:pt x="207263" y="60960"/>
                  </a:moveTo>
                  <a:lnTo>
                    <a:pt x="205739" y="60960"/>
                  </a:lnTo>
                  <a:lnTo>
                    <a:pt x="204216" y="62484"/>
                  </a:lnTo>
                  <a:lnTo>
                    <a:pt x="207263" y="62484"/>
                  </a:lnTo>
                  <a:lnTo>
                    <a:pt x="207263" y="60960"/>
                  </a:lnTo>
                  <a:close/>
                </a:path>
                <a:path w="207645" h="6413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7645" h="64135">
                  <a:moveTo>
                    <a:pt x="20421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4216" y="3048"/>
                  </a:lnTo>
                  <a:lnTo>
                    <a:pt x="204216" y="1524"/>
                  </a:lnTo>
                  <a:close/>
                </a:path>
                <a:path w="207645" h="64135">
                  <a:moveTo>
                    <a:pt x="207263" y="1524"/>
                  </a:moveTo>
                  <a:lnTo>
                    <a:pt x="204216" y="1524"/>
                  </a:lnTo>
                  <a:lnTo>
                    <a:pt x="205739" y="3048"/>
                  </a:lnTo>
                  <a:lnTo>
                    <a:pt x="207263" y="3048"/>
                  </a:lnTo>
                  <a:lnTo>
                    <a:pt x="20726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4171696" y="4752278"/>
            <a:ext cx="168275" cy="565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Arial MT"/>
                <a:cs typeface="Arial MT"/>
              </a:rPr>
              <a:t>i</a:t>
            </a:r>
            <a:endParaRPr sz="975" baseline="-21367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650">
              <a:latin typeface="Arial MT"/>
              <a:cs typeface="Arial MT"/>
            </a:endParaRPr>
          </a:p>
          <a:p>
            <a:pPr marL="62230">
              <a:lnSpc>
                <a:spcPct val="100000"/>
              </a:lnSpc>
            </a:pPr>
            <a:r>
              <a:rPr sz="750" spc="-25" dirty="0">
                <a:latin typeface="Symbol"/>
                <a:cs typeface="Symbol"/>
              </a:rPr>
              <a:t></a:t>
            </a:r>
            <a:r>
              <a:rPr sz="750" spc="-37" baseline="-22222" dirty="0">
                <a:latin typeface="Arial MT"/>
                <a:cs typeface="Arial MT"/>
              </a:rPr>
              <a:t>i</a:t>
            </a:r>
            <a:endParaRPr sz="750" baseline="-22222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355"/>
              </a:spcBef>
            </a:pPr>
            <a:r>
              <a:rPr sz="750" spc="-25" dirty="0">
                <a:latin typeface="Arial MT"/>
                <a:cs typeface="Arial MT"/>
              </a:rPr>
              <a:t>P</a:t>
            </a:r>
            <a:r>
              <a:rPr sz="750" spc="-37" baseline="-22222" dirty="0">
                <a:latin typeface="Arial MT"/>
                <a:cs typeface="Arial MT"/>
              </a:rPr>
              <a:t>i</a:t>
            </a:r>
            <a:endParaRPr sz="750" baseline="-22222">
              <a:latin typeface="Arial MT"/>
              <a:cs typeface="Arial M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5535167" y="4830317"/>
            <a:ext cx="818515" cy="31750"/>
          </a:xfrm>
          <a:custGeom>
            <a:avLst/>
            <a:gdLst/>
            <a:ahLst/>
            <a:cxnLst/>
            <a:rect l="l" t="t" r="r" b="b"/>
            <a:pathLst>
              <a:path w="818514" h="31750">
                <a:moveTo>
                  <a:pt x="768096" y="762"/>
                </a:moveTo>
                <a:lnTo>
                  <a:pt x="768096" y="31242"/>
                </a:lnTo>
                <a:lnTo>
                  <a:pt x="800785" y="21336"/>
                </a:lnTo>
                <a:lnTo>
                  <a:pt x="773430" y="21336"/>
                </a:lnTo>
                <a:lnTo>
                  <a:pt x="773430" y="10668"/>
                </a:lnTo>
                <a:lnTo>
                  <a:pt x="800785" y="10668"/>
                </a:lnTo>
                <a:lnTo>
                  <a:pt x="768096" y="762"/>
                </a:lnTo>
                <a:close/>
              </a:path>
              <a:path w="818514" h="31750">
                <a:moveTo>
                  <a:pt x="50292" y="0"/>
                </a:moveTo>
                <a:lnTo>
                  <a:pt x="0" y="15240"/>
                </a:lnTo>
                <a:lnTo>
                  <a:pt x="50292" y="30480"/>
                </a:lnTo>
                <a:lnTo>
                  <a:pt x="50292" y="20578"/>
                </a:lnTo>
                <a:lnTo>
                  <a:pt x="45720" y="20578"/>
                </a:lnTo>
                <a:lnTo>
                  <a:pt x="45720" y="10668"/>
                </a:lnTo>
                <a:lnTo>
                  <a:pt x="50292" y="10668"/>
                </a:lnTo>
                <a:lnTo>
                  <a:pt x="50292" y="0"/>
                </a:lnTo>
                <a:close/>
              </a:path>
              <a:path w="818514" h="31750">
                <a:moveTo>
                  <a:pt x="768096" y="10668"/>
                </a:moveTo>
                <a:lnTo>
                  <a:pt x="50292" y="10668"/>
                </a:lnTo>
                <a:lnTo>
                  <a:pt x="50292" y="20578"/>
                </a:lnTo>
                <a:lnTo>
                  <a:pt x="773429" y="21336"/>
                </a:lnTo>
                <a:lnTo>
                  <a:pt x="768096" y="21336"/>
                </a:lnTo>
                <a:lnTo>
                  <a:pt x="768096" y="10668"/>
                </a:lnTo>
                <a:close/>
              </a:path>
              <a:path w="818514" h="31750">
                <a:moveTo>
                  <a:pt x="800785" y="10668"/>
                </a:moveTo>
                <a:lnTo>
                  <a:pt x="773430" y="10668"/>
                </a:lnTo>
                <a:lnTo>
                  <a:pt x="773430" y="21336"/>
                </a:lnTo>
                <a:lnTo>
                  <a:pt x="800785" y="21336"/>
                </a:lnTo>
                <a:lnTo>
                  <a:pt x="818388" y="16002"/>
                </a:lnTo>
                <a:lnTo>
                  <a:pt x="800785" y="10668"/>
                </a:lnTo>
                <a:close/>
              </a:path>
              <a:path w="818514" h="31750">
                <a:moveTo>
                  <a:pt x="50292" y="10668"/>
                </a:moveTo>
                <a:lnTo>
                  <a:pt x="45720" y="10668"/>
                </a:lnTo>
                <a:lnTo>
                  <a:pt x="45720" y="20578"/>
                </a:lnTo>
                <a:lnTo>
                  <a:pt x="50292" y="20578"/>
                </a:lnTo>
                <a:lnTo>
                  <a:pt x="5029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4253991" y="4341364"/>
            <a:ext cx="2254250" cy="388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FF0000"/>
                </a:solidFill>
                <a:latin typeface="Arial"/>
                <a:cs typeface="Arial"/>
              </a:rPr>
              <a:t>(PT)</a:t>
            </a:r>
            <a:endParaRPr sz="125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670"/>
              </a:spcBef>
              <a:tabLst>
                <a:tab pos="1308735" algn="l"/>
              </a:tabLst>
            </a:pPr>
            <a:r>
              <a:rPr sz="55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525" baseline="-23809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525" spc="135" baseline="-2380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can</a:t>
            </a:r>
            <a:r>
              <a:rPr sz="550" spc="4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only</a:t>
            </a:r>
            <a:r>
              <a:rPr sz="550" spc="3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be</a:t>
            </a:r>
            <a:r>
              <a:rPr sz="550" spc="4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preempted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525" baseline="-23809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525" spc="135" baseline="-2380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can</a:t>
            </a:r>
            <a:r>
              <a:rPr sz="550" spc="4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only</a:t>
            </a:r>
            <a:r>
              <a:rPr sz="550" spc="3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be</a:t>
            </a:r>
            <a:r>
              <a:rPr sz="550" spc="4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preempted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654296" y="4704076"/>
            <a:ext cx="165481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015365" algn="l"/>
              </a:tabLst>
            </a:pPr>
            <a:r>
              <a:rPr sz="550" dirty="0">
                <a:latin typeface="Arial MT"/>
                <a:cs typeface="Arial MT"/>
              </a:rPr>
              <a:t>by</a:t>
            </a:r>
            <a:r>
              <a:rPr sz="550" spc="20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tasks</a:t>
            </a:r>
            <a:r>
              <a:rPr sz="550" spc="35" dirty="0">
                <a:latin typeface="Arial MT"/>
                <a:cs typeface="Arial MT"/>
              </a:rPr>
              <a:t> </a:t>
            </a:r>
            <a:r>
              <a:rPr sz="55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525" baseline="-23809" dirty="0">
                <a:solidFill>
                  <a:srgbClr val="0000FF"/>
                </a:solidFill>
                <a:latin typeface="Arial MT"/>
                <a:cs typeface="Arial MT"/>
              </a:rPr>
              <a:t>h</a:t>
            </a:r>
            <a:r>
              <a:rPr sz="550" dirty="0">
                <a:latin typeface="Arial MT"/>
                <a:cs typeface="Arial MT"/>
              </a:rPr>
              <a:t>:</a:t>
            </a:r>
            <a:r>
              <a:rPr sz="550" spc="30" dirty="0">
                <a:latin typeface="Arial MT"/>
                <a:cs typeface="Arial MT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P</a:t>
            </a:r>
            <a:r>
              <a:rPr sz="525" i="1" baseline="-23809" dirty="0">
                <a:latin typeface="Times New Roman"/>
                <a:cs typeface="Times New Roman"/>
              </a:rPr>
              <a:t>h</a:t>
            </a:r>
            <a:r>
              <a:rPr sz="525" i="1" spc="112" baseline="-23809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&gt;</a:t>
            </a:r>
            <a:r>
              <a:rPr sz="550" i="1" spc="30" dirty="0">
                <a:latin typeface="Times New Roman"/>
                <a:cs typeface="Times New Roman"/>
              </a:rPr>
              <a:t> </a:t>
            </a:r>
            <a:r>
              <a:rPr sz="550" i="1" spc="-25" dirty="0">
                <a:latin typeface="Times New Roman"/>
                <a:cs typeface="Times New Roman"/>
              </a:rPr>
              <a:t>P</a:t>
            </a:r>
            <a:r>
              <a:rPr sz="525" i="1" spc="-37" baseline="-23809" dirty="0">
                <a:latin typeface="Times New Roman"/>
                <a:cs typeface="Times New Roman"/>
              </a:rPr>
              <a:t>i</a:t>
            </a:r>
            <a:r>
              <a:rPr sz="525" i="1" baseline="-23809" dirty="0">
                <a:latin typeface="Times New Roman"/>
                <a:cs typeface="Times New Roman"/>
              </a:rPr>
              <a:t>	</a:t>
            </a:r>
            <a:r>
              <a:rPr sz="550" dirty="0">
                <a:latin typeface="Arial MT"/>
                <a:cs typeface="Arial MT"/>
              </a:rPr>
              <a:t>by</a:t>
            </a:r>
            <a:r>
              <a:rPr sz="550" spc="20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tasks</a:t>
            </a:r>
            <a:r>
              <a:rPr sz="550" spc="35" dirty="0">
                <a:latin typeface="Arial MT"/>
                <a:cs typeface="Arial MT"/>
              </a:rPr>
              <a:t> </a:t>
            </a:r>
            <a:r>
              <a:rPr sz="55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525" baseline="-23809" dirty="0">
                <a:solidFill>
                  <a:srgbClr val="0000FF"/>
                </a:solidFill>
                <a:latin typeface="Arial MT"/>
                <a:cs typeface="Arial MT"/>
              </a:rPr>
              <a:t>h</a:t>
            </a:r>
            <a:r>
              <a:rPr sz="550" dirty="0">
                <a:latin typeface="Arial MT"/>
                <a:cs typeface="Arial MT"/>
              </a:rPr>
              <a:t>:</a:t>
            </a:r>
            <a:r>
              <a:rPr sz="550" spc="30" dirty="0">
                <a:latin typeface="Arial MT"/>
                <a:cs typeface="Arial MT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P</a:t>
            </a:r>
            <a:r>
              <a:rPr sz="525" i="1" baseline="-23809" dirty="0">
                <a:latin typeface="Times New Roman"/>
                <a:cs typeface="Times New Roman"/>
              </a:rPr>
              <a:t>h</a:t>
            </a:r>
            <a:r>
              <a:rPr sz="525" i="1" spc="112" baseline="-23809" dirty="0">
                <a:latin typeface="Times New Roman"/>
                <a:cs typeface="Times New Roman"/>
              </a:rPr>
              <a:t> </a:t>
            </a:r>
            <a:r>
              <a:rPr sz="550" i="1" dirty="0">
                <a:latin typeface="Times New Roman"/>
                <a:cs typeface="Times New Roman"/>
              </a:rPr>
              <a:t>&gt;</a:t>
            </a:r>
            <a:r>
              <a:rPr sz="550" i="1" spc="30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Symbol"/>
                <a:cs typeface="Symbol"/>
              </a:rPr>
              <a:t></a:t>
            </a:r>
            <a:r>
              <a:rPr sz="525" spc="-37" baseline="-23809" dirty="0">
                <a:latin typeface="Arial MT"/>
                <a:cs typeface="Arial MT"/>
              </a:rPr>
              <a:t>i</a:t>
            </a:r>
            <a:endParaRPr sz="525" baseline="-23809">
              <a:latin typeface="Arial MT"/>
              <a:cs typeface="Arial MT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5783579" y="4889753"/>
            <a:ext cx="116839" cy="64135"/>
            <a:chOff x="5783579" y="4889753"/>
            <a:chExt cx="116839" cy="64135"/>
          </a:xfrm>
        </p:grpSpPr>
        <p:sp>
          <p:nvSpPr>
            <p:cNvPr id="176" name="object 176"/>
            <p:cNvSpPr/>
            <p:nvPr/>
          </p:nvSpPr>
          <p:spPr>
            <a:xfrm>
              <a:off x="5785103" y="4891277"/>
              <a:ext cx="113664" cy="60960"/>
            </a:xfrm>
            <a:custGeom>
              <a:avLst/>
              <a:gdLst/>
              <a:ahLst/>
              <a:cxnLst/>
              <a:rect l="l" t="t" r="r" b="b"/>
              <a:pathLst>
                <a:path w="113664" h="60960">
                  <a:moveTo>
                    <a:pt x="113537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13537" y="60960"/>
                  </a:lnTo>
                  <a:lnTo>
                    <a:pt x="11353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83579" y="4889753"/>
              <a:ext cx="116839" cy="64135"/>
            </a:xfrm>
            <a:custGeom>
              <a:avLst/>
              <a:gdLst/>
              <a:ahLst/>
              <a:cxnLst/>
              <a:rect l="l" t="t" r="r" b="b"/>
              <a:pathLst>
                <a:path w="116839" h="64135">
                  <a:moveTo>
                    <a:pt x="116586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16586" y="64008"/>
                  </a:lnTo>
                  <a:lnTo>
                    <a:pt x="116586" y="62484"/>
                  </a:lnTo>
                  <a:lnTo>
                    <a:pt x="3048" y="62484"/>
                  </a:lnTo>
                  <a:lnTo>
                    <a:pt x="1524" y="60960"/>
                  </a:lnTo>
                  <a:lnTo>
                    <a:pt x="3048" y="6096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16586" y="1524"/>
                  </a:lnTo>
                  <a:lnTo>
                    <a:pt x="116586" y="0"/>
                  </a:lnTo>
                  <a:close/>
                </a:path>
                <a:path w="116839" h="64135">
                  <a:moveTo>
                    <a:pt x="3048" y="60960"/>
                  </a:moveTo>
                  <a:lnTo>
                    <a:pt x="1524" y="60960"/>
                  </a:lnTo>
                  <a:lnTo>
                    <a:pt x="3048" y="62484"/>
                  </a:lnTo>
                  <a:lnTo>
                    <a:pt x="3048" y="60960"/>
                  </a:lnTo>
                  <a:close/>
                </a:path>
                <a:path w="116839" h="64135">
                  <a:moveTo>
                    <a:pt x="113537" y="60960"/>
                  </a:moveTo>
                  <a:lnTo>
                    <a:pt x="3048" y="60960"/>
                  </a:lnTo>
                  <a:lnTo>
                    <a:pt x="3048" y="62484"/>
                  </a:lnTo>
                  <a:lnTo>
                    <a:pt x="113537" y="62484"/>
                  </a:lnTo>
                  <a:lnTo>
                    <a:pt x="113537" y="60960"/>
                  </a:lnTo>
                  <a:close/>
                </a:path>
                <a:path w="116839" h="64135">
                  <a:moveTo>
                    <a:pt x="113537" y="1524"/>
                  </a:moveTo>
                  <a:lnTo>
                    <a:pt x="113537" y="62484"/>
                  </a:lnTo>
                  <a:lnTo>
                    <a:pt x="115062" y="60960"/>
                  </a:lnTo>
                  <a:lnTo>
                    <a:pt x="116586" y="60960"/>
                  </a:lnTo>
                  <a:lnTo>
                    <a:pt x="116586" y="3048"/>
                  </a:lnTo>
                  <a:lnTo>
                    <a:pt x="115062" y="3048"/>
                  </a:lnTo>
                  <a:lnTo>
                    <a:pt x="113537" y="1524"/>
                  </a:lnTo>
                  <a:close/>
                </a:path>
                <a:path w="116839" h="64135">
                  <a:moveTo>
                    <a:pt x="116586" y="60960"/>
                  </a:moveTo>
                  <a:lnTo>
                    <a:pt x="115062" y="60960"/>
                  </a:lnTo>
                  <a:lnTo>
                    <a:pt x="113537" y="62484"/>
                  </a:lnTo>
                  <a:lnTo>
                    <a:pt x="116586" y="62484"/>
                  </a:lnTo>
                  <a:lnTo>
                    <a:pt x="116586" y="60960"/>
                  </a:lnTo>
                  <a:close/>
                </a:path>
                <a:path w="116839" h="6413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16839" h="64135">
                  <a:moveTo>
                    <a:pt x="11353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13537" y="3048"/>
                  </a:lnTo>
                  <a:lnTo>
                    <a:pt x="113537" y="1524"/>
                  </a:lnTo>
                  <a:close/>
                </a:path>
                <a:path w="116839" h="64135">
                  <a:moveTo>
                    <a:pt x="116586" y="1524"/>
                  </a:moveTo>
                  <a:lnTo>
                    <a:pt x="113537" y="1524"/>
                  </a:lnTo>
                  <a:lnTo>
                    <a:pt x="115062" y="3048"/>
                  </a:lnTo>
                  <a:lnTo>
                    <a:pt x="116586" y="3048"/>
                  </a:lnTo>
                  <a:lnTo>
                    <a:pt x="11658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5568695" y="6106833"/>
            <a:ext cx="40005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400" i="1" spc="-50" dirty="0">
                <a:latin typeface="Times New Roman"/>
                <a:cs typeface="Times New Roman"/>
              </a:rPr>
              <a:t>h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792722" y="5913444"/>
            <a:ext cx="6413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i="1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5487675" y="6044507"/>
            <a:ext cx="43370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11785" algn="l"/>
              </a:tabLst>
            </a:pPr>
            <a:r>
              <a:rPr sz="700" i="1" spc="-50" dirty="0">
                <a:latin typeface="Times New Roman"/>
                <a:cs typeface="Times New Roman"/>
              </a:rPr>
              <a:t>T</a:t>
            </a:r>
            <a:r>
              <a:rPr sz="700" i="1" dirty="0">
                <a:latin typeface="Times New Roman"/>
                <a:cs typeface="Times New Roman"/>
              </a:rPr>
              <a:t>	</a:t>
            </a:r>
            <a:r>
              <a:rPr sz="700" i="1" spc="-25" dirty="0">
                <a:latin typeface="Times New Roman"/>
                <a:cs typeface="Times New Roman"/>
              </a:rPr>
              <a:t>T</a:t>
            </a:r>
            <a:r>
              <a:rPr sz="600" i="1" spc="-37" baseline="-27777" dirty="0">
                <a:latin typeface="Times New Roman"/>
                <a:cs typeface="Times New Roman"/>
              </a:rPr>
              <a:t>h</a:t>
            </a:r>
            <a:endParaRPr sz="600" baseline="-27777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247132" y="6128411"/>
            <a:ext cx="12763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00" i="1" dirty="0">
                <a:latin typeface="Times New Roman"/>
                <a:cs typeface="Times New Roman"/>
              </a:rPr>
              <a:t>h</a:t>
            </a:r>
            <a:r>
              <a:rPr sz="300" i="1" spc="254" dirty="0">
                <a:latin typeface="Times New Roman"/>
                <a:cs typeface="Times New Roman"/>
              </a:rPr>
              <a:t>  </a:t>
            </a:r>
            <a:r>
              <a:rPr sz="300" i="1" spc="-50" dirty="0">
                <a:latin typeface="Times New Roman"/>
                <a:cs typeface="Times New Roman"/>
              </a:rPr>
              <a:t>i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076950" y="6026217"/>
            <a:ext cx="488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Symbol"/>
                <a:cs typeface="Symbol"/>
              </a:rPr>
              <a:t>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076950" y="6085650"/>
            <a:ext cx="488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Symbol"/>
                <a:cs typeface="Symbol"/>
              </a:rPr>
              <a:t>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076950" y="5889813"/>
            <a:ext cx="488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Symbol"/>
                <a:cs typeface="Symbol"/>
              </a:rPr>
              <a:t>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5389626" y="6026208"/>
            <a:ext cx="488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Symbol"/>
                <a:cs typeface="Symbol"/>
              </a:rPr>
              <a:t>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389626" y="6085640"/>
            <a:ext cx="488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Symbol"/>
                <a:cs typeface="Symbol"/>
              </a:rPr>
              <a:t>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5364226" y="5913444"/>
            <a:ext cx="23622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050" baseline="15873" dirty="0">
                <a:latin typeface="Symbol"/>
                <a:cs typeface="Symbol"/>
              </a:rPr>
              <a:t></a:t>
            </a:r>
            <a:r>
              <a:rPr sz="1050" spc="615" baseline="15873" dirty="0">
                <a:latin typeface="Times New Roman"/>
                <a:cs typeface="Times New Roman"/>
              </a:rPr>
              <a:t> </a:t>
            </a:r>
            <a:r>
              <a:rPr sz="700" i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700" i="1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536435" y="5936305"/>
            <a:ext cx="23622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ik</a:t>
            </a:r>
            <a:r>
              <a:rPr sz="40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" i="1" spc="315" dirty="0">
                <a:latin typeface="Times New Roman"/>
                <a:cs typeface="Times New Roman"/>
              </a:rPr>
              <a:t> </a:t>
            </a:r>
            <a:r>
              <a:rPr sz="1050" spc="-75" baseline="-23809" dirty="0">
                <a:latin typeface="Symbol"/>
                <a:cs typeface="Symbol"/>
              </a:rPr>
              <a:t></a:t>
            </a:r>
            <a:endParaRPr sz="1050" baseline="-23809">
              <a:latin typeface="Symbol"/>
              <a:cs typeface="Symbo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460502" y="5948531"/>
            <a:ext cx="10033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50" i="1" baseline="15873" dirty="0">
                <a:latin typeface="Times New Roman"/>
                <a:cs typeface="Times New Roman"/>
              </a:rPr>
              <a:t>f</a:t>
            </a:r>
            <a:r>
              <a:rPr sz="1050" i="1" spc="-157" baseline="15873" dirty="0">
                <a:latin typeface="Times New Roman"/>
                <a:cs typeface="Times New Roman"/>
              </a:rPr>
              <a:t> </a:t>
            </a:r>
            <a:r>
              <a:rPr sz="400" i="1" dirty="0">
                <a:latin typeface="Times New Roman"/>
                <a:cs typeface="Times New Roman"/>
              </a:rPr>
              <a:t>ik</a:t>
            </a:r>
            <a:r>
              <a:rPr sz="400" i="1" spc="495" dirty="0">
                <a:latin typeface="Times New Roman"/>
                <a:cs typeface="Times New Roman"/>
              </a:rPr>
              <a:t> </a:t>
            </a:r>
            <a:r>
              <a:rPr sz="1050" baseline="15873" dirty="0">
                <a:latin typeface="Symbol"/>
                <a:cs typeface="Symbol"/>
              </a:rPr>
              <a:t></a:t>
            </a:r>
            <a:r>
              <a:rPr sz="1050" spc="719" baseline="15873" dirty="0">
                <a:latin typeface="Times New Roman"/>
                <a:cs typeface="Times New Roman"/>
              </a:rPr>
              <a:t> </a:t>
            </a:r>
            <a:r>
              <a:rPr sz="1050" i="1" baseline="15873" dirty="0">
                <a:latin typeface="Times New Roman"/>
                <a:cs typeface="Times New Roman"/>
              </a:rPr>
              <a:t>s</a:t>
            </a:r>
            <a:r>
              <a:rPr sz="400" i="1" dirty="0">
                <a:latin typeface="Times New Roman"/>
                <a:cs typeface="Times New Roman"/>
              </a:rPr>
              <a:t>ik</a:t>
            </a:r>
            <a:r>
              <a:rPr sz="400" i="1" spc="240" dirty="0">
                <a:latin typeface="Times New Roman"/>
                <a:cs typeface="Times New Roman"/>
              </a:rPr>
              <a:t> </a:t>
            </a:r>
            <a:r>
              <a:rPr sz="1050" baseline="15873" dirty="0">
                <a:latin typeface="Symbol"/>
                <a:cs typeface="Symbol"/>
              </a:rPr>
              <a:t></a:t>
            </a:r>
            <a:r>
              <a:rPr sz="1050" spc="44" baseline="15873" dirty="0">
                <a:latin typeface="Times New Roman"/>
                <a:cs typeface="Times New Roman"/>
              </a:rPr>
              <a:t> </a:t>
            </a:r>
            <a:r>
              <a:rPr sz="1050" i="1" spc="75" baseline="15873" dirty="0">
                <a:latin typeface="Times New Roman"/>
                <a:cs typeface="Times New Roman"/>
              </a:rPr>
              <a:t>C</a:t>
            </a:r>
            <a:r>
              <a:rPr sz="400" i="1" spc="50" dirty="0">
                <a:latin typeface="Times New Roman"/>
                <a:cs typeface="Times New Roman"/>
              </a:rPr>
              <a:t>i</a:t>
            </a:r>
            <a:r>
              <a:rPr sz="400" i="1" spc="185" dirty="0">
                <a:latin typeface="Times New Roman"/>
                <a:cs typeface="Times New Roman"/>
              </a:rPr>
              <a:t> </a:t>
            </a:r>
            <a:r>
              <a:rPr sz="1050" baseline="15873" dirty="0">
                <a:latin typeface="Symbol"/>
                <a:cs typeface="Symbol"/>
              </a:rPr>
              <a:t></a:t>
            </a:r>
            <a:r>
              <a:rPr sz="1050" spc="644" baseline="15873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</a:t>
            </a:r>
            <a:r>
              <a:rPr sz="1100" spc="370" dirty="0">
                <a:latin typeface="Times New Roman"/>
                <a:cs typeface="Times New Roman"/>
              </a:rPr>
              <a:t> </a:t>
            </a:r>
            <a:r>
              <a:rPr sz="1050" spc="-75" baseline="27777" dirty="0">
                <a:latin typeface="Symbol"/>
                <a:cs typeface="Symbol"/>
              </a:rPr>
              <a:t></a:t>
            </a:r>
            <a:endParaRPr sz="1050" baseline="27777">
              <a:latin typeface="Symbol"/>
              <a:cs typeface="Symbol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5818377" y="5972097"/>
            <a:ext cx="48514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600" i="1" u="sng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ik</a:t>
            </a:r>
            <a:r>
              <a:rPr sz="600" i="1" u="sng" spc="225" baseline="4166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i="1" spc="509" baseline="41666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Symbol"/>
                <a:cs typeface="Symbol"/>
              </a:rPr>
              <a:t></a:t>
            </a:r>
            <a:r>
              <a:rPr sz="700" spc="-9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1</a:t>
            </a:r>
            <a:r>
              <a:rPr sz="1050" baseline="15873" dirty="0">
                <a:latin typeface="Symbol"/>
                <a:cs typeface="Symbol"/>
              </a:rPr>
              <a:t></a:t>
            </a:r>
            <a:r>
              <a:rPr sz="1050" spc="397" baseline="15873" dirty="0">
                <a:latin typeface="Times New Roman"/>
                <a:cs typeface="Times New Roman"/>
              </a:rPr>
              <a:t> </a:t>
            </a:r>
            <a:r>
              <a:rPr sz="700" i="1" spc="40" dirty="0">
                <a:latin typeface="Times New Roman"/>
                <a:cs typeface="Times New Roman"/>
              </a:rPr>
              <a:t>C</a:t>
            </a:r>
            <a:r>
              <a:rPr sz="600" i="1" spc="60" baseline="-27777" dirty="0">
                <a:latin typeface="Times New Roman"/>
                <a:cs typeface="Times New Roman"/>
              </a:rPr>
              <a:t>h</a:t>
            </a:r>
            <a:endParaRPr sz="600" baseline="-27777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167121" y="6096133"/>
            <a:ext cx="18859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" i="1" dirty="0">
                <a:latin typeface="Times New Roman"/>
                <a:cs typeface="Times New Roman"/>
              </a:rPr>
              <a:t>h</a:t>
            </a:r>
            <a:r>
              <a:rPr sz="400" dirty="0">
                <a:latin typeface="Times New Roman"/>
                <a:cs typeface="Times New Roman"/>
              </a:rPr>
              <a:t>:</a:t>
            </a:r>
            <a:r>
              <a:rPr sz="400" i="1" dirty="0">
                <a:latin typeface="Times New Roman"/>
                <a:cs typeface="Times New Roman"/>
              </a:rPr>
              <a:t>P</a:t>
            </a:r>
            <a:r>
              <a:rPr sz="400" i="1" spc="225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Symbol"/>
                <a:cs typeface="Symbol"/>
              </a:rPr>
              <a:t></a:t>
            </a:r>
            <a:r>
              <a:rPr sz="450" spc="-25" dirty="0">
                <a:latin typeface="Symbol"/>
                <a:cs typeface="Symbol"/>
              </a:rPr>
              <a:t></a:t>
            </a:r>
            <a:endParaRPr sz="450">
              <a:latin typeface="Symbol"/>
              <a:cs typeface="Symbol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5471921" y="5586221"/>
            <a:ext cx="467359" cy="594360"/>
            <a:chOff x="5471921" y="5586221"/>
            <a:chExt cx="467359" cy="594360"/>
          </a:xfrm>
        </p:grpSpPr>
        <p:sp>
          <p:nvSpPr>
            <p:cNvPr id="193" name="object 193"/>
            <p:cNvSpPr/>
            <p:nvPr/>
          </p:nvSpPr>
          <p:spPr>
            <a:xfrm>
              <a:off x="5471922" y="5586221"/>
              <a:ext cx="467359" cy="594360"/>
            </a:xfrm>
            <a:custGeom>
              <a:avLst/>
              <a:gdLst/>
              <a:ahLst/>
              <a:cxnLst/>
              <a:rect l="l" t="t" r="r" b="b"/>
              <a:pathLst>
                <a:path w="467360" h="594360">
                  <a:moveTo>
                    <a:pt x="3035" y="339090"/>
                  </a:moveTo>
                  <a:lnTo>
                    <a:pt x="0" y="339090"/>
                  </a:lnTo>
                  <a:lnTo>
                    <a:pt x="0" y="587502"/>
                  </a:lnTo>
                  <a:lnTo>
                    <a:pt x="3035" y="587502"/>
                  </a:lnTo>
                  <a:lnTo>
                    <a:pt x="3035" y="339090"/>
                  </a:lnTo>
                  <a:close/>
                </a:path>
                <a:path w="467360" h="594360">
                  <a:moveTo>
                    <a:pt x="40386" y="335280"/>
                  </a:moveTo>
                  <a:lnTo>
                    <a:pt x="1524" y="335280"/>
                  </a:lnTo>
                  <a:lnTo>
                    <a:pt x="1524" y="338328"/>
                  </a:lnTo>
                  <a:lnTo>
                    <a:pt x="40386" y="338328"/>
                  </a:lnTo>
                  <a:lnTo>
                    <a:pt x="40386" y="335280"/>
                  </a:lnTo>
                  <a:close/>
                </a:path>
                <a:path w="467360" h="594360">
                  <a:moveTo>
                    <a:pt x="131813" y="216420"/>
                  </a:moveTo>
                  <a:lnTo>
                    <a:pt x="104394" y="216420"/>
                  </a:lnTo>
                  <a:lnTo>
                    <a:pt x="104394" y="0"/>
                  </a:lnTo>
                  <a:lnTo>
                    <a:pt x="101346" y="0"/>
                  </a:lnTo>
                  <a:lnTo>
                    <a:pt x="101346" y="217932"/>
                  </a:lnTo>
                  <a:lnTo>
                    <a:pt x="102870" y="217932"/>
                  </a:lnTo>
                  <a:lnTo>
                    <a:pt x="102870" y="219456"/>
                  </a:lnTo>
                  <a:lnTo>
                    <a:pt x="131813" y="219456"/>
                  </a:lnTo>
                  <a:lnTo>
                    <a:pt x="131813" y="216420"/>
                  </a:lnTo>
                  <a:close/>
                </a:path>
                <a:path w="467360" h="594360">
                  <a:moveTo>
                    <a:pt x="176784" y="335280"/>
                  </a:moveTo>
                  <a:lnTo>
                    <a:pt x="137922" y="335280"/>
                  </a:lnTo>
                  <a:lnTo>
                    <a:pt x="137922" y="338328"/>
                  </a:lnTo>
                  <a:lnTo>
                    <a:pt x="176784" y="338328"/>
                  </a:lnTo>
                  <a:lnTo>
                    <a:pt x="176784" y="335280"/>
                  </a:lnTo>
                  <a:close/>
                </a:path>
                <a:path w="467360" h="594360">
                  <a:moveTo>
                    <a:pt x="178295" y="339090"/>
                  </a:moveTo>
                  <a:lnTo>
                    <a:pt x="175260" y="339090"/>
                  </a:lnTo>
                  <a:lnTo>
                    <a:pt x="175260" y="587502"/>
                  </a:lnTo>
                  <a:lnTo>
                    <a:pt x="178295" y="587502"/>
                  </a:lnTo>
                  <a:lnTo>
                    <a:pt x="178295" y="339090"/>
                  </a:lnTo>
                  <a:close/>
                </a:path>
                <a:path w="467360" h="594360">
                  <a:moveTo>
                    <a:pt x="252971" y="0"/>
                  </a:moveTo>
                  <a:lnTo>
                    <a:pt x="249936" y="0"/>
                  </a:lnTo>
                  <a:lnTo>
                    <a:pt x="249936" y="216420"/>
                  </a:lnTo>
                  <a:lnTo>
                    <a:pt x="222504" y="216420"/>
                  </a:lnTo>
                  <a:lnTo>
                    <a:pt x="222504" y="219456"/>
                  </a:lnTo>
                  <a:lnTo>
                    <a:pt x="251447" y="219456"/>
                  </a:lnTo>
                  <a:lnTo>
                    <a:pt x="251447" y="217932"/>
                  </a:lnTo>
                  <a:lnTo>
                    <a:pt x="252971" y="217932"/>
                  </a:lnTo>
                  <a:lnTo>
                    <a:pt x="252971" y="0"/>
                  </a:lnTo>
                  <a:close/>
                </a:path>
                <a:path w="467360" h="594360">
                  <a:moveTo>
                    <a:pt x="336042" y="591324"/>
                  </a:moveTo>
                  <a:lnTo>
                    <a:pt x="297929" y="591324"/>
                  </a:lnTo>
                  <a:lnTo>
                    <a:pt x="297929" y="344424"/>
                  </a:lnTo>
                  <a:lnTo>
                    <a:pt x="294894" y="344424"/>
                  </a:lnTo>
                  <a:lnTo>
                    <a:pt x="294894" y="592836"/>
                  </a:lnTo>
                  <a:lnTo>
                    <a:pt x="297180" y="592836"/>
                  </a:lnTo>
                  <a:lnTo>
                    <a:pt x="297180" y="594360"/>
                  </a:lnTo>
                  <a:lnTo>
                    <a:pt x="336042" y="594360"/>
                  </a:lnTo>
                  <a:lnTo>
                    <a:pt x="336042" y="591324"/>
                  </a:lnTo>
                  <a:close/>
                </a:path>
                <a:path w="467360" h="594360">
                  <a:moveTo>
                    <a:pt x="467106" y="344424"/>
                  </a:moveTo>
                  <a:lnTo>
                    <a:pt x="464058" y="344424"/>
                  </a:lnTo>
                  <a:lnTo>
                    <a:pt x="464058" y="591324"/>
                  </a:lnTo>
                  <a:lnTo>
                    <a:pt x="426720" y="591324"/>
                  </a:lnTo>
                  <a:lnTo>
                    <a:pt x="426720" y="594360"/>
                  </a:lnTo>
                  <a:lnTo>
                    <a:pt x="465582" y="594360"/>
                  </a:lnTo>
                  <a:lnTo>
                    <a:pt x="465582" y="592836"/>
                  </a:lnTo>
                  <a:lnTo>
                    <a:pt x="467106" y="592836"/>
                  </a:lnTo>
                  <a:lnTo>
                    <a:pt x="467106" y="344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601459" y="5673853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537" y="0"/>
                  </a:lnTo>
                </a:path>
              </a:pathLst>
            </a:custGeom>
            <a:ln w="4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5967221" y="5652444"/>
            <a:ext cx="4191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50" i="1" spc="-50" dirty="0">
                <a:latin typeface="Times New Roman"/>
                <a:cs typeface="Times New Roman"/>
              </a:rPr>
              <a:t>h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643371" y="5590720"/>
            <a:ext cx="5461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50" i="1" spc="-25" dirty="0">
                <a:latin typeface="Times New Roman"/>
                <a:cs typeface="Times New Roman"/>
              </a:rPr>
              <a:t>ik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5550916" y="5663965"/>
            <a:ext cx="19685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25"/>
              </a:spcBef>
            </a:pPr>
            <a:r>
              <a:rPr sz="750" i="1" spc="-25" dirty="0">
                <a:latin typeface="Times New Roman"/>
                <a:cs typeface="Times New Roman"/>
              </a:rPr>
              <a:t>T</a:t>
            </a:r>
            <a:r>
              <a:rPr sz="675" i="1" spc="-37" baseline="-24691" dirty="0">
                <a:latin typeface="Times New Roman"/>
                <a:cs typeface="Times New Roman"/>
              </a:rPr>
              <a:t>h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835396" y="5689884"/>
            <a:ext cx="5080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750" spc="-50" dirty="0">
                <a:latin typeface="Symbol"/>
                <a:cs typeface="Symbol"/>
              </a:rPr>
              <a:t>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511547" y="5524524"/>
            <a:ext cx="37465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23215" algn="l"/>
              </a:tabLst>
            </a:pPr>
            <a:r>
              <a:rPr sz="1125" baseline="3703" dirty="0">
                <a:latin typeface="Symbol"/>
                <a:cs typeface="Symbol"/>
              </a:rPr>
              <a:t></a:t>
            </a:r>
            <a:r>
              <a:rPr sz="1125" spc="412" baseline="3703" dirty="0">
                <a:latin typeface="Times New Roman"/>
                <a:cs typeface="Times New Roman"/>
              </a:rPr>
              <a:t> </a:t>
            </a:r>
            <a:r>
              <a:rPr sz="750" i="1" spc="-50" dirty="0">
                <a:latin typeface="Times New Roman"/>
                <a:cs typeface="Times New Roman"/>
              </a:rPr>
              <a:t>s</a:t>
            </a:r>
            <a:r>
              <a:rPr sz="750" i="1" dirty="0">
                <a:latin typeface="Times New Roman"/>
                <a:cs typeface="Times New Roman"/>
              </a:rPr>
              <a:t>	</a:t>
            </a:r>
            <a:r>
              <a:rPr sz="1125" spc="-75" baseline="3703" dirty="0">
                <a:latin typeface="Symbol"/>
                <a:cs typeface="Symbol"/>
              </a:rPr>
              <a:t></a:t>
            </a:r>
            <a:endParaRPr sz="1125" baseline="3703">
              <a:latin typeface="Symbol"/>
              <a:cs typeface="Symbo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741670" y="5587015"/>
            <a:ext cx="24257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750" dirty="0">
                <a:latin typeface="Symbol"/>
                <a:cs typeface="Symbol"/>
              </a:rPr>
              <a:t></a:t>
            </a:r>
            <a:r>
              <a:rPr sz="750" dirty="0">
                <a:latin typeface="Times New Roman"/>
                <a:cs typeface="Times New Roman"/>
              </a:rPr>
              <a:t>1</a:t>
            </a:r>
            <a:r>
              <a:rPr sz="1125" baseline="3703" dirty="0">
                <a:latin typeface="Symbol"/>
                <a:cs typeface="Symbol"/>
              </a:rPr>
              <a:t></a:t>
            </a:r>
            <a:r>
              <a:rPr sz="1125" spc="22" baseline="3703" dirty="0">
                <a:latin typeface="Times New Roman"/>
                <a:cs typeface="Times New Roman"/>
              </a:rPr>
              <a:t> </a:t>
            </a:r>
            <a:r>
              <a:rPr sz="750" i="1" spc="-50" dirty="0">
                <a:latin typeface="Times New Roman"/>
                <a:cs typeface="Times New Roman"/>
              </a:rPr>
              <a:t>C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4420367" y="5537743"/>
            <a:ext cx="117983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50" i="1" dirty="0">
                <a:latin typeface="Times New Roman"/>
                <a:cs typeface="Times New Roman"/>
              </a:rPr>
              <a:t>s</a:t>
            </a:r>
            <a:r>
              <a:rPr sz="675" i="1" baseline="-24691" dirty="0">
                <a:latin typeface="Times New Roman"/>
                <a:cs typeface="Times New Roman"/>
              </a:rPr>
              <a:t>ik</a:t>
            </a:r>
            <a:r>
              <a:rPr sz="675" i="1" spc="359" baseline="-2469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Symbol"/>
                <a:cs typeface="Symbol"/>
              </a:rPr>
              <a:t></a:t>
            </a:r>
            <a:r>
              <a:rPr sz="750" spc="220" dirty="0">
                <a:latin typeface="Times New Roman"/>
                <a:cs typeface="Times New Roman"/>
              </a:rPr>
              <a:t> </a:t>
            </a:r>
            <a:r>
              <a:rPr sz="750" i="1" dirty="0">
                <a:latin typeface="Times New Roman"/>
                <a:cs typeface="Times New Roman"/>
              </a:rPr>
              <a:t>B</a:t>
            </a:r>
            <a:r>
              <a:rPr sz="675" i="1" baseline="-24691" dirty="0">
                <a:latin typeface="Times New Roman"/>
                <a:cs typeface="Times New Roman"/>
              </a:rPr>
              <a:t>i</a:t>
            </a:r>
            <a:r>
              <a:rPr sz="675" i="1" spc="375" baseline="-2469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Symbol"/>
                <a:cs typeface="Symbol"/>
              </a:rPr>
              <a:t></a:t>
            </a:r>
            <a:r>
              <a:rPr sz="750" spc="6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(</a:t>
            </a:r>
            <a:r>
              <a:rPr sz="750" i="1" dirty="0">
                <a:latin typeface="Times New Roman"/>
                <a:cs typeface="Times New Roman"/>
              </a:rPr>
              <a:t>k</a:t>
            </a:r>
            <a:r>
              <a:rPr sz="750" i="1" spc="-5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Symbol"/>
                <a:cs typeface="Symbol"/>
              </a:rPr>
              <a:t></a:t>
            </a:r>
            <a:r>
              <a:rPr sz="750" dirty="0">
                <a:latin typeface="Times New Roman"/>
                <a:cs typeface="Times New Roman"/>
              </a:rPr>
              <a:t>1)</a:t>
            </a:r>
            <a:r>
              <a:rPr sz="750" i="1" dirty="0">
                <a:latin typeface="Times New Roman"/>
                <a:cs typeface="Times New Roman"/>
              </a:rPr>
              <a:t>C</a:t>
            </a:r>
            <a:r>
              <a:rPr sz="675" i="1" baseline="-24691" dirty="0">
                <a:latin typeface="Times New Roman"/>
                <a:cs typeface="Times New Roman"/>
              </a:rPr>
              <a:t>i</a:t>
            </a:r>
            <a:r>
              <a:rPr sz="675" i="1" spc="375" baseline="-2469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Symbol"/>
                <a:cs typeface="Symbol"/>
              </a:rPr>
              <a:t></a:t>
            </a:r>
            <a:r>
              <a:rPr sz="750" spc="350" dirty="0">
                <a:latin typeface="Times New Roman"/>
                <a:cs typeface="Times New Roman"/>
              </a:rPr>
              <a:t> </a:t>
            </a:r>
            <a:r>
              <a:rPr sz="1725" baseline="-9661" dirty="0">
                <a:latin typeface="Symbol"/>
                <a:cs typeface="Symbol"/>
              </a:rPr>
              <a:t></a:t>
            </a:r>
            <a:r>
              <a:rPr sz="1725" spc="37" baseline="-9661" dirty="0">
                <a:latin typeface="Times New Roman"/>
                <a:cs typeface="Times New Roman"/>
              </a:rPr>
              <a:t> </a:t>
            </a:r>
            <a:r>
              <a:rPr sz="1125" spc="-75" baseline="3703" dirty="0">
                <a:latin typeface="Symbol"/>
                <a:cs typeface="Symbol"/>
              </a:rPr>
              <a:t></a:t>
            </a:r>
            <a:endParaRPr sz="1125" baseline="3703" dirty="0">
              <a:latin typeface="Symbol"/>
              <a:cs typeface="Symbo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5303269" y="5681495"/>
            <a:ext cx="28448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50" i="1" spc="-35" dirty="0">
                <a:latin typeface="Times New Roman"/>
                <a:cs typeface="Times New Roman"/>
              </a:rPr>
              <a:t>h</a:t>
            </a:r>
            <a:r>
              <a:rPr sz="450" spc="-35" dirty="0">
                <a:latin typeface="Times New Roman"/>
                <a:cs typeface="Times New Roman"/>
              </a:rPr>
              <a:t>:</a:t>
            </a:r>
            <a:r>
              <a:rPr sz="450" i="1" spc="-35" dirty="0">
                <a:latin typeface="Times New Roman"/>
                <a:cs typeface="Times New Roman"/>
              </a:rPr>
              <a:t>P</a:t>
            </a:r>
            <a:r>
              <a:rPr sz="450" i="1" spc="-52" baseline="-18518" dirty="0">
                <a:latin typeface="Times New Roman"/>
                <a:cs typeface="Times New Roman"/>
              </a:rPr>
              <a:t>h</a:t>
            </a:r>
            <a:r>
              <a:rPr sz="450" i="1" spc="-22" baseline="-18518" dirty="0">
                <a:latin typeface="Times New Roman"/>
                <a:cs typeface="Times New Roman"/>
              </a:rPr>
              <a:t> </a:t>
            </a:r>
            <a:r>
              <a:rPr sz="450" spc="-10" dirty="0">
                <a:latin typeface="Symbol"/>
                <a:cs typeface="Symbol"/>
              </a:rPr>
              <a:t></a:t>
            </a:r>
            <a:r>
              <a:rPr sz="450" i="1" spc="-10" dirty="0">
                <a:latin typeface="Times New Roman"/>
                <a:cs typeface="Times New Roman"/>
              </a:rPr>
              <a:t>P</a:t>
            </a:r>
            <a:r>
              <a:rPr sz="450" i="1" spc="-15" baseline="-18518" dirty="0">
                <a:latin typeface="Times New Roman"/>
                <a:cs typeface="Times New Roman"/>
              </a:rPr>
              <a:t>i</a:t>
            </a:r>
            <a:r>
              <a:rPr sz="450" i="1" spc="89" baseline="-18518" dirty="0">
                <a:latin typeface="Times New Roman"/>
                <a:cs typeface="Times New Roman"/>
              </a:rPr>
              <a:t> </a:t>
            </a:r>
            <a:r>
              <a:rPr sz="1125" spc="-75" baseline="-3703" dirty="0">
                <a:latin typeface="Symbol"/>
                <a:cs typeface="Symbol"/>
              </a:rPr>
              <a:t></a:t>
            </a:r>
            <a:endParaRPr sz="1125" baseline="-3703">
              <a:latin typeface="Symbol"/>
              <a:cs typeface="Symbo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470144" y="5341108"/>
            <a:ext cx="13525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825" spc="-37" baseline="15151" dirty="0">
                <a:latin typeface="Arial MT"/>
                <a:cs typeface="Arial MT"/>
              </a:rPr>
              <a:t>s</a:t>
            </a:r>
            <a:r>
              <a:rPr sz="350" spc="-25" dirty="0">
                <a:latin typeface="Arial MT"/>
                <a:cs typeface="Arial MT"/>
              </a:rPr>
              <a:t>ik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6311391" y="5341108"/>
            <a:ext cx="11938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825" spc="-37" baseline="15151" dirty="0">
                <a:latin typeface="Arial MT"/>
                <a:cs typeface="Arial MT"/>
              </a:rPr>
              <a:t>f</a:t>
            </a:r>
            <a:r>
              <a:rPr sz="350" spc="-25" dirty="0">
                <a:latin typeface="Arial MT"/>
                <a:cs typeface="Arial MT"/>
              </a:rPr>
              <a:t>ik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3925823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867917" y="7265158"/>
            <a:ext cx="2615565" cy="1007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Remarks</a:t>
            </a:r>
            <a:endParaRPr sz="1400">
              <a:latin typeface="Arial"/>
              <a:cs typeface="Arial"/>
            </a:endParaRPr>
          </a:p>
          <a:p>
            <a:pPr marL="142875" marR="5715" indent="-143510" algn="just">
              <a:lnSpc>
                <a:spcPct val="102000"/>
              </a:lnSpc>
              <a:spcBef>
                <a:spcPts val="705"/>
              </a:spcBef>
              <a:buClr>
                <a:srgbClr val="0000FF"/>
              </a:buClr>
              <a:buFont typeface="Wingdings"/>
              <a:buChar char=""/>
              <a:tabLst>
                <a:tab pos="142875" algn="l"/>
              </a:tabLst>
            </a:pP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Preemption</a:t>
            </a:r>
            <a:r>
              <a:rPr sz="750" spc="2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Thresholds</a:t>
            </a:r>
            <a:r>
              <a:rPr sz="750" spc="2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are</a:t>
            </a:r>
            <a:r>
              <a:rPr sz="750" spc="2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easy</a:t>
            </a:r>
            <a:r>
              <a:rPr sz="750" spc="28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28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specify,</a:t>
            </a:r>
            <a:r>
              <a:rPr sz="750" spc="27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but</a:t>
            </a:r>
            <a:r>
              <a:rPr sz="750" spc="2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it</a:t>
            </a:r>
            <a:r>
              <a:rPr sz="750" spc="29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is</a:t>
            </a:r>
            <a:r>
              <a:rPr sz="750" dirty="0">
                <a:latin typeface="Arial MT"/>
                <a:cs typeface="Arial MT"/>
              </a:rPr>
              <a:t> difficult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predict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750" spc="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750" spc="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preemptions</a:t>
            </a:r>
            <a:r>
              <a:rPr sz="750" spc="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95" dirty="0"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where </a:t>
            </a:r>
            <a:r>
              <a:rPr sz="750" dirty="0">
                <a:latin typeface="Arial MT"/>
                <a:cs typeface="Arial MT"/>
              </a:rPr>
              <a:t>they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occur</a:t>
            </a:r>
            <a:r>
              <a:rPr sz="750" spc="254" dirty="0">
                <a:latin typeface="Arial MT"/>
                <a:cs typeface="Arial MT"/>
              </a:rPr>
              <a:t> </a:t>
            </a:r>
            <a:r>
              <a:rPr sz="750" dirty="0">
                <a:latin typeface="Symbol"/>
                <a:cs typeface="Symbol"/>
              </a:rPr>
              <a:t></a:t>
            </a:r>
            <a:r>
              <a:rPr sz="750" spc="27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large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preemption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overhead</a:t>
            </a:r>
            <a:endParaRPr sz="750">
              <a:latin typeface="Arial MT"/>
              <a:cs typeface="Arial MT"/>
            </a:endParaRPr>
          </a:p>
          <a:p>
            <a:pPr marL="142875" marR="5080" indent="-143510" algn="just">
              <a:lnSpc>
                <a:spcPct val="101299"/>
              </a:lnSpc>
              <a:spcBef>
                <a:spcPts val="770"/>
              </a:spcBef>
              <a:buClr>
                <a:srgbClr val="0000FF"/>
              </a:buClr>
              <a:buFont typeface="Wingdings"/>
              <a:buChar char=""/>
              <a:tabLst>
                <a:tab pos="142875" algn="l"/>
              </a:tabLst>
            </a:pP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Deferred</a:t>
            </a:r>
            <a:r>
              <a:rPr sz="75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Preemption</a:t>
            </a:r>
            <a:r>
              <a:rPr sz="75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allows</a:t>
            </a:r>
            <a:r>
              <a:rPr sz="750" spc="3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bounding</a:t>
            </a:r>
            <a:r>
              <a:rPr sz="750" spc="3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32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750" spc="3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 preemptions</a:t>
            </a:r>
            <a:r>
              <a:rPr sz="75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but</a:t>
            </a:r>
            <a:r>
              <a:rPr sz="750" spc="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it</a:t>
            </a:r>
            <a:r>
              <a:rPr sz="750" spc="6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difficult</a:t>
            </a:r>
            <a:r>
              <a:rPr sz="750" spc="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predict</a:t>
            </a:r>
            <a:r>
              <a:rPr sz="750" spc="65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where</a:t>
            </a:r>
            <a:r>
              <a:rPr sz="750" spc="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they</a:t>
            </a:r>
            <a:r>
              <a:rPr sz="750" spc="6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occur.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725423" y="8314181"/>
            <a:ext cx="2912110" cy="1092200"/>
          </a:xfrm>
          <a:custGeom>
            <a:avLst/>
            <a:gdLst/>
            <a:ahLst/>
            <a:cxnLst/>
            <a:rect l="l" t="t" r="r" b="b"/>
            <a:pathLst>
              <a:path w="2912110" h="1092200">
                <a:moveTo>
                  <a:pt x="2911602" y="0"/>
                </a:moveTo>
                <a:lnTo>
                  <a:pt x="0" y="0"/>
                </a:lnTo>
                <a:lnTo>
                  <a:pt x="0" y="1091946"/>
                </a:lnTo>
                <a:lnTo>
                  <a:pt x="2911602" y="1091946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842517" y="8460736"/>
            <a:ext cx="2665730" cy="723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8275" marR="30480" indent="-143510" algn="just">
              <a:lnSpc>
                <a:spcPct val="102000"/>
              </a:lnSpc>
              <a:spcBef>
                <a:spcPts val="90"/>
              </a:spcBef>
              <a:buClr>
                <a:srgbClr val="0000FF"/>
              </a:buClr>
              <a:buFont typeface="Wingdings"/>
              <a:buChar char=""/>
              <a:tabLst>
                <a:tab pos="168275" algn="l"/>
              </a:tabLst>
            </a:pP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Fixed</a:t>
            </a:r>
            <a:r>
              <a:rPr sz="750" spc="21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Preemption</a:t>
            </a:r>
            <a:r>
              <a:rPr sz="750" spc="21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Points</a:t>
            </a:r>
            <a:r>
              <a:rPr sz="750" spc="21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allow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more</a:t>
            </a:r>
            <a:r>
              <a:rPr sz="750" spc="215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control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spc="-25" dirty="0">
                <a:latin typeface="Arial MT"/>
                <a:cs typeface="Arial MT"/>
              </a:rPr>
              <a:t>on</a:t>
            </a:r>
            <a:r>
              <a:rPr sz="750" dirty="0">
                <a:latin typeface="Arial MT"/>
                <a:cs typeface="Arial MT"/>
              </a:rPr>
              <a:t> preemptions</a:t>
            </a:r>
            <a:r>
              <a:rPr sz="750" spc="1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1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can</a:t>
            </a:r>
            <a:r>
              <a:rPr sz="750" spc="1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be</a:t>
            </a:r>
            <a:r>
              <a:rPr sz="750" spc="1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selected</a:t>
            </a:r>
            <a:r>
              <a:rPr sz="750" spc="1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on</a:t>
            </a:r>
            <a:r>
              <a:rPr sz="750" spc="1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purpose</a:t>
            </a:r>
            <a:r>
              <a:rPr sz="750" spc="1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(e.g.,</a:t>
            </a:r>
            <a:r>
              <a:rPr sz="750" spc="18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dirty="0">
                <a:latin typeface="Arial MT"/>
                <a:cs typeface="Arial MT"/>
              </a:rPr>
              <a:t> minimize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overhead,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stack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size,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reduce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WCETs).</a:t>
            </a:r>
            <a:endParaRPr sz="750">
              <a:latin typeface="Arial MT"/>
              <a:cs typeface="Arial MT"/>
            </a:endParaRPr>
          </a:p>
          <a:p>
            <a:pPr marL="168275" marR="30480" indent="-143510" algn="just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Font typeface="Wingdings"/>
              <a:buChar char=""/>
              <a:tabLst>
                <a:tab pos="168275" algn="l"/>
              </a:tabLst>
            </a:pPr>
            <a:r>
              <a:rPr sz="750" dirty="0">
                <a:latin typeface="Arial MT"/>
                <a:cs typeface="Arial MT"/>
              </a:rPr>
              <a:t>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large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final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chunk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i</a:t>
            </a:r>
            <a:r>
              <a:rPr sz="900" spc="97" baseline="-18518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reduces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interference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from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hp-</a:t>
            </a:r>
            <a:r>
              <a:rPr sz="750" dirty="0">
                <a:latin typeface="Arial MT"/>
                <a:cs typeface="Arial MT"/>
              </a:rPr>
              <a:t> tasks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(hence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dirty="0">
                <a:latin typeface="Arial MT"/>
                <a:cs typeface="Arial MT"/>
              </a:rPr>
              <a:t>),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but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creates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more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blocking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hp-</a:t>
            </a:r>
            <a:r>
              <a:rPr sz="750" spc="-10" dirty="0">
                <a:latin typeface="Arial MT"/>
                <a:cs typeface="Arial MT"/>
              </a:rPr>
              <a:t>tasks.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433827" y="8302040"/>
            <a:ext cx="3048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i="1" spc="-50" dirty="0">
                <a:latin typeface="Times New Roman"/>
                <a:cs typeface="Times New Roman"/>
              </a:rPr>
              <a:t>i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985774" y="8235387"/>
            <a:ext cx="176339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 MT"/>
                <a:cs typeface="Arial MT"/>
              </a:rPr>
              <a:t>Note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that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analysis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assumes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1275" i="1" baseline="3267" dirty="0">
                <a:latin typeface="Times New Roman"/>
                <a:cs typeface="Times New Roman"/>
              </a:rPr>
              <a:t>q</a:t>
            </a:r>
            <a:r>
              <a:rPr sz="750" i="1" baseline="50000" dirty="0">
                <a:latin typeface="Times New Roman"/>
                <a:cs typeface="Times New Roman"/>
              </a:rPr>
              <a:t>last</a:t>
            </a:r>
            <a:r>
              <a:rPr sz="750" i="1" spc="345" baseline="50000" dirty="0">
                <a:latin typeface="Times New Roman"/>
                <a:cs typeface="Times New Roman"/>
              </a:rPr>
              <a:t> </a:t>
            </a:r>
            <a:r>
              <a:rPr sz="1275" baseline="3267" dirty="0">
                <a:latin typeface="Symbol"/>
                <a:cs typeface="Symbol"/>
              </a:rPr>
              <a:t></a:t>
            </a:r>
            <a:r>
              <a:rPr sz="1275" spc="-7" baseline="3267" dirty="0">
                <a:latin typeface="Times New Roman"/>
                <a:cs typeface="Times New Roman"/>
              </a:rPr>
              <a:t> </a:t>
            </a:r>
            <a:r>
              <a:rPr sz="1275" spc="-75" baseline="3267" dirty="0">
                <a:latin typeface="Times New Roman"/>
                <a:cs typeface="Times New Roman"/>
              </a:rPr>
              <a:t>0</a:t>
            </a:r>
            <a:endParaRPr sz="1275" baseline="3267">
              <a:latin typeface="Times New Roman"/>
              <a:cs typeface="Times New Roman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915" y="1392931"/>
            <a:ext cx="615718" cy="3680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8765" y="1392932"/>
            <a:ext cx="1213074" cy="266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25423" y="2377439"/>
            <a:ext cx="2912110" cy="1091565"/>
          </a:xfrm>
          <a:custGeom>
            <a:avLst/>
            <a:gdLst/>
            <a:ahLst/>
            <a:cxnLst/>
            <a:rect l="l" t="t" r="r" b="b"/>
            <a:pathLst>
              <a:path w="2912110" h="1091564">
                <a:moveTo>
                  <a:pt x="2911602" y="0"/>
                </a:moveTo>
                <a:lnTo>
                  <a:pt x="0" y="0"/>
                </a:lnTo>
                <a:lnTo>
                  <a:pt x="0" y="1091183"/>
                </a:lnTo>
                <a:lnTo>
                  <a:pt x="2911602" y="1091183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1519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150">
              <a:latin typeface="Times New Roman"/>
              <a:cs typeface="Times New Roman"/>
            </a:endParaRPr>
          </a:p>
          <a:p>
            <a:pPr marL="363220" marR="344170" algn="ctr">
              <a:lnSpc>
                <a:spcPct val="119600"/>
              </a:lnSpc>
              <a:spcBef>
                <a:spcPts val="5"/>
              </a:spcBef>
            </a:pPr>
            <a:r>
              <a:rPr sz="1150" b="1" dirty="0">
                <a:solidFill>
                  <a:srgbClr val="202062"/>
                </a:solidFill>
                <a:latin typeface="Arial"/>
                <a:cs typeface="Arial"/>
              </a:rPr>
              <a:t>Graduate</a:t>
            </a:r>
            <a:r>
              <a:rPr sz="1150" b="1" spc="-45" dirty="0">
                <a:solidFill>
                  <a:srgbClr val="202062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202062"/>
                </a:solidFill>
                <a:latin typeface="Arial"/>
                <a:cs typeface="Arial"/>
              </a:rPr>
              <a:t>Course</a:t>
            </a:r>
            <a:r>
              <a:rPr sz="1150" b="1" spc="-35" dirty="0">
                <a:solidFill>
                  <a:srgbClr val="202062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202062"/>
                </a:solidFill>
                <a:latin typeface="Arial"/>
                <a:cs typeface="Arial"/>
              </a:rPr>
              <a:t>on</a:t>
            </a:r>
            <a:r>
              <a:rPr sz="1150" b="1" spc="-35" dirty="0">
                <a:solidFill>
                  <a:srgbClr val="202062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202062"/>
                </a:solidFill>
                <a:latin typeface="Arial"/>
                <a:cs typeface="Arial"/>
              </a:rPr>
              <a:t>Embedded Real-</a:t>
            </a:r>
            <a:r>
              <a:rPr sz="1150" b="1" dirty="0">
                <a:solidFill>
                  <a:srgbClr val="202062"/>
                </a:solidFill>
                <a:latin typeface="Arial"/>
                <a:cs typeface="Arial"/>
              </a:rPr>
              <a:t>Time</a:t>
            </a:r>
            <a:r>
              <a:rPr sz="1150" b="1" spc="-55" dirty="0">
                <a:solidFill>
                  <a:srgbClr val="202062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202062"/>
                </a:solidFill>
                <a:latin typeface="Arial"/>
                <a:cs typeface="Arial"/>
              </a:rPr>
              <a:t>Control</a:t>
            </a:r>
            <a:r>
              <a:rPr sz="1150" b="1" spc="-50" dirty="0">
                <a:solidFill>
                  <a:srgbClr val="202062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202062"/>
                </a:solidFill>
                <a:latin typeface="Arial"/>
                <a:cs typeface="Arial"/>
              </a:rPr>
              <a:t>Systems: </a:t>
            </a:r>
            <a:r>
              <a:rPr sz="1150" b="1" dirty="0">
                <a:solidFill>
                  <a:srgbClr val="202062"/>
                </a:solidFill>
                <a:latin typeface="Arial"/>
                <a:cs typeface="Arial"/>
              </a:rPr>
              <a:t>Theory</a:t>
            </a:r>
            <a:r>
              <a:rPr sz="1150" b="1" spc="-50" dirty="0">
                <a:solidFill>
                  <a:srgbClr val="202062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202062"/>
                </a:solidFill>
                <a:latin typeface="Arial"/>
                <a:cs typeface="Arial"/>
              </a:rPr>
              <a:t>and</a:t>
            </a:r>
            <a:r>
              <a:rPr sz="1150" b="1" spc="-45" dirty="0">
                <a:solidFill>
                  <a:srgbClr val="202062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202062"/>
                </a:solidFill>
                <a:latin typeface="Arial"/>
                <a:cs typeface="Arial"/>
              </a:rPr>
              <a:t>Practice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50">
              <a:latin typeface="Arial"/>
              <a:cs typeface="Arial"/>
            </a:endParaRPr>
          </a:p>
          <a:p>
            <a:pPr marL="711200" marR="715645" algn="ctr">
              <a:lnSpc>
                <a:spcPct val="122700"/>
              </a:lnSpc>
            </a:pPr>
            <a:r>
              <a:rPr sz="750" dirty="0">
                <a:solidFill>
                  <a:srgbClr val="650033"/>
                </a:solidFill>
                <a:latin typeface="Arial MT"/>
                <a:cs typeface="Arial MT"/>
              </a:rPr>
              <a:t>Scuola</a:t>
            </a:r>
            <a:r>
              <a:rPr sz="750" spc="40" dirty="0">
                <a:solidFill>
                  <a:srgbClr val="6500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650033"/>
                </a:solidFill>
                <a:latin typeface="Arial MT"/>
                <a:cs typeface="Arial MT"/>
              </a:rPr>
              <a:t>Superiore</a:t>
            </a:r>
            <a:r>
              <a:rPr sz="750" spc="60" dirty="0">
                <a:solidFill>
                  <a:srgbClr val="6500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650033"/>
                </a:solidFill>
                <a:latin typeface="Arial MT"/>
                <a:cs typeface="Arial MT"/>
              </a:rPr>
              <a:t>Sant’Anna,</a:t>
            </a:r>
            <a:r>
              <a:rPr sz="750" spc="55" dirty="0">
                <a:solidFill>
                  <a:srgbClr val="650033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650033"/>
                </a:solidFill>
                <a:latin typeface="Arial MT"/>
                <a:cs typeface="Arial MT"/>
              </a:rPr>
              <a:t>Pisa</a:t>
            </a:r>
            <a:r>
              <a:rPr sz="750" dirty="0">
                <a:solidFill>
                  <a:srgbClr val="650033"/>
                </a:solidFill>
                <a:latin typeface="Arial MT"/>
                <a:cs typeface="Arial MT"/>
              </a:rPr>
              <a:t> 14-18</a:t>
            </a:r>
            <a:r>
              <a:rPr sz="750" spc="25" dirty="0">
                <a:solidFill>
                  <a:srgbClr val="65003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650033"/>
                </a:solidFill>
                <a:latin typeface="Arial MT"/>
                <a:cs typeface="Arial MT"/>
              </a:rPr>
              <a:t>June</a:t>
            </a:r>
            <a:r>
              <a:rPr sz="750" spc="35" dirty="0">
                <a:solidFill>
                  <a:srgbClr val="650033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650033"/>
                </a:solidFill>
                <a:latin typeface="Arial MT"/>
                <a:cs typeface="Arial MT"/>
              </a:rPr>
              <a:t>2010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5741" y="2446015"/>
            <a:ext cx="963453" cy="46100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919728" y="2377439"/>
            <a:ext cx="2912110" cy="1091565"/>
          </a:xfrm>
          <a:custGeom>
            <a:avLst/>
            <a:gdLst/>
            <a:ahLst/>
            <a:cxnLst/>
            <a:rect l="l" t="t" r="r" b="b"/>
            <a:pathLst>
              <a:path w="2912109" h="1091564">
                <a:moveTo>
                  <a:pt x="2911602" y="0"/>
                </a:moveTo>
                <a:lnTo>
                  <a:pt x="0" y="0"/>
                </a:lnTo>
                <a:lnTo>
                  <a:pt x="0" y="1091183"/>
                </a:lnTo>
                <a:lnTo>
                  <a:pt x="2911602" y="1091183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798195">
              <a:lnSpc>
                <a:spcPct val="100000"/>
              </a:lnSpc>
              <a:spcBef>
                <a:spcPts val="1045"/>
              </a:spcBef>
            </a:pP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Monday,</a:t>
            </a:r>
            <a:r>
              <a:rPr sz="125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June</a:t>
            </a:r>
            <a:r>
              <a:rPr sz="125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sz="1250">
              <a:latin typeface="Arial"/>
              <a:cs typeface="Arial"/>
            </a:endParaRPr>
          </a:p>
          <a:p>
            <a:pPr marL="172085" marR="341630">
              <a:lnSpc>
                <a:spcPct val="162700"/>
              </a:lnSpc>
              <a:spcBef>
                <a:spcPts val="310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08:30</a:t>
            </a:r>
            <a:r>
              <a:rPr sz="750" spc="220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Overview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real-time</a:t>
            </a:r>
            <a:r>
              <a:rPr sz="7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scheduling</a:t>
            </a:r>
            <a:r>
              <a:rPr sz="750" spc="2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(G.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Buttazzo) </a:t>
            </a:r>
            <a:r>
              <a:rPr sz="750" dirty="0">
                <a:latin typeface="Arial MT"/>
                <a:cs typeface="Arial MT"/>
              </a:rPr>
              <a:t>10:30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Coffee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490220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11:00</a:t>
            </a:r>
            <a:r>
              <a:rPr sz="750" spc="235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Overview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embedded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platform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30" dirty="0">
                <a:latin typeface="Arial MT"/>
                <a:cs typeface="Arial MT"/>
              </a:rPr>
              <a:t>(P.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Gai)</a:t>
            </a:r>
            <a:r>
              <a:rPr sz="750" dirty="0">
                <a:latin typeface="Arial MT"/>
                <a:cs typeface="Arial MT"/>
              </a:rPr>
              <a:t> 13:00</a:t>
            </a:r>
            <a:r>
              <a:rPr sz="750" spc="22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Lunch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851535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14:00</a:t>
            </a:r>
            <a:r>
              <a:rPr sz="750" spc="215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ERIKA</a:t>
            </a:r>
            <a:r>
              <a:rPr sz="75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real-time</a:t>
            </a:r>
            <a:r>
              <a:rPr sz="75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kernel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30" dirty="0">
                <a:latin typeface="Arial MT"/>
                <a:cs typeface="Arial MT"/>
              </a:rPr>
              <a:t>(P.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Gai)</a:t>
            </a:r>
            <a:r>
              <a:rPr sz="750" dirty="0">
                <a:latin typeface="Arial MT"/>
                <a:cs typeface="Arial MT"/>
              </a:rPr>
              <a:t> 16:00</a:t>
            </a:r>
            <a:r>
              <a:rPr sz="750" spc="204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1351280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16:30</a:t>
            </a:r>
            <a:r>
              <a:rPr sz="750" spc="229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Programming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examples </a:t>
            </a:r>
            <a:r>
              <a:rPr sz="750" dirty="0">
                <a:latin typeface="Arial MT"/>
                <a:cs typeface="Arial MT"/>
              </a:rPr>
              <a:t>18:30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End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Session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5423" y="5345429"/>
            <a:ext cx="2912110" cy="1092200"/>
          </a:xfrm>
          <a:custGeom>
            <a:avLst/>
            <a:gdLst/>
            <a:ahLst/>
            <a:cxnLst/>
            <a:rect l="l" t="t" r="r" b="b"/>
            <a:pathLst>
              <a:path w="2912110" h="1092200">
                <a:moveTo>
                  <a:pt x="2911602" y="0"/>
                </a:moveTo>
                <a:lnTo>
                  <a:pt x="0" y="0"/>
                </a:lnTo>
                <a:lnTo>
                  <a:pt x="0" y="1091946"/>
                </a:lnTo>
                <a:lnTo>
                  <a:pt x="2911602" y="1091946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1519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1045"/>
              </a:spcBef>
            </a:pP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Tuesday,</a:t>
            </a:r>
            <a:r>
              <a:rPr sz="125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June</a:t>
            </a:r>
            <a:r>
              <a:rPr sz="125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1250">
              <a:latin typeface="Arial"/>
              <a:cs typeface="Arial"/>
            </a:endParaRPr>
          </a:p>
          <a:p>
            <a:pPr marL="172085" marR="170180">
              <a:lnSpc>
                <a:spcPct val="162700"/>
              </a:lnSpc>
              <a:spcBef>
                <a:spcPts val="310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08:30</a:t>
            </a:r>
            <a:r>
              <a:rPr sz="750" spc="225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dsPic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architecture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Flex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board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(M.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Marinoni) </a:t>
            </a:r>
            <a:r>
              <a:rPr sz="750" dirty="0">
                <a:latin typeface="Arial MT"/>
                <a:cs typeface="Arial MT"/>
              </a:rPr>
              <a:t>10:30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Coffee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1000125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11:00</a:t>
            </a:r>
            <a:r>
              <a:rPr sz="750" spc="229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Lab</a:t>
            </a:r>
            <a:r>
              <a:rPr sz="75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practice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Flex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0000FF"/>
                </a:solidFill>
                <a:latin typeface="Arial MT"/>
                <a:cs typeface="Arial MT"/>
              </a:rPr>
              <a:t>Erika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13:00</a:t>
            </a:r>
            <a:r>
              <a:rPr sz="750" spc="22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Lunch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670560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14:00</a:t>
            </a:r>
            <a:r>
              <a:rPr sz="750" spc="235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Wireless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communication</a:t>
            </a:r>
            <a:r>
              <a:rPr sz="7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(G.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Franchino) </a:t>
            </a:r>
            <a:r>
              <a:rPr sz="750" dirty="0">
                <a:latin typeface="Arial MT"/>
                <a:cs typeface="Arial MT"/>
              </a:rPr>
              <a:t>16:00</a:t>
            </a:r>
            <a:r>
              <a:rPr sz="750" spc="204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561975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16:30</a:t>
            </a:r>
            <a:r>
              <a:rPr sz="750" spc="330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Lab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practice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7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wireless</a:t>
            </a:r>
            <a:r>
              <a:rPr sz="75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communication </a:t>
            </a:r>
            <a:r>
              <a:rPr sz="750" dirty="0">
                <a:latin typeface="Arial MT"/>
                <a:cs typeface="Arial MT"/>
              </a:rPr>
              <a:t>18:30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End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Session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5823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745"/>
              </a:spcBef>
            </a:pP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Wednesday,</a:t>
            </a:r>
            <a:r>
              <a:rPr sz="125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June</a:t>
            </a:r>
            <a:r>
              <a:rPr sz="125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endParaRPr sz="1250">
              <a:latin typeface="Arial"/>
              <a:cs typeface="Arial"/>
            </a:endParaRPr>
          </a:p>
          <a:p>
            <a:pPr marL="172085" marR="598170">
              <a:lnSpc>
                <a:spcPct val="162700"/>
              </a:lnSpc>
              <a:spcBef>
                <a:spcPts val="114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08:30</a:t>
            </a:r>
            <a:r>
              <a:rPr sz="750" spc="204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Introduction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real-time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control</a:t>
            </a:r>
            <a:r>
              <a:rPr sz="750" spc="2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(P.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Marti) </a:t>
            </a:r>
            <a:r>
              <a:rPr sz="750" dirty="0">
                <a:latin typeface="Arial MT"/>
                <a:cs typeface="Arial MT"/>
              </a:rPr>
              <a:t>10:30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Coffee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864235">
              <a:lnSpc>
                <a:spcPct val="162700"/>
              </a:lnSpc>
              <a:spcBef>
                <a:spcPts val="10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11:00</a:t>
            </a:r>
            <a:r>
              <a:rPr sz="750" spc="240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Feedback scheduling</a:t>
            </a:r>
            <a:r>
              <a:rPr sz="750" spc="2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(M.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Velasco) </a:t>
            </a:r>
            <a:r>
              <a:rPr sz="750" dirty="0">
                <a:latin typeface="Arial MT"/>
                <a:cs typeface="Arial MT"/>
              </a:rPr>
              <a:t>13:00</a:t>
            </a:r>
            <a:r>
              <a:rPr sz="750" spc="22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Lunch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1393190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14:00</a:t>
            </a:r>
            <a:r>
              <a:rPr sz="750" spc="220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Lab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practice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control </a:t>
            </a:r>
            <a:r>
              <a:rPr sz="750" dirty="0">
                <a:latin typeface="Arial MT"/>
                <a:cs typeface="Arial MT"/>
              </a:rPr>
              <a:t>16:00</a:t>
            </a:r>
            <a:r>
              <a:rPr sz="750" spc="204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918210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16:30</a:t>
            </a:r>
            <a:r>
              <a:rPr sz="750" spc="225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Lab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practice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distributed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control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19:00</a:t>
            </a:r>
            <a:r>
              <a:rPr sz="750" spc="204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750" spc="-10" dirty="0">
                <a:solidFill>
                  <a:srgbClr val="FF0000"/>
                </a:solidFill>
                <a:latin typeface="Arial MT"/>
                <a:cs typeface="Arial MT"/>
              </a:rPr>
              <a:t>Banquet</a:t>
            </a:r>
            <a:endParaRPr sz="750">
              <a:latin typeface="Arial MT"/>
              <a:cs typeface="Arial MT"/>
            </a:endParaRPr>
          </a:p>
          <a:p>
            <a:pPr marL="172085">
              <a:lnSpc>
                <a:spcPct val="100000"/>
              </a:lnSpc>
              <a:spcBef>
                <a:spcPts val="570"/>
              </a:spcBef>
            </a:pP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21:00</a:t>
            </a:r>
            <a:r>
              <a:rPr sz="750" spc="23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Luminara</a:t>
            </a:r>
            <a:r>
              <a:rPr sz="7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tour</a:t>
            </a:r>
            <a:r>
              <a:rPr sz="7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(Candlelight</a:t>
            </a:r>
            <a:r>
              <a:rPr sz="75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Feast)</a:t>
            </a:r>
            <a:r>
              <a:rPr sz="7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7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FF0000"/>
                </a:solidFill>
                <a:latin typeface="Arial MT"/>
                <a:cs typeface="Arial MT"/>
              </a:rPr>
              <a:t>Pisa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5423" y="8314181"/>
            <a:ext cx="2912110" cy="1092200"/>
          </a:xfrm>
          <a:custGeom>
            <a:avLst/>
            <a:gdLst/>
            <a:ahLst/>
            <a:cxnLst/>
            <a:rect l="l" t="t" r="r" b="b"/>
            <a:pathLst>
              <a:path w="2912110" h="1092200">
                <a:moveTo>
                  <a:pt x="2911602" y="0"/>
                </a:moveTo>
                <a:lnTo>
                  <a:pt x="0" y="0"/>
                </a:lnTo>
                <a:lnTo>
                  <a:pt x="0" y="1091946"/>
                </a:lnTo>
                <a:lnTo>
                  <a:pt x="2911602" y="1091946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519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45"/>
              </a:spcBef>
            </a:pP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Thursday,</a:t>
            </a:r>
            <a:r>
              <a:rPr sz="125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June</a:t>
            </a:r>
            <a:r>
              <a:rPr sz="125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00FF"/>
                </a:solidFill>
                <a:latin typeface="Arial"/>
                <a:cs typeface="Arial"/>
              </a:rPr>
              <a:t>17</a:t>
            </a:r>
            <a:endParaRPr sz="125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875"/>
              </a:spcBef>
            </a:pP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08:30</a:t>
            </a:r>
            <a:r>
              <a:rPr sz="750" spc="204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750" spc="-10" dirty="0">
                <a:solidFill>
                  <a:srgbClr val="FF0000"/>
                </a:solidFill>
                <a:latin typeface="Arial MT"/>
                <a:cs typeface="Arial MT"/>
              </a:rPr>
              <a:t>You</a:t>
            </a:r>
            <a:r>
              <a:rPr sz="7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75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FF0000"/>
                </a:solidFill>
                <a:latin typeface="Arial MT"/>
                <a:cs typeface="Arial MT"/>
              </a:rPr>
              <a:t>sleep</a:t>
            </a:r>
            <a:r>
              <a:rPr sz="75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FF0000"/>
                </a:solidFill>
                <a:latin typeface="Arial MT"/>
                <a:cs typeface="Arial MT"/>
              </a:rPr>
              <a:t>longer</a:t>
            </a:r>
            <a:endParaRPr sz="750">
              <a:latin typeface="Arial MT"/>
              <a:cs typeface="Arial MT"/>
            </a:endParaRPr>
          </a:p>
          <a:p>
            <a:pPr marL="172085" marR="561340">
              <a:lnSpc>
                <a:spcPts val="1470"/>
              </a:lnSpc>
              <a:spcBef>
                <a:spcPts val="13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11:00</a:t>
            </a:r>
            <a:r>
              <a:rPr sz="750" spc="245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Scilab/Scicos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(automatic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code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generation)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12:00</a:t>
            </a:r>
            <a:r>
              <a:rPr sz="750" spc="215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Project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assignment</a:t>
            </a:r>
            <a:endParaRPr sz="750">
              <a:latin typeface="Arial MT"/>
              <a:cs typeface="Arial MT"/>
            </a:endParaRPr>
          </a:p>
          <a:p>
            <a:pPr marL="172085">
              <a:lnSpc>
                <a:spcPct val="100000"/>
              </a:lnSpc>
              <a:spcBef>
                <a:spcPts val="420"/>
              </a:spcBef>
            </a:pPr>
            <a:r>
              <a:rPr sz="750" dirty="0">
                <a:latin typeface="Arial MT"/>
                <a:cs typeface="Arial MT"/>
              </a:rPr>
              <a:t>13:00</a:t>
            </a:r>
            <a:r>
              <a:rPr sz="750" spc="22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Lunch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>
              <a:lnSpc>
                <a:spcPct val="100000"/>
              </a:lnSpc>
              <a:spcBef>
                <a:spcPts val="570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14:00</a:t>
            </a:r>
            <a:r>
              <a:rPr sz="750" spc="210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Lab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practice</a:t>
            </a:r>
            <a:endParaRPr sz="750">
              <a:latin typeface="Arial MT"/>
              <a:cs typeface="Arial MT"/>
            </a:endParaRPr>
          </a:p>
          <a:p>
            <a:pPr marL="172085">
              <a:lnSpc>
                <a:spcPct val="100000"/>
              </a:lnSpc>
              <a:spcBef>
                <a:spcPts val="565"/>
              </a:spcBef>
            </a:pPr>
            <a:r>
              <a:rPr sz="750" dirty="0">
                <a:latin typeface="Arial MT"/>
                <a:cs typeface="Arial MT"/>
              </a:rPr>
              <a:t>16:00</a:t>
            </a:r>
            <a:r>
              <a:rPr sz="750" spc="204" dirty="0">
                <a:latin typeface="Arial MT"/>
                <a:cs typeface="Arial MT"/>
              </a:rPr>
              <a:t> 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1722755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16:30</a:t>
            </a:r>
            <a:r>
              <a:rPr sz="750" spc="210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Lab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practice </a:t>
            </a:r>
            <a:r>
              <a:rPr sz="750" dirty="0">
                <a:latin typeface="Arial MT"/>
                <a:cs typeface="Arial MT"/>
              </a:rPr>
              <a:t>18:30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End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Session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19728" y="8314181"/>
            <a:ext cx="2912110" cy="1092200"/>
          </a:xfrm>
          <a:custGeom>
            <a:avLst/>
            <a:gdLst/>
            <a:ahLst/>
            <a:cxnLst/>
            <a:rect l="l" t="t" r="r" b="b"/>
            <a:pathLst>
              <a:path w="2912109" h="1092200">
                <a:moveTo>
                  <a:pt x="2911602" y="0"/>
                </a:moveTo>
                <a:lnTo>
                  <a:pt x="0" y="0"/>
                </a:lnTo>
                <a:lnTo>
                  <a:pt x="0" y="1091946"/>
                </a:lnTo>
                <a:lnTo>
                  <a:pt x="2911602" y="1091946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25823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45"/>
              </a:spcBef>
            </a:pP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Friday,</a:t>
            </a:r>
            <a:r>
              <a:rPr sz="125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00FF"/>
                </a:solidFill>
                <a:latin typeface="Arial"/>
                <a:cs typeface="Arial"/>
              </a:rPr>
              <a:t>June</a:t>
            </a:r>
            <a:r>
              <a:rPr sz="125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00FF"/>
                </a:solidFill>
                <a:latin typeface="Arial"/>
                <a:cs typeface="Arial"/>
              </a:rPr>
              <a:t>18</a:t>
            </a:r>
            <a:endParaRPr sz="1250">
              <a:latin typeface="Arial"/>
              <a:cs typeface="Arial"/>
            </a:endParaRPr>
          </a:p>
          <a:p>
            <a:pPr marL="172085" marR="1194435">
              <a:lnSpc>
                <a:spcPct val="162700"/>
              </a:lnSpc>
              <a:spcBef>
                <a:spcPts val="310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08:30</a:t>
            </a:r>
            <a:r>
              <a:rPr sz="750" spc="330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Lab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practice</a:t>
            </a:r>
            <a:r>
              <a:rPr sz="75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Final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0000FF"/>
                </a:solidFill>
                <a:latin typeface="Arial MT"/>
                <a:cs typeface="Arial MT"/>
              </a:rPr>
              <a:t>Exam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10:30</a:t>
            </a:r>
            <a:r>
              <a:rPr sz="750" spc="21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Coffee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 marR="804545">
              <a:lnSpc>
                <a:spcPct val="162700"/>
              </a:lnSpc>
              <a:spcBef>
                <a:spcPts val="5"/>
              </a:spcBef>
            </a:pP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11:00</a:t>
            </a:r>
            <a:r>
              <a:rPr sz="750" spc="240" dirty="0">
                <a:solidFill>
                  <a:srgbClr val="0000FF"/>
                </a:solidFill>
                <a:latin typeface="Arial MT"/>
                <a:cs typeface="Arial MT"/>
              </a:rPr>
              <a:t> 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Project</a:t>
            </a:r>
            <a:r>
              <a:rPr sz="75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presentation</a:t>
            </a:r>
            <a:r>
              <a:rPr sz="75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75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evaluations </a:t>
            </a:r>
            <a:r>
              <a:rPr sz="750" dirty="0">
                <a:latin typeface="Arial MT"/>
                <a:cs typeface="Arial MT"/>
              </a:rPr>
              <a:t>13:00</a:t>
            </a:r>
            <a:r>
              <a:rPr sz="750" spc="22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Lunch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Break</a:t>
            </a:r>
            <a:endParaRPr sz="750">
              <a:latin typeface="Arial MT"/>
              <a:cs typeface="Arial MT"/>
            </a:endParaRPr>
          </a:p>
          <a:p>
            <a:pPr marL="172085">
              <a:lnSpc>
                <a:spcPct val="100000"/>
              </a:lnSpc>
              <a:spcBef>
                <a:spcPts val="570"/>
              </a:spcBef>
            </a:pPr>
            <a:r>
              <a:rPr sz="750" dirty="0">
                <a:latin typeface="Arial MT"/>
                <a:cs typeface="Arial MT"/>
              </a:rPr>
              <a:t>14:30</a:t>
            </a:r>
            <a:r>
              <a:rPr sz="750" spc="22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Closing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remarks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519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80"/>
              </a:spcBef>
            </a:pPr>
            <a:endParaRPr sz="1700">
              <a:latin typeface="Times New Roman"/>
              <a:cs typeface="Times New Roman"/>
            </a:endParaRPr>
          </a:p>
          <a:p>
            <a:pPr marL="321310" marR="291465" indent="520065">
              <a:lnSpc>
                <a:spcPct val="100899"/>
              </a:lnSpc>
            </a:pP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Overview</a:t>
            </a:r>
            <a:r>
              <a:rPr sz="17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Real-</a:t>
            </a:r>
            <a:r>
              <a:rPr sz="170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7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700">
              <a:latin typeface="Arial"/>
              <a:cs typeface="Arial"/>
            </a:endParaRPr>
          </a:p>
          <a:p>
            <a:pPr marL="25400" algn="ctr">
              <a:lnSpc>
                <a:spcPct val="100000"/>
              </a:lnSpc>
              <a:spcBef>
                <a:spcPts val="1670"/>
              </a:spcBef>
            </a:pPr>
            <a:r>
              <a:rPr sz="1150" b="1" dirty="0">
                <a:solidFill>
                  <a:srgbClr val="0000FF"/>
                </a:solidFill>
                <a:latin typeface="Arial"/>
                <a:cs typeface="Arial"/>
              </a:rPr>
              <a:t>Giorgio</a:t>
            </a:r>
            <a:r>
              <a:rPr sz="115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0000FF"/>
                </a:solidFill>
                <a:latin typeface="Arial"/>
                <a:cs typeface="Arial"/>
              </a:rPr>
              <a:t>Buttazzo</a:t>
            </a:r>
            <a:endParaRPr sz="1150">
              <a:latin typeface="Arial"/>
              <a:cs typeface="Arial"/>
            </a:endParaRPr>
          </a:p>
          <a:p>
            <a:pPr marL="607695" marR="575310" algn="ctr">
              <a:lnSpc>
                <a:spcPct val="148300"/>
              </a:lnSpc>
              <a:spcBef>
                <a:spcPts val="850"/>
              </a:spcBef>
            </a:pPr>
            <a:r>
              <a:rPr sz="900" dirty="0">
                <a:latin typeface="Arial MT"/>
                <a:cs typeface="Arial MT"/>
              </a:rPr>
              <a:t>Scuola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Superiore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Sant’Anna,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Pisa </a:t>
            </a:r>
            <a:r>
              <a:rPr sz="900" spc="-10" dirty="0">
                <a:latin typeface="Arial MT"/>
                <a:cs typeface="Arial MT"/>
              </a:rPr>
              <a:t>E-</a:t>
            </a:r>
            <a:r>
              <a:rPr sz="900" dirty="0">
                <a:latin typeface="Arial MT"/>
                <a:cs typeface="Arial MT"/>
              </a:rPr>
              <a:t>mail: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buttazzo@sssup.it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Goal</a:t>
            </a:r>
            <a:endParaRPr sz="1400">
              <a:latin typeface="Arial"/>
              <a:cs typeface="Arial"/>
            </a:endParaRPr>
          </a:p>
          <a:p>
            <a:pPr marL="217804" marR="163195" algn="just">
              <a:lnSpc>
                <a:spcPct val="102000"/>
              </a:lnSpc>
              <a:spcBef>
                <a:spcPts val="225"/>
              </a:spcBef>
            </a:pPr>
            <a:r>
              <a:rPr sz="1000" dirty="0">
                <a:latin typeface="Arial MT"/>
                <a:cs typeface="Arial MT"/>
              </a:rPr>
              <a:t>Provide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background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RT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theory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that </a:t>
            </a:r>
            <a:r>
              <a:rPr sz="1000" dirty="0">
                <a:latin typeface="Arial MT"/>
                <a:cs typeface="Arial MT"/>
              </a:rPr>
              <a:t>you</a:t>
            </a:r>
            <a:r>
              <a:rPr sz="1000" spc="1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1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apply</a:t>
            </a:r>
            <a:r>
              <a:rPr sz="1000" spc="1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1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implementing</a:t>
            </a:r>
            <a:r>
              <a:rPr sz="1000" spc="1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embedded </a:t>
            </a:r>
            <a:r>
              <a:rPr sz="1000" dirty="0">
                <a:latin typeface="Arial MT"/>
                <a:cs typeface="Arial MT"/>
              </a:rPr>
              <a:t>control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applications:</a:t>
            </a:r>
            <a:endParaRPr sz="1000">
              <a:latin typeface="Arial MT"/>
              <a:cs typeface="Arial MT"/>
            </a:endParaRPr>
          </a:p>
          <a:p>
            <a:pPr marL="414020" indent="-9017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Font typeface="Symbol"/>
              <a:buChar char=""/>
              <a:tabLst>
                <a:tab pos="414020" algn="l"/>
              </a:tabLst>
            </a:pPr>
            <a:r>
              <a:rPr sz="900" dirty="0">
                <a:latin typeface="Arial MT"/>
                <a:cs typeface="Arial MT"/>
              </a:rPr>
              <a:t>Basic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concepts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and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models</a:t>
            </a:r>
            <a:endParaRPr sz="900">
              <a:latin typeface="Arial MT"/>
              <a:cs typeface="Arial MT"/>
            </a:endParaRPr>
          </a:p>
          <a:p>
            <a:pPr marL="414020" indent="-9017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Font typeface="Symbol"/>
              <a:buChar char=""/>
              <a:tabLst>
                <a:tab pos="414020" algn="l"/>
              </a:tabLst>
            </a:pPr>
            <a:r>
              <a:rPr sz="900" dirty="0">
                <a:latin typeface="Arial MT"/>
                <a:cs typeface="Arial MT"/>
              </a:rPr>
              <a:t>Periodic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scheduling</a:t>
            </a:r>
            <a:endParaRPr sz="900">
              <a:latin typeface="Arial MT"/>
              <a:cs typeface="Arial MT"/>
            </a:endParaRPr>
          </a:p>
          <a:p>
            <a:pPr marL="414020" indent="-9017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Font typeface="Symbol"/>
              <a:buChar char=""/>
              <a:tabLst>
                <a:tab pos="414020" algn="l"/>
              </a:tabLst>
            </a:pPr>
            <a:r>
              <a:rPr sz="900" spc="-10" dirty="0">
                <a:latin typeface="Arial MT"/>
                <a:cs typeface="Arial MT"/>
              </a:rPr>
              <a:t>Schedulability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analysis</a:t>
            </a:r>
            <a:endParaRPr sz="900">
              <a:latin typeface="Arial MT"/>
              <a:cs typeface="Arial MT"/>
            </a:endParaRPr>
          </a:p>
          <a:p>
            <a:pPr marL="414020" indent="-90170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Font typeface="Symbol"/>
              <a:buChar char=""/>
              <a:tabLst>
                <a:tab pos="414020" algn="l"/>
              </a:tabLst>
            </a:pPr>
            <a:r>
              <a:rPr sz="900" dirty="0">
                <a:latin typeface="Arial MT"/>
                <a:cs typeface="Arial MT"/>
              </a:rPr>
              <a:t>Handling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shared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resources</a:t>
            </a:r>
            <a:endParaRPr sz="900">
              <a:latin typeface="Arial MT"/>
              <a:cs typeface="Arial MT"/>
            </a:endParaRPr>
          </a:p>
          <a:p>
            <a:pPr marL="414020" indent="-90170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Font typeface="Symbol"/>
              <a:buChar char=""/>
              <a:tabLst>
                <a:tab pos="414020" algn="l"/>
              </a:tabLst>
            </a:pPr>
            <a:r>
              <a:rPr sz="900" spc="-10" dirty="0">
                <a:latin typeface="Arial MT"/>
                <a:cs typeface="Arial MT"/>
              </a:rPr>
              <a:t>Accounting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blocking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times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9511" y="4912614"/>
            <a:ext cx="1140460" cy="433070"/>
            <a:chOff x="1429511" y="4912614"/>
            <a:chExt cx="1140460" cy="4330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511" y="4912614"/>
              <a:ext cx="655319" cy="4328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84832" y="5020817"/>
              <a:ext cx="485140" cy="273685"/>
            </a:xfrm>
            <a:custGeom>
              <a:avLst/>
              <a:gdLst/>
              <a:ahLst/>
              <a:cxnLst/>
              <a:rect l="l" t="t" r="r" b="b"/>
              <a:pathLst>
                <a:path w="485139" h="273685">
                  <a:moveTo>
                    <a:pt x="242316" y="6858"/>
                  </a:moveTo>
                  <a:lnTo>
                    <a:pt x="39890" y="9105"/>
                  </a:lnTo>
                  <a:lnTo>
                    <a:pt x="39624" y="0"/>
                  </a:lnTo>
                  <a:lnTo>
                    <a:pt x="0" y="12954"/>
                  </a:lnTo>
                  <a:lnTo>
                    <a:pt x="40386" y="24384"/>
                  </a:lnTo>
                  <a:lnTo>
                    <a:pt x="40093" y="15240"/>
                  </a:lnTo>
                  <a:lnTo>
                    <a:pt x="35814" y="15240"/>
                  </a:lnTo>
                  <a:lnTo>
                    <a:pt x="40081" y="15201"/>
                  </a:lnTo>
                  <a:lnTo>
                    <a:pt x="242316" y="12954"/>
                  </a:lnTo>
                  <a:lnTo>
                    <a:pt x="242316" y="9144"/>
                  </a:lnTo>
                  <a:lnTo>
                    <a:pt x="242316" y="6858"/>
                  </a:lnTo>
                  <a:close/>
                </a:path>
                <a:path w="485139" h="273685">
                  <a:moveTo>
                    <a:pt x="484632" y="255270"/>
                  </a:moveTo>
                  <a:lnTo>
                    <a:pt x="464553" y="249174"/>
                  </a:lnTo>
                  <a:lnTo>
                    <a:pt x="424434" y="236982"/>
                  </a:lnTo>
                  <a:lnTo>
                    <a:pt x="424434" y="249174"/>
                  </a:lnTo>
                  <a:lnTo>
                    <a:pt x="0" y="249174"/>
                  </a:lnTo>
                  <a:lnTo>
                    <a:pt x="0" y="261366"/>
                  </a:lnTo>
                  <a:lnTo>
                    <a:pt x="424434" y="261366"/>
                  </a:lnTo>
                  <a:lnTo>
                    <a:pt x="424434" y="273558"/>
                  </a:lnTo>
                  <a:lnTo>
                    <a:pt x="464566" y="261366"/>
                  </a:lnTo>
                  <a:lnTo>
                    <a:pt x="484632" y="255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29511" y="4912614"/>
            <a:ext cx="655320" cy="4851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30175" marR="45085" indent="-68580">
              <a:lnSpc>
                <a:spcPct val="100000"/>
              </a:lnSpc>
              <a:spcBef>
                <a:spcPts val="640"/>
              </a:spcBef>
            </a:pPr>
            <a:r>
              <a:rPr sz="900" b="1" spc="-10" dirty="0">
                <a:solidFill>
                  <a:srgbClr val="FFFF65"/>
                </a:solidFill>
                <a:latin typeface="Arial"/>
                <a:cs typeface="Arial"/>
              </a:rPr>
              <a:t>Real-</a:t>
            </a:r>
            <a:r>
              <a:rPr sz="900" b="1" spc="-20" dirty="0">
                <a:solidFill>
                  <a:srgbClr val="FFFF65"/>
                </a:solidFill>
                <a:latin typeface="Arial"/>
                <a:cs typeface="Arial"/>
              </a:rPr>
              <a:t>Time </a:t>
            </a:r>
            <a:r>
              <a:rPr sz="900" b="1" spc="-10" dirty="0">
                <a:solidFill>
                  <a:srgbClr val="FFFF65"/>
                </a:solidFill>
                <a:latin typeface="Arial"/>
                <a:cs typeface="Arial"/>
              </a:rPr>
              <a:t>System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3234" y="4956047"/>
            <a:ext cx="268605" cy="76200"/>
          </a:xfrm>
          <a:custGeom>
            <a:avLst/>
            <a:gdLst/>
            <a:ahLst/>
            <a:cxnLst/>
            <a:rect l="l" t="t" r="r" b="b"/>
            <a:pathLst>
              <a:path w="268605" h="76200">
                <a:moveTo>
                  <a:pt x="268224" y="0"/>
                </a:moveTo>
                <a:lnTo>
                  <a:pt x="4546" y="3009"/>
                </a:lnTo>
                <a:lnTo>
                  <a:pt x="2286" y="762"/>
                </a:lnTo>
                <a:lnTo>
                  <a:pt x="0" y="3048"/>
                </a:lnTo>
                <a:lnTo>
                  <a:pt x="762" y="3822"/>
                </a:lnTo>
                <a:lnTo>
                  <a:pt x="762" y="6858"/>
                </a:lnTo>
                <a:lnTo>
                  <a:pt x="3733" y="6832"/>
                </a:lnTo>
                <a:lnTo>
                  <a:pt x="72390" y="76200"/>
                </a:lnTo>
                <a:lnTo>
                  <a:pt x="75438" y="73152"/>
                </a:lnTo>
                <a:lnTo>
                  <a:pt x="8356" y="6781"/>
                </a:lnTo>
                <a:lnTo>
                  <a:pt x="268224" y="3810"/>
                </a:lnTo>
                <a:lnTo>
                  <a:pt x="268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519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69532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Real-Time</a:t>
            </a:r>
            <a:r>
              <a:rPr sz="1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 marL="1910080" marR="645795" indent="5080">
              <a:lnSpc>
                <a:spcPct val="229999"/>
              </a:lnSpc>
              <a:spcBef>
                <a:spcPts val="60"/>
              </a:spcBef>
            </a:pPr>
            <a:r>
              <a:rPr sz="900" b="1" spc="-20" dirty="0">
                <a:latin typeface="Arial"/>
                <a:cs typeface="Arial"/>
              </a:rPr>
              <a:t>event </a:t>
            </a:r>
            <a:r>
              <a:rPr sz="900" b="1" spc="-10" dirty="0">
                <a:latin typeface="Arial"/>
                <a:cs typeface="Arial"/>
              </a:rPr>
              <a:t>action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900">
              <a:latin typeface="Arial"/>
              <a:cs typeface="Arial"/>
            </a:endParaRPr>
          </a:p>
          <a:p>
            <a:pPr marL="241300" marR="234950">
              <a:lnSpc>
                <a:spcPct val="102000"/>
              </a:lnSpc>
            </a:pPr>
            <a:r>
              <a:rPr sz="1000" dirty="0">
                <a:latin typeface="Arial MT"/>
                <a:cs typeface="Arial MT"/>
              </a:rPr>
              <a:t>A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computing</a:t>
            </a:r>
            <a:r>
              <a:rPr sz="1000" spc="28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system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able</a:t>
            </a:r>
            <a:r>
              <a:rPr sz="1000" spc="29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respond</a:t>
            </a:r>
            <a:r>
              <a:rPr sz="1000" spc="28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events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within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precise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timing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constraints.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511" y="5345429"/>
            <a:ext cx="655319" cy="518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20005" y="4457949"/>
            <a:ext cx="1523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Real-Time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78273" y="4812155"/>
            <a:ext cx="1835785" cy="533400"/>
            <a:chOff x="4478273" y="4812155"/>
            <a:chExt cx="1835785" cy="5334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8273" y="4885181"/>
              <a:ext cx="654558" cy="460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9447" y="4812791"/>
              <a:ext cx="731805" cy="53263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32832" y="4812156"/>
              <a:ext cx="1181100" cy="533400"/>
            </a:xfrm>
            <a:custGeom>
              <a:avLst/>
              <a:gdLst/>
              <a:ahLst/>
              <a:cxnLst/>
              <a:rect l="l" t="t" r="r" b="b"/>
              <a:pathLst>
                <a:path w="1181100" h="533400">
                  <a:moveTo>
                    <a:pt x="1180960" y="319557"/>
                  </a:moveTo>
                  <a:lnTo>
                    <a:pt x="1178052" y="290957"/>
                  </a:lnTo>
                  <a:lnTo>
                    <a:pt x="1174216" y="268681"/>
                  </a:lnTo>
                  <a:lnTo>
                    <a:pt x="1169403" y="247357"/>
                  </a:lnTo>
                  <a:lnTo>
                    <a:pt x="1164336" y="226123"/>
                  </a:lnTo>
                  <a:lnTo>
                    <a:pt x="1159764" y="204089"/>
                  </a:lnTo>
                  <a:lnTo>
                    <a:pt x="1157478" y="194183"/>
                  </a:lnTo>
                  <a:lnTo>
                    <a:pt x="1156081" y="185801"/>
                  </a:lnTo>
                  <a:lnTo>
                    <a:pt x="1155954" y="185039"/>
                  </a:lnTo>
                  <a:lnTo>
                    <a:pt x="1155192" y="181229"/>
                  </a:lnTo>
                  <a:lnTo>
                    <a:pt x="1155192" y="171323"/>
                  </a:lnTo>
                  <a:lnTo>
                    <a:pt x="1154430" y="170561"/>
                  </a:lnTo>
                  <a:lnTo>
                    <a:pt x="1119251" y="123698"/>
                  </a:lnTo>
                  <a:lnTo>
                    <a:pt x="1070610" y="89789"/>
                  </a:lnTo>
                  <a:lnTo>
                    <a:pt x="1050848" y="81508"/>
                  </a:lnTo>
                  <a:lnTo>
                    <a:pt x="1040472" y="77368"/>
                  </a:lnTo>
                  <a:lnTo>
                    <a:pt x="1028700" y="69977"/>
                  </a:lnTo>
                  <a:lnTo>
                    <a:pt x="1017066" y="61201"/>
                  </a:lnTo>
                  <a:lnTo>
                    <a:pt x="1005586" y="52235"/>
                  </a:lnTo>
                  <a:lnTo>
                    <a:pt x="994054" y="43383"/>
                  </a:lnTo>
                  <a:lnTo>
                    <a:pt x="940498" y="21018"/>
                  </a:lnTo>
                  <a:lnTo>
                    <a:pt x="897636" y="9779"/>
                  </a:lnTo>
                  <a:lnTo>
                    <a:pt x="852043" y="3289"/>
                  </a:lnTo>
                  <a:lnTo>
                    <a:pt x="841463" y="1778"/>
                  </a:lnTo>
                  <a:lnTo>
                    <a:pt x="790867" y="0"/>
                  </a:lnTo>
                  <a:lnTo>
                    <a:pt x="742061" y="4051"/>
                  </a:lnTo>
                  <a:lnTo>
                    <a:pt x="691273" y="13550"/>
                  </a:lnTo>
                  <a:lnTo>
                    <a:pt x="628650" y="29591"/>
                  </a:lnTo>
                  <a:lnTo>
                    <a:pt x="575551" y="51409"/>
                  </a:lnTo>
                  <a:lnTo>
                    <a:pt x="560070" y="59309"/>
                  </a:lnTo>
                  <a:lnTo>
                    <a:pt x="539280" y="69392"/>
                  </a:lnTo>
                  <a:lnTo>
                    <a:pt x="527596" y="74320"/>
                  </a:lnTo>
                  <a:lnTo>
                    <a:pt x="518160" y="76835"/>
                  </a:lnTo>
                  <a:lnTo>
                    <a:pt x="518160" y="77597"/>
                  </a:lnTo>
                  <a:lnTo>
                    <a:pt x="505993" y="92024"/>
                  </a:lnTo>
                  <a:lnTo>
                    <a:pt x="493204" y="115430"/>
                  </a:lnTo>
                  <a:lnTo>
                    <a:pt x="481647" y="139738"/>
                  </a:lnTo>
                  <a:lnTo>
                    <a:pt x="473202" y="156845"/>
                  </a:lnTo>
                  <a:lnTo>
                    <a:pt x="460082" y="187858"/>
                  </a:lnTo>
                  <a:lnTo>
                    <a:pt x="460019" y="188087"/>
                  </a:lnTo>
                  <a:lnTo>
                    <a:pt x="60960" y="188087"/>
                  </a:lnTo>
                  <a:lnTo>
                    <a:pt x="60960" y="175895"/>
                  </a:lnTo>
                  <a:lnTo>
                    <a:pt x="0" y="194183"/>
                  </a:lnTo>
                  <a:lnTo>
                    <a:pt x="60960" y="212471"/>
                  </a:lnTo>
                  <a:lnTo>
                    <a:pt x="60960" y="200279"/>
                  </a:lnTo>
                  <a:lnTo>
                    <a:pt x="457212" y="200279"/>
                  </a:lnTo>
                  <a:lnTo>
                    <a:pt x="452526" y="220687"/>
                  </a:lnTo>
                  <a:lnTo>
                    <a:pt x="448246" y="254368"/>
                  </a:lnTo>
                  <a:lnTo>
                    <a:pt x="445008" y="287909"/>
                  </a:lnTo>
                  <a:lnTo>
                    <a:pt x="444220" y="306260"/>
                  </a:lnTo>
                  <a:lnTo>
                    <a:pt x="445084" y="324612"/>
                  </a:lnTo>
                  <a:lnTo>
                    <a:pt x="455066" y="380644"/>
                  </a:lnTo>
                  <a:lnTo>
                    <a:pt x="478688" y="429653"/>
                  </a:lnTo>
                  <a:lnTo>
                    <a:pt x="481380" y="435343"/>
                  </a:lnTo>
                  <a:lnTo>
                    <a:pt x="464451" y="430403"/>
                  </a:lnTo>
                  <a:lnTo>
                    <a:pt x="425196" y="418973"/>
                  </a:lnTo>
                  <a:lnTo>
                    <a:pt x="425196" y="430403"/>
                  </a:lnTo>
                  <a:lnTo>
                    <a:pt x="0" y="430403"/>
                  </a:lnTo>
                  <a:lnTo>
                    <a:pt x="0" y="442595"/>
                  </a:lnTo>
                  <a:lnTo>
                    <a:pt x="425196" y="442595"/>
                  </a:lnTo>
                  <a:lnTo>
                    <a:pt x="425196" y="454787"/>
                  </a:lnTo>
                  <a:lnTo>
                    <a:pt x="465328" y="442595"/>
                  </a:lnTo>
                  <a:lnTo>
                    <a:pt x="482358" y="437426"/>
                  </a:lnTo>
                  <a:lnTo>
                    <a:pt x="488442" y="450215"/>
                  </a:lnTo>
                  <a:lnTo>
                    <a:pt x="500634" y="470535"/>
                  </a:lnTo>
                  <a:lnTo>
                    <a:pt x="514426" y="491210"/>
                  </a:lnTo>
                  <a:lnTo>
                    <a:pt x="529894" y="510438"/>
                  </a:lnTo>
                  <a:lnTo>
                    <a:pt x="547116" y="526415"/>
                  </a:lnTo>
                  <a:lnTo>
                    <a:pt x="556463" y="533285"/>
                  </a:lnTo>
                  <a:lnTo>
                    <a:pt x="564222" y="533285"/>
                  </a:lnTo>
                  <a:lnTo>
                    <a:pt x="547700" y="523074"/>
                  </a:lnTo>
                  <a:lnTo>
                    <a:pt x="518261" y="491477"/>
                  </a:lnTo>
                  <a:lnTo>
                    <a:pt x="494626" y="454380"/>
                  </a:lnTo>
                  <a:lnTo>
                    <a:pt x="474510" y="414756"/>
                  </a:lnTo>
                  <a:lnTo>
                    <a:pt x="456031" y="376301"/>
                  </a:lnTo>
                  <a:lnTo>
                    <a:pt x="455472" y="375158"/>
                  </a:lnTo>
                  <a:lnTo>
                    <a:pt x="450176" y="343789"/>
                  </a:lnTo>
                  <a:lnTo>
                    <a:pt x="447586" y="312864"/>
                  </a:lnTo>
                  <a:lnTo>
                    <a:pt x="447941" y="290957"/>
                  </a:lnTo>
                  <a:lnTo>
                    <a:pt x="447979" y="287909"/>
                  </a:lnTo>
                  <a:lnTo>
                    <a:pt x="448081" y="281851"/>
                  </a:lnTo>
                  <a:lnTo>
                    <a:pt x="451866" y="249047"/>
                  </a:lnTo>
                  <a:lnTo>
                    <a:pt x="454456" y="234276"/>
                  </a:lnTo>
                  <a:lnTo>
                    <a:pt x="457085" y="215722"/>
                  </a:lnTo>
                  <a:lnTo>
                    <a:pt x="459752" y="200279"/>
                  </a:lnTo>
                  <a:lnTo>
                    <a:pt x="461010" y="200279"/>
                  </a:lnTo>
                  <a:lnTo>
                    <a:pt x="461010" y="195326"/>
                  </a:lnTo>
                  <a:lnTo>
                    <a:pt x="480085" y="148653"/>
                  </a:lnTo>
                  <a:lnTo>
                    <a:pt x="498348" y="112649"/>
                  </a:lnTo>
                  <a:lnTo>
                    <a:pt x="501599" y="105346"/>
                  </a:lnTo>
                  <a:lnTo>
                    <a:pt x="519493" y="78828"/>
                  </a:lnTo>
                  <a:lnTo>
                    <a:pt x="518820" y="80924"/>
                  </a:lnTo>
                  <a:lnTo>
                    <a:pt x="523201" y="78828"/>
                  </a:lnTo>
                  <a:lnTo>
                    <a:pt x="525780" y="77597"/>
                  </a:lnTo>
                  <a:lnTo>
                    <a:pt x="551853" y="66814"/>
                  </a:lnTo>
                  <a:lnTo>
                    <a:pt x="577265" y="54343"/>
                  </a:lnTo>
                  <a:lnTo>
                    <a:pt x="629412" y="32639"/>
                  </a:lnTo>
                  <a:lnTo>
                    <a:pt x="687451" y="16941"/>
                  </a:lnTo>
                  <a:lnTo>
                    <a:pt x="736549" y="7670"/>
                  </a:lnTo>
                  <a:lnTo>
                    <a:pt x="783374" y="3289"/>
                  </a:lnTo>
                  <a:lnTo>
                    <a:pt x="829195" y="3771"/>
                  </a:lnTo>
                  <a:lnTo>
                    <a:pt x="875347" y="9105"/>
                  </a:lnTo>
                  <a:lnTo>
                    <a:pt x="923124" y="19240"/>
                  </a:lnTo>
                  <a:lnTo>
                    <a:pt x="973836" y="34163"/>
                  </a:lnTo>
                  <a:lnTo>
                    <a:pt x="973074" y="33401"/>
                  </a:lnTo>
                  <a:lnTo>
                    <a:pt x="996061" y="48514"/>
                  </a:lnTo>
                  <a:lnTo>
                    <a:pt x="1016482" y="64604"/>
                  </a:lnTo>
                  <a:lnTo>
                    <a:pt x="1037882" y="79006"/>
                  </a:lnTo>
                  <a:lnTo>
                    <a:pt x="1063752" y="89027"/>
                  </a:lnTo>
                  <a:lnTo>
                    <a:pt x="1062990" y="89027"/>
                  </a:lnTo>
                  <a:lnTo>
                    <a:pt x="1089253" y="105346"/>
                  </a:lnTo>
                  <a:lnTo>
                    <a:pt x="1114513" y="123698"/>
                  </a:lnTo>
                  <a:lnTo>
                    <a:pt x="1136307" y="145478"/>
                  </a:lnTo>
                  <a:lnTo>
                    <a:pt x="1152055" y="171945"/>
                  </a:lnTo>
                  <a:lnTo>
                    <a:pt x="1152144" y="171323"/>
                  </a:lnTo>
                  <a:lnTo>
                    <a:pt x="1152131" y="172072"/>
                  </a:lnTo>
                  <a:lnTo>
                    <a:pt x="1152283" y="172339"/>
                  </a:lnTo>
                  <a:lnTo>
                    <a:pt x="1157986" y="212153"/>
                  </a:lnTo>
                  <a:lnTo>
                    <a:pt x="1168069" y="255397"/>
                  </a:lnTo>
                  <a:lnTo>
                    <a:pt x="1176464" y="299275"/>
                  </a:lnTo>
                  <a:lnTo>
                    <a:pt x="1177290" y="342011"/>
                  </a:lnTo>
                  <a:lnTo>
                    <a:pt x="1174165" y="368096"/>
                  </a:lnTo>
                  <a:lnTo>
                    <a:pt x="1161148" y="424446"/>
                  </a:lnTo>
                  <a:lnTo>
                    <a:pt x="1122286" y="465429"/>
                  </a:lnTo>
                  <a:lnTo>
                    <a:pt x="1098753" y="483044"/>
                  </a:lnTo>
                  <a:lnTo>
                    <a:pt x="1075055" y="501396"/>
                  </a:lnTo>
                  <a:lnTo>
                    <a:pt x="1050798" y="524129"/>
                  </a:lnTo>
                  <a:lnTo>
                    <a:pt x="1032929" y="533285"/>
                  </a:lnTo>
                  <a:lnTo>
                    <a:pt x="1042555" y="533285"/>
                  </a:lnTo>
                  <a:lnTo>
                    <a:pt x="1053109" y="526656"/>
                  </a:lnTo>
                  <a:lnTo>
                    <a:pt x="1063294" y="517118"/>
                  </a:lnTo>
                  <a:lnTo>
                    <a:pt x="1072565" y="507479"/>
                  </a:lnTo>
                  <a:lnTo>
                    <a:pt x="1082802" y="498983"/>
                  </a:lnTo>
                  <a:lnTo>
                    <a:pt x="1092466" y="491477"/>
                  </a:lnTo>
                  <a:lnTo>
                    <a:pt x="1102715" y="483920"/>
                  </a:lnTo>
                  <a:lnTo>
                    <a:pt x="1112812" y="476338"/>
                  </a:lnTo>
                  <a:lnTo>
                    <a:pt x="1122426" y="468503"/>
                  </a:lnTo>
                  <a:lnTo>
                    <a:pt x="1140409" y="454380"/>
                  </a:lnTo>
                  <a:lnTo>
                    <a:pt x="1154341" y="440563"/>
                  </a:lnTo>
                  <a:lnTo>
                    <a:pt x="1164653" y="423976"/>
                  </a:lnTo>
                  <a:lnTo>
                    <a:pt x="1171956" y="401447"/>
                  </a:lnTo>
                  <a:lnTo>
                    <a:pt x="1176578" y="373507"/>
                  </a:lnTo>
                  <a:lnTo>
                    <a:pt x="1180033" y="346633"/>
                  </a:lnTo>
                  <a:lnTo>
                    <a:pt x="1180960" y="319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22797" y="4931152"/>
            <a:ext cx="65151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Arial MT"/>
                <a:cs typeface="Arial MT"/>
              </a:rPr>
              <a:t>Environment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22291" y="5126616"/>
            <a:ext cx="196596" cy="19585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78273" y="4884928"/>
            <a:ext cx="654685" cy="4857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0"/>
              </a:spcBef>
            </a:pPr>
            <a:r>
              <a:rPr sz="900" b="1" spc="-30" dirty="0">
                <a:solidFill>
                  <a:srgbClr val="FFFF65"/>
                </a:solidFill>
                <a:latin typeface="Times New Roman"/>
                <a:cs typeface="Times New Roman"/>
              </a:rPr>
              <a:t>RT</a:t>
            </a:r>
            <a:r>
              <a:rPr sz="900" b="1" spc="-25" dirty="0">
                <a:solidFill>
                  <a:srgbClr val="FFFF65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FFFF65"/>
                </a:solidFill>
                <a:latin typeface="Times New Roman"/>
                <a:cs typeface="Times New Roman"/>
              </a:rPr>
              <a:t>system</a:t>
            </a:r>
            <a:endParaRPr sz="9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  <a:spcBef>
                <a:spcPts val="450"/>
              </a:spcBef>
            </a:pPr>
            <a:r>
              <a:rPr sz="900" b="1" spc="-50" dirty="0">
                <a:solidFill>
                  <a:srgbClr val="FFFF65"/>
                </a:solidFill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2946" y="4841998"/>
            <a:ext cx="20066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b="1" spc="-10" dirty="0">
                <a:latin typeface="Times New Roman"/>
                <a:cs typeface="Times New Roman"/>
              </a:rPr>
              <a:t>x</a:t>
            </a:r>
            <a:r>
              <a:rPr sz="900" b="1" spc="-95" dirty="0">
                <a:latin typeface="Times New Roman"/>
                <a:cs typeface="Times New Roman"/>
              </a:rPr>
              <a:t> </a:t>
            </a:r>
            <a:r>
              <a:rPr sz="900" b="1" spc="-25" dirty="0">
                <a:latin typeface="Times New Roman"/>
                <a:cs typeface="Times New Roman"/>
              </a:rPr>
              <a:t>(t)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19728" y="5345429"/>
            <a:ext cx="2912110" cy="1092200"/>
          </a:xfrm>
          <a:custGeom>
            <a:avLst/>
            <a:gdLst/>
            <a:ahLst/>
            <a:cxnLst/>
            <a:rect l="l" t="t" r="r" b="b"/>
            <a:pathLst>
              <a:path w="2912109" h="1092200">
                <a:moveTo>
                  <a:pt x="2911602" y="0"/>
                </a:moveTo>
                <a:lnTo>
                  <a:pt x="0" y="0"/>
                </a:lnTo>
                <a:lnTo>
                  <a:pt x="0" y="1091946"/>
                </a:lnTo>
                <a:lnTo>
                  <a:pt x="2911602" y="1091946"/>
                </a:lnTo>
                <a:lnTo>
                  <a:pt x="29116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67378" y="5246620"/>
            <a:ext cx="2477770" cy="774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90"/>
              </a:spcBef>
            </a:pPr>
            <a:r>
              <a:rPr sz="900" b="1" spc="-10" dirty="0">
                <a:latin typeface="Times New Roman"/>
                <a:cs typeface="Times New Roman"/>
              </a:rPr>
              <a:t>y</a:t>
            </a:r>
            <a:r>
              <a:rPr sz="900" b="1" spc="-100" dirty="0">
                <a:latin typeface="Times New Roman"/>
                <a:cs typeface="Times New Roman"/>
              </a:rPr>
              <a:t> </a:t>
            </a:r>
            <a:r>
              <a:rPr sz="900" b="1" spc="-20" dirty="0">
                <a:latin typeface="Times New Roman"/>
                <a:cs typeface="Times New Roman"/>
              </a:rPr>
              <a:t>(t+</a:t>
            </a:r>
            <a:r>
              <a:rPr sz="900" spc="-20" dirty="0">
                <a:latin typeface="Symbol"/>
                <a:cs typeface="Symbol"/>
              </a:rPr>
              <a:t></a:t>
            </a:r>
            <a:r>
              <a:rPr sz="900" b="1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900">
              <a:latin typeface="Times New Roman"/>
              <a:cs typeface="Times New Roman"/>
            </a:endParaRPr>
          </a:p>
          <a:p>
            <a:pPr marR="5080" algn="just">
              <a:lnSpc>
                <a:spcPct val="99200"/>
              </a:lnSpc>
            </a:pPr>
            <a:r>
              <a:rPr sz="900" dirty="0">
                <a:latin typeface="Arial MT"/>
                <a:cs typeface="Arial MT"/>
              </a:rPr>
              <a:t>It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system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which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correctness</a:t>
            </a:r>
            <a:r>
              <a:rPr sz="900" spc="6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depends </a:t>
            </a:r>
            <a:r>
              <a:rPr sz="900" dirty="0">
                <a:latin typeface="Arial MT"/>
                <a:cs typeface="Arial MT"/>
              </a:rPr>
              <a:t>not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only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output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values,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but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also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16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the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at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which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results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are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produced.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19346" y="4253865"/>
            <a:ext cx="2912110" cy="2183130"/>
            <a:chOff x="3919346" y="4253865"/>
            <a:chExt cx="2912110" cy="218313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8273" y="5345430"/>
              <a:ext cx="654558" cy="25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4206" y="5345430"/>
              <a:ext cx="477369" cy="487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89299" y="5345430"/>
              <a:ext cx="486409" cy="50165"/>
            </a:xfrm>
            <a:custGeom>
              <a:avLst/>
              <a:gdLst/>
              <a:ahLst/>
              <a:cxnLst/>
              <a:rect l="l" t="t" r="r" b="b"/>
              <a:pathLst>
                <a:path w="486410" h="50164">
                  <a:moveTo>
                    <a:pt x="7766" y="0"/>
                  </a:moveTo>
                  <a:lnTo>
                    <a:pt x="0" y="0"/>
                  </a:lnTo>
                  <a:lnTo>
                    <a:pt x="2078" y="1524"/>
                  </a:lnTo>
                  <a:lnTo>
                    <a:pt x="14270" y="9144"/>
                  </a:lnTo>
                  <a:lnTo>
                    <a:pt x="27224" y="16002"/>
                  </a:lnTo>
                  <a:lnTo>
                    <a:pt x="27986" y="16002"/>
                  </a:lnTo>
                  <a:lnTo>
                    <a:pt x="39416" y="16764"/>
                  </a:lnTo>
                  <a:lnTo>
                    <a:pt x="49322" y="17525"/>
                  </a:lnTo>
                  <a:lnTo>
                    <a:pt x="87638" y="22271"/>
                  </a:lnTo>
                  <a:lnTo>
                    <a:pt x="124407" y="28751"/>
                  </a:lnTo>
                  <a:lnTo>
                    <a:pt x="160971" y="35905"/>
                  </a:lnTo>
                  <a:lnTo>
                    <a:pt x="198674" y="42672"/>
                  </a:lnTo>
                  <a:lnTo>
                    <a:pt x="227343" y="46851"/>
                  </a:lnTo>
                  <a:lnTo>
                    <a:pt x="259029" y="49930"/>
                  </a:lnTo>
                  <a:lnTo>
                    <a:pt x="290255" y="49379"/>
                  </a:lnTo>
                  <a:lnTo>
                    <a:pt x="295845" y="48006"/>
                  </a:lnTo>
                  <a:lnTo>
                    <a:pt x="289352" y="48006"/>
                  </a:lnTo>
                  <a:lnTo>
                    <a:pt x="234968" y="44764"/>
                  </a:lnTo>
                  <a:lnTo>
                    <a:pt x="183339" y="37033"/>
                  </a:lnTo>
                  <a:lnTo>
                    <a:pt x="132764" y="27419"/>
                  </a:lnTo>
                  <a:lnTo>
                    <a:pt x="81546" y="18524"/>
                  </a:lnTo>
                  <a:lnTo>
                    <a:pt x="28902" y="13049"/>
                  </a:lnTo>
                  <a:lnTo>
                    <a:pt x="7766" y="0"/>
                  </a:lnTo>
                  <a:close/>
                </a:path>
                <a:path w="486410" h="50164">
                  <a:moveTo>
                    <a:pt x="486090" y="0"/>
                  </a:moveTo>
                  <a:lnTo>
                    <a:pt x="476468" y="0"/>
                  </a:lnTo>
                  <a:lnTo>
                    <a:pt x="448336" y="14401"/>
                  </a:lnTo>
                  <a:lnTo>
                    <a:pt x="394636" y="26650"/>
                  </a:lnTo>
                  <a:lnTo>
                    <a:pt x="338661" y="35397"/>
                  </a:lnTo>
                  <a:lnTo>
                    <a:pt x="338919" y="35397"/>
                  </a:lnTo>
                  <a:lnTo>
                    <a:pt x="288590" y="48006"/>
                  </a:lnTo>
                  <a:lnTo>
                    <a:pt x="295845" y="48006"/>
                  </a:lnTo>
                  <a:lnTo>
                    <a:pt x="317546" y="42672"/>
                  </a:lnTo>
                  <a:lnTo>
                    <a:pt x="358474" y="35397"/>
                  </a:lnTo>
                  <a:lnTo>
                    <a:pt x="403118" y="28379"/>
                  </a:lnTo>
                  <a:lnTo>
                    <a:pt x="446287" y="18260"/>
                  </a:lnTo>
                  <a:lnTo>
                    <a:pt x="483662" y="1524"/>
                  </a:lnTo>
                  <a:lnTo>
                    <a:pt x="486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25823" y="4260342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5423" y="7222997"/>
            <a:ext cx="2911602" cy="109118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31519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83895">
              <a:lnSpc>
                <a:spcPct val="100000"/>
              </a:lnSpc>
              <a:spcBef>
                <a:spcPts val="325"/>
              </a:spcBef>
            </a:pPr>
            <a:r>
              <a:rPr sz="1150" b="1" dirty="0">
                <a:solidFill>
                  <a:srgbClr val="FFFF65"/>
                </a:solidFill>
                <a:latin typeface="Arial"/>
                <a:cs typeface="Arial"/>
              </a:rPr>
              <a:t>Flight</a:t>
            </a:r>
            <a:r>
              <a:rPr sz="1150" b="1" spc="-50" dirty="0">
                <a:solidFill>
                  <a:srgbClr val="FFFF65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65"/>
                </a:solidFill>
                <a:latin typeface="Arial"/>
                <a:cs typeface="Arial"/>
              </a:rPr>
              <a:t>control</a:t>
            </a:r>
            <a:r>
              <a:rPr sz="1150" b="1" spc="-50" dirty="0">
                <a:solidFill>
                  <a:srgbClr val="FFFF65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65"/>
                </a:solidFill>
                <a:latin typeface="Arial"/>
                <a:cs typeface="Arial"/>
              </a:rPr>
              <a:t>systems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5423" y="7535418"/>
            <a:ext cx="2912110" cy="1870710"/>
            <a:chOff x="725423" y="7535418"/>
            <a:chExt cx="2912110" cy="187071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9055" y="7535418"/>
              <a:ext cx="2715767" cy="7787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423" y="8314182"/>
              <a:ext cx="2911602" cy="10919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9055" y="8314182"/>
              <a:ext cx="2715767" cy="1022599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19728" y="7222997"/>
            <a:ext cx="2911602" cy="109118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925823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340"/>
              </a:spcBef>
            </a:pPr>
            <a:r>
              <a:rPr sz="1150" b="1" dirty="0">
                <a:solidFill>
                  <a:srgbClr val="FFFF65"/>
                </a:solidFill>
                <a:latin typeface="Arial"/>
                <a:cs typeface="Arial"/>
              </a:rPr>
              <a:t>Flight</a:t>
            </a:r>
            <a:r>
              <a:rPr sz="1150" b="1" spc="-50" dirty="0">
                <a:solidFill>
                  <a:srgbClr val="FFFF65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65"/>
                </a:solidFill>
                <a:latin typeface="Arial"/>
                <a:cs typeface="Arial"/>
              </a:rPr>
              <a:t>simulators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19728" y="7489697"/>
            <a:ext cx="2912110" cy="1916430"/>
            <a:chOff x="3919728" y="7489697"/>
            <a:chExt cx="2912110" cy="191643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44746" y="7489697"/>
              <a:ext cx="1901189" cy="8244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19728" y="8314181"/>
              <a:ext cx="2911602" cy="10919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44746" y="8314181"/>
              <a:ext cx="1901190" cy="10919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1286255"/>
            <a:ext cx="2911602" cy="10911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1519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61694">
              <a:lnSpc>
                <a:spcPct val="100000"/>
              </a:lnSpc>
              <a:spcBef>
                <a:spcPts val="700"/>
              </a:spcBef>
            </a:pPr>
            <a:r>
              <a:rPr sz="1150" b="1" spc="-10" dirty="0">
                <a:solidFill>
                  <a:srgbClr val="FFFF65"/>
                </a:solidFill>
                <a:latin typeface="Arial"/>
                <a:cs typeface="Arial"/>
              </a:rPr>
              <a:t>Defense</a:t>
            </a:r>
            <a:r>
              <a:rPr sz="1150" b="1" spc="-15" dirty="0">
                <a:solidFill>
                  <a:srgbClr val="FFFF65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65"/>
                </a:solidFill>
                <a:latin typeface="Arial"/>
                <a:cs typeface="Arial"/>
              </a:rPr>
              <a:t>systems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5423" y="1645157"/>
            <a:ext cx="2912110" cy="1823720"/>
            <a:chOff x="725423" y="1645157"/>
            <a:chExt cx="2912110" cy="18237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345" y="1645157"/>
              <a:ext cx="2625090" cy="73228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3" y="2377439"/>
              <a:ext cx="2911602" cy="10911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3345" y="2377439"/>
              <a:ext cx="2625090" cy="96316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919728" y="1286255"/>
            <a:ext cx="2912110" cy="1091565"/>
            <a:chOff x="3919728" y="1286255"/>
            <a:chExt cx="2912110" cy="10915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9728" y="1286255"/>
              <a:ext cx="2911602" cy="10911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596" y="1713737"/>
              <a:ext cx="1578863" cy="66370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722120">
              <a:lnSpc>
                <a:spcPct val="100000"/>
              </a:lnSpc>
              <a:spcBef>
                <a:spcPts val="550"/>
              </a:spcBef>
            </a:pPr>
            <a:r>
              <a:rPr sz="1150" b="1" spc="-10" dirty="0">
                <a:solidFill>
                  <a:srgbClr val="FFFF65"/>
                </a:solidFill>
                <a:latin typeface="Arial"/>
                <a:cs typeface="Arial"/>
              </a:rPr>
              <a:t>Robotics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19728" y="1392936"/>
            <a:ext cx="2912110" cy="2075814"/>
            <a:chOff x="3919728" y="1392936"/>
            <a:chExt cx="2912110" cy="2075814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3360" y="1392936"/>
              <a:ext cx="1054114" cy="9845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9728" y="2377439"/>
              <a:ext cx="2911602" cy="10911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9596" y="2377439"/>
              <a:ext cx="1578863" cy="10005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3360" y="2377439"/>
              <a:ext cx="1054114" cy="100050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4254246"/>
            <a:ext cx="2911602" cy="109118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31519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550"/>
              </a:spcBef>
            </a:pPr>
            <a:r>
              <a:rPr sz="1150" b="1" dirty="0">
                <a:solidFill>
                  <a:srgbClr val="FFFF65"/>
                </a:solidFill>
                <a:latin typeface="Arial"/>
                <a:cs typeface="Arial"/>
              </a:rPr>
              <a:t>Medical</a:t>
            </a:r>
            <a:r>
              <a:rPr sz="1150" b="1" spc="-65" dirty="0">
                <a:solidFill>
                  <a:srgbClr val="FFFF65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65"/>
                </a:solidFill>
                <a:latin typeface="Arial"/>
                <a:cs typeface="Arial"/>
              </a:rPr>
              <a:t>monitoring</a:t>
            </a:r>
            <a:r>
              <a:rPr sz="1150" b="1" spc="-60" dirty="0">
                <a:solidFill>
                  <a:srgbClr val="FFFF65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65"/>
                </a:solidFill>
                <a:latin typeface="Arial"/>
                <a:cs typeface="Arial"/>
              </a:rPr>
              <a:t>Systems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5423" y="4635246"/>
            <a:ext cx="2912110" cy="1802130"/>
            <a:chOff x="725423" y="4635246"/>
            <a:chExt cx="2912110" cy="180213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1615" y="4635246"/>
              <a:ext cx="1317497" cy="7101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669" y="4635246"/>
              <a:ext cx="1370076" cy="7101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3" y="5345430"/>
              <a:ext cx="2911602" cy="10919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1615" y="5345430"/>
              <a:ext cx="1317497" cy="8945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8669" y="5345430"/>
              <a:ext cx="1370076" cy="89458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490209" y="4625335"/>
            <a:ext cx="1210945" cy="720090"/>
            <a:chOff x="5490209" y="4625335"/>
            <a:chExt cx="1210945" cy="72009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90209" y="5002529"/>
              <a:ext cx="669798" cy="342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34633" y="4625335"/>
              <a:ext cx="866393" cy="48615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925823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and many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others</a:t>
            </a:r>
            <a:endParaRPr sz="1400">
              <a:latin typeface="Arial"/>
              <a:cs typeface="Arial"/>
            </a:endParaRPr>
          </a:p>
          <a:p>
            <a:pPr marL="256540" indent="-108585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Font typeface="Symbol"/>
              <a:buChar char=""/>
              <a:tabLst>
                <a:tab pos="256540" algn="l"/>
              </a:tabLst>
            </a:pPr>
            <a:r>
              <a:rPr sz="900" spc="-10" dirty="0">
                <a:latin typeface="Arial MT"/>
                <a:cs typeface="Arial MT"/>
              </a:rPr>
              <a:t>automotive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applications</a:t>
            </a:r>
            <a:endParaRPr sz="900">
              <a:latin typeface="Arial MT"/>
              <a:cs typeface="Arial MT"/>
            </a:endParaRPr>
          </a:p>
          <a:p>
            <a:pPr marL="256540" indent="-108585">
              <a:lnSpc>
                <a:spcPct val="100000"/>
              </a:lnSpc>
              <a:spcBef>
                <a:spcPts val="844"/>
              </a:spcBef>
              <a:buClr>
                <a:srgbClr val="0000FF"/>
              </a:buClr>
              <a:buFont typeface="Symbol"/>
              <a:buChar char=""/>
              <a:tabLst>
                <a:tab pos="256540" algn="l"/>
              </a:tabLst>
            </a:pPr>
            <a:r>
              <a:rPr sz="900" dirty="0">
                <a:latin typeface="Arial MT"/>
                <a:cs typeface="Arial MT"/>
              </a:rPr>
              <a:t>multimedia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systems</a:t>
            </a:r>
            <a:endParaRPr sz="900">
              <a:latin typeface="Arial MT"/>
              <a:cs typeface="Arial MT"/>
            </a:endParaRPr>
          </a:p>
          <a:p>
            <a:pPr marL="256540" indent="-108585">
              <a:lnSpc>
                <a:spcPct val="100000"/>
              </a:lnSpc>
              <a:spcBef>
                <a:spcPts val="844"/>
              </a:spcBef>
              <a:buClr>
                <a:srgbClr val="0000FF"/>
              </a:buClr>
              <a:buFont typeface="Symbol"/>
              <a:buChar char=""/>
              <a:tabLst>
                <a:tab pos="256540" algn="l"/>
              </a:tabLst>
            </a:pPr>
            <a:r>
              <a:rPr sz="900" dirty="0">
                <a:latin typeface="Arial MT"/>
                <a:cs typeface="Arial MT"/>
              </a:rPr>
              <a:t>virtual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reality</a:t>
            </a:r>
            <a:endParaRPr sz="900">
              <a:latin typeface="Arial MT"/>
              <a:cs typeface="Arial MT"/>
            </a:endParaRPr>
          </a:p>
          <a:p>
            <a:pPr marL="256540" indent="-108585">
              <a:lnSpc>
                <a:spcPct val="100000"/>
              </a:lnSpc>
              <a:spcBef>
                <a:spcPts val="844"/>
              </a:spcBef>
              <a:buClr>
                <a:srgbClr val="0000FF"/>
              </a:buClr>
              <a:buFont typeface="Symbol"/>
              <a:buChar char=""/>
              <a:tabLst>
                <a:tab pos="256540" algn="l"/>
              </a:tabLst>
            </a:pPr>
            <a:r>
              <a:rPr sz="900" dirty="0">
                <a:latin typeface="Arial MT"/>
                <a:cs typeface="Arial MT"/>
              </a:rPr>
              <a:t>small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embedded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devices</a:t>
            </a:r>
            <a:endParaRPr sz="900">
              <a:latin typeface="Arial MT"/>
              <a:cs typeface="Arial MT"/>
            </a:endParaRPr>
          </a:p>
          <a:p>
            <a:pPr marL="294005">
              <a:lnSpc>
                <a:spcPct val="100000"/>
              </a:lnSpc>
              <a:spcBef>
                <a:spcPts val="869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75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cell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phones</a:t>
            </a:r>
            <a:endParaRPr sz="750">
              <a:latin typeface="Arial MT"/>
              <a:cs typeface="Arial MT"/>
            </a:endParaRPr>
          </a:p>
          <a:p>
            <a:pPr marL="294005">
              <a:lnSpc>
                <a:spcPct val="100000"/>
              </a:lnSpc>
              <a:spcBef>
                <a:spcPts val="204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75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digital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cameras</a:t>
            </a:r>
            <a:endParaRPr sz="750">
              <a:latin typeface="Arial MT"/>
              <a:cs typeface="Arial MT"/>
            </a:endParaRPr>
          </a:p>
          <a:p>
            <a:pPr marL="294005">
              <a:lnSpc>
                <a:spcPct val="100000"/>
              </a:lnSpc>
              <a:spcBef>
                <a:spcPts val="200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7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Arial MT"/>
                <a:cs typeface="Arial MT"/>
              </a:rPr>
              <a:t>videogames</a:t>
            </a:r>
            <a:endParaRPr sz="750">
              <a:latin typeface="Arial MT"/>
              <a:cs typeface="Arial MT"/>
            </a:endParaRPr>
          </a:p>
          <a:p>
            <a:pPr marL="294005">
              <a:lnSpc>
                <a:spcPct val="100000"/>
              </a:lnSpc>
              <a:spcBef>
                <a:spcPts val="195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75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smart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toys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88761" y="5763005"/>
            <a:ext cx="279908" cy="37871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90209" y="5345429"/>
            <a:ext cx="669798" cy="336037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5052821" y="5606791"/>
            <a:ext cx="429259" cy="580390"/>
            <a:chOff x="5052821" y="5606791"/>
            <a:chExt cx="429259" cy="580390"/>
          </a:xfrm>
        </p:grpSpPr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52821" y="5606791"/>
              <a:ext cx="390905" cy="27812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93791" y="5901685"/>
              <a:ext cx="288036" cy="284988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93129" y="5734808"/>
            <a:ext cx="603323" cy="505205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122425" y="8750045"/>
            <a:ext cx="2344420" cy="307340"/>
            <a:chOff x="1122425" y="8750045"/>
            <a:chExt cx="2344420" cy="307340"/>
          </a:xfrm>
        </p:grpSpPr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3949" y="8751569"/>
              <a:ext cx="2340864" cy="30403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22425" y="8750045"/>
              <a:ext cx="2344420" cy="307340"/>
            </a:xfrm>
            <a:custGeom>
              <a:avLst/>
              <a:gdLst/>
              <a:ahLst/>
              <a:cxnLst/>
              <a:rect l="l" t="t" r="r" b="b"/>
              <a:pathLst>
                <a:path w="2344420" h="307340">
                  <a:moveTo>
                    <a:pt x="2343912" y="0"/>
                  </a:moveTo>
                  <a:lnTo>
                    <a:pt x="0" y="0"/>
                  </a:lnTo>
                  <a:lnTo>
                    <a:pt x="0" y="307085"/>
                  </a:lnTo>
                  <a:lnTo>
                    <a:pt x="2343912" y="307085"/>
                  </a:lnTo>
                  <a:lnTo>
                    <a:pt x="2343912" y="305561"/>
                  </a:lnTo>
                  <a:lnTo>
                    <a:pt x="3048" y="305561"/>
                  </a:lnTo>
                  <a:lnTo>
                    <a:pt x="1524" y="304037"/>
                  </a:lnTo>
                  <a:lnTo>
                    <a:pt x="3048" y="304037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343912" y="1523"/>
                  </a:lnTo>
                  <a:lnTo>
                    <a:pt x="2343912" y="0"/>
                  </a:lnTo>
                  <a:close/>
                </a:path>
                <a:path w="2344420" h="307340">
                  <a:moveTo>
                    <a:pt x="3048" y="304037"/>
                  </a:moveTo>
                  <a:lnTo>
                    <a:pt x="1524" y="304037"/>
                  </a:lnTo>
                  <a:lnTo>
                    <a:pt x="3048" y="305561"/>
                  </a:lnTo>
                  <a:lnTo>
                    <a:pt x="3048" y="304037"/>
                  </a:lnTo>
                  <a:close/>
                </a:path>
                <a:path w="2344420" h="307340">
                  <a:moveTo>
                    <a:pt x="2340864" y="304037"/>
                  </a:moveTo>
                  <a:lnTo>
                    <a:pt x="3048" y="304037"/>
                  </a:lnTo>
                  <a:lnTo>
                    <a:pt x="3048" y="305561"/>
                  </a:lnTo>
                  <a:lnTo>
                    <a:pt x="2340864" y="305561"/>
                  </a:lnTo>
                  <a:lnTo>
                    <a:pt x="2340864" y="304037"/>
                  </a:lnTo>
                  <a:close/>
                </a:path>
                <a:path w="2344420" h="307340">
                  <a:moveTo>
                    <a:pt x="2340864" y="1523"/>
                  </a:moveTo>
                  <a:lnTo>
                    <a:pt x="2340864" y="305561"/>
                  </a:lnTo>
                  <a:lnTo>
                    <a:pt x="2342388" y="304037"/>
                  </a:lnTo>
                  <a:lnTo>
                    <a:pt x="2343912" y="304037"/>
                  </a:lnTo>
                  <a:lnTo>
                    <a:pt x="2343912" y="3047"/>
                  </a:lnTo>
                  <a:lnTo>
                    <a:pt x="2342388" y="3047"/>
                  </a:lnTo>
                  <a:lnTo>
                    <a:pt x="2340864" y="1523"/>
                  </a:lnTo>
                  <a:close/>
                </a:path>
                <a:path w="2344420" h="307340">
                  <a:moveTo>
                    <a:pt x="2343912" y="304037"/>
                  </a:moveTo>
                  <a:lnTo>
                    <a:pt x="2342388" y="304037"/>
                  </a:lnTo>
                  <a:lnTo>
                    <a:pt x="2340864" y="305561"/>
                  </a:lnTo>
                  <a:lnTo>
                    <a:pt x="2343912" y="305561"/>
                  </a:lnTo>
                  <a:lnTo>
                    <a:pt x="2343912" y="304037"/>
                  </a:lnTo>
                  <a:close/>
                </a:path>
                <a:path w="2344420" h="30734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344420" h="307340">
                  <a:moveTo>
                    <a:pt x="2340864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340864" y="3047"/>
                  </a:lnTo>
                  <a:lnTo>
                    <a:pt x="2340864" y="1523"/>
                  </a:lnTo>
                  <a:close/>
                </a:path>
                <a:path w="2344420" h="307340">
                  <a:moveTo>
                    <a:pt x="2343912" y="1523"/>
                  </a:moveTo>
                  <a:lnTo>
                    <a:pt x="2340864" y="1523"/>
                  </a:lnTo>
                  <a:lnTo>
                    <a:pt x="2342388" y="3047"/>
                  </a:lnTo>
                  <a:lnTo>
                    <a:pt x="2343912" y="3047"/>
                  </a:lnTo>
                  <a:lnTo>
                    <a:pt x="234391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1519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Interaction</a:t>
            </a:r>
            <a:r>
              <a:rPr sz="125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25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environment</a:t>
            </a:r>
            <a:endParaRPr sz="1250">
              <a:latin typeface="Arial"/>
              <a:cs typeface="Arial"/>
            </a:endParaRPr>
          </a:p>
          <a:p>
            <a:pPr marL="349885" marR="233679" indent="-109220" algn="just">
              <a:lnSpc>
                <a:spcPct val="100000"/>
              </a:lnSpc>
              <a:spcBef>
                <a:spcPts val="1315"/>
              </a:spcBef>
              <a:buClr>
                <a:srgbClr val="0000FF"/>
              </a:buClr>
              <a:buFont typeface="Symbol"/>
              <a:buChar char=""/>
              <a:tabLst>
                <a:tab pos="349885" algn="l"/>
              </a:tabLst>
            </a:pPr>
            <a:r>
              <a:rPr sz="900" dirty="0">
                <a:latin typeface="Arial MT"/>
                <a:cs typeface="Arial MT"/>
              </a:rPr>
              <a:t>Timing</a:t>
            </a:r>
            <a:r>
              <a:rPr sz="900" spc="16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constraints</a:t>
            </a:r>
            <a:r>
              <a:rPr sz="900" spc="17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are</a:t>
            </a:r>
            <a:r>
              <a:rPr sz="900" spc="16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imposed</a:t>
            </a:r>
            <a:r>
              <a:rPr sz="900" spc="16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160" dirty="0">
                <a:latin typeface="Arial MT"/>
                <a:cs typeface="Arial MT"/>
              </a:rPr>
              <a:t>  </a:t>
            </a:r>
            <a:r>
              <a:rPr sz="900" spc="-25" dirty="0">
                <a:latin typeface="Arial MT"/>
                <a:cs typeface="Arial MT"/>
              </a:rPr>
              <a:t>the </a:t>
            </a:r>
            <a:r>
              <a:rPr sz="900" spc="-10" dirty="0">
                <a:latin typeface="Arial MT"/>
                <a:cs typeface="Arial MT"/>
              </a:rPr>
              <a:t>dynamics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environment.</a:t>
            </a:r>
            <a:endParaRPr sz="900">
              <a:latin typeface="Arial MT"/>
              <a:cs typeface="Arial MT"/>
            </a:endParaRPr>
          </a:p>
          <a:p>
            <a:pPr marL="350520" marR="233679" indent="-109220" algn="just">
              <a:lnSpc>
                <a:spcPts val="1070"/>
              </a:lnSpc>
              <a:spcBef>
                <a:spcPts val="885"/>
              </a:spcBef>
              <a:buClr>
                <a:srgbClr val="0000FF"/>
              </a:buClr>
              <a:buFont typeface="Symbol"/>
              <a:buChar char=""/>
              <a:tabLst>
                <a:tab pos="350520" algn="l"/>
              </a:tabLst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3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tight</a:t>
            </a:r>
            <a:r>
              <a:rPr sz="900" spc="3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interaction</a:t>
            </a:r>
            <a:r>
              <a:rPr sz="900" spc="3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3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3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environment </a:t>
            </a:r>
            <a:r>
              <a:rPr sz="900" dirty="0">
                <a:latin typeface="Arial MT"/>
                <a:cs typeface="Arial MT"/>
              </a:rPr>
              <a:t>requires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system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react</a:t>
            </a:r>
            <a:r>
              <a:rPr sz="900" spc="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7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events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within </a:t>
            </a:r>
            <a:r>
              <a:rPr sz="900" dirty="0">
                <a:latin typeface="Arial MT"/>
                <a:cs typeface="Arial MT"/>
              </a:rPr>
              <a:t>precise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timing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constraints.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900">
              <a:latin typeface="Arial MT"/>
              <a:cs typeface="Arial MT"/>
            </a:endParaRPr>
          </a:p>
          <a:p>
            <a:pPr marL="421005" marR="187960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43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operating</a:t>
            </a:r>
            <a:r>
              <a:rPr sz="900" spc="43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system</a:t>
            </a:r>
            <a:r>
              <a:rPr sz="900" spc="4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43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responsible</a:t>
            </a:r>
            <a:r>
              <a:rPr sz="900" spc="44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for </a:t>
            </a:r>
            <a:r>
              <a:rPr sz="900" dirty="0">
                <a:latin typeface="Arial MT"/>
                <a:cs typeface="Arial MT"/>
              </a:rPr>
              <a:t>enforcing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such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constraints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execution.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96111" y="8845295"/>
            <a:ext cx="179831" cy="127254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193285" y="7323832"/>
            <a:ext cx="23761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Implementing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 control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37659" y="7763256"/>
            <a:ext cx="2112010" cy="551815"/>
            <a:chOff x="4137659" y="7763256"/>
            <a:chExt cx="2112010" cy="551815"/>
          </a:xfrm>
        </p:grpSpPr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37659" y="8246364"/>
              <a:ext cx="233172" cy="683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19571" y="7764780"/>
              <a:ext cx="528065" cy="27431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718047" y="7763256"/>
              <a:ext cx="531495" cy="277495"/>
            </a:xfrm>
            <a:custGeom>
              <a:avLst/>
              <a:gdLst/>
              <a:ahLst/>
              <a:cxnLst/>
              <a:rect l="l" t="t" r="r" b="b"/>
              <a:pathLst>
                <a:path w="531495" h="277495">
                  <a:moveTo>
                    <a:pt x="53111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531113" y="277368"/>
                  </a:lnTo>
                  <a:lnTo>
                    <a:pt x="531113" y="275844"/>
                  </a:lnTo>
                  <a:lnTo>
                    <a:pt x="3048" y="275844"/>
                  </a:lnTo>
                  <a:lnTo>
                    <a:pt x="1524" y="274320"/>
                  </a:lnTo>
                  <a:lnTo>
                    <a:pt x="3048" y="2743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31113" y="1524"/>
                  </a:lnTo>
                  <a:lnTo>
                    <a:pt x="531113" y="0"/>
                  </a:lnTo>
                  <a:close/>
                </a:path>
                <a:path w="531495" h="277495">
                  <a:moveTo>
                    <a:pt x="3048" y="274320"/>
                  </a:moveTo>
                  <a:lnTo>
                    <a:pt x="1524" y="274320"/>
                  </a:lnTo>
                  <a:lnTo>
                    <a:pt x="3048" y="275844"/>
                  </a:lnTo>
                  <a:lnTo>
                    <a:pt x="3048" y="274320"/>
                  </a:lnTo>
                  <a:close/>
                </a:path>
                <a:path w="531495" h="277495">
                  <a:moveTo>
                    <a:pt x="528065" y="274320"/>
                  </a:moveTo>
                  <a:lnTo>
                    <a:pt x="3048" y="274320"/>
                  </a:lnTo>
                  <a:lnTo>
                    <a:pt x="3048" y="275844"/>
                  </a:lnTo>
                  <a:lnTo>
                    <a:pt x="528065" y="275844"/>
                  </a:lnTo>
                  <a:lnTo>
                    <a:pt x="528065" y="274320"/>
                  </a:lnTo>
                  <a:close/>
                </a:path>
                <a:path w="531495" h="277495">
                  <a:moveTo>
                    <a:pt x="528065" y="1524"/>
                  </a:moveTo>
                  <a:lnTo>
                    <a:pt x="528065" y="275844"/>
                  </a:lnTo>
                  <a:lnTo>
                    <a:pt x="529589" y="274320"/>
                  </a:lnTo>
                  <a:lnTo>
                    <a:pt x="531113" y="274320"/>
                  </a:lnTo>
                  <a:lnTo>
                    <a:pt x="531113" y="3048"/>
                  </a:lnTo>
                  <a:lnTo>
                    <a:pt x="529589" y="3048"/>
                  </a:lnTo>
                  <a:lnTo>
                    <a:pt x="528065" y="1524"/>
                  </a:lnTo>
                  <a:close/>
                </a:path>
                <a:path w="531495" h="277495">
                  <a:moveTo>
                    <a:pt x="531113" y="274320"/>
                  </a:moveTo>
                  <a:lnTo>
                    <a:pt x="529589" y="274320"/>
                  </a:lnTo>
                  <a:lnTo>
                    <a:pt x="528065" y="275844"/>
                  </a:lnTo>
                  <a:lnTo>
                    <a:pt x="531113" y="275844"/>
                  </a:lnTo>
                  <a:lnTo>
                    <a:pt x="531113" y="274320"/>
                  </a:lnTo>
                  <a:close/>
                </a:path>
                <a:path w="531495" h="2774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31495" h="277495">
                  <a:moveTo>
                    <a:pt x="528065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528065" y="3048"/>
                  </a:lnTo>
                  <a:lnTo>
                    <a:pt x="528065" y="1524"/>
                  </a:lnTo>
                  <a:close/>
                </a:path>
                <a:path w="531495" h="277495">
                  <a:moveTo>
                    <a:pt x="531113" y="1524"/>
                  </a:moveTo>
                  <a:lnTo>
                    <a:pt x="528065" y="1524"/>
                  </a:lnTo>
                  <a:lnTo>
                    <a:pt x="529589" y="3048"/>
                  </a:lnTo>
                  <a:lnTo>
                    <a:pt x="531113" y="3048"/>
                  </a:lnTo>
                  <a:lnTo>
                    <a:pt x="53111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71465" y="7764780"/>
              <a:ext cx="526541" cy="27431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869941" y="7763256"/>
              <a:ext cx="529590" cy="277495"/>
            </a:xfrm>
            <a:custGeom>
              <a:avLst/>
              <a:gdLst/>
              <a:ahLst/>
              <a:cxnLst/>
              <a:rect l="l" t="t" r="r" b="b"/>
              <a:pathLst>
                <a:path w="529589" h="277495">
                  <a:moveTo>
                    <a:pt x="529589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529589" y="277368"/>
                  </a:lnTo>
                  <a:lnTo>
                    <a:pt x="529589" y="275844"/>
                  </a:lnTo>
                  <a:lnTo>
                    <a:pt x="3048" y="275844"/>
                  </a:lnTo>
                  <a:lnTo>
                    <a:pt x="1524" y="274320"/>
                  </a:lnTo>
                  <a:lnTo>
                    <a:pt x="3048" y="27432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29589" y="1524"/>
                  </a:lnTo>
                  <a:lnTo>
                    <a:pt x="529589" y="0"/>
                  </a:lnTo>
                  <a:close/>
                </a:path>
                <a:path w="529589" h="277495">
                  <a:moveTo>
                    <a:pt x="3048" y="274320"/>
                  </a:moveTo>
                  <a:lnTo>
                    <a:pt x="1524" y="274320"/>
                  </a:lnTo>
                  <a:lnTo>
                    <a:pt x="3048" y="275844"/>
                  </a:lnTo>
                  <a:lnTo>
                    <a:pt x="3048" y="274320"/>
                  </a:lnTo>
                  <a:close/>
                </a:path>
                <a:path w="529589" h="277495">
                  <a:moveTo>
                    <a:pt x="526542" y="274320"/>
                  </a:moveTo>
                  <a:lnTo>
                    <a:pt x="3048" y="274320"/>
                  </a:lnTo>
                  <a:lnTo>
                    <a:pt x="3048" y="275844"/>
                  </a:lnTo>
                  <a:lnTo>
                    <a:pt x="526542" y="275844"/>
                  </a:lnTo>
                  <a:lnTo>
                    <a:pt x="526542" y="274320"/>
                  </a:lnTo>
                  <a:close/>
                </a:path>
                <a:path w="529589" h="277495">
                  <a:moveTo>
                    <a:pt x="526542" y="1524"/>
                  </a:moveTo>
                  <a:lnTo>
                    <a:pt x="526542" y="275844"/>
                  </a:lnTo>
                  <a:lnTo>
                    <a:pt x="528066" y="274320"/>
                  </a:lnTo>
                  <a:lnTo>
                    <a:pt x="529589" y="274320"/>
                  </a:lnTo>
                  <a:lnTo>
                    <a:pt x="529589" y="3048"/>
                  </a:lnTo>
                  <a:lnTo>
                    <a:pt x="528066" y="3048"/>
                  </a:lnTo>
                  <a:lnTo>
                    <a:pt x="526542" y="1524"/>
                  </a:lnTo>
                  <a:close/>
                </a:path>
                <a:path w="529589" h="277495">
                  <a:moveTo>
                    <a:pt x="529589" y="274320"/>
                  </a:moveTo>
                  <a:lnTo>
                    <a:pt x="528066" y="274320"/>
                  </a:lnTo>
                  <a:lnTo>
                    <a:pt x="526542" y="275844"/>
                  </a:lnTo>
                  <a:lnTo>
                    <a:pt x="529589" y="275844"/>
                  </a:lnTo>
                  <a:lnTo>
                    <a:pt x="529589" y="274320"/>
                  </a:lnTo>
                  <a:close/>
                </a:path>
                <a:path w="529589" h="27749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29589" h="277495">
                  <a:moveTo>
                    <a:pt x="52654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526542" y="3048"/>
                  </a:lnTo>
                  <a:lnTo>
                    <a:pt x="526542" y="1524"/>
                  </a:lnTo>
                  <a:close/>
                </a:path>
                <a:path w="529589" h="277495">
                  <a:moveTo>
                    <a:pt x="529589" y="1524"/>
                  </a:moveTo>
                  <a:lnTo>
                    <a:pt x="526542" y="1524"/>
                  </a:lnTo>
                  <a:lnTo>
                    <a:pt x="528066" y="3048"/>
                  </a:lnTo>
                  <a:lnTo>
                    <a:pt x="529589" y="3048"/>
                  </a:lnTo>
                  <a:lnTo>
                    <a:pt x="529589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98769" y="7889748"/>
              <a:ext cx="321310" cy="24765"/>
            </a:xfrm>
            <a:custGeom>
              <a:avLst/>
              <a:gdLst/>
              <a:ahLst/>
              <a:cxnLst/>
              <a:rect l="l" t="t" r="r" b="b"/>
              <a:pathLst>
                <a:path w="321310" h="24765">
                  <a:moveTo>
                    <a:pt x="280415" y="0"/>
                  </a:moveTo>
                  <a:lnTo>
                    <a:pt x="280415" y="24383"/>
                  </a:lnTo>
                  <a:lnTo>
                    <a:pt x="308181" y="16001"/>
                  </a:lnTo>
                  <a:lnTo>
                    <a:pt x="284225" y="16001"/>
                  </a:lnTo>
                  <a:lnTo>
                    <a:pt x="284225" y="8381"/>
                  </a:lnTo>
                  <a:lnTo>
                    <a:pt x="308181" y="8381"/>
                  </a:lnTo>
                  <a:lnTo>
                    <a:pt x="280415" y="0"/>
                  </a:lnTo>
                  <a:close/>
                </a:path>
                <a:path w="321310" h="24765">
                  <a:moveTo>
                    <a:pt x="280415" y="8381"/>
                  </a:moveTo>
                  <a:lnTo>
                    <a:pt x="0" y="8381"/>
                  </a:lnTo>
                  <a:lnTo>
                    <a:pt x="0" y="16001"/>
                  </a:lnTo>
                  <a:lnTo>
                    <a:pt x="280415" y="16001"/>
                  </a:lnTo>
                  <a:lnTo>
                    <a:pt x="280415" y="8381"/>
                  </a:lnTo>
                  <a:close/>
                </a:path>
                <a:path w="321310" h="24765">
                  <a:moveTo>
                    <a:pt x="308181" y="8381"/>
                  </a:moveTo>
                  <a:lnTo>
                    <a:pt x="284225" y="8381"/>
                  </a:lnTo>
                  <a:lnTo>
                    <a:pt x="284225" y="16001"/>
                  </a:lnTo>
                  <a:lnTo>
                    <a:pt x="308181" y="16001"/>
                  </a:lnTo>
                  <a:lnTo>
                    <a:pt x="320801" y="12191"/>
                  </a:lnTo>
                  <a:lnTo>
                    <a:pt x="308181" y="838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691634" y="7733026"/>
            <a:ext cx="1581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20" dirty="0">
                <a:latin typeface="Arial MT"/>
                <a:cs typeface="Arial MT"/>
              </a:rPr>
              <a:t>e(t)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75749" y="7733026"/>
            <a:ext cx="15811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20" dirty="0">
                <a:latin typeface="Arial MT"/>
                <a:cs typeface="Arial MT"/>
              </a:rPr>
              <a:t>u(t)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46876" y="7890509"/>
            <a:ext cx="275590" cy="24130"/>
          </a:xfrm>
          <a:custGeom>
            <a:avLst/>
            <a:gdLst/>
            <a:ahLst/>
            <a:cxnLst/>
            <a:rect l="l" t="t" r="r" b="b"/>
            <a:pathLst>
              <a:path w="275590" h="24129">
                <a:moveTo>
                  <a:pt x="234696" y="0"/>
                </a:moveTo>
                <a:lnTo>
                  <a:pt x="234696" y="23622"/>
                </a:lnTo>
                <a:lnTo>
                  <a:pt x="261619" y="16002"/>
                </a:lnTo>
                <a:lnTo>
                  <a:pt x="239268" y="16002"/>
                </a:lnTo>
                <a:lnTo>
                  <a:pt x="239268" y="7620"/>
                </a:lnTo>
                <a:lnTo>
                  <a:pt x="259937" y="7620"/>
                </a:lnTo>
                <a:lnTo>
                  <a:pt x="234696" y="0"/>
                </a:lnTo>
                <a:close/>
              </a:path>
              <a:path w="275590" h="24129">
                <a:moveTo>
                  <a:pt x="234696" y="7620"/>
                </a:moveTo>
                <a:lnTo>
                  <a:pt x="0" y="7620"/>
                </a:lnTo>
                <a:lnTo>
                  <a:pt x="0" y="15240"/>
                </a:lnTo>
                <a:lnTo>
                  <a:pt x="239268" y="16002"/>
                </a:lnTo>
                <a:lnTo>
                  <a:pt x="234696" y="16002"/>
                </a:lnTo>
                <a:lnTo>
                  <a:pt x="234696" y="7620"/>
                </a:lnTo>
                <a:close/>
              </a:path>
              <a:path w="275590" h="24129">
                <a:moveTo>
                  <a:pt x="259937" y="7620"/>
                </a:moveTo>
                <a:lnTo>
                  <a:pt x="239268" y="7620"/>
                </a:lnTo>
                <a:lnTo>
                  <a:pt x="239268" y="16002"/>
                </a:lnTo>
                <a:lnTo>
                  <a:pt x="261619" y="16002"/>
                </a:lnTo>
                <a:lnTo>
                  <a:pt x="275081" y="12192"/>
                </a:lnTo>
                <a:lnTo>
                  <a:pt x="259937" y="76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307835" y="7733026"/>
            <a:ext cx="15049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20" dirty="0">
                <a:latin typeface="Arial MT"/>
                <a:cs typeface="Arial MT"/>
              </a:rPr>
              <a:t>y(t)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67428" y="7893557"/>
            <a:ext cx="1821180" cy="288925"/>
          </a:xfrm>
          <a:custGeom>
            <a:avLst/>
            <a:gdLst/>
            <a:ahLst/>
            <a:cxnLst/>
            <a:rect l="l" t="t" r="r" b="b"/>
            <a:pathLst>
              <a:path w="1821179" h="288925">
                <a:moveTo>
                  <a:pt x="307848" y="12192"/>
                </a:moveTo>
                <a:lnTo>
                  <a:pt x="292696" y="7620"/>
                </a:lnTo>
                <a:lnTo>
                  <a:pt x="267462" y="0"/>
                </a:lnTo>
                <a:lnTo>
                  <a:pt x="267462" y="7620"/>
                </a:lnTo>
                <a:lnTo>
                  <a:pt x="57912" y="7620"/>
                </a:lnTo>
                <a:lnTo>
                  <a:pt x="57912" y="16002"/>
                </a:lnTo>
                <a:lnTo>
                  <a:pt x="267462" y="16002"/>
                </a:lnTo>
                <a:lnTo>
                  <a:pt x="267462" y="24384"/>
                </a:lnTo>
                <a:lnTo>
                  <a:pt x="295224" y="16002"/>
                </a:lnTo>
                <a:lnTo>
                  <a:pt x="307848" y="12192"/>
                </a:lnTo>
                <a:close/>
              </a:path>
              <a:path w="1821179" h="288925">
                <a:moveTo>
                  <a:pt x="1821180" y="9156"/>
                </a:moveTo>
                <a:lnTo>
                  <a:pt x="1813560" y="9156"/>
                </a:lnTo>
                <a:lnTo>
                  <a:pt x="1813560" y="279666"/>
                </a:lnTo>
                <a:lnTo>
                  <a:pt x="15989" y="280416"/>
                </a:lnTo>
                <a:lnTo>
                  <a:pt x="15989" y="97536"/>
                </a:lnTo>
                <a:lnTo>
                  <a:pt x="24384" y="97536"/>
                </a:lnTo>
                <a:lnTo>
                  <a:pt x="23228" y="93726"/>
                </a:lnTo>
                <a:lnTo>
                  <a:pt x="12192" y="57150"/>
                </a:lnTo>
                <a:lnTo>
                  <a:pt x="0" y="97536"/>
                </a:lnTo>
                <a:lnTo>
                  <a:pt x="8382" y="97536"/>
                </a:lnTo>
                <a:lnTo>
                  <a:pt x="8382" y="283464"/>
                </a:lnTo>
                <a:lnTo>
                  <a:pt x="12192" y="283464"/>
                </a:lnTo>
                <a:lnTo>
                  <a:pt x="12192" y="288798"/>
                </a:lnTo>
                <a:lnTo>
                  <a:pt x="1817370" y="288036"/>
                </a:lnTo>
                <a:lnTo>
                  <a:pt x="1817370" y="283464"/>
                </a:lnTo>
                <a:lnTo>
                  <a:pt x="1821180" y="283464"/>
                </a:lnTo>
                <a:lnTo>
                  <a:pt x="1821180" y="91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933188" y="7824465"/>
            <a:ext cx="122682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908050" algn="l"/>
              </a:tabLst>
            </a:pPr>
            <a:r>
              <a:rPr sz="750" spc="-10" dirty="0">
                <a:latin typeface="Arial MT"/>
                <a:cs typeface="Arial MT"/>
              </a:rPr>
              <a:t>controller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10" dirty="0">
                <a:latin typeface="Arial MT"/>
                <a:cs typeface="Arial MT"/>
              </a:rPr>
              <a:t>system</a:t>
            </a:r>
            <a:endParaRPr sz="750">
              <a:latin typeface="Arial MT"/>
              <a:cs typeface="Arial MT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373879" y="7858934"/>
            <a:ext cx="252222" cy="93021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4200144" y="7813798"/>
            <a:ext cx="13589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20" dirty="0">
                <a:latin typeface="Arial MT"/>
                <a:cs typeface="Arial MT"/>
              </a:rPr>
              <a:t>r(t)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27041" y="8374629"/>
            <a:ext cx="224154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20" dirty="0">
                <a:latin typeface="Arial MT"/>
                <a:cs typeface="Arial MT"/>
              </a:rPr>
              <a:t>input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133850" y="8314181"/>
            <a:ext cx="2503170" cy="959485"/>
            <a:chOff x="4133850" y="8314181"/>
            <a:chExt cx="2503170" cy="959485"/>
          </a:xfrm>
        </p:grpSpPr>
        <p:sp>
          <p:nvSpPr>
            <p:cNvPr id="58" name="object 58"/>
            <p:cNvSpPr/>
            <p:nvPr/>
          </p:nvSpPr>
          <p:spPr>
            <a:xfrm>
              <a:off x="4251960" y="8497823"/>
              <a:ext cx="229870" cy="367665"/>
            </a:xfrm>
            <a:custGeom>
              <a:avLst/>
              <a:gdLst/>
              <a:ahLst/>
              <a:cxnLst/>
              <a:rect l="l" t="t" r="r" b="b"/>
              <a:pathLst>
                <a:path w="229870" h="367665">
                  <a:moveTo>
                    <a:pt x="229362" y="0"/>
                  </a:moveTo>
                  <a:lnTo>
                    <a:pt x="0" y="0"/>
                  </a:lnTo>
                  <a:lnTo>
                    <a:pt x="0" y="367283"/>
                  </a:lnTo>
                  <a:lnTo>
                    <a:pt x="229362" y="367283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50436" y="8496299"/>
              <a:ext cx="232410" cy="370840"/>
            </a:xfrm>
            <a:custGeom>
              <a:avLst/>
              <a:gdLst/>
              <a:ahLst/>
              <a:cxnLst/>
              <a:rect l="l" t="t" r="r" b="b"/>
              <a:pathLst>
                <a:path w="232410" h="370840">
                  <a:moveTo>
                    <a:pt x="23241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32410" y="370331"/>
                  </a:lnTo>
                  <a:lnTo>
                    <a:pt x="232410" y="368807"/>
                  </a:lnTo>
                  <a:lnTo>
                    <a:pt x="3048" y="368807"/>
                  </a:lnTo>
                  <a:lnTo>
                    <a:pt x="1524" y="367283"/>
                  </a:lnTo>
                  <a:lnTo>
                    <a:pt x="3048" y="367283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2410" y="1524"/>
                  </a:lnTo>
                  <a:lnTo>
                    <a:pt x="232410" y="0"/>
                  </a:lnTo>
                  <a:close/>
                </a:path>
                <a:path w="232410" h="370840">
                  <a:moveTo>
                    <a:pt x="3048" y="367283"/>
                  </a:moveTo>
                  <a:lnTo>
                    <a:pt x="1524" y="367283"/>
                  </a:lnTo>
                  <a:lnTo>
                    <a:pt x="3048" y="368807"/>
                  </a:lnTo>
                  <a:lnTo>
                    <a:pt x="3048" y="367283"/>
                  </a:lnTo>
                  <a:close/>
                </a:path>
                <a:path w="232410" h="370840">
                  <a:moveTo>
                    <a:pt x="229362" y="367283"/>
                  </a:moveTo>
                  <a:lnTo>
                    <a:pt x="3048" y="367283"/>
                  </a:lnTo>
                  <a:lnTo>
                    <a:pt x="3048" y="368807"/>
                  </a:lnTo>
                  <a:lnTo>
                    <a:pt x="229362" y="368807"/>
                  </a:lnTo>
                  <a:lnTo>
                    <a:pt x="229362" y="367283"/>
                  </a:lnTo>
                  <a:close/>
                </a:path>
                <a:path w="232410" h="370840">
                  <a:moveTo>
                    <a:pt x="229362" y="1524"/>
                  </a:moveTo>
                  <a:lnTo>
                    <a:pt x="229362" y="368807"/>
                  </a:lnTo>
                  <a:lnTo>
                    <a:pt x="230886" y="367283"/>
                  </a:lnTo>
                  <a:lnTo>
                    <a:pt x="232410" y="367283"/>
                  </a:lnTo>
                  <a:lnTo>
                    <a:pt x="232410" y="3048"/>
                  </a:lnTo>
                  <a:lnTo>
                    <a:pt x="230886" y="3048"/>
                  </a:lnTo>
                  <a:lnTo>
                    <a:pt x="229362" y="1524"/>
                  </a:lnTo>
                  <a:close/>
                </a:path>
                <a:path w="232410" h="370840">
                  <a:moveTo>
                    <a:pt x="232410" y="367283"/>
                  </a:moveTo>
                  <a:lnTo>
                    <a:pt x="230886" y="367283"/>
                  </a:lnTo>
                  <a:lnTo>
                    <a:pt x="229362" y="368807"/>
                  </a:lnTo>
                  <a:lnTo>
                    <a:pt x="232410" y="368807"/>
                  </a:lnTo>
                  <a:lnTo>
                    <a:pt x="232410" y="367283"/>
                  </a:lnTo>
                  <a:close/>
                </a:path>
                <a:path w="232410" h="37084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2410" h="370840">
                  <a:moveTo>
                    <a:pt x="22936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29362" y="3048"/>
                  </a:lnTo>
                  <a:lnTo>
                    <a:pt x="229362" y="1524"/>
                  </a:lnTo>
                  <a:close/>
                </a:path>
                <a:path w="232410" h="370840">
                  <a:moveTo>
                    <a:pt x="232410" y="1524"/>
                  </a:moveTo>
                  <a:lnTo>
                    <a:pt x="229362" y="1524"/>
                  </a:lnTo>
                  <a:lnTo>
                    <a:pt x="230886" y="3048"/>
                  </a:lnTo>
                  <a:lnTo>
                    <a:pt x="232410" y="3048"/>
                  </a:lnTo>
                  <a:lnTo>
                    <a:pt x="23241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1960" y="8406383"/>
              <a:ext cx="229870" cy="91440"/>
            </a:xfrm>
            <a:custGeom>
              <a:avLst/>
              <a:gdLst/>
              <a:ahLst/>
              <a:cxnLst/>
              <a:rect l="l" t="t" r="r" b="b"/>
              <a:pathLst>
                <a:path w="229870" h="91440">
                  <a:moveTo>
                    <a:pt x="229362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229362" y="91439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0436" y="8404859"/>
              <a:ext cx="232410" cy="94615"/>
            </a:xfrm>
            <a:custGeom>
              <a:avLst/>
              <a:gdLst/>
              <a:ahLst/>
              <a:cxnLst/>
              <a:rect l="l" t="t" r="r" b="b"/>
              <a:pathLst>
                <a:path w="232410" h="94615">
                  <a:moveTo>
                    <a:pt x="232410" y="0"/>
                  </a:moveTo>
                  <a:lnTo>
                    <a:pt x="0" y="0"/>
                  </a:lnTo>
                  <a:lnTo>
                    <a:pt x="0" y="94488"/>
                  </a:lnTo>
                  <a:lnTo>
                    <a:pt x="232410" y="94488"/>
                  </a:lnTo>
                  <a:lnTo>
                    <a:pt x="232410" y="92964"/>
                  </a:lnTo>
                  <a:lnTo>
                    <a:pt x="3048" y="92964"/>
                  </a:lnTo>
                  <a:lnTo>
                    <a:pt x="1524" y="91440"/>
                  </a:lnTo>
                  <a:lnTo>
                    <a:pt x="3048" y="9144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32410" y="1524"/>
                  </a:lnTo>
                  <a:lnTo>
                    <a:pt x="232410" y="0"/>
                  </a:lnTo>
                  <a:close/>
                </a:path>
                <a:path w="232410" h="94615">
                  <a:moveTo>
                    <a:pt x="3048" y="91440"/>
                  </a:moveTo>
                  <a:lnTo>
                    <a:pt x="1524" y="91440"/>
                  </a:lnTo>
                  <a:lnTo>
                    <a:pt x="3048" y="92964"/>
                  </a:lnTo>
                  <a:lnTo>
                    <a:pt x="3048" y="91440"/>
                  </a:lnTo>
                  <a:close/>
                </a:path>
                <a:path w="232410" h="94615">
                  <a:moveTo>
                    <a:pt x="229362" y="91440"/>
                  </a:moveTo>
                  <a:lnTo>
                    <a:pt x="3048" y="91440"/>
                  </a:lnTo>
                  <a:lnTo>
                    <a:pt x="3048" y="92964"/>
                  </a:lnTo>
                  <a:lnTo>
                    <a:pt x="229362" y="92964"/>
                  </a:lnTo>
                  <a:lnTo>
                    <a:pt x="229362" y="91440"/>
                  </a:lnTo>
                  <a:close/>
                </a:path>
                <a:path w="232410" h="94615">
                  <a:moveTo>
                    <a:pt x="229362" y="1524"/>
                  </a:moveTo>
                  <a:lnTo>
                    <a:pt x="229362" y="92964"/>
                  </a:lnTo>
                  <a:lnTo>
                    <a:pt x="230886" y="91440"/>
                  </a:lnTo>
                  <a:lnTo>
                    <a:pt x="232410" y="91440"/>
                  </a:lnTo>
                  <a:lnTo>
                    <a:pt x="232410" y="3048"/>
                  </a:lnTo>
                  <a:lnTo>
                    <a:pt x="230886" y="3048"/>
                  </a:lnTo>
                  <a:lnTo>
                    <a:pt x="229362" y="1524"/>
                  </a:lnTo>
                  <a:close/>
                </a:path>
                <a:path w="232410" h="94615">
                  <a:moveTo>
                    <a:pt x="232410" y="91440"/>
                  </a:moveTo>
                  <a:lnTo>
                    <a:pt x="230886" y="91440"/>
                  </a:lnTo>
                  <a:lnTo>
                    <a:pt x="229362" y="92964"/>
                  </a:lnTo>
                  <a:lnTo>
                    <a:pt x="232410" y="92964"/>
                  </a:lnTo>
                  <a:lnTo>
                    <a:pt x="232410" y="91440"/>
                  </a:lnTo>
                  <a:close/>
                </a:path>
                <a:path w="232410" h="9461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32410" h="94615">
                  <a:moveTo>
                    <a:pt x="22936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29362" y="3048"/>
                  </a:lnTo>
                  <a:lnTo>
                    <a:pt x="229362" y="1524"/>
                  </a:lnTo>
                  <a:close/>
                </a:path>
                <a:path w="232410" h="94615">
                  <a:moveTo>
                    <a:pt x="232410" y="1524"/>
                  </a:moveTo>
                  <a:lnTo>
                    <a:pt x="229362" y="1524"/>
                  </a:lnTo>
                  <a:lnTo>
                    <a:pt x="230886" y="3048"/>
                  </a:lnTo>
                  <a:lnTo>
                    <a:pt x="232410" y="3048"/>
                  </a:lnTo>
                  <a:lnTo>
                    <a:pt x="23241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51960" y="8864345"/>
              <a:ext cx="229870" cy="115570"/>
            </a:xfrm>
            <a:custGeom>
              <a:avLst/>
              <a:gdLst/>
              <a:ahLst/>
              <a:cxnLst/>
              <a:rect l="l" t="t" r="r" b="b"/>
              <a:pathLst>
                <a:path w="229870" h="115570">
                  <a:moveTo>
                    <a:pt x="229362" y="0"/>
                  </a:moveTo>
                  <a:lnTo>
                    <a:pt x="0" y="0"/>
                  </a:lnTo>
                  <a:lnTo>
                    <a:pt x="0" y="115061"/>
                  </a:lnTo>
                  <a:lnTo>
                    <a:pt x="229362" y="115061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50436" y="8862821"/>
              <a:ext cx="232410" cy="118110"/>
            </a:xfrm>
            <a:custGeom>
              <a:avLst/>
              <a:gdLst/>
              <a:ahLst/>
              <a:cxnLst/>
              <a:rect l="l" t="t" r="r" b="b"/>
              <a:pathLst>
                <a:path w="232410" h="118109">
                  <a:moveTo>
                    <a:pt x="232410" y="0"/>
                  </a:moveTo>
                  <a:lnTo>
                    <a:pt x="0" y="0"/>
                  </a:lnTo>
                  <a:lnTo>
                    <a:pt x="0" y="118110"/>
                  </a:lnTo>
                  <a:lnTo>
                    <a:pt x="232410" y="118110"/>
                  </a:lnTo>
                  <a:lnTo>
                    <a:pt x="232410" y="116585"/>
                  </a:lnTo>
                  <a:lnTo>
                    <a:pt x="3048" y="116585"/>
                  </a:lnTo>
                  <a:lnTo>
                    <a:pt x="1524" y="115061"/>
                  </a:lnTo>
                  <a:lnTo>
                    <a:pt x="3048" y="11506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32410" y="1523"/>
                  </a:lnTo>
                  <a:lnTo>
                    <a:pt x="232410" y="0"/>
                  </a:lnTo>
                  <a:close/>
                </a:path>
                <a:path w="232410" h="118109">
                  <a:moveTo>
                    <a:pt x="3048" y="115061"/>
                  </a:moveTo>
                  <a:lnTo>
                    <a:pt x="1524" y="115061"/>
                  </a:lnTo>
                  <a:lnTo>
                    <a:pt x="3048" y="116585"/>
                  </a:lnTo>
                  <a:lnTo>
                    <a:pt x="3048" y="115061"/>
                  </a:lnTo>
                  <a:close/>
                </a:path>
                <a:path w="232410" h="118109">
                  <a:moveTo>
                    <a:pt x="229362" y="115061"/>
                  </a:moveTo>
                  <a:lnTo>
                    <a:pt x="3048" y="115061"/>
                  </a:lnTo>
                  <a:lnTo>
                    <a:pt x="3048" y="116585"/>
                  </a:lnTo>
                  <a:lnTo>
                    <a:pt x="229362" y="116585"/>
                  </a:lnTo>
                  <a:lnTo>
                    <a:pt x="229362" y="115061"/>
                  </a:lnTo>
                  <a:close/>
                </a:path>
                <a:path w="232410" h="118109">
                  <a:moveTo>
                    <a:pt x="229362" y="1523"/>
                  </a:moveTo>
                  <a:lnTo>
                    <a:pt x="229362" y="116585"/>
                  </a:lnTo>
                  <a:lnTo>
                    <a:pt x="230886" y="115061"/>
                  </a:lnTo>
                  <a:lnTo>
                    <a:pt x="232410" y="115061"/>
                  </a:lnTo>
                  <a:lnTo>
                    <a:pt x="232410" y="3047"/>
                  </a:lnTo>
                  <a:lnTo>
                    <a:pt x="230886" y="3047"/>
                  </a:lnTo>
                  <a:lnTo>
                    <a:pt x="229362" y="1523"/>
                  </a:lnTo>
                  <a:close/>
                </a:path>
                <a:path w="232410" h="118109">
                  <a:moveTo>
                    <a:pt x="232410" y="115061"/>
                  </a:moveTo>
                  <a:lnTo>
                    <a:pt x="230886" y="115061"/>
                  </a:lnTo>
                  <a:lnTo>
                    <a:pt x="229362" y="116585"/>
                  </a:lnTo>
                  <a:lnTo>
                    <a:pt x="232410" y="116585"/>
                  </a:lnTo>
                  <a:lnTo>
                    <a:pt x="232410" y="115061"/>
                  </a:lnTo>
                  <a:close/>
                </a:path>
                <a:path w="232410" h="118109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32410" h="118109">
                  <a:moveTo>
                    <a:pt x="229362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29362" y="3047"/>
                  </a:lnTo>
                  <a:lnTo>
                    <a:pt x="229362" y="1523"/>
                  </a:lnTo>
                  <a:close/>
                </a:path>
                <a:path w="232410" h="118109">
                  <a:moveTo>
                    <a:pt x="232410" y="1523"/>
                  </a:moveTo>
                  <a:lnTo>
                    <a:pt x="229362" y="1523"/>
                  </a:lnTo>
                  <a:lnTo>
                    <a:pt x="230886" y="3047"/>
                  </a:lnTo>
                  <a:lnTo>
                    <a:pt x="232410" y="3047"/>
                  </a:lnTo>
                  <a:lnTo>
                    <a:pt x="23241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33850" y="8314181"/>
              <a:ext cx="245745" cy="959485"/>
            </a:xfrm>
            <a:custGeom>
              <a:avLst/>
              <a:gdLst/>
              <a:ahLst/>
              <a:cxnLst/>
              <a:rect l="l" t="t" r="r" b="b"/>
              <a:pathLst>
                <a:path w="245745" h="959484">
                  <a:moveTo>
                    <a:pt x="233172" y="951750"/>
                  </a:moveTo>
                  <a:lnTo>
                    <a:pt x="8382" y="951750"/>
                  </a:lnTo>
                  <a:lnTo>
                    <a:pt x="8382" y="4572"/>
                  </a:lnTo>
                  <a:lnTo>
                    <a:pt x="192786" y="4572"/>
                  </a:lnTo>
                  <a:lnTo>
                    <a:pt x="192786" y="13208"/>
                  </a:lnTo>
                  <a:lnTo>
                    <a:pt x="206667" y="13208"/>
                  </a:lnTo>
                  <a:lnTo>
                    <a:pt x="206667" y="4318"/>
                  </a:lnTo>
                  <a:lnTo>
                    <a:pt x="227698" y="4318"/>
                  </a:lnTo>
                  <a:lnTo>
                    <a:pt x="227698" y="508"/>
                  </a:lnTo>
                  <a:lnTo>
                    <a:pt x="196596" y="508"/>
                  </a:lnTo>
                  <a:lnTo>
                    <a:pt x="192786" y="508"/>
                  </a:lnTo>
                  <a:lnTo>
                    <a:pt x="192786" y="0"/>
                  </a:lnTo>
                  <a:lnTo>
                    <a:pt x="3810" y="0"/>
                  </a:lnTo>
                  <a:lnTo>
                    <a:pt x="3810" y="762"/>
                  </a:lnTo>
                  <a:lnTo>
                    <a:pt x="0" y="762"/>
                  </a:lnTo>
                  <a:lnTo>
                    <a:pt x="0" y="955548"/>
                  </a:lnTo>
                  <a:lnTo>
                    <a:pt x="3810" y="955548"/>
                  </a:lnTo>
                  <a:lnTo>
                    <a:pt x="3810" y="959358"/>
                  </a:lnTo>
                  <a:lnTo>
                    <a:pt x="233172" y="959358"/>
                  </a:lnTo>
                  <a:lnTo>
                    <a:pt x="233172" y="951750"/>
                  </a:lnTo>
                  <a:close/>
                </a:path>
                <a:path w="245745" h="959484">
                  <a:moveTo>
                    <a:pt x="236982" y="665226"/>
                  </a:moveTo>
                  <a:lnTo>
                    <a:pt x="229362" y="665226"/>
                  </a:lnTo>
                  <a:lnTo>
                    <a:pt x="229362" y="750570"/>
                  </a:lnTo>
                  <a:lnTo>
                    <a:pt x="236982" y="750570"/>
                  </a:lnTo>
                  <a:lnTo>
                    <a:pt x="236982" y="665226"/>
                  </a:lnTo>
                  <a:close/>
                </a:path>
                <a:path w="245745" h="959484">
                  <a:moveTo>
                    <a:pt x="245364" y="51816"/>
                  </a:moveTo>
                  <a:lnTo>
                    <a:pt x="236982" y="51816"/>
                  </a:lnTo>
                  <a:lnTo>
                    <a:pt x="236982" y="0"/>
                  </a:lnTo>
                  <a:lnTo>
                    <a:pt x="229362" y="0"/>
                  </a:lnTo>
                  <a:lnTo>
                    <a:pt x="229362" y="51816"/>
                  </a:lnTo>
                  <a:lnTo>
                    <a:pt x="220980" y="51816"/>
                  </a:lnTo>
                  <a:lnTo>
                    <a:pt x="233172" y="92202"/>
                  </a:lnTo>
                  <a:lnTo>
                    <a:pt x="244208" y="55626"/>
                  </a:lnTo>
                  <a:lnTo>
                    <a:pt x="245364" y="5181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48912" y="9062465"/>
              <a:ext cx="232410" cy="20726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985766" y="8829293"/>
              <a:ext cx="1651635" cy="24765"/>
            </a:xfrm>
            <a:custGeom>
              <a:avLst/>
              <a:gdLst/>
              <a:ahLst/>
              <a:cxnLst/>
              <a:rect l="l" t="t" r="r" b="b"/>
              <a:pathLst>
                <a:path w="1651634" h="24765">
                  <a:moveTo>
                    <a:pt x="1626869" y="0"/>
                  </a:moveTo>
                  <a:lnTo>
                    <a:pt x="1626869" y="24383"/>
                  </a:lnTo>
                  <a:lnTo>
                    <a:pt x="1646682" y="14477"/>
                  </a:lnTo>
                  <a:lnTo>
                    <a:pt x="1630680" y="14477"/>
                  </a:lnTo>
                  <a:lnTo>
                    <a:pt x="1630680" y="10667"/>
                  </a:lnTo>
                  <a:lnTo>
                    <a:pt x="1648206" y="10667"/>
                  </a:lnTo>
                  <a:lnTo>
                    <a:pt x="1626869" y="0"/>
                  </a:lnTo>
                  <a:close/>
                </a:path>
                <a:path w="1651634" h="24765">
                  <a:moveTo>
                    <a:pt x="1626869" y="10667"/>
                  </a:moveTo>
                  <a:lnTo>
                    <a:pt x="0" y="10667"/>
                  </a:lnTo>
                  <a:lnTo>
                    <a:pt x="0" y="14477"/>
                  </a:lnTo>
                  <a:lnTo>
                    <a:pt x="1626869" y="14477"/>
                  </a:lnTo>
                  <a:lnTo>
                    <a:pt x="1626869" y="10667"/>
                  </a:lnTo>
                  <a:close/>
                </a:path>
                <a:path w="1651634" h="24765">
                  <a:moveTo>
                    <a:pt x="1648206" y="10667"/>
                  </a:moveTo>
                  <a:lnTo>
                    <a:pt x="1630680" y="10667"/>
                  </a:lnTo>
                  <a:lnTo>
                    <a:pt x="1630680" y="14477"/>
                  </a:lnTo>
                  <a:lnTo>
                    <a:pt x="1646682" y="14477"/>
                  </a:lnTo>
                  <a:lnTo>
                    <a:pt x="1651254" y="12191"/>
                  </a:lnTo>
                  <a:lnTo>
                    <a:pt x="1648206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27676" y="8658605"/>
              <a:ext cx="1476375" cy="182880"/>
            </a:xfrm>
            <a:custGeom>
              <a:avLst/>
              <a:gdLst/>
              <a:ahLst/>
              <a:cxnLst/>
              <a:rect l="l" t="t" r="r" b="b"/>
              <a:pathLst>
                <a:path w="1476375" h="182879">
                  <a:moveTo>
                    <a:pt x="7620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7620" y="182880"/>
                  </a:lnTo>
                  <a:lnTo>
                    <a:pt x="7620" y="0"/>
                  </a:lnTo>
                  <a:close/>
                </a:path>
                <a:path w="1476375" h="182879">
                  <a:moveTo>
                    <a:pt x="374891" y="0"/>
                  </a:moveTo>
                  <a:lnTo>
                    <a:pt x="366522" y="0"/>
                  </a:lnTo>
                  <a:lnTo>
                    <a:pt x="366522" y="182880"/>
                  </a:lnTo>
                  <a:lnTo>
                    <a:pt x="374891" y="182880"/>
                  </a:lnTo>
                  <a:lnTo>
                    <a:pt x="374891" y="0"/>
                  </a:lnTo>
                  <a:close/>
                </a:path>
                <a:path w="1476375" h="182879">
                  <a:moveTo>
                    <a:pt x="742188" y="0"/>
                  </a:moveTo>
                  <a:lnTo>
                    <a:pt x="733806" y="0"/>
                  </a:lnTo>
                  <a:lnTo>
                    <a:pt x="733806" y="182880"/>
                  </a:lnTo>
                  <a:lnTo>
                    <a:pt x="742188" y="182880"/>
                  </a:lnTo>
                  <a:lnTo>
                    <a:pt x="742188" y="0"/>
                  </a:lnTo>
                  <a:close/>
                </a:path>
                <a:path w="1476375" h="182879">
                  <a:moveTo>
                    <a:pt x="1108710" y="0"/>
                  </a:moveTo>
                  <a:lnTo>
                    <a:pt x="1101090" y="0"/>
                  </a:lnTo>
                  <a:lnTo>
                    <a:pt x="1101090" y="182880"/>
                  </a:lnTo>
                  <a:lnTo>
                    <a:pt x="1108710" y="182880"/>
                  </a:lnTo>
                  <a:lnTo>
                    <a:pt x="1108710" y="0"/>
                  </a:lnTo>
                  <a:close/>
                </a:path>
                <a:path w="1476375" h="182879">
                  <a:moveTo>
                    <a:pt x="1475994" y="0"/>
                  </a:moveTo>
                  <a:lnTo>
                    <a:pt x="1467612" y="0"/>
                  </a:lnTo>
                  <a:lnTo>
                    <a:pt x="1467612" y="182880"/>
                  </a:lnTo>
                  <a:lnTo>
                    <a:pt x="1475994" y="182880"/>
                  </a:lnTo>
                  <a:lnTo>
                    <a:pt x="14759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465064" y="8420350"/>
            <a:ext cx="55816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periodic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task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030723" y="8771381"/>
            <a:ext cx="1332865" cy="71755"/>
            <a:chOff x="5030723" y="8771381"/>
            <a:chExt cx="1332865" cy="71755"/>
          </a:xfrm>
        </p:grpSpPr>
        <p:sp>
          <p:nvSpPr>
            <p:cNvPr id="70" name="object 70"/>
            <p:cNvSpPr/>
            <p:nvPr/>
          </p:nvSpPr>
          <p:spPr>
            <a:xfrm>
              <a:off x="5032247" y="8772905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79">
                  <a:moveTo>
                    <a:pt x="4572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5720" y="6858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30723" y="8771381"/>
              <a:ext cx="48895" cy="71755"/>
            </a:xfrm>
            <a:custGeom>
              <a:avLst/>
              <a:gdLst/>
              <a:ahLst/>
              <a:cxnLst/>
              <a:rect l="l" t="t" r="r" b="b"/>
              <a:pathLst>
                <a:path w="48895" h="71754">
                  <a:moveTo>
                    <a:pt x="4876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48767" y="71628"/>
                  </a:lnTo>
                  <a:lnTo>
                    <a:pt x="48767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767" y="1524"/>
                  </a:lnTo>
                  <a:lnTo>
                    <a:pt x="48767" y="0"/>
                  </a:lnTo>
                  <a:close/>
                </a:path>
                <a:path w="4889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48895" h="71754">
                  <a:moveTo>
                    <a:pt x="4572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45720" y="70104"/>
                  </a:lnTo>
                  <a:lnTo>
                    <a:pt x="45720" y="68580"/>
                  </a:lnTo>
                  <a:close/>
                </a:path>
                <a:path w="48895" h="71754">
                  <a:moveTo>
                    <a:pt x="45720" y="1524"/>
                  </a:moveTo>
                  <a:lnTo>
                    <a:pt x="45720" y="70104"/>
                  </a:lnTo>
                  <a:lnTo>
                    <a:pt x="47243" y="68580"/>
                  </a:lnTo>
                  <a:lnTo>
                    <a:pt x="48767" y="68580"/>
                  </a:lnTo>
                  <a:lnTo>
                    <a:pt x="48767" y="3048"/>
                  </a:lnTo>
                  <a:lnTo>
                    <a:pt x="47243" y="3048"/>
                  </a:lnTo>
                  <a:lnTo>
                    <a:pt x="45720" y="1524"/>
                  </a:lnTo>
                  <a:close/>
                </a:path>
                <a:path w="48895" h="71754">
                  <a:moveTo>
                    <a:pt x="48767" y="68580"/>
                  </a:moveTo>
                  <a:lnTo>
                    <a:pt x="47243" y="68580"/>
                  </a:lnTo>
                  <a:lnTo>
                    <a:pt x="45720" y="70104"/>
                  </a:lnTo>
                  <a:lnTo>
                    <a:pt x="48767" y="70104"/>
                  </a:lnTo>
                  <a:lnTo>
                    <a:pt x="48767" y="68580"/>
                  </a:lnTo>
                  <a:close/>
                </a:path>
                <a:path w="4889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895" h="71754">
                  <a:moveTo>
                    <a:pt x="457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5720" y="3048"/>
                  </a:lnTo>
                  <a:lnTo>
                    <a:pt x="45720" y="1524"/>
                  </a:lnTo>
                  <a:close/>
                </a:path>
                <a:path w="48895" h="71754">
                  <a:moveTo>
                    <a:pt x="48767" y="1524"/>
                  </a:moveTo>
                  <a:lnTo>
                    <a:pt x="45720" y="1524"/>
                  </a:lnTo>
                  <a:lnTo>
                    <a:pt x="47243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77967" y="8772905"/>
              <a:ext cx="137160" cy="68580"/>
            </a:xfrm>
            <a:custGeom>
              <a:avLst/>
              <a:gdLst/>
              <a:ahLst/>
              <a:cxnLst/>
              <a:rect l="l" t="t" r="r" b="b"/>
              <a:pathLst>
                <a:path w="137160" h="68579">
                  <a:moveTo>
                    <a:pt x="13716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137160" y="6858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76443" y="8771381"/>
              <a:ext cx="140335" cy="71755"/>
            </a:xfrm>
            <a:custGeom>
              <a:avLst/>
              <a:gdLst/>
              <a:ahLst/>
              <a:cxnLst/>
              <a:rect l="l" t="t" r="r" b="b"/>
              <a:pathLst>
                <a:path w="140335" h="71754">
                  <a:moveTo>
                    <a:pt x="140208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140208" y="71628"/>
                  </a:lnTo>
                  <a:lnTo>
                    <a:pt x="140208" y="70104"/>
                  </a:lnTo>
                  <a:lnTo>
                    <a:pt x="3047" y="70104"/>
                  </a:lnTo>
                  <a:lnTo>
                    <a:pt x="1523" y="68580"/>
                  </a:lnTo>
                  <a:lnTo>
                    <a:pt x="3047" y="6858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40208" y="1524"/>
                  </a:lnTo>
                  <a:lnTo>
                    <a:pt x="140208" y="0"/>
                  </a:lnTo>
                  <a:close/>
                </a:path>
                <a:path w="140335" h="71754">
                  <a:moveTo>
                    <a:pt x="3047" y="68580"/>
                  </a:moveTo>
                  <a:lnTo>
                    <a:pt x="1523" y="68580"/>
                  </a:lnTo>
                  <a:lnTo>
                    <a:pt x="3047" y="70104"/>
                  </a:lnTo>
                  <a:lnTo>
                    <a:pt x="3047" y="68580"/>
                  </a:lnTo>
                  <a:close/>
                </a:path>
                <a:path w="140335" h="71754">
                  <a:moveTo>
                    <a:pt x="137159" y="68580"/>
                  </a:moveTo>
                  <a:lnTo>
                    <a:pt x="3047" y="68580"/>
                  </a:lnTo>
                  <a:lnTo>
                    <a:pt x="3047" y="70104"/>
                  </a:lnTo>
                  <a:lnTo>
                    <a:pt x="137159" y="70104"/>
                  </a:lnTo>
                  <a:lnTo>
                    <a:pt x="137159" y="68580"/>
                  </a:lnTo>
                  <a:close/>
                </a:path>
                <a:path w="140335" h="71754">
                  <a:moveTo>
                    <a:pt x="137159" y="1524"/>
                  </a:moveTo>
                  <a:lnTo>
                    <a:pt x="137159" y="70104"/>
                  </a:lnTo>
                  <a:lnTo>
                    <a:pt x="138683" y="68580"/>
                  </a:lnTo>
                  <a:lnTo>
                    <a:pt x="140208" y="68580"/>
                  </a:lnTo>
                  <a:lnTo>
                    <a:pt x="140208" y="3048"/>
                  </a:lnTo>
                  <a:lnTo>
                    <a:pt x="138683" y="3048"/>
                  </a:lnTo>
                  <a:lnTo>
                    <a:pt x="137159" y="1524"/>
                  </a:lnTo>
                  <a:close/>
                </a:path>
                <a:path w="140335" h="71754">
                  <a:moveTo>
                    <a:pt x="140208" y="68580"/>
                  </a:moveTo>
                  <a:lnTo>
                    <a:pt x="138683" y="68580"/>
                  </a:lnTo>
                  <a:lnTo>
                    <a:pt x="137159" y="70104"/>
                  </a:lnTo>
                  <a:lnTo>
                    <a:pt x="140208" y="70104"/>
                  </a:lnTo>
                  <a:lnTo>
                    <a:pt x="140208" y="68580"/>
                  </a:lnTo>
                  <a:close/>
                </a:path>
                <a:path w="140335" h="7175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40335" h="71754">
                  <a:moveTo>
                    <a:pt x="13715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37159" y="3048"/>
                  </a:lnTo>
                  <a:lnTo>
                    <a:pt x="137159" y="1524"/>
                  </a:lnTo>
                  <a:close/>
                </a:path>
                <a:path w="140335" h="71754">
                  <a:moveTo>
                    <a:pt x="140208" y="1524"/>
                  </a:moveTo>
                  <a:lnTo>
                    <a:pt x="137159" y="1524"/>
                  </a:lnTo>
                  <a:lnTo>
                    <a:pt x="138683" y="3048"/>
                  </a:lnTo>
                  <a:lnTo>
                    <a:pt x="140208" y="3048"/>
                  </a:lnTo>
                  <a:lnTo>
                    <a:pt x="14020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5127" y="8772905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79">
                  <a:moveTo>
                    <a:pt x="4572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5720" y="6858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13603" y="8771381"/>
              <a:ext cx="48895" cy="71755"/>
            </a:xfrm>
            <a:custGeom>
              <a:avLst/>
              <a:gdLst/>
              <a:ahLst/>
              <a:cxnLst/>
              <a:rect l="l" t="t" r="r" b="b"/>
              <a:pathLst>
                <a:path w="48895" h="71754">
                  <a:moveTo>
                    <a:pt x="4876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48767" y="71628"/>
                  </a:lnTo>
                  <a:lnTo>
                    <a:pt x="48767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767" y="1524"/>
                  </a:lnTo>
                  <a:lnTo>
                    <a:pt x="48767" y="0"/>
                  </a:lnTo>
                  <a:close/>
                </a:path>
                <a:path w="4889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48895" h="71754">
                  <a:moveTo>
                    <a:pt x="4572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45720" y="70104"/>
                  </a:lnTo>
                  <a:lnTo>
                    <a:pt x="45720" y="68580"/>
                  </a:lnTo>
                  <a:close/>
                </a:path>
                <a:path w="48895" h="71754">
                  <a:moveTo>
                    <a:pt x="45720" y="1524"/>
                  </a:moveTo>
                  <a:lnTo>
                    <a:pt x="45720" y="70104"/>
                  </a:lnTo>
                  <a:lnTo>
                    <a:pt x="47244" y="68580"/>
                  </a:lnTo>
                  <a:lnTo>
                    <a:pt x="48767" y="68580"/>
                  </a:lnTo>
                  <a:lnTo>
                    <a:pt x="48767" y="3048"/>
                  </a:lnTo>
                  <a:lnTo>
                    <a:pt x="47244" y="3048"/>
                  </a:lnTo>
                  <a:lnTo>
                    <a:pt x="45720" y="1524"/>
                  </a:lnTo>
                  <a:close/>
                </a:path>
                <a:path w="48895" h="71754">
                  <a:moveTo>
                    <a:pt x="48767" y="68580"/>
                  </a:moveTo>
                  <a:lnTo>
                    <a:pt x="47244" y="68580"/>
                  </a:lnTo>
                  <a:lnTo>
                    <a:pt x="45720" y="70104"/>
                  </a:lnTo>
                  <a:lnTo>
                    <a:pt x="48767" y="70104"/>
                  </a:lnTo>
                  <a:lnTo>
                    <a:pt x="48767" y="68580"/>
                  </a:lnTo>
                  <a:close/>
                </a:path>
                <a:path w="4889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895" h="71754">
                  <a:moveTo>
                    <a:pt x="457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5720" y="3048"/>
                  </a:lnTo>
                  <a:lnTo>
                    <a:pt x="45720" y="1524"/>
                  </a:lnTo>
                  <a:close/>
                </a:path>
                <a:path w="48895" h="71754">
                  <a:moveTo>
                    <a:pt x="48767" y="1524"/>
                  </a:moveTo>
                  <a:lnTo>
                    <a:pt x="45720" y="1524"/>
                  </a:lnTo>
                  <a:lnTo>
                    <a:pt x="47244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98769" y="8772905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79">
                  <a:moveTo>
                    <a:pt x="4572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5720" y="6858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397245" y="8771381"/>
              <a:ext cx="48895" cy="71755"/>
            </a:xfrm>
            <a:custGeom>
              <a:avLst/>
              <a:gdLst/>
              <a:ahLst/>
              <a:cxnLst/>
              <a:rect l="l" t="t" r="r" b="b"/>
              <a:pathLst>
                <a:path w="48895" h="71754">
                  <a:moveTo>
                    <a:pt x="4876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48767" y="71628"/>
                  </a:lnTo>
                  <a:lnTo>
                    <a:pt x="48767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767" y="1524"/>
                  </a:lnTo>
                  <a:lnTo>
                    <a:pt x="48767" y="0"/>
                  </a:lnTo>
                  <a:close/>
                </a:path>
                <a:path w="4889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48895" h="71754">
                  <a:moveTo>
                    <a:pt x="45719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45719" y="70104"/>
                  </a:lnTo>
                  <a:lnTo>
                    <a:pt x="45719" y="68580"/>
                  </a:lnTo>
                  <a:close/>
                </a:path>
                <a:path w="48895" h="71754">
                  <a:moveTo>
                    <a:pt x="45719" y="1524"/>
                  </a:moveTo>
                  <a:lnTo>
                    <a:pt x="45719" y="70104"/>
                  </a:lnTo>
                  <a:lnTo>
                    <a:pt x="47243" y="68580"/>
                  </a:lnTo>
                  <a:lnTo>
                    <a:pt x="48767" y="68580"/>
                  </a:lnTo>
                  <a:lnTo>
                    <a:pt x="48767" y="3048"/>
                  </a:lnTo>
                  <a:lnTo>
                    <a:pt x="47243" y="3048"/>
                  </a:lnTo>
                  <a:lnTo>
                    <a:pt x="45719" y="1524"/>
                  </a:lnTo>
                  <a:close/>
                </a:path>
                <a:path w="48895" h="71754">
                  <a:moveTo>
                    <a:pt x="48767" y="68580"/>
                  </a:moveTo>
                  <a:lnTo>
                    <a:pt x="47243" y="68580"/>
                  </a:lnTo>
                  <a:lnTo>
                    <a:pt x="45719" y="70104"/>
                  </a:lnTo>
                  <a:lnTo>
                    <a:pt x="48767" y="70104"/>
                  </a:lnTo>
                  <a:lnTo>
                    <a:pt x="48767" y="68580"/>
                  </a:lnTo>
                  <a:close/>
                </a:path>
                <a:path w="4889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895" h="71754">
                  <a:moveTo>
                    <a:pt x="4571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5719" y="3048"/>
                  </a:lnTo>
                  <a:lnTo>
                    <a:pt x="45719" y="1524"/>
                  </a:lnTo>
                  <a:close/>
                </a:path>
                <a:path w="48895" h="71754">
                  <a:moveTo>
                    <a:pt x="48767" y="1524"/>
                  </a:moveTo>
                  <a:lnTo>
                    <a:pt x="45719" y="1524"/>
                  </a:lnTo>
                  <a:lnTo>
                    <a:pt x="47243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45251" y="8772905"/>
              <a:ext cx="137160" cy="68580"/>
            </a:xfrm>
            <a:custGeom>
              <a:avLst/>
              <a:gdLst/>
              <a:ahLst/>
              <a:cxnLst/>
              <a:rect l="l" t="t" r="r" b="b"/>
              <a:pathLst>
                <a:path w="137160" h="68579">
                  <a:moveTo>
                    <a:pt x="13716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137160" y="6858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43727" y="8771381"/>
              <a:ext cx="140335" cy="71755"/>
            </a:xfrm>
            <a:custGeom>
              <a:avLst/>
              <a:gdLst/>
              <a:ahLst/>
              <a:cxnLst/>
              <a:rect l="l" t="t" r="r" b="b"/>
              <a:pathLst>
                <a:path w="140335" h="71754">
                  <a:moveTo>
                    <a:pt x="140208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140208" y="71628"/>
                  </a:lnTo>
                  <a:lnTo>
                    <a:pt x="140208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40208" y="1524"/>
                  </a:lnTo>
                  <a:lnTo>
                    <a:pt x="140208" y="0"/>
                  </a:lnTo>
                  <a:close/>
                </a:path>
                <a:path w="14033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140335" h="71754">
                  <a:moveTo>
                    <a:pt x="13716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137160" y="70104"/>
                  </a:lnTo>
                  <a:lnTo>
                    <a:pt x="137160" y="68580"/>
                  </a:lnTo>
                  <a:close/>
                </a:path>
                <a:path w="140335" h="71754">
                  <a:moveTo>
                    <a:pt x="137160" y="1524"/>
                  </a:moveTo>
                  <a:lnTo>
                    <a:pt x="137160" y="70104"/>
                  </a:lnTo>
                  <a:lnTo>
                    <a:pt x="138684" y="68580"/>
                  </a:lnTo>
                  <a:lnTo>
                    <a:pt x="140208" y="68580"/>
                  </a:lnTo>
                  <a:lnTo>
                    <a:pt x="140208" y="3048"/>
                  </a:lnTo>
                  <a:lnTo>
                    <a:pt x="138684" y="3048"/>
                  </a:lnTo>
                  <a:lnTo>
                    <a:pt x="137160" y="1524"/>
                  </a:lnTo>
                  <a:close/>
                </a:path>
                <a:path w="140335" h="71754">
                  <a:moveTo>
                    <a:pt x="140208" y="68580"/>
                  </a:moveTo>
                  <a:lnTo>
                    <a:pt x="138684" y="68580"/>
                  </a:lnTo>
                  <a:lnTo>
                    <a:pt x="137160" y="70104"/>
                  </a:lnTo>
                  <a:lnTo>
                    <a:pt x="140208" y="70104"/>
                  </a:lnTo>
                  <a:lnTo>
                    <a:pt x="140208" y="68580"/>
                  </a:lnTo>
                  <a:close/>
                </a:path>
                <a:path w="14033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40335" h="71754">
                  <a:moveTo>
                    <a:pt x="13716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7160" y="3048"/>
                  </a:lnTo>
                  <a:lnTo>
                    <a:pt x="137160" y="1524"/>
                  </a:lnTo>
                  <a:close/>
                </a:path>
                <a:path w="140335" h="71754">
                  <a:moveTo>
                    <a:pt x="140208" y="1524"/>
                  </a:moveTo>
                  <a:lnTo>
                    <a:pt x="137160" y="1524"/>
                  </a:lnTo>
                  <a:lnTo>
                    <a:pt x="138684" y="3048"/>
                  </a:lnTo>
                  <a:lnTo>
                    <a:pt x="140208" y="3048"/>
                  </a:lnTo>
                  <a:lnTo>
                    <a:pt x="14020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82411" y="8772905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79">
                  <a:moveTo>
                    <a:pt x="4572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5720" y="6858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580887" y="8771381"/>
              <a:ext cx="48895" cy="71755"/>
            </a:xfrm>
            <a:custGeom>
              <a:avLst/>
              <a:gdLst/>
              <a:ahLst/>
              <a:cxnLst/>
              <a:rect l="l" t="t" r="r" b="b"/>
              <a:pathLst>
                <a:path w="48895" h="71754">
                  <a:moveTo>
                    <a:pt x="4876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48767" y="71628"/>
                  </a:lnTo>
                  <a:lnTo>
                    <a:pt x="48767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767" y="1524"/>
                  </a:lnTo>
                  <a:lnTo>
                    <a:pt x="48767" y="0"/>
                  </a:lnTo>
                  <a:close/>
                </a:path>
                <a:path w="4889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48895" h="71754">
                  <a:moveTo>
                    <a:pt x="4572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45720" y="70104"/>
                  </a:lnTo>
                  <a:lnTo>
                    <a:pt x="45720" y="68580"/>
                  </a:lnTo>
                  <a:close/>
                </a:path>
                <a:path w="48895" h="71754">
                  <a:moveTo>
                    <a:pt x="45720" y="1524"/>
                  </a:moveTo>
                  <a:lnTo>
                    <a:pt x="45720" y="70104"/>
                  </a:lnTo>
                  <a:lnTo>
                    <a:pt x="47244" y="68580"/>
                  </a:lnTo>
                  <a:lnTo>
                    <a:pt x="48767" y="68580"/>
                  </a:lnTo>
                  <a:lnTo>
                    <a:pt x="48767" y="3048"/>
                  </a:lnTo>
                  <a:lnTo>
                    <a:pt x="47244" y="3048"/>
                  </a:lnTo>
                  <a:lnTo>
                    <a:pt x="45720" y="1524"/>
                  </a:lnTo>
                  <a:close/>
                </a:path>
                <a:path w="48895" h="71754">
                  <a:moveTo>
                    <a:pt x="48767" y="68580"/>
                  </a:moveTo>
                  <a:lnTo>
                    <a:pt x="47244" y="68580"/>
                  </a:lnTo>
                  <a:lnTo>
                    <a:pt x="45720" y="70104"/>
                  </a:lnTo>
                  <a:lnTo>
                    <a:pt x="48767" y="70104"/>
                  </a:lnTo>
                  <a:lnTo>
                    <a:pt x="48767" y="68580"/>
                  </a:lnTo>
                  <a:close/>
                </a:path>
                <a:path w="4889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895" h="71754">
                  <a:moveTo>
                    <a:pt x="457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5720" y="3048"/>
                  </a:lnTo>
                  <a:lnTo>
                    <a:pt x="45720" y="1524"/>
                  </a:lnTo>
                  <a:close/>
                </a:path>
                <a:path w="48895" h="71754">
                  <a:moveTo>
                    <a:pt x="48767" y="1524"/>
                  </a:moveTo>
                  <a:lnTo>
                    <a:pt x="45720" y="1524"/>
                  </a:lnTo>
                  <a:lnTo>
                    <a:pt x="47244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66053" y="8772905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79">
                  <a:moveTo>
                    <a:pt x="4572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5720" y="6858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64529" y="8771381"/>
              <a:ext cx="48895" cy="71755"/>
            </a:xfrm>
            <a:custGeom>
              <a:avLst/>
              <a:gdLst/>
              <a:ahLst/>
              <a:cxnLst/>
              <a:rect l="l" t="t" r="r" b="b"/>
              <a:pathLst>
                <a:path w="48895" h="71754">
                  <a:moveTo>
                    <a:pt x="4876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48767" y="71628"/>
                  </a:lnTo>
                  <a:lnTo>
                    <a:pt x="48767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767" y="1524"/>
                  </a:lnTo>
                  <a:lnTo>
                    <a:pt x="48767" y="0"/>
                  </a:lnTo>
                  <a:close/>
                </a:path>
                <a:path w="4889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48895" h="71754">
                  <a:moveTo>
                    <a:pt x="4572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45720" y="70104"/>
                  </a:lnTo>
                  <a:lnTo>
                    <a:pt x="45720" y="68580"/>
                  </a:lnTo>
                  <a:close/>
                </a:path>
                <a:path w="48895" h="71754">
                  <a:moveTo>
                    <a:pt x="45720" y="1524"/>
                  </a:moveTo>
                  <a:lnTo>
                    <a:pt x="45720" y="70104"/>
                  </a:lnTo>
                  <a:lnTo>
                    <a:pt x="47244" y="68580"/>
                  </a:lnTo>
                  <a:lnTo>
                    <a:pt x="48767" y="68580"/>
                  </a:lnTo>
                  <a:lnTo>
                    <a:pt x="48767" y="3048"/>
                  </a:lnTo>
                  <a:lnTo>
                    <a:pt x="47244" y="3048"/>
                  </a:lnTo>
                  <a:lnTo>
                    <a:pt x="45720" y="1524"/>
                  </a:lnTo>
                  <a:close/>
                </a:path>
                <a:path w="48895" h="71754">
                  <a:moveTo>
                    <a:pt x="48767" y="68580"/>
                  </a:moveTo>
                  <a:lnTo>
                    <a:pt x="47244" y="68580"/>
                  </a:lnTo>
                  <a:lnTo>
                    <a:pt x="45720" y="70104"/>
                  </a:lnTo>
                  <a:lnTo>
                    <a:pt x="48767" y="70104"/>
                  </a:lnTo>
                  <a:lnTo>
                    <a:pt x="48767" y="68580"/>
                  </a:lnTo>
                  <a:close/>
                </a:path>
                <a:path w="4889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895" h="71754">
                  <a:moveTo>
                    <a:pt x="457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5720" y="3048"/>
                  </a:lnTo>
                  <a:lnTo>
                    <a:pt x="45720" y="1524"/>
                  </a:lnTo>
                  <a:close/>
                </a:path>
                <a:path w="48895" h="71754">
                  <a:moveTo>
                    <a:pt x="48767" y="1524"/>
                  </a:moveTo>
                  <a:lnTo>
                    <a:pt x="45720" y="1524"/>
                  </a:lnTo>
                  <a:lnTo>
                    <a:pt x="47244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811773" y="8772905"/>
              <a:ext cx="137160" cy="68580"/>
            </a:xfrm>
            <a:custGeom>
              <a:avLst/>
              <a:gdLst/>
              <a:ahLst/>
              <a:cxnLst/>
              <a:rect l="l" t="t" r="r" b="b"/>
              <a:pathLst>
                <a:path w="137160" h="68579">
                  <a:moveTo>
                    <a:pt x="13716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137160" y="6858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10249" y="8771381"/>
              <a:ext cx="140335" cy="71755"/>
            </a:xfrm>
            <a:custGeom>
              <a:avLst/>
              <a:gdLst/>
              <a:ahLst/>
              <a:cxnLst/>
              <a:rect l="l" t="t" r="r" b="b"/>
              <a:pathLst>
                <a:path w="140335" h="71754">
                  <a:moveTo>
                    <a:pt x="140208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140208" y="71628"/>
                  </a:lnTo>
                  <a:lnTo>
                    <a:pt x="140208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40208" y="1524"/>
                  </a:lnTo>
                  <a:lnTo>
                    <a:pt x="140208" y="0"/>
                  </a:lnTo>
                  <a:close/>
                </a:path>
                <a:path w="14033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140335" h="71754">
                  <a:moveTo>
                    <a:pt x="13716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137160" y="70104"/>
                  </a:lnTo>
                  <a:lnTo>
                    <a:pt x="137160" y="68580"/>
                  </a:lnTo>
                  <a:close/>
                </a:path>
                <a:path w="140335" h="71754">
                  <a:moveTo>
                    <a:pt x="137160" y="1524"/>
                  </a:moveTo>
                  <a:lnTo>
                    <a:pt x="137160" y="70104"/>
                  </a:lnTo>
                  <a:lnTo>
                    <a:pt x="138684" y="68580"/>
                  </a:lnTo>
                  <a:lnTo>
                    <a:pt x="140208" y="68580"/>
                  </a:lnTo>
                  <a:lnTo>
                    <a:pt x="140208" y="3048"/>
                  </a:lnTo>
                  <a:lnTo>
                    <a:pt x="138684" y="3048"/>
                  </a:lnTo>
                  <a:lnTo>
                    <a:pt x="137160" y="1524"/>
                  </a:lnTo>
                  <a:close/>
                </a:path>
                <a:path w="140335" h="71754">
                  <a:moveTo>
                    <a:pt x="140208" y="68580"/>
                  </a:moveTo>
                  <a:lnTo>
                    <a:pt x="138684" y="68580"/>
                  </a:lnTo>
                  <a:lnTo>
                    <a:pt x="137160" y="70104"/>
                  </a:lnTo>
                  <a:lnTo>
                    <a:pt x="140208" y="70104"/>
                  </a:lnTo>
                  <a:lnTo>
                    <a:pt x="140208" y="68580"/>
                  </a:lnTo>
                  <a:close/>
                </a:path>
                <a:path w="14033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40335" h="71754">
                  <a:moveTo>
                    <a:pt x="13716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7160" y="3048"/>
                  </a:lnTo>
                  <a:lnTo>
                    <a:pt x="137160" y="1524"/>
                  </a:lnTo>
                  <a:close/>
                </a:path>
                <a:path w="140335" h="71754">
                  <a:moveTo>
                    <a:pt x="140208" y="1524"/>
                  </a:moveTo>
                  <a:lnTo>
                    <a:pt x="137160" y="1524"/>
                  </a:lnTo>
                  <a:lnTo>
                    <a:pt x="138684" y="3048"/>
                  </a:lnTo>
                  <a:lnTo>
                    <a:pt x="140208" y="3048"/>
                  </a:lnTo>
                  <a:lnTo>
                    <a:pt x="14020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948933" y="8772905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79">
                  <a:moveTo>
                    <a:pt x="4572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5720" y="6858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47409" y="8771381"/>
              <a:ext cx="48895" cy="71755"/>
            </a:xfrm>
            <a:custGeom>
              <a:avLst/>
              <a:gdLst/>
              <a:ahLst/>
              <a:cxnLst/>
              <a:rect l="l" t="t" r="r" b="b"/>
              <a:pathLst>
                <a:path w="48895" h="71754">
                  <a:moveTo>
                    <a:pt x="4876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48767" y="71628"/>
                  </a:lnTo>
                  <a:lnTo>
                    <a:pt x="48767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767" y="1524"/>
                  </a:lnTo>
                  <a:lnTo>
                    <a:pt x="48767" y="0"/>
                  </a:lnTo>
                  <a:close/>
                </a:path>
                <a:path w="4889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48895" h="71754">
                  <a:moveTo>
                    <a:pt x="45719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45719" y="70104"/>
                  </a:lnTo>
                  <a:lnTo>
                    <a:pt x="45719" y="68580"/>
                  </a:lnTo>
                  <a:close/>
                </a:path>
                <a:path w="48895" h="71754">
                  <a:moveTo>
                    <a:pt x="45719" y="1524"/>
                  </a:moveTo>
                  <a:lnTo>
                    <a:pt x="45719" y="70104"/>
                  </a:lnTo>
                  <a:lnTo>
                    <a:pt x="47243" y="68580"/>
                  </a:lnTo>
                  <a:lnTo>
                    <a:pt x="48767" y="68580"/>
                  </a:lnTo>
                  <a:lnTo>
                    <a:pt x="48767" y="3048"/>
                  </a:lnTo>
                  <a:lnTo>
                    <a:pt x="47243" y="3048"/>
                  </a:lnTo>
                  <a:lnTo>
                    <a:pt x="45719" y="1524"/>
                  </a:lnTo>
                  <a:close/>
                </a:path>
                <a:path w="48895" h="71754">
                  <a:moveTo>
                    <a:pt x="48767" y="68580"/>
                  </a:moveTo>
                  <a:lnTo>
                    <a:pt x="47243" y="68580"/>
                  </a:lnTo>
                  <a:lnTo>
                    <a:pt x="45719" y="70104"/>
                  </a:lnTo>
                  <a:lnTo>
                    <a:pt x="48767" y="70104"/>
                  </a:lnTo>
                  <a:lnTo>
                    <a:pt x="48767" y="68580"/>
                  </a:lnTo>
                  <a:close/>
                </a:path>
                <a:path w="4889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895" h="71754">
                  <a:moveTo>
                    <a:pt x="4571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5719" y="3048"/>
                  </a:lnTo>
                  <a:lnTo>
                    <a:pt x="45719" y="1524"/>
                  </a:lnTo>
                  <a:close/>
                </a:path>
                <a:path w="48895" h="71754">
                  <a:moveTo>
                    <a:pt x="48767" y="1524"/>
                  </a:moveTo>
                  <a:lnTo>
                    <a:pt x="45719" y="1524"/>
                  </a:lnTo>
                  <a:lnTo>
                    <a:pt x="47243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33337" y="8772905"/>
              <a:ext cx="45085" cy="68580"/>
            </a:xfrm>
            <a:custGeom>
              <a:avLst/>
              <a:gdLst/>
              <a:ahLst/>
              <a:cxnLst/>
              <a:rect l="l" t="t" r="r" b="b"/>
              <a:pathLst>
                <a:path w="45085" h="68579">
                  <a:moveTo>
                    <a:pt x="44958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4958" y="68580"/>
                  </a:lnTo>
                  <a:lnTo>
                    <a:pt x="4495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31813" y="8771381"/>
              <a:ext cx="48260" cy="71755"/>
            </a:xfrm>
            <a:custGeom>
              <a:avLst/>
              <a:gdLst/>
              <a:ahLst/>
              <a:cxnLst/>
              <a:rect l="l" t="t" r="r" b="b"/>
              <a:pathLst>
                <a:path w="48260" h="71754">
                  <a:moveTo>
                    <a:pt x="48005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48005" y="71628"/>
                  </a:lnTo>
                  <a:lnTo>
                    <a:pt x="48005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48005" y="1524"/>
                  </a:lnTo>
                  <a:lnTo>
                    <a:pt x="48005" y="0"/>
                  </a:lnTo>
                  <a:close/>
                </a:path>
                <a:path w="48260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48260" h="71754">
                  <a:moveTo>
                    <a:pt x="44958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44958" y="70104"/>
                  </a:lnTo>
                  <a:lnTo>
                    <a:pt x="44958" y="68580"/>
                  </a:lnTo>
                  <a:close/>
                </a:path>
                <a:path w="48260" h="71754">
                  <a:moveTo>
                    <a:pt x="44958" y="1524"/>
                  </a:moveTo>
                  <a:lnTo>
                    <a:pt x="44958" y="70104"/>
                  </a:lnTo>
                  <a:lnTo>
                    <a:pt x="46482" y="68580"/>
                  </a:lnTo>
                  <a:lnTo>
                    <a:pt x="48005" y="68580"/>
                  </a:lnTo>
                  <a:lnTo>
                    <a:pt x="48005" y="3048"/>
                  </a:lnTo>
                  <a:lnTo>
                    <a:pt x="46482" y="3048"/>
                  </a:lnTo>
                  <a:lnTo>
                    <a:pt x="44958" y="1524"/>
                  </a:lnTo>
                  <a:close/>
                </a:path>
                <a:path w="48260" h="71754">
                  <a:moveTo>
                    <a:pt x="48005" y="68580"/>
                  </a:moveTo>
                  <a:lnTo>
                    <a:pt x="46482" y="68580"/>
                  </a:lnTo>
                  <a:lnTo>
                    <a:pt x="44958" y="70104"/>
                  </a:lnTo>
                  <a:lnTo>
                    <a:pt x="48005" y="70104"/>
                  </a:lnTo>
                  <a:lnTo>
                    <a:pt x="48005" y="68580"/>
                  </a:lnTo>
                  <a:close/>
                </a:path>
                <a:path w="48260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48260" h="71754">
                  <a:moveTo>
                    <a:pt x="4495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4958" y="3048"/>
                  </a:lnTo>
                  <a:lnTo>
                    <a:pt x="44958" y="1524"/>
                  </a:lnTo>
                  <a:close/>
                </a:path>
                <a:path w="48260" h="71754">
                  <a:moveTo>
                    <a:pt x="48005" y="1524"/>
                  </a:moveTo>
                  <a:lnTo>
                    <a:pt x="44958" y="1524"/>
                  </a:lnTo>
                  <a:lnTo>
                    <a:pt x="46482" y="3048"/>
                  </a:lnTo>
                  <a:lnTo>
                    <a:pt x="48005" y="3048"/>
                  </a:lnTo>
                  <a:lnTo>
                    <a:pt x="4800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79057" y="8772905"/>
              <a:ext cx="137160" cy="68580"/>
            </a:xfrm>
            <a:custGeom>
              <a:avLst/>
              <a:gdLst/>
              <a:ahLst/>
              <a:cxnLst/>
              <a:rect l="l" t="t" r="r" b="b"/>
              <a:pathLst>
                <a:path w="137160" h="68579">
                  <a:moveTo>
                    <a:pt x="13716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137160" y="6858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77533" y="8771381"/>
              <a:ext cx="140335" cy="71755"/>
            </a:xfrm>
            <a:custGeom>
              <a:avLst/>
              <a:gdLst/>
              <a:ahLst/>
              <a:cxnLst/>
              <a:rect l="l" t="t" r="r" b="b"/>
              <a:pathLst>
                <a:path w="140335" h="71754">
                  <a:moveTo>
                    <a:pt x="140208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140208" y="71628"/>
                  </a:lnTo>
                  <a:lnTo>
                    <a:pt x="140208" y="70104"/>
                  </a:lnTo>
                  <a:lnTo>
                    <a:pt x="3048" y="70104"/>
                  </a:lnTo>
                  <a:lnTo>
                    <a:pt x="1524" y="68580"/>
                  </a:lnTo>
                  <a:lnTo>
                    <a:pt x="3048" y="6858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40208" y="1524"/>
                  </a:lnTo>
                  <a:lnTo>
                    <a:pt x="140208" y="0"/>
                  </a:lnTo>
                  <a:close/>
                </a:path>
                <a:path w="140335" h="71754">
                  <a:moveTo>
                    <a:pt x="3048" y="68580"/>
                  </a:moveTo>
                  <a:lnTo>
                    <a:pt x="1524" y="68580"/>
                  </a:lnTo>
                  <a:lnTo>
                    <a:pt x="3048" y="70104"/>
                  </a:lnTo>
                  <a:lnTo>
                    <a:pt x="3048" y="68580"/>
                  </a:lnTo>
                  <a:close/>
                </a:path>
                <a:path w="140335" h="71754">
                  <a:moveTo>
                    <a:pt x="137160" y="68580"/>
                  </a:moveTo>
                  <a:lnTo>
                    <a:pt x="3048" y="68580"/>
                  </a:lnTo>
                  <a:lnTo>
                    <a:pt x="3048" y="70104"/>
                  </a:lnTo>
                  <a:lnTo>
                    <a:pt x="137160" y="70104"/>
                  </a:lnTo>
                  <a:lnTo>
                    <a:pt x="137160" y="68580"/>
                  </a:lnTo>
                  <a:close/>
                </a:path>
                <a:path w="140335" h="71754">
                  <a:moveTo>
                    <a:pt x="137160" y="1524"/>
                  </a:moveTo>
                  <a:lnTo>
                    <a:pt x="137160" y="70104"/>
                  </a:lnTo>
                  <a:lnTo>
                    <a:pt x="138683" y="68580"/>
                  </a:lnTo>
                  <a:lnTo>
                    <a:pt x="140208" y="68580"/>
                  </a:lnTo>
                  <a:lnTo>
                    <a:pt x="140208" y="3048"/>
                  </a:lnTo>
                  <a:lnTo>
                    <a:pt x="138683" y="3048"/>
                  </a:lnTo>
                  <a:lnTo>
                    <a:pt x="137160" y="1524"/>
                  </a:lnTo>
                  <a:close/>
                </a:path>
                <a:path w="140335" h="71754">
                  <a:moveTo>
                    <a:pt x="140208" y="68580"/>
                  </a:moveTo>
                  <a:lnTo>
                    <a:pt x="138683" y="68580"/>
                  </a:lnTo>
                  <a:lnTo>
                    <a:pt x="137160" y="70104"/>
                  </a:lnTo>
                  <a:lnTo>
                    <a:pt x="140208" y="70104"/>
                  </a:lnTo>
                  <a:lnTo>
                    <a:pt x="140208" y="68580"/>
                  </a:lnTo>
                  <a:close/>
                </a:path>
                <a:path w="140335" h="7175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40335" h="71754">
                  <a:moveTo>
                    <a:pt x="13716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7160" y="3048"/>
                  </a:lnTo>
                  <a:lnTo>
                    <a:pt x="137160" y="1524"/>
                  </a:lnTo>
                  <a:close/>
                </a:path>
                <a:path w="140335" h="71754">
                  <a:moveTo>
                    <a:pt x="140208" y="1524"/>
                  </a:moveTo>
                  <a:lnTo>
                    <a:pt x="137160" y="1524"/>
                  </a:lnTo>
                  <a:lnTo>
                    <a:pt x="138683" y="3048"/>
                  </a:lnTo>
                  <a:lnTo>
                    <a:pt x="140208" y="3048"/>
                  </a:lnTo>
                  <a:lnTo>
                    <a:pt x="14020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316217" y="8772905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79">
                  <a:moveTo>
                    <a:pt x="4572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45720" y="6858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314693" y="8771381"/>
              <a:ext cx="48895" cy="71755"/>
            </a:xfrm>
            <a:custGeom>
              <a:avLst/>
              <a:gdLst/>
              <a:ahLst/>
              <a:cxnLst/>
              <a:rect l="l" t="t" r="r" b="b"/>
              <a:pathLst>
                <a:path w="48895" h="71754">
                  <a:moveTo>
                    <a:pt x="4876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48767" y="71628"/>
                  </a:lnTo>
                  <a:lnTo>
                    <a:pt x="48767" y="70104"/>
                  </a:lnTo>
                  <a:lnTo>
                    <a:pt x="3047" y="70104"/>
                  </a:lnTo>
                  <a:lnTo>
                    <a:pt x="1523" y="68580"/>
                  </a:lnTo>
                  <a:lnTo>
                    <a:pt x="3047" y="6858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48767" y="1524"/>
                  </a:lnTo>
                  <a:lnTo>
                    <a:pt x="48767" y="0"/>
                  </a:lnTo>
                  <a:close/>
                </a:path>
                <a:path w="48895" h="71754">
                  <a:moveTo>
                    <a:pt x="3047" y="68580"/>
                  </a:moveTo>
                  <a:lnTo>
                    <a:pt x="1523" y="68580"/>
                  </a:lnTo>
                  <a:lnTo>
                    <a:pt x="3047" y="70104"/>
                  </a:lnTo>
                  <a:lnTo>
                    <a:pt x="3047" y="68580"/>
                  </a:lnTo>
                  <a:close/>
                </a:path>
                <a:path w="48895" h="71754">
                  <a:moveTo>
                    <a:pt x="45719" y="68580"/>
                  </a:moveTo>
                  <a:lnTo>
                    <a:pt x="3047" y="68580"/>
                  </a:lnTo>
                  <a:lnTo>
                    <a:pt x="3047" y="70104"/>
                  </a:lnTo>
                  <a:lnTo>
                    <a:pt x="45719" y="70104"/>
                  </a:lnTo>
                  <a:lnTo>
                    <a:pt x="45719" y="68580"/>
                  </a:lnTo>
                  <a:close/>
                </a:path>
                <a:path w="48895" h="71754">
                  <a:moveTo>
                    <a:pt x="45719" y="1524"/>
                  </a:moveTo>
                  <a:lnTo>
                    <a:pt x="45719" y="70104"/>
                  </a:lnTo>
                  <a:lnTo>
                    <a:pt x="47243" y="68580"/>
                  </a:lnTo>
                  <a:lnTo>
                    <a:pt x="48767" y="68580"/>
                  </a:lnTo>
                  <a:lnTo>
                    <a:pt x="48767" y="3048"/>
                  </a:lnTo>
                  <a:lnTo>
                    <a:pt x="47243" y="3048"/>
                  </a:lnTo>
                  <a:lnTo>
                    <a:pt x="45719" y="1524"/>
                  </a:lnTo>
                  <a:close/>
                </a:path>
                <a:path w="48895" h="71754">
                  <a:moveTo>
                    <a:pt x="48767" y="68580"/>
                  </a:moveTo>
                  <a:lnTo>
                    <a:pt x="47243" y="68580"/>
                  </a:lnTo>
                  <a:lnTo>
                    <a:pt x="45719" y="70104"/>
                  </a:lnTo>
                  <a:lnTo>
                    <a:pt x="48767" y="70104"/>
                  </a:lnTo>
                  <a:lnTo>
                    <a:pt x="48767" y="68580"/>
                  </a:lnTo>
                  <a:close/>
                </a:path>
                <a:path w="48895" h="7175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48895" h="71754">
                  <a:moveTo>
                    <a:pt x="4571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45719" y="3048"/>
                  </a:lnTo>
                  <a:lnTo>
                    <a:pt x="45719" y="1524"/>
                  </a:lnTo>
                  <a:close/>
                </a:path>
                <a:path w="48895" h="71754">
                  <a:moveTo>
                    <a:pt x="48767" y="1524"/>
                  </a:moveTo>
                  <a:lnTo>
                    <a:pt x="45719" y="1524"/>
                  </a:lnTo>
                  <a:lnTo>
                    <a:pt x="47243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275582" y="8603994"/>
            <a:ext cx="1257935" cy="57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control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50">
              <a:latin typeface="Arial MT"/>
              <a:cs typeface="Arial MT"/>
            </a:endParaRPr>
          </a:p>
          <a:p>
            <a:pPr marL="250825">
              <a:lnSpc>
                <a:spcPct val="100000"/>
              </a:lnSpc>
            </a:pPr>
            <a:r>
              <a:rPr sz="750" spc="-10" dirty="0">
                <a:latin typeface="Arial MT"/>
                <a:cs typeface="Arial MT"/>
              </a:rPr>
              <a:t>output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600" dirty="0">
                <a:latin typeface="Arial MT"/>
                <a:cs typeface="Arial MT"/>
              </a:rPr>
              <a:t>sync</a:t>
            </a:r>
            <a:r>
              <a:rPr sz="600" spc="240" dirty="0">
                <a:latin typeface="Arial MT"/>
                <a:cs typeface="Arial MT"/>
              </a:rPr>
              <a:t>  </a:t>
            </a:r>
            <a:r>
              <a:rPr sz="750" dirty="0">
                <a:latin typeface="Arial MT"/>
                <a:cs typeface="Arial MT"/>
              </a:rPr>
              <a:t>wait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for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next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period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825" y="1883410"/>
            <a:ext cx="2660129" cy="4940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67227" y="2289298"/>
            <a:ext cx="55753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Arial MT"/>
                <a:cs typeface="Arial MT"/>
              </a:rPr>
              <a:t>Environment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616" y="1400044"/>
            <a:ext cx="1682114" cy="450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Software</a:t>
            </a:r>
            <a:r>
              <a:rPr sz="125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Vision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r>
              <a:rPr sz="900" spc="-10" dirty="0">
                <a:latin typeface="Arial MT"/>
                <a:cs typeface="Arial MT"/>
              </a:rPr>
              <a:t>computer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4016" y="2053839"/>
            <a:ext cx="3397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b="1" spc="-10" dirty="0">
                <a:latin typeface="Arial"/>
                <a:cs typeface="Arial"/>
              </a:rPr>
              <a:t>actuators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6251" y="2052316"/>
            <a:ext cx="17970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D/A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5423" y="2377439"/>
            <a:ext cx="2912110" cy="1091565"/>
            <a:chOff x="725423" y="2377439"/>
            <a:chExt cx="2912110" cy="1091565"/>
          </a:xfrm>
        </p:grpSpPr>
        <p:sp>
          <p:nvSpPr>
            <p:cNvPr id="8" name="object 8"/>
            <p:cNvSpPr/>
            <p:nvPr/>
          </p:nvSpPr>
          <p:spPr>
            <a:xfrm>
              <a:off x="725423" y="2377439"/>
              <a:ext cx="2912110" cy="1091565"/>
            </a:xfrm>
            <a:custGeom>
              <a:avLst/>
              <a:gdLst/>
              <a:ahLst/>
              <a:cxnLst/>
              <a:rect l="l" t="t" r="r" b="b"/>
              <a:pathLst>
                <a:path w="2912110" h="1091564">
                  <a:moveTo>
                    <a:pt x="2911602" y="0"/>
                  </a:moveTo>
                  <a:lnTo>
                    <a:pt x="0" y="0"/>
                  </a:lnTo>
                  <a:lnTo>
                    <a:pt x="0" y="1091183"/>
                  </a:lnTo>
                  <a:lnTo>
                    <a:pt x="2911602" y="1091183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825" y="2377439"/>
              <a:ext cx="2661210" cy="7551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44495" y="2638294"/>
            <a:ext cx="29083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b="1" spc="-10" dirty="0">
                <a:latin typeface="Arial"/>
                <a:cs typeface="Arial"/>
              </a:rPr>
              <a:t>sensors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8632" y="2610098"/>
            <a:ext cx="17970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A/D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6255" y="2984241"/>
            <a:ext cx="62166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dirty="0">
                <a:latin typeface="Arial"/>
                <a:cs typeface="Arial"/>
              </a:rPr>
              <a:t>Thread</a:t>
            </a:r>
            <a:r>
              <a:rPr sz="750" b="1" spc="1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(task)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9651" y="2984241"/>
            <a:ext cx="45593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10" dirty="0">
                <a:latin typeface="Arial"/>
                <a:cs typeface="Arial"/>
              </a:rPr>
              <a:t>Resource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1519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7220" y="1355847"/>
            <a:ext cx="19088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Kernel-induced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delays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38421" y="1736598"/>
            <a:ext cx="2475230" cy="641350"/>
            <a:chOff x="4138421" y="1736598"/>
            <a:chExt cx="2475230" cy="641350"/>
          </a:xfrm>
        </p:grpSpPr>
        <p:sp>
          <p:nvSpPr>
            <p:cNvPr id="17" name="object 17"/>
            <p:cNvSpPr/>
            <p:nvPr/>
          </p:nvSpPr>
          <p:spPr>
            <a:xfrm>
              <a:off x="4138421" y="1869948"/>
              <a:ext cx="2475230" cy="24765"/>
            </a:xfrm>
            <a:custGeom>
              <a:avLst/>
              <a:gdLst/>
              <a:ahLst/>
              <a:cxnLst/>
              <a:rect l="l" t="t" r="r" b="b"/>
              <a:pathLst>
                <a:path w="2475229" h="24764">
                  <a:moveTo>
                    <a:pt x="2434589" y="0"/>
                  </a:moveTo>
                  <a:lnTo>
                    <a:pt x="2434589" y="24383"/>
                  </a:lnTo>
                  <a:lnTo>
                    <a:pt x="2469925" y="13716"/>
                  </a:lnTo>
                  <a:lnTo>
                    <a:pt x="2438400" y="13716"/>
                  </a:lnTo>
                  <a:lnTo>
                    <a:pt x="2438400" y="9905"/>
                  </a:lnTo>
                  <a:lnTo>
                    <a:pt x="2467403" y="9905"/>
                  </a:lnTo>
                  <a:lnTo>
                    <a:pt x="2434589" y="0"/>
                  </a:lnTo>
                  <a:close/>
                </a:path>
                <a:path w="2475229" h="24764">
                  <a:moveTo>
                    <a:pt x="2434589" y="9905"/>
                  </a:moveTo>
                  <a:lnTo>
                    <a:pt x="0" y="9905"/>
                  </a:lnTo>
                  <a:lnTo>
                    <a:pt x="0" y="13716"/>
                  </a:lnTo>
                  <a:lnTo>
                    <a:pt x="2434589" y="13716"/>
                  </a:lnTo>
                  <a:lnTo>
                    <a:pt x="2434589" y="9905"/>
                  </a:lnTo>
                  <a:close/>
                </a:path>
                <a:path w="2475229" h="24764">
                  <a:moveTo>
                    <a:pt x="2467403" y="9905"/>
                  </a:moveTo>
                  <a:lnTo>
                    <a:pt x="2438400" y="9905"/>
                  </a:lnTo>
                  <a:lnTo>
                    <a:pt x="2438400" y="13716"/>
                  </a:lnTo>
                  <a:lnTo>
                    <a:pt x="2469925" y="13716"/>
                  </a:lnTo>
                  <a:lnTo>
                    <a:pt x="2474976" y="12192"/>
                  </a:lnTo>
                  <a:lnTo>
                    <a:pt x="2467403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2618" y="1736597"/>
              <a:ext cx="1658620" cy="146050"/>
            </a:xfrm>
            <a:custGeom>
              <a:avLst/>
              <a:gdLst/>
              <a:ahLst/>
              <a:cxnLst/>
              <a:rect l="l" t="t" r="r" b="b"/>
              <a:pathLst>
                <a:path w="1658620" h="146050">
                  <a:moveTo>
                    <a:pt x="8382" y="0"/>
                  </a:moveTo>
                  <a:lnTo>
                    <a:pt x="0" y="0"/>
                  </a:lnTo>
                  <a:lnTo>
                    <a:pt x="0" y="145542"/>
                  </a:lnTo>
                  <a:lnTo>
                    <a:pt x="8382" y="145542"/>
                  </a:lnTo>
                  <a:lnTo>
                    <a:pt x="8382" y="0"/>
                  </a:lnTo>
                  <a:close/>
                </a:path>
                <a:path w="1658620" h="146050">
                  <a:moveTo>
                    <a:pt x="833628" y="0"/>
                  </a:moveTo>
                  <a:lnTo>
                    <a:pt x="825246" y="0"/>
                  </a:lnTo>
                  <a:lnTo>
                    <a:pt x="825246" y="145542"/>
                  </a:lnTo>
                  <a:lnTo>
                    <a:pt x="833628" y="145542"/>
                  </a:lnTo>
                  <a:lnTo>
                    <a:pt x="833628" y="0"/>
                  </a:lnTo>
                  <a:close/>
                </a:path>
                <a:path w="1658620" h="146050">
                  <a:moveTo>
                    <a:pt x="1658099" y="0"/>
                  </a:moveTo>
                  <a:lnTo>
                    <a:pt x="1650492" y="0"/>
                  </a:lnTo>
                  <a:lnTo>
                    <a:pt x="1650492" y="145542"/>
                  </a:lnTo>
                  <a:lnTo>
                    <a:pt x="1658099" y="145542"/>
                  </a:lnTo>
                  <a:lnTo>
                    <a:pt x="165809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1469" y="1803654"/>
              <a:ext cx="2407920" cy="57378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117594" y="1999738"/>
            <a:ext cx="250190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0000CC"/>
                </a:solidFill>
                <a:latin typeface="Times New Roman"/>
                <a:cs typeface="Times New Roman"/>
              </a:rPr>
              <a:t>y</a:t>
            </a:r>
            <a:r>
              <a:rPr sz="900" spc="-30" baseline="-18518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900" spc="-20" dirty="0">
                <a:solidFill>
                  <a:srgbClr val="0000CC"/>
                </a:solidFill>
                <a:latin typeface="Times New Roman"/>
                <a:cs typeface="Times New Roman"/>
              </a:rPr>
              <a:t>(t)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38421" y="2377439"/>
            <a:ext cx="2475230" cy="505459"/>
            <a:chOff x="4138421" y="2377439"/>
            <a:chExt cx="2475230" cy="505459"/>
          </a:xfrm>
        </p:grpSpPr>
        <p:sp>
          <p:nvSpPr>
            <p:cNvPr id="22" name="object 22"/>
            <p:cNvSpPr/>
            <p:nvPr/>
          </p:nvSpPr>
          <p:spPr>
            <a:xfrm>
              <a:off x="4138421" y="2791205"/>
              <a:ext cx="2475230" cy="24765"/>
            </a:xfrm>
            <a:custGeom>
              <a:avLst/>
              <a:gdLst/>
              <a:ahLst/>
              <a:cxnLst/>
              <a:rect l="l" t="t" r="r" b="b"/>
              <a:pathLst>
                <a:path w="2475229" h="24764">
                  <a:moveTo>
                    <a:pt x="2434589" y="0"/>
                  </a:moveTo>
                  <a:lnTo>
                    <a:pt x="2434589" y="24384"/>
                  </a:lnTo>
                  <a:lnTo>
                    <a:pt x="2467404" y="14477"/>
                  </a:lnTo>
                  <a:lnTo>
                    <a:pt x="2438400" y="14477"/>
                  </a:lnTo>
                  <a:lnTo>
                    <a:pt x="2438400" y="9905"/>
                  </a:lnTo>
                  <a:lnTo>
                    <a:pt x="2467403" y="9905"/>
                  </a:lnTo>
                  <a:lnTo>
                    <a:pt x="2434589" y="0"/>
                  </a:lnTo>
                  <a:close/>
                </a:path>
                <a:path w="2475229" h="24764">
                  <a:moveTo>
                    <a:pt x="2434589" y="9905"/>
                  </a:moveTo>
                  <a:lnTo>
                    <a:pt x="0" y="9905"/>
                  </a:lnTo>
                  <a:lnTo>
                    <a:pt x="0" y="14477"/>
                  </a:lnTo>
                  <a:lnTo>
                    <a:pt x="2434589" y="14477"/>
                  </a:lnTo>
                  <a:lnTo>
                    <a:pt x="2434589" y="9905"/>
                  </a:lnTo>
                  <a:close/>
                </a:path>
                <a:path w="2475229" h="24764">
                  <a:moveTo>
                    <a:pt x="2467403" y="9905"/>
                  </a:moveTo>
                  <a:lnTo>
                    <a:pt x="2438400" y="9905"/>
                  </a:lnTo>
                  <a:lnTo>
                    <a:pt x="2438400" y="14477"/>
                  </a:lnTo>
                  <a:lnTo>
                    <a:pt x="2467404" y="14477"/>
                  </a:lnTo>
                  <a:lnTo>
                    <a:pt x="2474976" y="12192"/>
                  </a:lnTo>
                  <a:lnTo>
                    <a:pt x="2467403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0519" y="2377439"/>
              <a:ext cx="2346198" cy="50520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137405" y="2460748"/>
            <a:ext cx="249554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900" spc="-30" baseline="-18518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00" spc="-20" dirty="0">
                <a:solidFill>
                  <a:srgbClr val="FF0000"/>
                </a:solidFill>
                <a:latin typeface="Times New Roman"/>
                <a:cs typeface="Times New Roman"/>
              </a:rPr>
              <a:t>(t)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8932" y="2904232"/>
            <a:ext cx="4000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I/O</a:t>
            </a:r>
            <a:r>
              <a:rPr sz="750" spc="-20" dirty="0">
                <a:latin typeface="Arial MT"/>
                <a:cs typeface="Arial MT"/>
              </a:rPr>
              <a:t> delay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60670" y="2904232"/>
            <a:ext cx="10185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18490" algn="l"/>
              </a:tabLst>
            </a:pPr>
            <a:r>
              <a:rPr sz="750" dirty="0">
                <a:latin typeface="Arial MT"/>
                <a:cs typeface="Arial MT"/>
              </a:rPr>
              <a:t>I/O</a:t>
            </a:r>
            <a:r>
              <a:rPr sz="750" spc="-20" dirty="0">
                <a:latin typeface="Arial MT"/>
                <a:cs typeface="Arial MT"/>
              </a:rPr>
              <a:t> delay</a:t>
            </a:r>
            <a:r>
              <a:rPr sz="750" dirty="0">
                <a:latin typeface="Arial MT"/>
                <a:cs typeface="Arial MT"/>
              </a:rPr>
              <a:t>	I/O</a:t>
            </a:r>
            <a:r>
              <a:rPr sz="750" spc="-20" dirty="0">
                <a:latin typeface="Arial MT"/>
                <a:cs typeface="Arial MT"/>
              </a:rPr>
              <a:t> delay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25823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82446" y="4323838"/>
            <a:ext cx="1809114" cy="3759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sz="12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timing</a:t>
            </a:r>
            <a:r>
              <a:rPr sz="125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anomalies</a:t>
            </a:r>
            <a:endParaRPr sz="125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35"/>
              </a:spcBef>
            </a:pPr>
            <a:r>
              <a:rPr sz="1000" b="1" dirty="0">
                <a:solidFill>
                  <a:srgbClr val="0000FF"/>
                </a:solidFill>
                <a:latin typeface="Arial"/>
                <a:cs typeface="Arial"/>
              </a:rPr>
              <a:t>Real-Time</a:t>
            </a:r>
            <a:r>
              <a:rPr sz="100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Symbol"/>
                <a:cs typeface="Symbol"/>
              </a:rPr>
              <a:t></a:t>
            </a:r>
            <a:r>
              <a:rPr sz="1000" spc="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Fast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53083" y="4764023"/>
            <a:ext cx="2366519" cy="1326261"/>
            <a:chOff x="1053083" y="4764023"/>
            <a:chExt cx="2366519" cy="1326261"/>
          </a:xfrm>
        </p:grpSpPr>
        <p:sp>
          <p:nvSpPr>
            <p:cNvPr id="30" name="object 30"/>
            <p:cNvSpPr/>
            <p:nvPr/>
          </p:nvSpPr>
          <p:spPr>
            <a:xfrm>
              <a:off x="1065276" y="4946141"/>
              <a:ext cx="2353945" cy="291465"/>
            </a:xfrm>
            <a:custGeom>
              <a:avLst/>
              <a:gdLst/>
              <a:ahLst/>
              <a:cxnLst/>
              <a:rect l="l" t="t" r="r" b="b"/>
              <a:pathLst>
                <a:path w="2353945" h="291464">
                  <a:moveTo>
                    <a:pt x="195834" y="272796"/>
                  </a:moveTo>
                  <a:lnTo>
                    <a:pt x="194310" y="271272"/>
                  </a:lnTo>
                  <a:lnTo>
                    <a:pt x="192786" y="272796"/>
                  </a:lnTo>
                  <a:lnTo>
                    <a:pt x="194310" y="274320"/>
                  </a:lnTo>
                  <a:lnTo>
                    <a:pt x="195834" y="272796"/>
                  </a:lnTo>
                  <a:close/>
                </a:path>
                <a:path w="2353945" h="291464">
                  <a:moveTo>
                    <a:pt x="195834" y="266700"/>
                  </a:moveTo>
                  <a:lnTo>
                    <a:pt x="194310" y="265176"/>
                  </a:lnTo>
                  <a:lnTo>
                    <a:pt x="192786" y="266700"/>
                  </a:lnTo>
                  <a:lnTo>
                    <a:pt x="194310" y="268224"/>
                  </a:lnTo>
                  <a:lnTo>
                    <a:pt x="195834" y="266700"/>
                  </a:lnTo>
                  <a:close/>
                </a:path>
                <a:path w="2353945" h="291464">
                  <a:moveTo>
                    <a:pt x="195834" y="260604"/>
                  </a:moveTo>
                  <a:lnTo>
                    <a:pt x="194310" y="259080"/>
                  </a:lnTo>
                  <a:lnTo>
                    <a:pt x="192786" y="260604"/>
                  </a:lnTo>
                  <a:lnTo>
                    <a:pt x="194310" y="262128"/>
                  </a:lnTo>
                  <a:lnTo>
                    <a:pt x="195834" y="260604"/>
                  </a:lnTo>
                  <a:close/>
                </a:path>
                <a:path w="2353945" h="291464">
                  <a:moveTo>
                    <a:pt x="195834" y="254508"/>
                  </a:moveTo>
                  <a:lnTo>
                    <a:pt x="194310" y="252984"/>
                  </a:lnTo>
                  <a:lnTo>
                    <a:pt x="192786" y="254508"/>
                  </a:lnTo>
                  <a:lnTo>
                    <a:pt x="194310" y="256032"/>
                  </a:lnTo>
                  <a:lnTo>
                    <a:pt x="195834" y="254508"/>
                  </a:lnTo>
                  <a:close/>
                </a:path>
                <a:path w="2353945" h="291464">
                  <a:moveTo>
                    <a:pt x="195834" y="248412"/>
                  </a:moveTo>
                  <a:lnTo>
                    <a:pt x="194310" y="246888"/>
                  </a:lnTo>
                  <a:lnTo>
                    <a:pt x="192786" y="248412"/>
                  </a:lnTo>
                  <a:lnTo>
                    <a:pt x="194310" y="249936"/>
                  </a:lnTo>
                  <a:lnTo>
                    <a:pt x="195834" y="248412"/>
                  </a:lnTo>
                  <a:close/>
                </a:path>
                <a:path w="2353945" h="291464">
                  <a:moveTo>
                    <a:pt x="195834" y="242316"/>
                  </a:moveTo>
                  <a:lnTo>
                    <a:pt x="194310" y="240792"/>
                  </a:lnTo>
                  <a:lnTo>
                    <a:pt x="192786" y="242316"/>
                  </a:lnTo>
                  <a:lnTo>
                    <a:pt x="194310" y="243840"/>
                  </a:lnTo>
                  <a:lnTo>
                    <a:pt x="195834" y="242316"/>
                  </a:lnTo>
                  <a:close/>
                </a:path>
                <a:path w="2353945" h="291464">
                  <a:moveTo>
                    <a:pt x="195834" y="236220"/>
                  </a:moveTo>
                  <a:lnTo>
                    <a:pt x="194310" y="234696"/>
                  </a:lnTo>
                  <a:lnTo>
                    <a:pt x="192786" y="236220"/>
                  </a:lnTo>
                  <a:lnTo>
                    <a:pt x="194310" y="237744"/>
                  </a:lnTo>
                  <a:lnTo>
                    <a:pt x="195834" y="236220"/>
                  </a:lnTo>
                  <a:close/>
                </a:path>
                <a:path w="2353945" h="291464">
                  <a:moveTo>
                    <a:pt x="195834" y="230124"/>
                  </a:moveTo>
                  <a:lnTo>
                    <a:pt x="194310" y="228600"/>
                  </a:lnTo>
                  <a:lnTo>
                    <a:pt x="192786" y="230124"/>
                  </a:lnTo>
                  <a:lnTo>
                    <a:pt x="194310" y="231648"/>
                  </a:lnTo>
                  <a:lnTo>
                    <a:pt x="195834" y="230124"/>
                  </a:lnTo>
                  <a:close/>
                </a:path>
                <a:path w="2353945" h="291464">
                  <a:moveTo>
                    <a:pt x="195834" y="224028"/>
                  </a:moveTo>
                  <a:lnTo>
                    <a:pt x="194310" y="222504"/>
                  </a:lnTo>
                  <a:lnTo>
                    <a:pt x="192786" y="224028"/>
                  </a:lnTo>
                  <a:lnTo>
                    <a:pt x="194310" y="225552"/>
                  </a:lnTo>
                  <a:lnTo>
                    <a:pt x="195834" y="224028"/>
                  </a:lnTo>
                  <a:close/>
                </a:path>
                <a:path w="2353945" h="291464">
                  <a:moveTo>
                    <a:pt x="195834" y="217932"/>
                  </a:moveTo>
                  <a:lnTo>
                    <a:pt x="194310" y="216408"/>
                  </a:lnTo>
                  <a:lnTo>
                    <a:pt x="192786" y="217932"/>
                  </a:lnTo>
                  <a:lnTo>
                    <a:pt x="194310" y="219456"/>
                  </a:lnTo>
                  <a:lnTo>
                    <a:pt x="195834" y="217932"/>
                  </a:lnTo>
                  <a:close/>
                </a:path>
                <a:path w="2353945" h="291464">
                  <a:moveTo>
                    <a:pt x="195834" y="211836"/>
                  </a:moveTo>
                  <a:lnTo>
                    <a:pt x="194310" y="210312"/>
                  </a:lnTo>
                  <a:lnTo>
                    <a:pt x="192786" y="211836"/>
                  </a:lnTo>
                  <a:lnTo>
                    <a:pt x="194310" y="213360"/>
                  </a:lnTo>
                  <a:lnTo>
                    <a:pt x="195834" y="211836"/>
                  </a:lnTo>
                  <a:close/>
                </a:path>
                <a:path w="2353945" h="291464">
                  <a:moveTo>
                    <a:pt x="195834" y="205740"/>
                  </a:moveTo>
                  <a:lnTo>
                    <a:pt x="194310" y="204216"/>
                  </a:lnTo>
                  <a:lnTo>
                    <a:pt x="192786" y="205740"/>
                  </a:lnTo>
                  <a:lnTo>
                    <a:pt x="194310" y="207264"/>
                  </a:lnTo>
                  <a:lnTo>
                    <a:pt x="195834" y="205740"/>
                  </a:lnTo>
                  <a:close/>
                </a:path>
                <a:path w="2353945" h="291464">
                  <a:moveTo>
                    <a:pt x="195834" y="199644"/>
                  </a:moveTo>
                  <a:lnTo>
                    <a:pt x="194310" y="198120"/>
                  </a:lnTo>
                  <a:lnTo>
                    <a:pt x="192786" y="199644"/>
                  </a:lnTo>
                  <a:lnTo>
                    <a:pt x="194310" y="201168"/>
                  </a:lnTo>
                  <a:lnTo>
                    <a:pt x="195834" y="199644"/>
                  </a:lnTo>
                  <a:close/>
                </a:path>
                <a:path w="2353945" h="291464">
                  <a:moveTo>
                    <a:pt x="195834" y="193548"/>
                  </a:moveTo>
                  <a:lnTo>
                    <a:pt x="194310" y="192024"/>
                  </a:lnTo>
                  <a:lnTo>
                    <a:pt x="192786" y="193548"/>
                  </a:lnTo>
                  <a:lnTo>
                    <a:pt x="194310" y="195072"/>
                  </a:lnTo>
                  <a:lnTo>
                    <a:pt x="195834" y="193548"/>
                  </a:lnTo>
                  <a:close/>
                </a:path>
                <a:path w="2353945" h="291464">
                  <a:moveTo>
                    <a:pt x="195834" y="187452"/>
                  </a:moveTo>
                  <a:lnTo>
                    <a:pt x="194310" y="185928"/>
                  </a:lnTo>
                  <a:lnTo>
                    <a:pt x="192786" y="187452"/>
                  </a:lnTo>
                  <a:lnTo>
                    <a:pt x="194310" y="188976"/>
                  </a:lnTo>
                  <a:lnTo>
                    <a:pt x="195834" y="187452"/>
                  </a:lnTo>
                  <a:close/>
                </a:path>
                <a:path w="2353945" h="291464">
                  <a:moveTo>
                    <a:pt x="195834" y="181356"/>
                  </a:moveTo>
                  <a:lnTo>
                    <a:pt x="194310" y="179832"/>
                  </a:lnTo>
                  <a:lnTo>
                    <a:pt x="192786" y="181356"/>
                  </a:lnTo>
                  <a:lnTo>
                    <a:pt x="194310" y="182880"/>
                  </a:lnTo>
                  <a:lnTo>
                    <a:pt x="195834" y="181356"/>
                  </a:lnTo>
                  <a:close/>
                </a:path>
                <a:path w="2353945" h="291464">
                  <a:moveTo>
                    <a:pt x="195834" y="175260"/>
                  </a:moveTo>
                  <a:lnTo>
                    <a:pt x="194310" y="173736"/>
                  </a:lnTo>
                  <a:lnTo>
                    <a:pt x="192786" y="175260"/>
                  </a:lnTo>
                  <a:lnTo>
                    <a:pt x="194310" y="176784"/>
                  </a:lnTo>
                  <a:lnTo>
                    <a:pt x="195834" y="175260"/>
                  </a:lnTo>
                  <a:close/>
                </a:path>
                <a:path w="2353945" h="291464">
                  <a:moveTo>
                    <a:pt x="195834" y="169926"/>
                  </a:moveTo>
                  <a:lnTo>
                    <a:pt x="194310" y="168402"/>
                  </a:lnTo>
                  <a:lnTo>
                    <a:pt x="192786" y="169926"/>
                  </a:lnTo>
                  <a:lnTo>
                    <a:pt x="194310" y="171450"/>
                  </a:lnTo>
                  <a:lnTo>
                    <a:pt x="195834" y="169926"/>
                  </a:lnTo>
                  <a:close/>
                </a:path>
                <a:path w="2353945" h="291464">
                  <a:moveTo>
                    <a:pt x="195834" y="163830"/>
                  </a:moveTo>
                  <a:lnTo>
                    <a:pt x="194310" y="162306"/>
                  </a:lnTo>
                  <a:lnTo>
                    <a:pt x="192786" y="163830"/>
                  </a:lnTo>
                  <a:lnTo>
                    <a:pt x="194310" y="165354"/>
                  </a:lnTo>
                  <a:lnTo>
                    <a:pt x="195834" y="163830"/>
                  </a:lnTo>
                  <a:close/>
                </a:path>
                <a:path w="2353945" h="291464">
                  <a:moveTo>
                    <a:pt x="195834" y="157734"/>
                  </a:moveTo>
                  <a:lnTo>
                    <a:pt x="194310" y="156210"/>
                  </a:lnTo>
                  <a:lnTo>
                    <a:pt x="192786" y="157734"/>
                  </a:lnTo>
                  <a:lnTo>
                    <a:pt x="194310" y="159258"/>
                  </a:lnTo>
                  <a:lnTo>
                    <a:pt x="195834" y="157734"/>
                  </a:lnTo>
                  <a:close/>
                </a:path>
                <a:path w="2353945" h="291464">
                  <a:moveTo>
                    <a:pt x="195834" y="151638"/>
                  </a:moveTo>
                  <a:lnTo>
                    <a:pt x="194310" y="150114"/>
                  </a:lnTo>
                  <a:lnTo>
                    <a:pt x="192786" y="151638"/>
                  </a:lnTo>
                  <a:lnTo>
                    <a:pt x="194310" y="153162"/>
                  </a:lnTo>
                  <a:lnTo>
                    <a:pt x="195834" y="151638"/>
                  </a:lnTo>
                  <a:close/>
                </a:path>
                <a:path w="2353945" h="291464">
                  <a:moveTo>
                    <a:pt x="195834" y="145542"/>
                  </a:moveTo>
                  <a:lnTo>
                    <a:pt x="194310" y="144018"/>
                  </a:lnTo>
                  <a:lnTo>
                    <a:pt x="192786" y="145542"/>
                  </a:lnTo>
                  <a:lnTo>
                    <a:pt x="194310" y="147066"/>
                  </a:lnTo>
                  <a:lnTo>
                    <a:pt x="195834" y="145542"/>
                  </a:lnTo>
                  <a:close/>
                </a:path>
                <a:path w="2353945" h="291464">
                  <a:moveTo>
                    <a:pt x="195834" y="139446"/>
                  </a:moveTo>
                  <a:lnTo>
                    <a:pt x="194310" y="137922"/>
                  </a:lnTo>
                  <a:lnTo>
                    <a:pt x="192786" y="139446"/>
                  </a:lnTo>
                  <a:lnTo>
                    <a:pt x="194310" y="140970"/>
                  </a:lnTo>
                  <a:lnTo>
                    <a:pt x="195834" y="139446"/>
                  </a:lnTo>
                  <a:close/>
                </a:path>
                <a:path w="2353945" h="291464">
                  <a:moveTo>
                    <a:pt x="195834" y="133350"/>
                  </a:moveTo>
                  <a:lnTo>
                    <a:pt x="194310" y="131826"/>
                  </a:lnTo>
                  <a:lnTo>
                    <a:pt x="192786" y="133350"/>
                  </a:lnTo>
                  <a:lnTo>
                    <a:pt x="194310" y="134874"/>
                  </a:lnTo>
                  <a:lnTo>
                    <a:pt x="195834" y="133350"/>
                  </a:lnTo>
                  <a:close/>
                </a:path>
                <a:path w="2353945" h="291464">
                  <a:moveTo>
                    <a:pt x="195834" y="127254"/>
                  </a:moveTo>
                  <a:lnTo>
                    <a:pt x="194310" y="125730"/>
                  </a:lnTo>
                  <a:lnTo>
                    <a:pt x="192786" y="127254"/>
                  </a:lnTo>
                  <a:lnTo>
                    <a:pt x="194310" y="128778"/>
                  </a:lnTo>
                  <a:lnTo>
                    <a:pt x="195834" y="127254"/>
                  </a:lnTo>
                  <a:close/>
                </a:path>
                <a:path w="2353945" h="291464">
                  <a:moveTo>
                    <a:pt x="195834" y="121158"/>
                  </a:moveTo>
                  <a:lnTo>
                    <a:pt x="194310" y="119634"/>
                  </a:lnTo>
                  <a:lnTo>
                    <a:pt x="192786" y="121158"/>
                  </a:lnTo>
                  <a:lnTo>
                    <a:pt x="194310" y="122682"/>
                  </a:lnTo>
                  <a:lnTo>
                    <a:pt x="195834" y="121158"/>
                  </a:lnTo>
                  <a:close/>
                </a:path>
                <a:path w="2353945" h="291464">
                  <a:moveTo>
                    <a:pt x="195834" y="115062"/>
                  </a:moveTo>
                  <a:lnTo>
                    <a:pt x="194310" y="113538"/>
                  </a:lnTo>
                  <a:lnTo>
                    <a:pt x="192786" y="115062"/>
                  </a:lnTo>
                  <a:lnTo>
                    <a:pt x="194310" y="116586"/>
                  </a:lnTo>
                  <a:lnTo>
                    <a:pt x="195834" y="115062"/>
                  </a:lnTo>
                  <a:close/>
                </a:path>
                <a:path w="2353945" h="291464">
                  <a:moveTo>
                    <a:pt x="195834" y="108966"/>
                  </a:moveTo>
                  <a:lnTo>
                    <a:pt x="194310" y="107442"/>
                  </a:lnTo>
                  <a:lnTo>
                    <a:pt x="192786" y="108966"/>
                  </a:lnTo>
                  <a:lnTo>
                    <a:pt x="194310" y="110490"/>
                  </a:lnTo>
                  <a:lnTo>
                    <a:pt x="195834" y="108966"/>
                  </a:lnTo>
                  <a:close/>
                </a:path>
                <a:path w="2353945" h="291464">
                  <a:moveTo>
                    <a:pt x="195834" y="102870"/>
                  </a:moveTo>
                  <a:lnTo>
                    <a:pt x="194310" y="101346"/>
                  </a:lnTo>
                  <a:lnTo>
                    <a:pt x="192786" y="102870"/>
                  </a:lnTo>
                  <a:lnTo>
                    <a:pt x="194310" y="104394"/>
                  </a:lnTo>
                  <a:lnTo>
                    <a:pt x="195834" y="102870"/>
                  </a:lnTo>
                  <a:close/>
                </a:path>
                <a:path w="2353945" h="291464">
                  <a:moveTo>
                    <a:pt x="195834" y="96774"/>
                  </a:moveTo>
                  <a:lnTo>
                    <a:pt x="194310" y="95250"/>
                  </a:lnTo>
                  <a:lnTo>
                    <a:pt x="192786" y="96774"/>
                  </a:lnTo>
                  <a:lnTo>
                    <a:pt x="194310" y="98298"/>
                  </a:lnTo>
                  <a:lnTo>
                    <a:pt x="195834" y="96774"/>
                  </a:lnTo>
                  <a:close/>
                </a:path>
                <a:path w="2353945" h="291464">
                  <a:moveTo>
                    <a:pt x="195834" y="90678"/>
                  </a:moveTo>
                  <a:lnTo>
                    <a:pt x="194310" y="89154"/>
                  </a:lnTo>
                  <a:lnTo>
                    <a:pt x="192786" y="90678"/>
                  </a:lnTo>
                  <a:lnTo>
                    <a:pt x="194310" y="92202"/>
                  </a:lnTo>
                  <a:lnTo>
                    <a:pt x="195834" y="90678"/>
                  </a:lnTo>
                  <a:close/>
                </a:path>
                <a:path w="2353945" h="291464">
                  <a:moveTo>
                    <a:pt x="195834" y="84582"/>
                  </a:moveTo>
                  <a:lnTo>
                    <a:pt x="194310" y="83058"/>
                  </a:lnTo>
                  <a:lnTo>
                    <a:pt x="192786" y="84582"/>
                  </a:lnTo>
                  <a:lnTo>
                    <a:pt x="194310" y="86106"/>
                  </a:lnTo>
                  <a:lnTo>
                    <a:pt x="195834" y="84582"/>
                  </a:lnTo>
                  <a:close/>
                </a:path>
                <a:path w="2353945" h="291464">
                  <a:moveTo>
                    <a:pt x="195834" y="78486"/>
                  </a:moveTo>
                  <a:lnTo>
                    <a:pt x="194310" y="76962"/>
                  </a:lnTo>
                  <a:lnTo>
                    <a:pt x="192786" y="78486"/>
                  </a:lnTo>
                  <a:lnTo>
                    <a:pt x="194310" y="80010"/>
                  </a:lnTo>
                  <a:lnTo>
                    <a:pt x="195834" y="78486"/>
                  </a:lnTo>
                  <a:close/>
                </a:path>
                <a:path w="2353945" h="291464">
                  <a:moveTo>
                    <a:pt x="195834" y="72390"/>
                  </a:moveTo>
                  <a:lnTo>
                    <a:pt x="194310" y="70866"/>
                  </a:lnTo>
                  <a:lnTo>
                    <a:pt x="192786" y="72390"/>
                  </a:lnTo>
                  <a:lnTo>
                    <a:pt x="194310" y="73914"/>
                  </a:lnTo>
                  <a:lnTo>
                    <a:pt x="195834" y="72390"/>
                  </a:lnTo>
                  <a:close/>
                </a:path>
                <a:path w="2353945" h="291464">
                  <a:moveTo>
                    <a:pt x="195834" y="66294"/>
                  </a:moveTo>
                  <a:lnTo>
                    <a:pt x="194310" y="64770"/>
                  </a:lnTo>
                  <a:lnTo>
                    <a:pt x="192786" y="66294"/>
                  </a:lnTo>
                  <a:lnTo>
                    <a:pt x="194310" y="67818"/>
                  </a:lnTo>
                  <a:lnTo>
                    <a:pt x="195834" y="66294"/>
                  </a:lnTo>
                  <a:close/>
                </a:path>
                <a:path w="2353945" h="291464">
                  <a:moveTo>
                    <a:pt x="195834" y="60198"/>
                  </a:moveTo>
                  <a:lnTo>
                    <a:pt x="194310" y="58674"/>
                  </a:lnTo>
                  <a:lnTo>
                    <a:pt x="192786" y="60198"/>
                  </a:lnTo>
                  <a:lnTo>
                    <a:pt x="194310" y="61722"/>
                  </a:lnTo>
                  <a:lnTo>
                    <a:pt x="195834" y="60198"/>
                  </a:lnTo>
                  <a:close/>
                </a:path>
                <a:path w="2353945" h="291464">
                  <a:moveTo>
                    <a:pt x="195834" y="54102"/>
                  </a:moveTo>
                  <a:lnTo>
                    <a:pt x="194310" y="52578"/>
                  </a:lnTo>
                  <a:lnTo>
                    <a:pt x="192786" y="54102"/>
                  </a:lnTo>
                  <a:lnTo>
                    <a:pt x="194310" y="55626"/>
                  </a:lnTo>
                  <a:lnTo>
                    <a:pt x="195834" y="54102"/>
                  </a:lnTo>
                  <a:close/>
                </a:path>
                <a:path w="2353945" h="291464">
                  <a:moveTo>
                    <a:pt x="195834" y="48006"/>
                  </a:moveTo>
                  <a:lnTo>
                    <a:pt x="194310" y="46482"/>
                  </a:lnTo>
                  <a:lnTo>
                    <a:pt x="192786" y="48006"/>
                  </a:lnTo>
                  <a:lnTo>
                    <a:pt x="194310" y="49530"/>
                  </a:lnTo>
                  <a:lnTo>
                    <a:pt x="195834" y="48006"/>
                  </a:lnTo>
                  <a:close/>
                </a:path>
                <a:path w="2353945" h="291464">
                  <a:moveTo>
                    <a:pt x="195834" y="41910"/>
                  </a:moveTo>
                  <a:lnTo>
                    <a:pt x="194310" y="40386"/>
                  </a:lnTo>
                  <a:lnTo>
                    <a:pt x="192786" y="41910"/>
                  </a:lnTo>
                  <a:lnTo>
                    <a:pt x="194310" y="43434"/>
                  </a:lnTo>
                  <a:lnTo>
                    <a:pt x="195834" y="41910"/>
                  </a:lnTo>
                  <a:close/>
                </a:path>
                <a:path w="2353945" h="291464">
                  <a:moveTo>
                    <a:pt x="195834" y="35814"/>
                  </a:moveTo>
                  <a:lnTo>
                    <a:pt x="194310" y="34290"/>
                  </a:lnTo>
                  <a:lnTo>
                    <a:pt x="192786" y="35814"/>
                  </a:lnTo>
                  <a:lnTo>
                    <a:pt x="194310" y="37338"/>
                  </a:lnTo>
                  <a:lnTo>
                    <a:pt x="195834" y="35814"/>
                  </a:lnTo>
                  <a:close/>
                </a:path>
                <a:path w="2353945" h="291464">
                  <a:moveTo>
                    <a:pt x="195834" y="29718"/>
                  </a:moveTo>
                  <a:lnTo>
                    <a:pt x="194310" y="28194"/>
                  </a:lnTo>
                  <a:lnTo>
                    <a:pt x="192786" y="29718"/>
                  </a:lnTo>
                  <a:lnTo>
                    <a:pt x="194310" y="31242"/>
                  </a:lnTo>
                  <a:lnTo>
                    <a:pt x="195834" y="29718"/>
                  </a:lnTo>
                  <a:close/>
                </a:path>
                <a:path w="2353945" h="291464">
                  <a:moveTo>
                    <a:pt x="195834" y="23622"/>
                  </a:moveTo>
                  <a:lnTo>
                    <a:pt x="194310" y="22098"/>
                  </a:lnTo>
                  <a:lnTo>
                    <a:pt x="192786" y="23622"/>
                  </a:lnTo>
                  <a:lnTo>
                    <a:pt x="194310" y="25146"/>
                  </a:lnTo>
                  <a:lnTo>
                    <a:pt x="195834" y="23622"/>
                  </a:lnTo>
                  <a:close/>
                </a:path>
                <a:path w="2353945" h="291464">
                  <a:moveTo>
                    <a:pt x="195834" y="17526"/>
                  </a:moveTo>
                  <a:lnTo>
                    <a:pt x="194310" y="16002"/>
                  </a:lnTo>
                  <a:lnTo>
                    <a:pt x="192786" y="17526"/>
                  </a:lnTo>
                  <a:lnTo>
                    <a:pt x="194310" y="19050"/>
                  </a:lnTo>
                  <a:lnTo>
                    <a:pt x="195834" y="17526"/>
                  </a:lnTo>
                  <a:close/>
                </a:path>
                <a:path w="2353945" h="291464">
                  <a:moveTo>
                    <a:pt x="2353818" y="278892"/>
                  </a:moveTo>
                  <a:lnTo>
                    <a:pt x="2349246" y="276606"/>
                  </a:lnTo>
                  <a:lnTo>
                    <a:pt x="2329434" y="266700"/>
                  </a:lnTo>
                  <a:lnTo>
                    <a:pt x="2329434" y="276606"/>
                  </a:lnTo>
                  <a:lnTo>
                    <a:pt x="0" y="276606"/>
                  </a:lnTo>
                  <a:lnTo>
                    <a:pt x="0" y="280416"/>
                  </a:lnTo>
                  <a:lnTo>
                    <a:pt x="2329434" y="280416"/>
                  </a:lnTo>
                  <a:lnTo>
                    <a:pt x="2329434" y="291084"/>
                  </a:lnTo>
                  <a:lnTo>
                    <a:pt x="2350770" y="280416"/>
                  </a:lnTo>
                  <a:lnTo>
                    <a:pt x="2353818" y="278892"/>
                  </a:lnTo>
                  <a:close/>
                </a:path>
                <a:path w="2353945" h="291464">
                  <a:moveTo>
                    <a:pt x="2353818" y="11430"/>
                  </a:moveTo>
                  <a:lnTo>
                    <a:pt x="2350566" y="9906"/>
                  </a:lnTo>
                  <a:lnTo>
                    <a:pt x="2329434" y="0"/>
                  </a:lnTo>
                  <a:lnTo>
                    <a:pt x="2329434" y="9906"/>
                  </a:lnTo>
                  <a:lnTo>
                    <a:pt x="0" y="9906"/>
                  </a:lnTo>
                  <a:lnTo>
                    <a:pt x="0" y="13716"/>
                  </a:lnTo>
                  <a:lnTo>
                    <a:pt x="194310" y="13716"/>
                  </a:lnTo>
                  <a:lnTo>
                    <a:pt x="2329434" y="13716"/>
                  </a:lnTo>
                  <a:lnTo>
                    <a:pt x="2329434" y="23622"/>
                  </a:lnTo>
                  <a:lnTo>
                    <a:pt x="2349246" y="13716"/>
                  </a:lnTo>
                  <a:lnTo>
                    <a:pt x="2353818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3083" y="5030723"/>
              <a:ext cx="208026" cy="19583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41753" y="5151881"/>
              <a:ext cx="1164590" cy="73660"/>
            </a:xfrm>
            <a:custGeom>
              <a:avLst/>
              <a:gdLst/>
              <a:ahLst/>
              <a:cxnLst/>
              <a:rect l="l" t="t" r="r" b="b"/>
              <a:pathLst>
                <a:path w="1164589" h="73660">
                  <a:moveTo>
                    <a:pt x="116433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164336" y="73151"/>
                  </a:lnTo>
                  <a:lnTo>
                    <a:pt x="11643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0229" y="5150357"/>
              <a:ext cx="1167765" cy="76200"/>
            </a:xfrm>
            <a:custGeom>
              <a:avLst/>
              <a:gdLst/>
              <a:ahLst/>
              <a:cxnLst/>
              <a:rect l="l" t="t" r="r" b="b"/>
              <a:pathLst>
                <a:path w="1167764" h="76200">
                  <a:moveTo>
                    <a:pt x="1167383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167383" y="76200"/>
                  </a:lnTo>
                  <a:lnTo>
                    <a:pt x="1167383" y="74675"/>
                  </a:lnTo>
                  <a:lnTo>
                    <a:pt x="3047" y="74675"/>
                  </a:lnTo>
                  <a:lnTo>
                    <a:pt x="1524" y="73151"/>
                  </a:lnTo>
                  <a:lnTo>
                    <a:pt x="3047" y="73151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4"/>
                  </a:lnTo>
                  <a:lnTo>
                    <a:pt x="1167383" y="1524"/>
                  </a:lnTo>
                  <a:lnTo>
                    <a:pt x="1167383" y="0"/>
                  </a:lnTo>
                  <a:close/>
                </a:path>
                <a:path w="1167764" h="76200">
                  <a:moveTo>
                    <a:pt x="3047" y="73151"/>
                  </a:moveTo>
                  <a:lnTo>
                    <a:pt x="1524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1167764" h="76200">
                  <a:moveTo>
                    <a:pt x="1164336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1164336" y="74675"/>
                  </a:lnTo>
                  <a:lnTo>
                    <a:pt x="1164336" y="73151"/>
                  </a:lnTo>
                  <a:close/>
                </a:path>
                <a:path w="1167764" h="76200">
                  <a:moveTo>
                    <a:pt x="1164336" y="1524"/>
                  </a:moveTo>
                  <a:lnTo>
                    <a:pt x="1164336" y="74675"/>
                  </a:lnTo>
                  <a:lnTo>
                    <a:pt x="1165859" y="73151"/>
                  </a:lnTo>
                  <a:lnTo>
                    <a:pt x="1167383" y="73151"/>
                  </a:lnTo>
                  <a:lnTo>
                    <a:pt x="1167383" y="3047"/>
                  </a:lnTo>
                  <a:lnTo>
                    <a:pt x="1165859" y="3047"/>
                  </a:lnTo>
                  <a:lnTo>
                    <a:pt x="1164336" y="1524"/>
                  </a:lnTo>
                  <a:close/>
                </a:path>
                <a:path w="1167764" h="76200">
                  <a:moveTo>
                    <a:pt x="1167383" y="73151"/>
                  </a:moveTo>
                  <a:lnTo>
                    <a:pt x="1165859" y="73151"/>
                  </a:lnTo>
                  <a:lnTo>
                    <a:pt x="1164336" y="74675"/>
                  </a:lnTo>
                  <a:lnTo>
                    <a:pt x="1167383" y="74675"/>
                  </a:lnTo>
                  <a:lnTo>
                    <a:pt x="1167383" y="73151"/>
                  </a:lnTo>
                  <a:close/>
                </a:path>
                <a:path w="1167764" h="76200">
                  <a:moveTo>
                    <a:pt x="3047" y="1524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4"/>
                  </a:lnTo>
                  <a:close/>
                </a:path>
                <a:path w="1167764" h="76200">
                  <a:moveTo>
                    <a:pt x="1164336" y="1524"/>
                  </a:moveTo>
                  <a:lnTo>
                    <a:pt x="3047" y="1524"/>
                  </a:lnTo>
                  <a:lnTo>
                    <a:pt x="3047" y="3047"/>
                  </a:lnTo>
                  <a:lnTo>
                    <a:pt x="1164336" y="3047"/>
                  </a:lnTo>
                  <a:lnTo>
                    <a:pt x="1164336" y="1524"/>
                  </a:lnTo>
                  <a:close/>
                </a:path>
                <a:path w="1167764" h="76200">
                  <a:moveTo>
                    <a:pt x="1167383" y="1524"/>
                  </a:moveTo>
                  <a:lnTo>
                    <a:pt x="1164336" y="1524"/>
                  </a:lnTo>
                  <a:lnTo>
                    <a:pt x="1165859" y="3047"/>
                  </a:lnTo>
                  <a:lnTo>
                    <a:pt x="1167383" y="3047"/>
                  </a:lnTo>
                  <a:lnTo>
                    <a:pt x="116738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1560" y="5052946"/>
              <a:ext cx="194310" cy="73660"/>
            </a:xfrm>
            <a:custGeom>
              <a:avLst/>
              <a:gdLst/>
              <a:ahLst/>
              <a:cxnLst/>
              <a:rect l="l" t="t" r="r" b="b"/>
              <a:pathLst>
                <a:path w="194310" h="73660">
                  <a:moveTo>
                    <a:pt x="19431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4310" y="731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04566" y="5150357"/>
              <a:ext cx="197485" cy="76200"/>
            </a:xfrm>
            <a:custGeom>
              <a:avLst/>
              <a:gdLst/>
              <a:ahLst/>
              <a:cxnLst/>
              <a:rect l="l" t="t" r="r" b="b"/>
              <a:pathLst>
                <a:path w="197485" h="76200">
                  <a:moveTo>
                    <a:pt x="19735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97357" y="76200"/>
                  </a:lnTo>
                  <a:lnTo>
                    <a:pt x="197357" y="74675"/>
                  </a:lnTo>
                  <a:lnTo>
                    <a:pt x="3047" y="74675"/>
                  </a:lnTo>
                  <a:lnTo>
                    <a:pt x="1523" y="73151"/>
                  </a:lnTo>
                  <a:lnTo>
                    <a:pt x="3047" y="73151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6200">
                  <a:moveTo>
                    <a:pt x="3047" y="73151"/>
                  </a:moveTo>
                  <a:lnTo>
                    <a:pt x="1523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197485" h="76200">
                  <a:moveTo>
                    <a:pt x="194309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194309" y="74675"/>
                  </a:lnTo>
                  <a:lnTo>
                    <a:pt x="194309" y="73151"/>
                  </a:lnTo>
                  <a:close/>
                </a:path>
                <a:path w="197485" h="76200">
                  <a:moveTo>
                    <a:pt x="194309" y="1524"/>
                  </a:moveTo>
                  <a:lnTo>
                    <a:pt x="194309" y="74675"/>
                  </a:lnTo>
                  <a:lnTo>
                    <a:pt x="195833" y="73151"/>
                  </a:lnTo>
                  <a:lnTo>
                    <a:pt x="197357" y="73151"/>
                  </a:lnTo>
                  <a:lnTo>
                    <a:pt x="197357" y="3047"/>
                  </a:lnTo>
                  <a:lnTo>
                    <a:pt x="195833" y="3047"/>
                  </a:lnTo>
                  <a:lnTo>
                    <a:pt x="194309" y="1524"/>
                  </a:lnTo>
                  <a:close/>
                </a:path>
                <a:path w="197485" h="76200">
                  <a:moveTo>
                    <a:pt x="197357" y="73151"/>
                  </a:moveTo>
                  <a:lnTo>
                    <a:pt x="195833" y="73151"/>
                  </a:lnTo>
                  <a:lnTo>
                    <a:pt x="194309" y="74675"/>
                  </a:lnTo>
                  <a:lnTo>
                    <a:pt x="197357" y="74675"/>
                  </a:lnTo>
                  <a:lnTo>
                    <a:pt x="197357" y="73151"/>
                  </a:lnTo>
                  <a:close/>
                </a:path>
                <a:path w="197485" h="76200">
                  <a:moveTo>
                    <a:pt x="3047" y="1524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4"/>
                  </a:lnTo>
                  <a:close/>
                </a:path>
                <a:path w="197485" h="76200">
                  <a:moveTo>
                    <a:pt x="194309" y="1524"/>
                  </a:moveTo>
                  <a:lnTo>
                    <a:pt x="3047" y="1524"/>
                  </a:lnTo>
                  <a:lnTo>
                    <a:pt x="3047" y="3047"/>
                  </a:lnTo>
                  <a:lnTo>
                    <a:pt x="194309" y="3047"/>
                  </a:lnTo>
                  <a:lnTo>
                    <a:pt x="194309" y="1524"/>
                  </a:lnTo>
                  <a:close/>
                </a:path>
                <a:path w="197485" h="76200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7"/>
                  </a:lnTo>
                  <a:lnTo>
                    <a:pt x="197357" y="3047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3895" y="4885181"/>
              <a:ext cx="193675" cy="73660"/>
            </a:xfrm>
            <a:custGeom>
              <a:avLst/>
              <a:gdLst/>
              <a:ahLst/>
              <a:cxnLst/>
              <a:rect l="l" t="t" r="r" b="b"/>
              <a:pathLst>
                <a:path w="193675" h="73660">
                  <a:moveTo>
                    <a:pt x="193547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3547" y="73151"/>
                  </a:lnTo>
                  <a:lnTo>
                    <a:pt x="19354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52372" y="4883149"/>
              <a:ext cx="196850" cy="76200"/>
            </a:xfrm>
            <a:custGeom>
              <a:avLst/>
              <a:gdLst/>
              <a:ahLst/>
              <a:cxnLst/>
              <a:rect l="l" t="t" r="r" b="b"/>
              <a:pathLst>
                <a:path w="196850" h="76200">
                  <a:moveTo>
                    <a:pt x="196596" y="0"/>
                  </a:moveTo>
                  <a:lnTo>
                    <a:pt x="193548" y="0"/>
                  </a:lnTo>
                  <a:lnTo>
                    <a:pt x="193548" y="3556"/>
                  </a:lnTo>
                  <a:lnTo>
                    <a:pt x="193548" y="3810"/>
                  </a:lnTo>
                  <a:lnTo>
                    <a:pt x="193548" y="73660"/>
                  </a:lnTo>
                  <a:lnTo>
                    <a:pt x="193548" y="74422"/>
                  </a:lnTo>
                  <a:lnTo>
                    <a:pt x="193548" y="74930"/>
                  </a:lnTo>
                  <a:lnTo>
                    <a:pt x="2781" y="74930"/>
                  </a:lnTo>
                  <a:lnTo>
                    <a:pt x="2781" y="74295"/>
                  </a:lnTo>
                  <a:lnTo>
                    <a:pt x="3048" y="74422"/>
                  </a:lnTo>
                  <a:lnTo>
                    <a:pt x="193548" y="74422"/>
                  </a:lnTo>
                  <a:lnTo>
                    <a:pt x="193548" y="73660"/>
                  </a:lnTo>
                  <a:lnTo>
                    <a:pt x="3048" y="73660"/>
                  </a:lnTo>
                  <a:lnTo>
                    <a:pt x="3048" y="3810"/>
                  </a:lnTo>
                  <a:lnTo>
                    <a:pt x="1892" y="3810"/>
                  </a:lnTo>
                  <a:lnTo>
                    <a:pt x="1892" y="3556"/>
                  </a:lnTo>
                  <a:lnTo>
                    <a:pt x="3048" y="3556"/>
                  </a:lnTo>
                  <a:lnTo>
                    <a:pt x="193548" y="3556"/>
                  </a:lnTo>
                  <a:lnTo>
                    <a:pt x="193548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892" y="3187"/>
                  </a:lnTo>
                  <a:lnTo>
                    <a:pt x="1892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1524" y="2540"/>
                  </a:lnTo>
                  <a:lnTo>
                    <a:pt x="1524" y="3556"/>
                  </a:lnTo>
                  <a:lnTo>
                    <a:pt x="1524" y="3810"/>
                  </a:lnTo>
                  <a:lnTo>
                    <a:pt x="1524" y="73660"/>
                  </a:lnTo>
                  <a:lnTo>
                    <a:pt x="1524" y="7493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196596" y="76200"/>
                  </a:lnTo>
                  <a:lnTo>
                    <a:pt x="196596" y="74930"/>
                  </a:lnTo>
                  <a:lnTo>
                    <a:pt x="193802" y="74930"/>
                  </a:lnTo>
                  <a:lnTo>
                    <a:pt x="193802" y="74422"/>
                  </a:lnTo>
                  <a:lnTo>
                    <a:pt x="195072" y="74422"/>
                  </a:lnTo>
                  <a:lnTo>
                    <a:pt x="195072" y="73660"/>
                  </a:lnTo>
                  <a:lnTo>
                    <a:pt x="195072" y="3810"/>
                  </a:lnTo>
                  <a:lnTo>
                    <a:pt x="194691" y="3810"/>
                  </a:lnTo>
                  <a:lnTo>
                    <a:pt x="194691" y="3556"/>
                  </a:lnTo>
                  <a:lnTo>
                    <a:pt x="195072" y="3556"/>
                  </a:lnTo>
                  <a:lnTo>
                    <a:pt x="195072" y="2540"/>
                  </a:lnTo>
                  <a:lnTo>
                    <a:pt x="196596" y="2540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47443" y="4885181"/>
              <a:ext cx="194310" cy="73660"/>
            </a:xfrm>
            <a:custGeom>
              <a:avLst/>
              <a:gdLst/>
              <a:ahLst/>
              <a:cxnLst/>
              <a:rect l="l" t="t" r="r" b="b"/>
              <a:pathLst>
                <a:path w="194310" h="73660">
                  <a:moveTo>
                    <a:pt x="19431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4310" y="731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45920" y="4883149"/>
              <a:ext cx="197485" cy="76200"/>
            </a:xfrm>
            <a:custGeom>
              <a:avLst/>
              <a:gdLst/>
              <a:ahLst/>
              <a:cxnLst/>
              <a:rect l="l" t="t" r="r" b="b"/>
              <a:pathLst>
                <a:path w="197485" h="76200">
                  <a:moveTo>
                    <a:pt x="197358" y="0"/>
                  </a:moveTo>
                  <a:lnTo>
                    <a:pt x="194310" y="0"/>
                  </a:lnTo>
                  <a:lnTo>
                    <a:pt x="194310" y="3556"/>
                  </a:lnTo>
                  <a:lnTo>
                    <a:pt x="194310" y="3810"/>
                  </a:lnTo>
                  <a:lnTo>
                    <a:pt x="194310" y="73660"/>
                  </a:lnTo>
                  <a:lnTo>
                    <a:pt x="194310" y="74422"/>
                  </a:lnTo>
                  <a:lnTo>
                    <a:pt x="194310" y="74930"/>
                  </a:lnTo>
                  <a:lnTo>
                    <a:pt x="2781" y="74930"/>
                  </a:lnTo>
                  <a:lnTo>
                    <a:pt x="2781" y="74295"/>
                  </a:lnTo>
                  <a:lnTo>
                    <a:pt x="3048" y="74422"/>
                  </a:lnTo>
                  <a:lnTo>
                    <a:pt x="194310" y="74422"/>
                  </a:lnTo>
                  <a:lnTo>
                    <a:pt x="194310" y="73660"/>
                  </a:lnTo>
                  <a:lnTo>
                    <a:pt x="3048" y="73660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194310" y="3556"/>
                  </a:lnTo>
                  <a:lnTo>
                    <a:pt x="19431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366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197358" y="76200"/>
                  </a:lnTo>
                  <a:lnTo>
                    <a:pt x="197358" y="74930"/>
                  </a:lnTo>
                  <a:lnTo>
                    <a:pt x="194564" y="74930"/>
                  </a:lnTo>
                  <a:lnTo>
                    <a:pt x="194564" y="74422"/>
                  </a:lnTo>
                  <a:lnTo>
                    <a:pt x="197358" y="74422"/>
                  </a:lnTo>
                  <a:lnTo>
                    <a:pt x="197358" y="73660"/>
                  </a:lnTo>
                  <a:lnTo>
                    <a:pt x="197358" y="3810"/>
                  </a:lnTo>
                  <a:lnTo>
                    <a:pt x="195834" y="3810"/>
                  </a:lnTo>
                  <a:lnTo>
                    <a:pt x="195834" y="73660"/>
                  </a:lnTo>
                  <a:lnTo>
                    <a:pt x="194564" y="74295"/>
                  </a:lnTo>
                  <a:lnTo>
                    <a:pt x="194564" y="73660"/>
                  </a:lnTo>
                  <a:lnTo>
                    <a:pt x="195834" y="73660"/>
                  </a:lnTo>
                  <a:lnTo>
                    <a:pt x="195834" y="3810"/>
                  </a:lnTo>
                  <a:lnTo>
                    <a:pt x="195453" y="3810"/>
                  </a:lnTo>
                  <a:lnTo>
                    <a:pt x="195453" y="3175"/>
                  </a:lnTo>
                  <a:lnTo>
                    <a:pt x="195834" y="3556"/>
                  </a:lnTo>
                  <a:lnTo>
                    <a:pt x="197358" y="3556"/>
                  </a:lnTo>
                  <a:lnTo>
                    <a:pt x="197358" y="2540"/>
                  </a:lnTo>
                  <a:lnTo>
                    <a:pt x="197358" y="2032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47393" y="4764023"/>
              <a:ext cx="24765" cy="193675"/>
            </a:xfrm>
            <a:custGeom>
              <a:avLst/>
              <a:gdLst/>
              <a:ahLst/>
              <a:cxnLst/>
              <a:rect l="l" t="t" r="r" b="b"/>
              <a:pathLst>
                <a:path w="24765" h="193675">
                  <a:moveTo>
                    <a:pt x="15240" y="36575"/>
                  </a:moveTo>
                  <a:lnTo>
                    <a:pt x="9143" y="36575"/>
                  </a:lnTo>
                  <a:lnTo>
                    <a:pt x="9143" y="193548"/>
                  </a:lnTo>
                  <a:lnTo>
                    <a:pt x="15240" y="193548"/>
                  </a:lnTo>
                  <a:lnTo>
                    <a:pt x="15240" y="36575"/>
                  </a:lnTo>
                  <a:close/>
                </a:path>
                <a:path w="24765" h="193675">
                  <a:moveTo>
                    <a:pt x="12192" y="0"/>
                  </a:moveTo>
                  <a:lnTo>
                    <a:pt x="0" y="40386"/>
                  </a:lnTo>
                  <a:lnTo>
                    <a:pt x="9143" y="40386"/>
                  </a:lnTo>
                  <a:lnTo>
                    <a:pt x="9143" y="36575"/>
                  </a:lnTo>
                  <a:lnTo>
                    <a:pt x="23233" y="36575"/>
                  </a:lnTo>
                  <a:lnTo>
                    <a:pt x="12192" y="0"/>
                  </a:lnTo>
                  <a:close/>
                </a:path>
                <a:path w="24765" h="193675">
                  <a:moveTo>
                    <a:pt x="23233" y="36575"/>
                  </a:moveTo>
                  <a:lnTo>
                    <a:pt x="15240" y="36575"/>
                  </a:lnTo>
                  <a:lnTo>
                    <a:pt x="15240" y="40386"/>
                  </a:lnTo>
                  <a:lnTo>
                    <a:pt x="24384" y="40386"/>
                  </a:lnTo>
                  <a:lnTo>
                    <a:pt x="23233" y="365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59585" y="4885181"/>
              <a:ext cx="194310" cy="73660"/>
            </a:xfrm>
            <a:custGeom>
              <a:avLst/>
              <a:gdLst/>
              <a:ahLst/>
              <a:cxnLst/>
              <a:rect l="l" t="t" r="r" b="b"/>
              <a:pathLst>
                <a:path w="194309" h="73660">
                  <a:moveTo>
                    <a:pt x="194309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4309" y="73151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8062" y="4883149"/>
              <a:ext cx="585470" cy="337820"/>
            </a:xfrm>
            <a:custGeom>
              <a:avLst/>
              <a:gdLst/>
              <a:ahLst/>
              <a:cxnLst/>
              <a:rect l="l" t="t" r="r" b="b"/>
              <a:pathLst>
                <a:path w="585469" h="337820">
                  <a:moveTo>
                    <a:pt x="197358" y="0"/>
                  </a:moveTo>
                  <a:lnTo>
                    <a:pt x="194310" y="0"/>
                  </a:lnTo>
                  <a:lnTo>
                    <a:pt x="194310" y="3556"/>
                  </a:lnTo>
                  <a:lnTo>
                    <a:pt x="194310" y="3810"/>
                  </a:lnTo>
                  <a:lnTo>
                    <a:pt x="194310" y="73660"/>
                  </a:lnTo>
                  <a:lnTo>
                    <a:pt x="194310" y="74422"/>
                  </a:lnTo>
                  <a:lnTo>
                    <a:pt x="194310" y="74930"/>
                  </a:lnTo>
                  <a:lnTo>
                    <a:pt x="2781" y="74930"/>
                  </a:lnTo>
                  <a:lnTo>
                    <a:pt x="2781" y="74295"/>
                  </a:lnTo>
                  <a:lnTo>
                    <a:pt x="3048" y="74422"/>
                  </a:lnTo>
                  <a:lnTo>
                    <a:pt x="194310" y="74422"/>
                  </a:lnTo>
                  <a:lnTo>
                    <a:pt x="194310" y="73660"/>
                  </a:lnTo>
                  <a:lnTo>
                    <a:pt x="3048" y="73660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194310" y="3556"/>
                  </a:lnTo>
                  <a:lnTo>
                    <a:pt x="194310" y="0"/>
                  </a:ln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3660"/>
                  </a:lnTo>
                  <a:lnTo>
                    <a:pt x="0" y="74930"/>
                  </a:lnTo>
                  <a:lnTo>
                    <a:pt x="0" y="76200"/>
                  </a:lnTo>
                  <a:lnTo>
                    <a:pt x="197358" y="76200"/>
                  </a:lnTo>
                  <a:lnTo>
                    <a:pt x="197358" y="74930"/>
                  </a:lnTo>
                  <a:lnTo>
                    <a:pt x="194564" y="74930"/>
                  </a:lnTo>
                  <a:lnTo>
                    <a:pt x="194564" y="74422"/>
                  </a:lnTo>
                  <a:lnTo>
                    <a:pt x="197358" y="74422"/>
                  </a:lnTo>
                  <a:lnTo>
                    <a:pt x="197358" y="73660"/>
                  </a:lnTo>
                  <a:lnTo>
                    <a:pt x="197358" y="3810"/>
                  </a:lnTo>
                  <a:lnTo>
                    <a:pt x="195834" y="3810"/>
                  </a:lnTo>
                  <a:lnTo>
                    <a:pt x="195834" y="73660"/>
                  </a:lnTo>
                  <a:lnTo>
                    <a:pt x="194564" y="74295"/>
                  </a:lnTo>
                  <a:lnTo>
                    <a:pt x="194564" y="73660"/>
                  </a:lnTo>
                  <a:lnTo>
                    <a:pt x="195834" y="73660"/>
                  </a:lnTo>
                  <a:lnTo>
                    <a:pt x="195834" y="3810"/>
                  </a:lnTo>
                  <a:lnTo>
                    <a:pt x="195453" y="3810"/>
                  </a:lnTo>
                  <a:lnTo>
                    <a:pt x="195453" y="3175"/>
                  </a:lnTo>
                  <a:lnTo>
                    <a:pt x="195834" y="3556"/>
                  </a:lnTo>
                  <a:lnTo>
                    <a:pt x="197358" y="3556"/>
                  </a:lnTo>
                  <a:lnTo>
                    <a:pt x="197358" y="2540"/>
                  </a:lnTo>
                  <a:lnTo>
                    <a:pt x="197358" y="2032"/>
                  </a:lnTo>
                  <a:lnTo>
                    <a:pt x="197358" y="0"/>
                  </a:lnTo>
                  <a:close/>
                </a:path>
                <a:path w="585469" h="337820">
                  <a:moveTo>
                    <a:pt x="585216" y="335788"/>
                  </a:moveTo>
                  <a:lnTo>
                    <a:pt x="583692" y="334264"/>
                  </a:lnTo>
                  <a:lnTo>
                    <a:pt x="582168" y="335788"/>
                  </a:lnTo>
                  <a:lnTo>
                    <a:pt x="583692" y="337312"/>
                  </a:lnTo>
                  <a:lnTo>
                    <a:pt x="585216" y="335788"/>
                  </a:lnTo>
                  <a:close/>
                </a:path>
                <a:path w="585469" h="337820">
                  <a:moveTo>
                    <a:pt x="585216" y="329692"/>
                  </a:moveTo>
                  <a:lnTo>
                    <a:pt x="583692" y="328168"/>
                  </a:lnTo>
                  <a:lnTo>
                    <a:pt x="582168" y="329692"/>
                  </a:lnTo>
                  <a:lnTo>
                    <a:pt x="583692" y="331216"/>
                  </a:lnTo>
                  <a:lnTo>
                    <a:pt x="585216" y="329692"/>
                  </a:lnTo>
                  <a:close/>
                </a:path>
                <a:path w="585469" h="337820">
                  <a:moveTo>
                    <a:pt x="585216" y="323596"/>
                  </a:moveTo>
                  <a:lnTo>
                    <a:pt x="583692" y="322072"/>
                  </a:lnTo>
                  <a:lnTo>
                    <a:pt x="582168" y="323596"/>
                  </a:lnTo>
                  <a:lnTo>
                    <a:pt x="583692" y="325120"/>
                  </a:lnTo>
                  <a:lnTo>
                    <a:pt x="585216" y="323596"/>
                  </a:lnTo>
                  <a:close/>
                </a:path>
                <a:path w="585469" h="337820">
                  <a:moveTo>
                    <a:pt x="585216" y="317500"/>
                  </a:moveTo>
                  <a:lnTo>
                    <a:pt x="583692" y="315976"/>
                  </a:lnTo>
                  <a:lnTo>
                    <a:pt x="582168" y="317500"/>
                  </a:lnTo>
                  <a:lnTo>
                    <a:pt x="583692" y="319024"/>
                  </a:lnTo>
                  <a:lnTo>
                    <a:pt x="585216" y="317500"/>
                  </a:lnTo>
                  <a:close/>
                </a:path>
                <a:path w="585469" h="337820">
                  <a:moveTo>
                    <a:pt x="585216" y="311404"/>
                  </a:moveTo>
                  <a:lnTo>
                    <a:pt x="583692" y="309880"/>
                  </a:lnTo>
                  <a:lnTo>
                    <a:pt x="582168" y="311404"/>
                  </a:lnTo>
                  <a:lnTo>
                    <a:pt x="583692" y="312928"/>
                  </a:lnTo>
                  <a:lnTo>
                    <a:pt x="585216" y="311404"/>
                  </a:lnTo>
                  <a:close/>
                </a:path>
                <a:path w="585469" h="337820">
                  <a:moveTo>
                    <a:pt x="585216" y="305308"/>
                  </a:moveTo>
                  <a:lnTo>
                    <a:pt x="583692" y="303784"/>
                  </a:lnTo>
                  <a:lnTo>
                    <a:pt x="582168" y="305308"/>
                  </a:lnTo>
                  <a:lnTo>
                    <a:pt x="583692" y="306832"/>
                  </a:lnTo>
                  <a:lnTo>
                    <a:pt x="585216" y="305308"/>
                  </a:lnTo>
                  <a:close/>
                </a:path>
                <a:path w="585469" h="337820">
                  <a:moveTo>
                    <a:pt x="585216" y="299212"/>
                  </a:moveTo>
                  <a:lnTo>
                    <a:pt x="583692" y="297688"/>
                  </a:lnTo>
                  <a:lnTo>
                    <a:pt x="582168" y="299212"/>
                  </a:lnTo>
                  <a:lnTo>
                    <a:pt x="583692" y="300736"/>
                  </a:lnTo>
                  <a:lnTo>
                    <a:pt x="585216" y="299212"/>
                  </a:lnTo>
                  <a:close/>
                </a:path>
                <a:path w="585469" h="337820">
                  <a:moveTo>
                    <a:pt x="585216" y="293116"/>
                  </a:moveTo>
                  <a:lnTo>
                    <a:pt x="583692" y="291592"/>
                  </a:lnTo>
                  <a:lnTo>
                    <a:pt x="582168" y="293116"/>
                  </a:lnTo>
                  <a:lnTo>
                    <a:pt x="583692" y="294640"/>
                  </a:lnTo>
                  <a:lnTo>
                    <a:pt x="585216" y="293116"/>
                  </a:lnTo>
                  <a:close/>
                </a:path>
                <a:path w="585469" h="337820">
                  <a:moveTo>
                    <a:pt x="585216" y="287020"/>
                  </a:moveTo>
                  <a:lnTo>
                    <a:pt x="583692" y="285496"/>
                  </a:lnTo>
                  <a:lnTo>
                    <a:pt x="582168" y="287020"/>
                  </a:lnTo>
                  <a:lnTo>
                    <a:pt x="583692" y="288544"/>
                  </a:lnTo>
                  <a:lnTo>
                    <a:pt x="585216" y="287020"/>
                  </a:lnTo>
                  <a:close/>
                </a:path>
                <a:path w="585469" h="337820">
                  <a:moveTo>
                    <a:pt x="585216" y="280924"/>
                  </a:moveTo>
                  <a:lnTo>
                    <a:pt x="583692" y="279400"/>
                  </a:lnTo>
                  <a:lnTo>
                    <a:pt x="582168" y="280924"/>
                  </a:lnTo>
                  <a:lnTo>
                    <a:pt x="583692" y="282448"/>
                  </a:lnTo>
                  <a:lnTo>
                    <a:pt x="585216" y="280924"/>
                  </a:lnTo>
                  <a:close/>
                </a:path>
                <a:path w="585469" h="337820">
                  <a:moveTo>
                    <a:pt x="585216" y="274828"/>
                  </a:moveTo>
                  <a:lnTo>
                    <a:pt x="583692" y="273304"/>
                  </a:lnTo>
                  <a:lnTo>
                    <a:pt x="582168" y="274828"/>
                  </a:lnTo>
                  <a:lnTo>
                    <a:pt x="583692" y="276352"/>
                  </a:lnTo>
                  <a:lnTo>
                    <a:pt x="585216" y="274828"/>
                  </a:lnTo>
                  <a:close/>
                </a:path>
                <a:path w="585469" h="337820">
                  <a:moveTo>
                    <a:pt x="585216" y="268732"/>
                  </a:moveTo>
                  <a:lnTo>
                    <a:pt x="583692" y="267208"/>
                  </a:lnTo>
                  <a:lnTo>
                    <a:pt x="582168" y="268732"/>
                  </a:lnTo>
                  <a:lnTo>
                    <a:pt x="583692" y="270256"/>
                  </a:lnTo>
                  <a:lnTo>
                    <a:pt x="585216" y="268732"/>
                  </a:lnTo>
                  <a:close/>
                </a:path>
                <a:path w="585469" h="337820">
                  <a:moveTo>
                    <a:pt x="585216" y="262636"/>
                  </a:moveTo>
                  <a:lnTo>
                    <a:pt x="583692" y="261112"/>
                  </a:lnTo>
                  <a:lnTo>
                    <a:pt x="582168" y="262636"/>
                  </a:lnTo>
                  <a:lnTo>
                    <a:pt x="583692" y="264160"/>
                  </a:lnTo>
                  <a:lnTo>
                    <a:pt x="585216" y="262636"/>
                  </a:lnTo>
                  <a:close/>
                </a:path>
                <a:path w="585469" h="337820">
                  <a:moveTo>
                    <a:pt x="585216" y="256540"/>
                  </a:moveTo>
                  <a:lnTo>
                    <a:pt x="583692" y="255016"/>
                  </a:lnTo>
                  <a:lnTo>
                    <a:pt x="582168" y="256540"/>
                  </a:lnTo>
                  <a:lnTo>
                    <a:pt x="583692" y="258064"/>
                  </a:lnTo>
                  <a:lnTo>
                    <a:pt x="585216" y="256540"/>
                  </a:lnTo>
                  <a:close/>
                </a:path>
                <a:path w="585469" h="337820">
                  <a:moveTo>
                    <a:pt x="585216" y="250444"/>
                  </a:moveTo>
                  <a:lnTo>
                    <a:pt x="583692" y="248920"/>
                  </a:lnTo>
                  <a:lnTo>
                    <a:pt x="582168" y="250444"/>
                  </a:lnTo>
                  <a:lnTo>
                    <a:pt x="583692" y="251968"/>
                  </a:lnTo>
                  <a:lnTo>
                    <a:pt x="585216" y="250444"/>
                  </a:lnTo>
                  <a:close/>
                </a:path>
                <a:path w="585469" h="337820">
                  <a:moveTo>
                    <a:pt x="585216" y="244348"/>
                  </a:moveTo>
                  <a:lnTo>
                    <a:pt x="583692" y="242824"/>
                  </a:lnTo>
                  <a:lnTo>
                    <a:pt x="582168" y="244348"/>
                  </a:lnTo>
                  <a:lnTo>
                    <a:pt x="583692" y="245872"/>
                  </a:lnTo>
                  <a:lnTo>
                    <a:pt x="585216" y="244348"/>
                  </a:lnTo>
                  <a:close/>
                </a:path>
                <a:path w="585469" h="337820">
                  <a:moveTo>
                    <a:pt x="585216" y="238252"/>
                  </a:moveTo>
                  <a:lnTo>
                    <a:pt x="583692" y="236728"/>
                  </a:lnTo>
                  <a:lnTo>
                    <a:pt x="582168" y="238252"/>
                  </a:lnTo>
                  <a:lnTo>
                    <a:pt x="583692" y="239776"/>
                  </a:lnTo>
                  <a:lnTo>
                    <a:pt x="585216" y="238252"/>
                  </a:lnTo>
                  <a:close/>
                </a:path>
                <a:path w="585469" h="337820">
                  <a:moveTo>
                    <a:pt x="585216" y="232918"/>
                  </a:moveTo>
                  <a:lnTo>
                    <a:pt x="583692" y="231394"/>
                  </a:lnTo>
                  <a:lnTo>
                    <a:pt x="582168" y="232918"/>
                  </a:lnTo>
                  <a:lnTo>
                    <a:pt x="583692" y="234442"/>
                  </a:lnTo>
                  <a:lnTo>
                    <a:pt x="585216" y="232918"/>
                  </a:lnTo>
                  <a:close/>
                </a:path>
                <a:path w="585469" h="337820">
                  <a:moveTo>
                    <a:pt x="585216" y="226822"/>
                  </a:moveTo>
                  <a:lnTo>
                    <a:pt x="583692" y="225298"/>
                  </a:lnTo>
                  <a:lnTo>
                    <a:pt x="582168" y="226822"/>
                  </a:lnTo>
                  <a:lnTo>
                    <a:pt x="583692" y="228346"/>
                  </a:lnTo>
                  <a:lnTo>
                    <a:pt x="585216" y="226822"/>
                  </a:lnTo>
                  <a:close/>
                </a:path>
                <a:path w="585469" h="337820">
                  <a:moveTo>
                    <a:pt x="585216" y="220726"/>
                  </a:moveTo>
                  <a:lnTo>
                    <a:pt x="583692" y="219202"/>
                  </a:lnTo>
                  <a:lnTo>
                    <a:pt x="582168" y="220726"/>
                  </a:lnTo>
                  <a:lnTo>
                    <a:pt x="583692" y="222250"/>
                  </a:lnTo>
                  <a:lnTo>
                    <a:pt x="585216" y="220726"/>
                  </a:lnTo>
                  <a:close/>
                </a:path>
                <a:path w="585469" h="337820">
                  <a:moveTo>
                    <a:pt x="585216" y="214630"/>
                  </a:moveTo>
                  <a:lnTo>
                    <a:pt x="583692" y="213106"/>
                  </a:lnTo>
                  <a:lnTo>
                    <a:pt x="582168" y="214630"/>
                  </a:lnTo>
                  <a:lnTo>
                    <a:pt x="583692" y="216154"/>
                  </a:lnTo>
                  <a:lnTo>
                    <a:pt x="585216" y="214630"/>
                  </a:lnTo>
                  <a:close/>
                </a:path>
                <a:path w="585469" h="337820">
                  <a:moveTo>
                    <a:pt x="585216" y="208534"/>
                  </a:moveTo>
                  <a:lnTo>
                    <a:pt x="583692" y="207010"/>
                  </a:lnTo>
                  <a:lnTo>
                    <a:pt x="582168" y="208534"/>
                  </a:lnTo>
                  <a:lnTo>
                    <a:pt x="583692" y="210058"/>
                  </a:lnTo>
                  <a:lnTo>
                    <a:pt x="585216" y="208534"/>
                  </a:lnTo>
                  <a:close/>
                </a:path>
                <a:path w="585469" h="337820">
                  <a:moveTo>
                    <a:pt x="585216" y="202438"/>
                  </a:moveTo>
                  <a:lnTo>
                    <a:pt x="583692" y="200914"/>
                  </a:lnTo>
                  <a:lnTo>
                    <a:pt x="582168" y="202438"/>
                  </a:lnTo>
                  <a:lnTo>
                    <a:pt x="583692" y="203962"/>
                  </a:lnTo>
                  <a:lnTo>
                    <a:pt x="585216" y="202438"/>
                  </a:lnTo>
                  <a:close/>
                </a:path>
                <a:path w="585469" h="337820">
                  <a:moveTo>
                    <a:pt x="585216" y="196342"/>
                  </a:moveTo>
                  <a:lnTo>
                    <a:pt x="583692" y="194818"/>
                  </a:lnTo>
                  <a:lnTo>
                    <a:pt x="582168" y="196342"/>
                  </a:lnTo>
                  <a:lnTo>
                    <a:pt x="583692" y="197866"/>
                  </a:lnTo>
                  <a:lnTo>
                    <a:pt x="585216" y="196342"/>
                  </a:lnTo>
                  <a:close/>
                </a:path>
                <a:path w="585469" h="337820">
                  <a:moveTo>
                    <a:pt x="585216" y="190246"/>
                  </a:moveTo>
                  <a:lnTo>
                    <a:pt x="583692" y="188722"/>
                  </a:lnTo>
                  <a:lnTo>
                    <a:pt x="582168" y="190246"/>
                  </a:lnTo>
                  <a:lnTo>
                    <a:pt x="583692" y="191770"/>
                  </a:lnTo>
                  <a:lnTo>
                    <a:pt x="585216" y="190246"/>
                  </a:lnTo>
                  <a:close/>
                </a:path>
                <a:path w="585469" h="337820">
                  <a:moveTo>
                    <a:pt x="585216" y="184150"/>
                  </a:moveTo>
                  <a:lnTo>
                    <a:pt x="583692" y="182626"/>
                  </a:lnTo>
                  <a:lnTo>
                    <a:pt x="582168" y="184150"/>
                  </a:lnTo>
                  <a:lnTo>
                    <a:pt x="583692" y="185674"/>
                  </a:lnTo>
                  <a:lnTo>
                    <a:pt x="585216" y="184150"/>
                  </a:lnTo>
                  <a:close/>
                </a:path>
                <a:path w="585469" h="337820">
                  <a:moveTo>
                    <a:pt x="585216" y="178054"/>
                  </a:moveTo>
                  <a:lnTo>
                    <a:pt x="583692" y="176530"/>
                  </a:lnTo>
                  <a:lnTo>
                    <a:pt x="582168" y="178054"/>
                  </a:lnTo>
                  <a:lnTo>
                    <a:pt x="583692" y="179578"/>
                  </a:lnTo>
                  <a:lnTo>
                    <a:pt x="585216" y="178054"/>
                  </a:lnTo>
                  <a:close/>
                </a:path>
                <a:path w="585469" h="337820">
                  <a:moveTo>
                    <a:pt x="585216" y="171958"/>
                  </a:moveTo>
                  <a:lnTo>
                    <a:pt x="583692" y="170434"/>
                  </a:lnTo>
                  <a:lnTo>
                    <a:pt x="582168" y="171958"/>
                  </a:lnTo>
                  <a:lnTo>
                    <a:pt x="583692" y="173482"/>
                  </a:lnTo>
                  <a:lnTo>
                    <a:pt x="585216" y="171958"/>
                  </a:lnTo>
                  <a:close/>
                </a:path>
                <a:path w="585469" h="337820">
                  <a:moveTo>
                    <a:pt x="585216" y="165862"/>
                  </a:moveTo>
                  <a:lnTo>
                    <a:pt x="583692" y="164338"/>
                  </a:lnTo>
                  <a:lnTo>
                    <a:pt x="582168" y="165862"/>
                  </a:lnTo>
                  <a:lnTo>
                    <a:pt x="583692" y="167386"/>
                  </a:lnTo>
                  <a:lnTo>
                    <a:pt x="585216" y="165862"/>
                  </a:lnTo>
                  <a:close/>
                </a:path>
                <a:path w="585469" h="337820">
                  <a:moveTo>
                    <a:pt x="585216" y="159766"/>
                  </a:moveTo>
                  <a:lnTo>
                    <a:pt x="583692" y="158242"/>
                  </a:lnTo>
                  <a:lnTo>
                    <a:pt x="582168" y="159766"/>
                  </a:lnTo>
                  <a:lnTo>
                    <a:pt x="583692" y="161290"/>
                  </a:lnTo>
                  <a:lnTo>
                    <a:pt x="585216" y="159766"/>
                  </a:lnTo>
                  <a:close/>
                </a:path>
                <a:path w="585469" h="337820">
                  <a:moveTo>
                    <a:pt x="585216" y="153670"/>
                  </a:moveTo>
                  <a:lnTo>
                    <a:pt x="583692" y="152146"/>
                  </a:lnTo>
                  <a:lnTo>
                    <a:pt x="582168" y="153670"/>
                  </a:lnTo>
                  <a:lnTo>
                    <a:pt x="583692" y="155194"/>
                  </a:lnTo>
                  <a:lnTo>
                    <a:pt x="585216" y="153670"/>
                  </a:lnTo>
                  <a:close/>
                </a:path>
                <a:path w="585469" h="337820">
                  <a:moveTo>
                    <a:pt x="585216" y="147574"/>
                  </a:moveTo>
                  <a:lnTo>
                    <a:pt x="583692" y="146050"/>
                  </a:lnTo>
                  <a:lnTo>
                    <a:pt x="582168" y="147574"/>
                  </a:lnTo>
                  <a:lnTo>
                    <a:pt x="583692" y="149098"/>
                  </a:lnTo>
                  <a:lnTo>
                    <a:pt x="585216" y="147574"/>
                  </a:lnTo>
                  <a:close/>
                </a:path>
                <a:path w="585469" h="337820">
                  <a:moveTo>
                    <a:pt x="585216" y="141478"/>
                  </a:moveTo>
                  <a:lnTo>
                    <a:pt x="583692" y="139954"/>
                  </a:lnTo>
                  <a:lnTo>
                    <a:pt x="582168" y="141478"/>
                  </a:lnTo>
                  <a:lnTo>
                    <a:pt x="583692" y="143002"/>
                  </a:lnTo>
                  <a:lnTo>
                    <a:pt x="585216" y="141478"/>
                  </a:lnTo>
                  <a:close/>
                </a:path>
                <a:path w="585469" h="337820">
                  <a:moveTo>
                    <a:pt x="585216" y="135382"/>
                  </a:moveTo>
                  <a:lnTo>
                    <a:pt x="583692" y="133858"/>
                  </a:lnTo>
                  <a:lnTo>
                    <a:pt x="582168" y="135382"/>
                  </a:lnTo>
                  <a:lnTo>
                    <a:pt x="583692" y="136906"/>
                  </a:lnTo>
                  <a:lnTo>
                    <a:pt x="585216" y="135382"/>
                  </a:lnTo>
                  <a:close/>
                </a:path>
                <a:path w="585469" h="337820">
                  <a:moveTo>
                    <a:pt x="585216" y="129286"/>
                  </a:moveTo>
                  <a:lnTo>
                    <a:pt x="583692" y="127762"/>
                  </a:lnTo>
                  <a:lnTo>
                    <a:pt x="582168" y="129286"/>
                  </a:lnTo>
                  <a:lnTo>
                    <a:pt x="583692" y="130810"/>
                  </a:lnTo>
                  <a:lnTo>
                    <a:pt x="585216" y="129286"/>
                  </a:lnTo>
                  <a:close/>
                </a:path>
                <a:path w="585469" h="337820">
                  <a:moveTo>
                    <a:pt x="585216" y="123190"/>
                  </a:moveTo>
                  <a:lnTo>
                    <a:pt x="583692" y="121666"/>
                  </a:lnTo>
                  <a:lnTo>
                    <a:pt x="582168" y="123190"/>
                  </a:lnTo>
                  <a:lnTo>
                    <a:pt x="583692" y="124714"/>
                  </a:lnTo>
                  <a:lnTo>
                    <a:pt x="585216" y="123190"/>
                  </a:lnTo>
                  <a:close/>
                </a:path>
                <a:path w="585469" h="337820">
                  <a:moveTo>
                    <a:pt x="585216" y="117094"/>
                  </a:moveTo>
                  <a:lnTo>
                    <a:pt x="583692" y="115570"/>
                  </a:lnTo>
                  <a:lnTo>
                    <a:pt x="582168" y="117094"/>
                  </a:lnTo>
                  <a:lnTo>
                    <a:pt x="583692" y="118618"/>
                  </a:lnTo>
                  <a:lnTo>
                    <a:pt x="585216" y="117094"/>
                  </a:lnTo>
                  <a:close/>
                </a:path>
                <a:path w="585469" h="337820">
                  <a:moveTo>
                    <a:pt x="585216" y="110998"/>
                  </a:moveTo>
                  <a:lnTo>
                    <a:pt x="583692" y="109474"/>
                  </a:lnTo>
                  <a:lnTo>
                    <a:pt x="582168" y="110998"/>
                  </a:lnTo>
                  <a:lnTo>
                    <a:pt x="583692" y="112522"/>
                  </a:lnTo>
                  <a:lnTo>
                    <a:pt x="585216" y="110998"/>
                  </a:lnTo>
                  <a:close/>
                </a:path>
                <a:path w="585469" h="337820">
                  <a:moveTo>
                    <a:pt x="585216" y="104902"/>
                  </a:moveTo>
                  <a:lnTo>
                    <a:pt x="583692" y="103378"/>
                  </a:lnTo>
                  <a:lnTo>
                    <a:pt x="582168" y="104902"/>
                  </a:lnTo>
                  <a:lnTo>
                    <a:pt x="583692" y="106426"/>
                  </a:lnTo>
                  <a:lnTo>
                    <a:pt x="585216" y="104902"/>
                  </a:lnTo>
                  <a:close/>
                </a:path>
                <a:path w="585469" h="337820">
                  <a:moveTo>
                    <a:pt x="585216" y="98806"/>
                  </a:moveTo>
                  <a:lnTo>
                    <a:pt x="583692" y="97282"/>
                  </a:lnTo>
                  <a:lnTo>
                    <a:pt x="582168" y="98806"/>
                  </a:lnTo>
                  <a:lnTo>
                    <a:pt x="583692" y="100330"/>
                  </a:lnTo>
                  <a:lnTo>
                    <a:pt x="585216" y="98806"/>
                  </a:lnTo>
                  <a:close/>
                </a:path>
                <a:path w="585469" h="337820">
                  <a:moveTo>
                    <a:pt x="585216" y="92710"/>
                  </a:moveTo>
                  <a:lnTo>
                    <a:pt x="583692" y="91186"/>
                  </a:lnTo>
                  <a:lnTo>
                    <a:pt x="582168" y="92710"/>
                  </a:lnTo>
                  <a:lnTo>
                    <a:pt x="583692" y="94234"/>
                  </a:lnTo>
                  <a:lnTo>
                    <a:pt x="585216" y="92710"/>
                  </a:lnTo>
                  <a:close/>
                </a:path>
                <a:path w="585469" h="337820">
                  <a:moveTo>
                    <a:pt x="585216" y="86614"/>
                  </a:moveTo>
                  <a:lnTo>
                    <a:pt x="583692" y="85090"/>
                  </a:lnTo>
                  <a:lnTo>
                    <a:pt x="582168" y="86614"/>
                  </a:lnTo>
                  <a:lnTo>
                    <a:pt x="583692" y="88138"/>
                  </a:lnTo>
                  <a:lnTo>
                    <a:pt x="585216" y="86614"/>
                  </a:lnTo>
                  <a:close/>
                </a:path>
                <a:path w="585469" h="337820">
                  <a:moveTo>
                    <a:pt x="585216" y="80518"/>
                  </a:moveTo>
                  <a:lnTo>
                    <a:pt x="583692" y="78994"/>
                  </a:lnTo>
                  <a:lnTo>
                    <a:pt x="582168" y="80518"/>
                  </a:lnTo>
                  <a:lnTo>
                    <a:pt x="583692" y="82042"/>
                  </a:lnTo>
                  <a:lnTo>
                    <a:pt x="585216" y="80518"/>
                  </a:lnTo>
                  <a:close/>
                </a:path>
                <a:path w="585469" h="337820">
                  <a:moveTo>
                    <a:pt x="585216" y="75184"/>
                  </a:moveTo>
                  <a:lnTo>
                    <a:pt x="583692" y="73660"/>
                  </a:lnTo>
                  <a:lnTo>
                    <a:pt x="582168" y="75184"/>
                  </a:lnTo>
                  <a:lnTo>
                    <a:pt x="583692" y="76708"/>
                  </a:lnTo>
                  <a:lnTo>
                    <a:pt x="585216" y="75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27707" y="4764023"/>
              <a:ext cx="1381760" cy="461009"/>
            </a:xfrm>
            <a:custGeom>
              <a:avLst/>
              <a:gdLst/>
              <a:ahLst/>
              <a:cxnLst/>
              <a:rect l="l" t="t" r="r" b="b"/>
              <a:pathLst>
                <a:path w="1381760" h="461010">
                  <a:moveTo>
                    <a:pt x="23012" y="153162"/>
                  </a:moveTo>
                  <a:lnTo>
                    <a:pt x="13868" y="153162"/>
                  </a:lnTo>
                  <a:lnTo>
                    <a:pt x="13868" y="0"/>
                  </a:lnTo>
                  <a:lnTo>
                    <a:pt x="8534" y="0"/>
                  </a:lnTo>
                  <a:lnTo>
                    <a:pt x="8534" y="153416"/>
                  </a:lnTo>
                  <a:lnTo>
                    <a:pt x="0" y="153416"/>
                  </a:lnTo>
                  <a:lnTo>
                    <a:pt x="0" y="157226"/>
                  </a:lnTo>
                  <a:lnTo>
                    <a:pt x="5740" y="157226"/>
                  </a:lnTo>
                  <a:lnTo>
                    <a:pt x="5740" y="194056"/>
                  </a:lnTo>
                  <a:lnTo>
                    <a:pt x="16217" y="194056"/>
                  </a:lnTo>
                  <a:lnTo>
                    <a:pt x="16217" y="157734"/>
                  </a:lnTo>
                  <a:lnTo>
                    <a:pt x="21628" y="157734"/>
                  </a:lnTo>
                  <a:lnTo>
                    <a:pt x="23012" y="153162"/>
                  </a:lnTo>
                  <a:close/>
                </a:path>
                <a:path w="1381760" h="461010">
                  <a:moveTo>
                    <a:pt x="1381645" y="420624"/>
                  </a:moveTo>
                  <a:lnTo>
                    <a:pt x="1373276" y="420624"/>
                  </a:lnTo>
                  <a:lnTo>
                    <a:pt x="1373276" y="266700"/>
                  </a:lnTo>
                  <a:lnTo>
                    <a:pt x="1367180" y="266700"/>
                  </a:lnTo>
                  <a:lnTo>
                    <a:pt x="1367180" y="420116"/>
                  </a:lnTo>
                  <a:lnTo>
                    <a:pt x="1358455" y="420116"/>
                  </a:lnTo>
                  <a:lnTo>
                    <a:pt x="1358455" y="423926"/>
                  </a:lnTo>
                  <a:lnTo>
                    <a:pt x="1364589" y="423926"/>
                  </a:lnTo>
                  <a:lnTo>
                    <a:pt x="1364589" y="460756"/>
                  </a:lnTo>
                  <a:lnTo>
                    <a:pt x="1375511" y="460756"/>
                  </a:lnTo>
                  <a:lnTo>
                    <a:pt x="1375511" y="424434"/>
                  </a:lnTo>
                  <a:lnTo>
                    <a:pt x="1380578" y="424434"/>
                  </a:lnTo>
                  <a:lnTo>
                    <a:pt x="1381645" y="420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63752" y="5225033"/>
              <a:ext cx="2355850" cy="852805"/>
            </a:xfrm>
            <a:custGeom>
              <a:avLst/>
              <a:gdLst/>
              <a:ahLst/>
              <a:cxnLst/>
              <a:rect l="l" t="t" r="r" b="b"/>
              <a:pathLst>
                <a:path w="2355850" h="852804">
                  <a:moveTo>
                    <a:pt x="3048" y="0"/>
                  </a:moveTo>
                  <a:lnTo>
                    <a:pt x="0" y="0"/>
                  </a:lnTo>
                  <a:lnTo>
                    <a:pt x="0" y="23622"/>
                  </a:lnTo>
                  <a:lnTo>
                    <a:pt x="3048" y="23622"/>
                  </a:lnTo>
                  <a:lnTo>
                    <a:pt x="3048" y="0"/>
                  </a:lnTo>
                  <a:close/>
                </a:path>
                <a:path w="2355850" h="852804">
                  <a:moveTo>
                    <a:pt x="100571" y="0"/>
                  </a:moveTo>
                  <a:lnTo>
                    <a:pt x="97536" y="0"/>
                  </a:lnTo>
                  <a:lnTo>
                    <a:pt x="97536" y="23622"/>
                  </a:lnTo>
                  <a:lnTo>
                    <a:pt x="100571" y="23622"/>
                  </a:lnTo>
                  <a:lnTo>
                    <a:pt x="100571" y="0"/>
                  </a:lnTo>
                  <a:close/>
                </a:path>
                <a:path w="2355850" h="852804">
                  <a:moveTo>
                    <a:pt x="197358" y="834390"/>
                  </a:moveTo>
                  <a:lnTo>
                    <a:pt x="195834" y="832866"/>
                  </a:lnTo>
                  <a:lnTo>
                    <a:pt x="194310" y="834390"/>
                  </a:lnTo>
                  <a:lnTo>
                    <a:pt x="195834" y="835914"/>
                  </a:lnTo>
                  <a:lnTo>
                    <a:pt x="197358" y="834390"/>
                  </a:lnTo>
                  <a:close/>
                </a:path>
                <a:path w="2355850" h="852804">
                  <a:moveTo>
                    <a:pt x="197358" y="828294"/>
                  </a:moveTo>
                  <a:lnTo>
                    <a:pt x="195834" y="826770"/>
                  </a:lnTo>
                  <a:lnTo>
                    <a:pt x="194310" y="828294"/>
                  </a:lnTo>
                  <a:lnTo>
                    <a:pt x="195834" y="829818"/>
                  </a:lnTo>
                  <a:lnTo>
                    <a:pt x="197358" y="828294"/>
                  </a:lnTo>
                  <a:close/>
                </a:path>
                <a:path w="2355850" h="852804">
                  <a:moveTo>
                    <a:pt x="197358" y="822198"/>
                  </a:moveTo>
                  <a:lnTo>
                    <a:pt x="195834" y="820674"/>
                  </a:lnTo>
                  <a:lnTo>
                    <a:pt x="194310" y="822198"/>
                  </a:lnTo>
                  <a:lnTo>
                    <a:pt x="195834" y="823722"/>
                  </a:lnTo>
                  <a:lnTo>
                    <a:pt x="197358" y="822198"/>
                  </a:lnTo>
                  <a:close/>
                </a:path>
                <a:path w="2355850" h="852804">
                  <a:moveTo>
                    <a:pt x="197358" y="816102"/>
                  </a:moveTo>
                  <a:lnTo>
                    <a:pt x="195834" y="814578"/>
                  </a:lnTo>
                  <a:lnTo>
                    <a:pt x="194310" y="816102"/>
                  </a:lnTo>
                  <a:lnTo>
                    <a:pt x="195834" y="817626"/>
                  </a:lnTo>
                  <a:lnTo>
                    <a:pt x="197358" y="816102"/>
                  </a:lnTo>
                  <a:close/>
                </a:path>
                <a:path w="2355850" h="852804">
                  <a:moveTo>
                    <a:pt x="197358" y="810006"/>
                  </a:moveTo>
                  <a:lnTo>
                    <a:pt x="195834" y="808482"/>
                  </a:lnTo>
                  <a:lnTo>
                    <a:pt x="194310" y="810006"/>
                  </a:lnTo>
                  <a:lnTo>
                    <a:pt x="195834" y="811530"/>
                  </a:lnTo>
                  <a:lnTo>
                    <a:pt x="197358" y="810006"/>
                  </a:lnTo>
                  <a:close/>
                </a:path>
                <a:path w="2355850" h="852804">
                  <a:moveTo>
                    <a:pt x="197358" y="803910"/>
                  </a:moveTo>
                  <a:lnTo>
                    <a:pt x="195834" y="802386"/>
                  </a:lnTo>
                  <a:lnTo>
                    <a:pt x="194310" y="803910"/>
                  </a:lnTo>
                  <a:lnTo>
                    <a:pt x="195834" y="805434"/>
                  </a:lnTo>
                  <a:lnTo>
                    <a:pt x="197358" y="803910"/>
                  </a:lnTo>
                  <a:close/>
                </a:path>
                <a:path w="2355850" h="852804">
                  <a:moveTo>
                    <a:pt x="197358" y="797814"/>
                  </a:moveTo>
                  <a:lnTo>
                    <a:pt x="195834" y="796290"/>
                  </a:lnTo>
                  <a:lnTo>
                    <a:pt x="194310" y="797814"/>
                  </a:lnTo>
                  <a:lnTo>
                    <a:pt x="195834" y="799338"/>
                  </a:lnTo>
                  <a:lnTo>
                    <a:pt x="197358" y="797814"/>
                  </a:lnTo>
                  <a:close/>
                </a:path>
                <a:path w="2355850" h="852804">
                  <a:moveTo>
                    <a:pt x="197358" y="792480"/>
                  </a:moveTo>
                  <a:lnTo>
                    <a:pt x="195834" y="790956"/>
                  </a:lnTo>
                  <a:lnTo>
                    <a:pt x="194310" y="792480"/>
                  </a:lnTo>
                  <a:lnTo>
                    <a:pt x="195834" y="794004"/>
                  </a:lnTo>
                  <a:lnTo>
                    <a:pt x="197358" y="792480"/>
                  </a:lnTo>
                  <a:close/>
                </a:path>
                <a:path w="2355850" h="852804">
                  <a:moveTo>
                    <a:pt x="197358" y="786384"/>
                  </a:moveTo>
                  <a:lnTo>
                    <a:pt x="195834" y="784860"/>
                  </a:lnTo>
                  <a:lnTo>
                    <a:pt x="194310" y="786384"/>
                  </a:lnTo>
                  <a:lnTo>
                    <a:pt x="195834" y="787908"/>
                  </a:lnTo>
                  <a:lnTo>
                    <a:pt x="197358" y="786384"/>
                  </a:lnTo>
                  <a:close/>
                </a:path>
                <a:path w="2355850" h="852804">
                  <a:moveTo>
                    <a:pt x="197358" y="780288"/>
                  </a:moveTo>
                  <a:lnTo>
                    <a:pt x="195834" y="778764"/>
                  </a:lnTo>
                  <a:lnTo>
                    <a:pt x="194310" y="780288"/>
                  </a:lnTo>
                  <a:lnTo>
                    <a:pt x="195834" y="781812"/>
                  </a:lnTo>
                  <a:lnTo>
                    <a:pt x="197358" y="780288"/>
                  </a:lnTo>
                  <a:close/>
                </a:path>
                <a:path w="2355850" h="852804">
                  <a:moveTo>
                    <a:pt x="197358" y="774192"/>
                  </a:moveTo>
                  <a:lnTo>
                    <a:pt x="195834" y="772668"/>
                  </a:lnTo>
                  <a:lnTo>
                    <a:pt x="194310" y="774192"/>
                  </a:lnTo>
                  <a:lnTo>
                    <a:pt x="195834" y="775716"/>
                  </a:lnTo>
                  <a:lnTo>
                    <a:pt x="197358" y="774192"/>
                  </a:lnTo>
                  <a:close/>
                </a:path>
                <a:path w="2355850" h="852804">
                  <a:moveTo>
                    <a:pt x="197358" y="768096"/>
                  </a:moveTo>
                  <a:lnTo>
                    <a:pt x="195834" y="766572"/>
                  </a:lnTo>
                  <a:lnTo>
                    <a:pt x="194310" y="768096"/>
                  </a:lnTo>
                  <a:lnTo>
                    <a:pt x="195834" y="769620"/>
                  </a:lnTo>
                  <a:lnTo>
                    <a:pt x="197358" y="768096"/>
                  </a:lnTo>
                  <a:close/>
                </a:path>
                <a:path w="2355850" h="852804">
                  <a:moveTo>
                    <a:pt x="197358" y="762000"/>
                  </a:moveTo>
                  <a:lnTo>
                    <a:pt x="195834" y="760476"/>
                  </a:lnTo>
                  <a:lnTo>
                    <a:pt x="194310" y="762000"/>
                  </a:lnTo>
                  <a:lnTo>
                    <a:pt x="195834" y="763524"/>
                  </a:lnTo>
                  <a:lnTo>
                    <a:pt x="197358" y="762000"/>
                  </a:lnTo>
                  <a:close/>
                </a:path>
                <a:path w="2355850" h="852804">
                  <a:moveTo>
                    <a:pt x="197358" y="755904"/>
                  </a:moveTo>
                  <a:lnTo>
                    <a:pt x="195834" y="754380"/>
                  </a:lnTo>
                  <a:lnTo>
                    <a:pt x="194310" y="755904"/>
                  </a:lnTo>
                  <a:lnTo>
                    <a:pt x="195834" y="757428"/>
                  </a:lnTo>
                  <a:lnTo>
                    <a:pt x="197358" y="755904"/>
                  </a:lnTo>
                  <a:close/>
                </a:path>
                <a:path w="2355850" h="852804">
                  <a:moveTo>
                    <a:pt x="197358" y="749808"/>
                  </a:moveTo>
                  <a:lnTo>
                    <a:pt x="195834" y="748284"/>
                  </a:lnTo>
                  <a:lnTo>
                    <a:pt x="194310" y="749808"/>
                  </a:lnTo>
                  <a:lnTo>
                    <a:pt x="195834" y="751332"/>
                  </a:lnTo>
                  <a:lnTo>
                    <a:pt x="197358" y="749808"/>
                  </a:lnTo>
                  <a:close/>
                </a:path>
                <a:path w="2355850" h="852804">
                  <a:moveTo>
                    <a:pt x="197358" y="743712"/>
                  </a:moveTo>
                  <a:lnTo>
                    <a:pt x="195834" y="742188"/>
                  </a:lnTo>
                  <a:lnTo>
                    <a:pt x="194310" y="743712"/>
                  </a:lnTo>
                  <a:lnTo>
                    <a:pt x="195834" y="745236"/>
                  </a:lnTo>
                  <a:lnTo>
                    <a:pt x="197358" y="743712"/>
                  </a:lnTo>
                  <a:close/>
                </a:path>
                <a:path w="2355850" h="852804">
                  <a:moveTo>
                    <a:pt x="197358" y="737616"/>
                  </a:moveTo>
                  <a:lnTo>
                    <a:pt x="195834" y="736092"/>
                  </a:lnTo>
                  <a:lnTo>
                    <a:pt x="194310" y="737616"/>
                  </a:lnTo>
                  <a:lnTo>
                    <a:pt x="195834" y="739140"/>
                  </a:lnTo>
                  <a:lnTo>
                    <a:pt x="197358" y="737616"/>
                  </a:lnTo>
                  <a:close/>
                </a:path>
                <a:path w="2355850" h="852804">
                  <a:moveTo>
                    <a:pt x="197358" y="731520"/>
                  </a:moveTo>
                  <a:lnTo>
                    <a:pt x="195834" y="729996"/>
                  </a:lnTo>
                  <a:lnTo>
                    <a:pt x="194310" y="731520"/>
                  </a:lnTo>
                  <a:lnTo>
                    <a:pt x="195834" y="733044"/>
                  </a:lnTo>
                  <a:lnTo>
                    <a:pt x="197358" y="731520"/>
                  </a:lnTo>
                  <a:close/>
                </a:path>
                <a:path w="2355850" h="852804">
                  <a:moveTo>
                    <a:pt x="197358" y="725424"/>
                  </a:moveTo>
                  <a:lnTo>
                    <a:pt x="195834" y="723900"/>
                  </a:lnTo>
                  <a:lnTo>
                    <a:pt x="194310" y="725424"/>
                  </a:lnTo>
                  <a:lnTo>
                    <a:pt x="195834" y="726948"/>
                  </a:lnTo>
                  <a:lnTo>
                    <a:pt x="197358" y="725424"/>
                  </a:lnTo>
                  <a:close/>
                </a:path>
                <a:path w="2355850" h="852804">
                  <a:moveTo>
                    <a:pt x="197358" y="719328"/>
                  </a:moveTo>
                  <a:lnTo>
                    <a:pt x="195834" y="717804"/>
                  </a:lnTo>
                  <a:lnTo>
                    <a:pt x="194310" y="719328"/>
                  </a:lnTo>
                  <a:lnTo>
                    <a:pt x="195834" y="720852"/>
                  </a:lnTo>
                  <a:lnTo>
                    <a:pt x="197358" y="719328"/>
                  </a:lnTo>
                  <a:close/>
                </a:path>
                <a:path w="2355850" h="852804">
                  <a:moveTo>
                    <a:pt x="197358" y="713232"/>
                  </a:moveTo>
                  <a:lnTo>
                    <a:pt x="195834" y="711708"/>
                  </a:lnTo>
                  <a:lnTo>
                    <a:pt x="194310" y="713232"/>
                  </a:lnTo>
                  <a:lnTo>
                    <a:pt x="195834" y="714756"/>
                  </a:lnTo>
                  <a:lnTo>
                    <a:pt x="197358" y="713232"/>
                  </a:lnTo>
                  <a:close/>
                </a:path>
                <a:path w="2355850" h="852804">
                  <a:moveTo>
                    <a:pt x="197358" y="707136"/>
                  </a:moveTo>
                  <a:lnTo>
                    <a:pt x="195834" y="705612"/>
                  </a:lnTo>
                  <a:lnTo>
                    <a:pt x="194310" y="707136"/>
                  </a:lnTo>
                  <a:lnTo>
                    <a:pt x="195834" y="708660"/>
                  </a:lnTo>
                  <a:lnTo>
                    <a:pt x="197358" y="707136"/>
                  </a:lnTo>
                  <a:close/>
                </a:path>
                <a:path w="2355850" h="852804">
                  <a:moveTo>
                    <a:pt x="197358" y="701040"/>
                  </a:moveTo>
                  <a:lnTo>
                    <a:pt x="195834" y="699516"/>
                  </a:lnTo>
                  <a:lnTo>
                    <a:pt x="194310" y="701040"/>
                  </a:lnTo>
                  <a:lnTo>
                    <a:pt x="195834" y="702564"/>
                  </a:lnTo>
                  <a:lnTo>
                    <a:pt x="197358" y="701040"/>
                  </a:lnTo>
                  <a:close/>
                </a:path>
                <a:path w="2355850" h="852804">
                  <a:moveTo>
                    <a:pt x="197358" y="694944"/>
                  </a:moveTo>
                  <a:lnTo>
                    <a:pt x="195834" y="693420"/>
                  </a:lnTo>
                  <a:lnTo>
                    <a:pt x="194310" y="694944"/>
                  </a:lnTo>
                  <a:lnTo>
                    <a:pt x="195834" y="696468"/>
                  </a:lnTo>
                  <a:lnTo>
                    <a:pt x="197358" y="694944"/>
                  </a:lnTo>
                  <a:close/>
                </a:path>
                <a:path w="2355850" h="852804">
                  <a:moveTo>
                    <a:pt x="197358" y="688848"/>
                  </a:moveTo>
                  <a:lnTo>
                    <a:pt x="195834" y="687324"/>
                  </a:lnTo>
                  <a:lnTo>
                    <a:pt x="194310" y="688848"/>
                  </a:lnTo>
                  <a:lnTo>
                    <a:pt x="195834" y="690372"/>
                  </a:lnTo>
                  <a:lnTo>
                    <a:pt x="197358" y="688848"/>
                  </a:lnTo>
                  <a:close/>
                </a:path>
                <a:path w="2355850" h="852804">
                  <a:moveTo>
                    <a:pt x="197358" y="682752"/>
                  </a:moveTo>
                  <a:lnTo>
                    <a:pt x="195834" y="681228"/>
                  </a:lnTo>
                  <a:lnTo>
                    <a:pt x="194310" y="682752"/>
                  </a:lnTo>
                  <a:lnTo>
                    <a:pt x="195834" y="684276"/>
                  </a:lnTo>
                  <a:lnTo>
                    <a:pt x="197358" y="682752"/>
                  </a:lnTo>
                  <a:close/>
                </a:path>
                <a:path w="2355850" h="852804">
                  <a:moveTo>
                    <a:pt x="197358" y="676656"/>
                  </a:moveTo>
                  <a:lnTo>
                    <a:pt x="195834" y="675132"/>
                  </a:lnTo>
                  <a:lnTo>
                    <a:pt x="194310" y="676656"/>
                  </a:lnTo>
                  <a:lnTo>
                    <a:pt x="195834" y="678180"/>
                  </a:lnTo>
                  <a:lnTo>
                    <a:pt x="197358" y="676656"/>
                  </a:lnTo>
                  <a:close/>
                </a:path>
                <a:path w="2355850" h="852804">
                  <a:moveTo>
                    <a:pt x="197358" y="670560"/>
                  </a:moveTo>
                  <a:lnTo>
                    <a:pt x="195834" y="669036"/>
                  </a:lnTo>
                  <a:lnTo>
                    <a:pt x="194310" y="670560"/>
                  </a:lnTo>
                  <a:lnTo>
                    <a:pt x="195834" y="672084"/>
                  </a:lnTo>
                  <a:lnTo>
                    <a:pt x="197358" y="670560"/>
                  </a:lnTo>
                  <a:close/>
                </a:path>
                <a:path w="2355850" h="852804">
                  <a:moveTo>
                    <a:pt x="197358" y="664464"/>
                  </a:moveTo>
                  <a:lnTo>
                    <a:pt x="195834" y="662940"/>
                  </a:lnTo>
                  <a:lnTo>
                    <a:pt x="194310" y="664464"/>
                  </a:lnTo>
                  <a:lnTo>
                    <a:pt x="195834" y="665988"/>
                  </a:lnTo>
                  <a:lnTo>
                    <a:pt x="197358" y="664464"/>
                  </a:lnTo>
                  <a:close/>
                </a:path>
                <a:path w="2355850" h="852804">
                  <a:moveTo>
                    <a:pt x="197358" y="658368"/>
                  </a:moveTo>
                  <a:lnTo>
                    <a:pt x="195834" y="656844"/>
                  </a:lnTo>
                  <a:lnTo>
                    <a:pt x="194310" y="658368"/>
                  </a:lnTo>
                  <a:lnTo>
                    <a:pt x="195834" y="659892"/>
                  </a:lnTo>
                  <a:lnTo>
                    <a:pt x="197358" y="658368"/>
                  </a:lnTo>
                  <a:close/>
                </a:path>
                <a:path w="2355850" h="852804">
                  <a:moveTo>
                    <a:pt x="197358" y="652272"/>
                  </a:moveTo>
                  <a:lnTo>
                    <a:pt x="195834" y="650748"/>
                  </a:lnTo>
                  <a:lnTo>
                    <a:pt x="194310" y="652272"/>
                  </a:lnTo>
                  <a:lnTo>
                    <a:pt x="195834" y="653796"/>
                  </a:lnTo>
                  <a:lnTo>
                    <a:pt x="197358" y="652272"/>
                  </a:lnTo>
                  <a:close/>
                </a:path>
                <a:path w="2355850" h="852804">
                  <a:moveTo>
                    <a:pt x="197358" y="646176"/>
                  </a:moveTo>
                  <a:lnTo>
                    <a:pt x="195834" y="644652"/>
                  </a:lnTo>
                  <a:lnTo>
                    <a:pt x="194310" y="646176"/>
                  </a:lnTo>
                  <a:lnTo>
                    <a:pt x="195834" y="647700"/>
                  </a:lnTo>
                  <a:lnTo>
                    <a:pt x="197358" y="646176"/>
                  </a:lnTo>
                  <a:close/>
                </a:path>
                <a:path w="2355850" h="852804">
                  <a:moveTo>
                    <a:pt x="197358" y="640080"/>
                  </a:moveTo>
                  <a:lnTo>
                    <a:pt x="195834" y="638556"/>
                  </a:lnTo>
                  <a:lnTo>
                    <a:pt x="194310" y="640080"/>
                  </a:lnTo>
                  <a:lnTo>
                    <a:pt x="195834" y="641604"/>
                  </a:lnTo>
                  <a:lnTo>
                    <a:pt x="197358" y="640080"/>
                  </a:lnTo>
                  <a:close/>
                </a:path>
                <a:path w="2355850" h="852804">
                  <a:moveTo>
                    <a:pt x="197358" y="634746"/>
                  </a:moveTo>
                  <a:lnTo>
                    <a:pt x="195834" y="633222"/>
                  </a:lnTo>
                  <a:lnTo>
                    <a:pt x="194310" y="634746"/>
                  </a:lnTo>
                  <a:lnTo>
                    <a:pt x="195834" y="636270"/>
                  </a:lnTo>
                  <a:lnTo>
                    <a:pt x="197358" y="634746"/>
                  </a:lnTo>
                  <a:close/>
                </a:path>
                <a:path w="2355850" h="852804">
                  <a:moveTo>
                    <a:pt x="197358" y="628650"/>
                  </a:moveTo>
                  <a:lnTo>
                    <a:pt x="195834" y="627126"/>
                  </a:lnTo>
                  <a:lnTo>
                    <a:pt x="194310" y="628650"/>
                  </a:lnTo>
                  <a:lnTo>
                    <a:pt x="195834" y="630174"/>
                  </a:lnTo>
                  <a:lnTo>
                    <a:pt x="197358" y="628650"/>
                  </a:lnTo>
                  <a:close/>
                </a:path>
                <a:path w="2355850" h="852804">
                  <a:moveTo>
                    <a:pt x="197358" y="622554"/>
                  </a:moveTo>
                  <a:lnTo>
                    <a:pt x="195834" y="621030"/>
                  </a:lnTo>
                  <a:lnTo>
                    <a:pt x="194310" y="622554"/>
                  </a:lnTo>
                  <a:lnTo>
                    <a:pt x="195834" y="624078"/>
                  </a:lnTo>
                  <a:lnTo>
                    <a:pt x="197358" y="622554"/>
                  </a:lnTo>
                  <a:close/>
                </a:path>
                <a:path w="2355850" h="852804">
                  <a:moveTo>
                    <a:pt x="197358" y="616458"/>
                  </a:moveTo>
                  <a:lnTo>
                    <a:pt x="195834" y="614934"/>
                  </a:lnTo>
                  <a:lnTo>
                    <a:pt x="194310" y="616458"/>
                  </a:lnTo>
                  <a:lnTo>
                    <a:pt x="195834" y="617982"/>
                  </a:lnTo>
                  <a:lnTo>
                    <a:pt x="197358" y="616458"/>
                  </a:lnTo>
                  <a:close/>
                </a:path>
                <a:path w="2355850" h="852804">
                  <a:moveTo>
                    <a:pt x="197358" y="610362"/>
                  </a:moveTo>
                  <a:lnTo>
                    <a:pt x="195834" y="608838"/>
                  </a:lnTo>
                  <a:lnTo>
                    <a:pt x="194310" y="610362"/>
                  </a:lnTo>
                  <a:lnTo>
                    <a:pt x="195834" y="611886"/>
                  </a:lnTo>
                  <a:lnTo>
                    <a:pt x="197358" y="610362"/>
                  </a:lnTo>
                  <a:close/>
                </a:path>
                <a:path w="2355850" h="852804">
                  <a:moveTo>
                    <a:pt x="197358" y="604266"/>
                  </a:moveTo>
                  <a:lnTo>
                    <a:pt x="195834" y="602742"/>
                  </a:lnTo>
                  <a:lnTo>
                    <a:pt x="194310" y="604266"/>
                  </a:lnTo>
                  <a:lnTo>
                    <a:pt x="195834" y="605790"/>
                  </a:lnTo>
                  <a:lnTo>
                    <a:pt x="197358" y="604266"/>
                  </a:lnTo>
                  <a:close/>
                </a:path>
                <a:path w="2355850" h="852804">
                  <a:moveTo>
                    <a:pt x="197358" y="598170"/>
                  </a:moveTo>
                  <a:lnTo>
                    <a:pt x="195834" y="596646"/>
                  </a:lnTo>
                  <a:lnTo>
                    <a:pt x="194310" y="598170"/>
                  </a:lnTo>
                  <a:lnTo>
                    <a:pt x="195834" y="599694"/>
                  </a:lnTo>
                  <a:lnTo>
                    <a:pt x="197358" y="598170"/>
                  </a:lnTo>
                  <a:close/>
                </a:path>
                <a:path w="2355850" h="852804">
                  <a:moveTo>
                    <a:pt x="197358" y="592074"/>
                  </a:moveTo>
                  <a:lnTo>
                    <a:pt x="195834" y="590550"/>
                  </a:lnTo>
                  <a:lnTo>
                    <a:pt x="194310" y="592074"/>
                  </a:lnTo>
                  <a:lnTo>
                    <a:pt x="195834" y="593598"/>
                  </a:lnTo>
                  <a:lnTo>
                    <a:pt x="197358" y="592074"/>
                  </a:lnTo>
                  <a:close/>
                </a:path>
                <a:path w="2355850" h="852804">
                  <a:moveTo>
                    <a:pt x="197358" y="585978"/>
                  </a:moveTo>
                  <a:lnTo>
                    <a:pt x="195834" y="584454"/>
                  </a:lnTo>
                  <a:lnTo>
                    <a:pt x="194310" y="585978"/>
                  </a:lnTo>
                  <a:lnTo>
                    <a:pt x="195834" y="587502"/>
                  </a:lnTo>
                  <a:lnTo>
                    <a:pt x="197358" y="585978"/>
                  </a:lnTo>
                  <a:close/>
                </a:path>
                <a:path w="2355850" h="852804">
                  <a:moveTo>
                    <a:pt x="197358" y="579882"/>
                  </a:moveTo>
                  <a:lnTo>
                    <a:pt x="195834" y="578358"/>
                  </a:lnTo>
                  <a:lnTo>
                    <a:pt x="194310" y="579882"/>
                  </a:lnTo>
                  <a:lnTo>
                    <a:pt x="195834" y="581406"/>
                  </a:lnTo>
                  <a:lnTo>
                    <a:pt x="197358" y="579882"/>
                  </a:lnTo>
                  <a:close/>
                </a:path>
                <a:path w="2355850" h="852804">
                  <a:moveTo>
                    <a:pt x="197358" y="0"/>
                  </a:moveTo>
                  <a:lnTo>
                    <a:pt x="194310" y="0"/>
                  </a:lnTo>
                  <a:lnTo>
                    <a:pt x="194310" y="23622"/>
                  </a:lnTo>
                  <a:lnTo>
                    <a:pt x="197358" y="23622"/>
                  </a:lnTo>
                  <a:lnTo>
                    <a:pt x="197358" y="0"/>
                  </a:lnTo>
                  <a:close/>
                </a:path>
                <a:path w="2355850" h="852804">
                  <a:moveTo>
                    <a:pt x="294132" y="0"/>
                  </a:moveTo>
                  <a:lnTo>
                    <a:pt x="291084" y="0"/>
                  </a:lnTo>
                  <a:lnTo>
                    <a:pt x="291084" y="23622"/>
                  </a:lnTo>
                  <a:lnTo>
                    <a:pt x="294132" y="23622"/>
                  </a:lnTo>
                  <a:lnTo>
                    <a:pt x="294132" y="0"/>
                  </a:lnTo>
                  <a:close/>
                </a:path>
                <a:path w="2355850" h="852804">
                  <a:moveTo>
                    <a:pt x="391668" y="0"/>
                  </a:moveTo>
                  <a:lnTo>
                    <a:pt x="388620" y="0"/>
                  </a:lnTo>
                  <a:lnTo>
                    <a:pt x="388620" y="23622"/>
                  </a:lnTo>
                  <a:lnTo>
                    <a:pt x="391668" y="23622"/>
                  </a:lnTo>
                  <a:lnTo>
                    <a:pt x="391668" y="0"/>
                  </a:lnTo>
                  <a:close/>
                </a:path>
                <a:path w="2355850" h="852804">
                  <a:moveTo>
                    <a:pt x="488442" y="0"/>
                  </a:moveTo>
                  <a:lnTo>
                    <a:pt x="485394" y="0"/>
                  </a:lnTo>
                  <a:lnTo>
                    <a:pt x="485394" y="23622"/>
                  </a:lnTo>
                  <a:lnTo>
                    <a:pt x="488442" y="23622"/>
                  </a:lnTo>
                  <a:lnTo>
                    <a:pt x="488442" y="0"/>
                  </a:lnTo>
                  <a:close/>
                </a:path>
                <a:path w="2355850" h="852804">
                  <a:moveTo>
                    <a:pt x="585203" y="0"/>
                  </a:moveTo>
                  <a:lnTo>
                    <a:pt x="582168" y="0"/>
                  </a:lnTo>
                  <a:lnTo>
                    <a:pt x="582168" y="23622"/>
                  </a:lnTo>
                  <a:lnTo>
                    <a:pt x="585203" y="23622"/>
                  </a:lnTo>
                  <a:lnTo>
                    <a:pt x="585203" y="0"/>
                  </a:lnTo>
                  <a:close/>
                </a:path>
                <a:path w="2355850" h="852804">
                  <a:moveTo>
                    <a:pt x="682752" y="0"/>
                  </a:moveTo>
                  <a:lnTo>
                    <a:pt x="679704" y="0"/>
                  </a:lnTo>
                  <a:lnTo>
                    <a:pt x="679704" y="23622"/>
                  </a:lnTo>
                  <a:lnTo>
                    <a:pt x="682752" y="23622"/>
                  </a:lnTo>
                  <a:lnTo>
                    <a:pt x="682752" y="0"/>
                  </a:lnTo>
                  <a:close/>
                </a:path>
                <a:path w="2355850" h="852804">
                  <a:moveTo>
                    <a:pt x="779526" y="0"/>
                  </a:moveTo>
                  <a:lnTo>
                    <a:pt x="776478" y="0"/>
                  </a:lnTo>
                  <a:lnTo>
                    <a:pt x="776478" y="23622"/>
                  </a:lnTo>
                  <a:lnTo>
                    <a:pt x="779526" y="23622"/>
                  </a:lnTo>
                  <a:lnTo>
                    <a:pt x="779526" y="0"/>
                  </a:lnTo>
                  <a:close/>
                </a:path>
                <a:path w="2355850" h="852804">
                  <a:moveTo>
                    <a:pt x="876287" y="0"/>
                  </a:moveTo>
                  <a:lnTo>
                    <a:pt x="873252" y="0"/>
                  </a:lnTo>
                  <a:lnTo>
                    <a:pt x="873252" y="23622"/>
                  </a:lnTo>
                  <a:lnTo>
                    <a:pt x="876287" y="23622"/>
                  </a:lnTo>
                  <a:lnTo>
                    <a:pt x="876287" y="0"/>
                  </a:lnTo>
                  <a:close/>
                </a:path>
                <a:path w="2355850" h="852804">
                  <a:moveTo>
                    <a:pt x="973836" y="0"/>
                  </a:moveTo>
                  <a:lnTo>
                    <a:pt x="970788" y="0"/>
                  </a:lnTo>
                  <a:lnTo>
                    <a:pt x="970788" y="23622"/>
                  </a:lnTo>
                  <a:lnTo>
                    <a:pt x="973836" y="23622"/>
                  </a:lnTo>
                  <a:lnTo>
                    <a:pt x="973836" y="0"/>
                  </a:lnTo>
                  <a:close/>
                </a:path>
                <a:path w="2355850" h="852804">
                  <a:moveTo>
                    <a:pt x="1070597" y="0"/>
                  </a:moveTo>
                  <a:lnTo>
                    <a:pt x="1067562" y="0"/>
                  </a:lnTo>
                  <a:lnTo>
                    <a:pt x="1067562" y="23622"/>
                  </a:lnTo>
                  <a:lnTo>
                    <a:pt x="1070597" y="23622"/>
                  </a:lnTo>
                  <a:lnTo>
                    <a:pt x="1070597" y="0"/>
                  </a:lnTo>
                  <a:close/>
                </a:path>
                <a:path w="2355850" h="852804">
                  <a:moveTo>
                    <a:pt x="1168146" y="0"/>
                  </a:moveTo>
                  <a:lnTo>
                    <a:pt x="1165098" y="0"/>
                  </a:lnTo>
                  <a:lnTo>
                    <a:pt x="1165098" y="23622"/>
                  </a:lnTo>
                  <a:lnTo>
                    <a:pt x="1168146" y="23622"/>
                  </a:lnTo>
                  <a:lnTo>
                    <a:pt x="1168146" y="0"/>
                  </a:lnTo>
                  <a:close/>
                </a:path>
                <a:path w="2355850" h="852804">
                  <a:moveTo>
                    <a:pt x="1264907" y="0"/>
                  </a:moveTo>
                  <a:lnTo>
                    <a:pt x="1261872" y="0"/>
                  </a:lnTo>
                  <a:lnTo>
                    <a:pt x="1261872" y="23622"/>
                  </a:lnTo>
                  <a:lnTo>
                    <a:pt x="1264907" y="23622"/>
                  </a:lnTo>
                  <a:lnTo>
                    <a:pt x="1264907" y="0"/>
                  </a:lnTo>
                  <a:close/>
                </a:path>
                <a:path w="2355850" h="852804">
                  <a:moveTo>
                    <a:pt x="1361681" y="0"/>
                  </a:moveTo>
                  <a:lnTo>
                    <a:pt x="1358646" y="0"/>
                  </a:lnTo>
                  <a:lnTo>
                    <a:pt x="1358646" y="23622"/>
                  </a:lnTo>
                  <a:lnTo>
                    <a:pt x="1361681" y="23622"/>
                  </a:lnTo>
                  <a:lnTo>
                    <a:pt x="1361681" y="0"/>
                  </a:lnTo>
                  <a:close/>
                </a:path>
                <a:path w="2355850" h="852804">
                  <a:moveTo>
                    <a:pt x="1459230" y="0"/>
                  </a:moveTo>
                  <a:lnTo>
                    <a:pt x="1456182" y="0"/>
                  </a:lnTo>
                  <a:lnTo>
                    <a:pt x="1456182" y="23622"/>
                  </a:lnTo>
                  <a:lnTo>
                    <a:pt x="1459230" y="23622"/>
                  </a:lnTo>
                  <a:lnTo>
                    <a:pt x="1459230" y="0"/>
                  </a:lnTo>
                  <a:close/>
                </a:path>
                <a:path w="2355850" h="852804">
                  <a:moveTo>
                    <a:pt x="1556004" y="0"/>
                  </a:moveTo>
                  <a:lnTo>
                    <a:pt x="1552956" y="0"/>
                  </a:lnTo>
                  <a:lnTo>
                    <a:pt x="1552956" y="23622"/>
                  </a:lnTo>
                  <a:lnTo>
                    <a:pt x="1556004" y="23622"/>
                  </a:lnTo>
                  <a:lnTo>
                    <a:pt x="1556004" y="0"/>
                  </a:lnTo>
                  <a:close/>
                </a:path>
                <a:path w="2355850" h="852804">
                  <a:moveTo>
                    <a:pt x="1652778" y="0"/>
                  </a:moveTo>
                  <a:lnTo>
                    <a:pt x="1649730" y="0"/>
                  </a:lnTo>
                  <a:lnTo>
                    <a:pt x="1649730" y="23622"/>
                  </a:lnTo>
                  <a:lnTo>
                    <a:pt x="1652778" y="23622"/>
                  </a:lnTo>
                  <a:lnTo>
                    <a:pt x="1652778" y="0"/>
                  </a:lnTo>
                  <a:close/>
                </a:path>
                <a:path w="2355850" h="852804">
                  <a:moveTo>
                    <a:pt x="1750301" y="0"/>
                  </a:moveTo>
                  <a:lnTo>
                    <a:pt x="1747266" y="0"/>
                  </a:lnTo>
                  <a:lnTo>
                    <a:pt x="1747266" y="23622"/>
                  </a:lnTo>
                  <a:lnTo>
                    <a:pt x="1750301" y="23622"/>
                  </a:lnTo>
                  <a:lnTo>
                    <a:pt x="1750301" y="0"/>
                  </a:lnTo>
                  <a:close/>
                </a:path>
                <a:path w="2355850" h="852804">
                  <a:moveTo>
                    <a:pt x="1847075" y="0"/>
                  </a:moveTo>
                  <a:lnTo>
                    <a:pt x="1844040" y="0"/>
                  </a:lnTo>
                  <a:lnTo>
                    <a:pt x="1844040" y="23622"/>
                  </a:lnTo>
                  <a:lnTo>
                    <a:pt x="1847075" y="23622"/>
                  </a:lnTo>
                  <a:lnTo>
                    <a:pt x="1847075" y="0"/>
                  </a:lnTo>
                  <a:close/>
                </a:path>
                <a:path w="2355850" h="852804">
                  <a:moveTo>
                    <a:pt x="1943862" y="0"/>
                  </a:moveTo>
                  <a:lnTo>
                    <a:pt x="1940814" y="0"/>
                  </a:lnTo>
                  <a:lnTo>
                    <a:pt x="1940814" y="23622"/>
                  </a:lnTo>
                  <a:lnTo>
                    <a:pt x="1943862" y="23622"/>
                  </a:lnTo>
                  <a:lnTo>
                    <a:pt x="1943862" y="0"/>
                  </a:lnTo>
                  <a:close/>
                </a:path>
                <a:path w="2355850" h="852804">
                  <a:moveTo>
                    <a:pt x="2041385" y="0"/>
                  </a:moveTo>
                  <a:lnTo>
                    <a:pt x="2038350" y="0"/>
                  </a:lnTo>
                  <a:lnTo>
                    <a:pt x="2038350" y="23622"/>
                  </a:lnTo>
                  <a:lnTo>
                    <a:pt x="2041385" y="23622"/>
                  </a:lnTo>
                  <a:lnTo>
                    <a:pt x="2041385" y="0"/>
                  </a:lnTo>
                  <a:close/>
                </a:path>
                <a:path w="2355850" h="852804">
                  <a:moveTo>
                    <a:pt x="2138172" y="0"/>
                  </a:moveTo>
                  <a:lnTo>
                    <a:pt x="2135124" y="0"/>
                  </a:lnTo>
                  <a:lnTo>
                    <a:pt x="2135124" y="23622"/>
                  </a:lnTo>
                  <a:lnTo>
                    <a:pt x="2138172" y="23622"/>
                  </a:lnTo>
                  <a:lnTo>
                    <a:pt x="2138172" y="0"/>
                  </a:lnTo>
                  <a:close/>
                </a:path>
                <a:path w="2355850" h="852804">
                  <a:moveTo>
                    <a:pt x="2235708" y="0"/>
                  </a:moveTo>
                  <a:lnTo>
                    <a:pt x="2232660" y="0"/>
                  </a:lnTo>
                  <a:lnTo>
                    <a:pt x="2232660" y="23622"/>
                  </a:lnTo>
                  <a:lnTo>
                    <a:pt x="2235708" y="23622"/>
                  </a:lnTo>
                  <a:lnTo>
                    <a:pt x="2235708" y="0"/>
                  </a:lnTo>
                  <a:close/>
                </a:path>
                <a:path w="2355850" h="852804">
                  <a:moveTo>
                    <a:pt x="2355342" y="840486"/>
                  </a:moveTo>
                  <a:lnTo>
                    <a:pt x="2350770" y="838200"/>
                  </a:lnTo>
                  <a:lnTo>
                    <a:pt x="2330958" y="828294"/>
                  </a:lnTo>
                  <a:lnTo>
                    <a:pt x="2330958" y="838200"/>
                  </a:lnTo>
                  <a:lnTo>
                    <a:pt x="1524" y="838200"/>
                  </a:lnTo>
                  <a:lnTo>
                    <a:pt x="1524" y="842772"/>
                  </a:lnTo>
                  <a:lnTo>
                    <a:pt x="2330958" y="842772"/>
                  </a:lnTo>
                  <a:lnTo>
                    <a:pt x="2330958" y="852678"/>
                  </a:lnTo>
                  <a:lnTo>
                    <a:pt x="2350770" y="842772"/>
                  </a:lnTo>
                  <a:lnTo>
                    <a:pt x="2355342" y="840486"/>
                  </a:lnTo>
                  <a:close/>
                </a:path>
                <a:path w="2355850" h="852804">
                  <a:moveTo>
                    <a:pt x="2355342" y="573786"/>
                  </a:moveTo>
                  <a:lnTo>
                    <a:pt x="2350770" y="571500"/>
                  </a:lnTo>
                  <a:lnTo>
                    <a:pt x="2330958" y="561594"/>
                  </a:lnTo>
                  <a:lnTo>
                    <a:pt x="2330958" y="571500"/>
                  </a:lnTo>
                  <a:lnTo>
                    <a:pt x="1524" y="571500"/>
                  </a:lnTo>
                  <a:lnTo>
                    <a:pt x="1524" y="576072"/>
                  </a:lnTo>
                  <a:lnTo>
                    <a:pt x="2330958" y="576072"/>
                  </a:lnTo>
                  <a:lnTo>
                    <a:pt x="2330958" y="585978"/>
                  </a:lnTo>
                  <a:lnTo>
                    <a:pt x="2350770" y="576072"/>
                  </a:lnTo>
                  <a:lnTo>
                    <a:pt x="2355342" y="573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083" y="5871209"/>
              <a:ext cx="111252" cy="19583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56359" y="5993129"/>
              <a:ext cx="485775" cy="72390"/>
            </a:xfrm>
            <a:custGeom>
              <a:avLst/>
              <a:gdLst/>
              <a:ahLst/>
              <a:cxnLst/>
              <a:rect l="l" t="t" r="r" b="b"/>
              <a:pathLst>
                <a:path w="485775" h="72389">
                  <a:moveTo>
                    <a:pt x="485393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485393" y="72389"/>
                  </a:lnTo>
                  <a:lnTo>
                    <a:pt x="48539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4835" y="5991605"/>
              <a:ext cx="488950" cy="75565"/>
            </a:xfrm>
            <a:custGeom>
              <a:avLst/>
              <a:gdLst/>
              <a:ahLst/>
              <a:cxnLst/>
              <a:rect l="l" t="t" r="r" b="b"/>
              <a:pathLst>
                <a:path w="488950" h="75564">
                  <a:moveTo>
                    <a:pt x="48844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488442" y="75437"/>
                  </a:lnTo>
                  <a:lnTo>
                    <a:pt x="488442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488442" y="1524"/>
                  </a:lnTo>
                  <a:lnTo>
                    <a:pt x="488442" y="0"/>
                  </a:lnTo>
                  <a:close/>
                </a:path>
                <a:path w="488950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488950" h="75564">
                  <a:moveTo>
                    <a:pt x="485394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485394" y="73914"/>
                  </a:lnTo>
                  <a:lnTo>
                    <a:pt x="485394" y="72390"/>
                  </a:lnTo>
                  <a:close/>
                </a:path>
                <a:path w="488950" h="75564">
                  <a:moveTo>
                    <a:pt x="485394" y="1524"/>
                  </a:moveTo>
                  <a:lnTo>
                    <a:pt x="485394" y="73914"/>
                  </a:lnTo>
                  <a:lnTo>
                    <a:pt x="486918" y="72390"/>
                  </a:lnTo>
                  <a:lnTo>
                    <a:pt x="488442" y="72390"/>
                  </a:lnTo>
                  <a:lnTo>
                    <a:pt x="488442" y="3048"/>
                  </a:lnTo>
                  <a:lnTo>
                    <a:pt x="486918" y="3048"/>
                  </a:lnTo>
                  <a:lnTo>
                    <a:pt x="485394" y="1524"/>
                  </a:lnTo>
                  <a:close/>
                </a:path>
                <a:path w="488950" h="75564">
                  <a:moveTo>
                    <a:pt x="488442" y="72390"/>
                  </a:moveTo>
                  <a:lnTo>
                    <a:pt x="486918" y="72390"/>
                  </a:lnTo>
                  <a:lnTo>
                    <a:pt x="485394" y="73914"/>
                  </a:lnTo>
                  <a:lnTo>
                    <a:pt x="488442" y="73914"/>
                  </a:lnTo>
                  <a:lnTo>
                    <a:pt x="488442" y="72390"/>
                  </a:lnTo>
                  <a:close/>
                </a:path>
                <a:path w="488950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488950" h="75564">
                  <a:moveTo>
                    <a:pt x="485394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485394" y="3048"/>
                  </a:lnTo>
                  <a:lnTo>
                    <a:pt x="485394" y="1524"/>
                  </a:lnTo>
                  <a:close/>
                </a:path>
                <a:path w="488950" h="75564">
                  <a:moveTo>
                    <a:pt x="488442" y="1524"/>
                  </a:moveTo>
                  <a:lnTo>
                    <a:pt x="485394" y="1524"/>
                  </a:lnTo>
                  <a:lnTo>
                    <a:pt x="486918" y="3048"/>
                  </a:lnTo>
                  <a:lnTo>
                    <a:pt x="488442" y="3048"/>
                  </a:lnTo>
                  <a:lnTo>
                    <a:pt x="48844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36063" y="599312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4539" y="599160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00330" h="75564">
                  <a:moveTo>
                    <a:pt x="96774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96774" y="73914"/>
                  </a:lnTo>
                  <a:lnTo>
                    <a:pt x="96774" y="72390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4"/>
                  </a:lnTo>
                  <a:lnTo>
                    <a:pt x="98298" y="72390"/>
                  </a:lnTo>
                  <a:lnTo>
                    <a:pt x="99822" y="72390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90"/>
                  </a:moveTo>
                  <a:lnTo>
                    <a:pt x="98298" y="72390"/>
                  </a:lnTo>
                  <a:lnTo>
                    <a:pt x="96774" y="73914"/>
                  </a:lnTo>
                  <a:lnTo>
                    <a:pt x="99822" y="73914"/>
                  </a:lnTo>
                  <a:lnTo>
                    <a:pt x="99822" y="72390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41753" y="5725667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5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40229" y="5724143"/>
              <a:ext cx="100330" cy="76200"/>
            </a:xfrm>
            <a:custGeom>
              <a:avLst/>
              <a:gdLst/>
              <a:ahLst/>
              <a:cxnLst/>
              <a:rect l="l" t="t" r="r" b="b"/>
              <a:pathLst>
                <a:path w="100330" h="76200">
                  <a:moveTo>
                    <a:pt x="9982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9822" y="76200"/>
                  </a:lnTo>
                  <a:lnTo>
                    <a:pt x="99822" y="74675"/>
                  </a:lnTo>
                  <a:lnTo>
                    <a:pt x="3047" y="74675"/>
                  </a:lnTo>
                  <a:lnTo>
                    <a:pt x="1524" y="73151"/>
                  </a:lnTo>
                  <a:lnTo>
                    <a:pt x="3047" y="73151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99822" y="1523"/>
                  </a:lnTo>
                  <a:lnTo>
                    <a:pt x="99822" y="0"/>
                  </a:lnTo>
                  <a:close/>
                </a:path>
                <a:path w="100330" h="76200">
                  <a:moveTo>
                    <a:pt x="3047" y="73151"/>
                  </a:moveTo>
                  <a:lnTo>
                    <a:pt x="1524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100330" h="76200">
                  <a:moveTo>
                    <a:pt x="96774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96774" y="74675"/>
                  </a:lnTo>
                  <a:lnTo>
                    <a:pt x="96774" y="73151"/>
                  </a:lnTo>
                  <a:close/>
                </a:path>
                <a:path w="100330" h="76200">
                  <a:moveTo>
                    <a:pt x="96774" y="1523"/>
                  </a:moveTo>
                  <a:lnTo>
                    <a:pt x="96774" y="74675"/>
                  </a:lnTo>
                  <a:lnTo>
                    <a:pt x="98297" y="73151"/>
                  </a:lnTo>
                  <a:lnTo>
                    <a:pt x="99822" y="73151"/>
                  </a:lnTo>
                  <a:lnTo>
                    <a:pt x="99822" y="3047"/>
                  </a:lnTo>
                  <a:lnTo>
                    <a:pt x="98297" y="3047"/>
                  </a:lnTo>
                  <a:lnTo>
                    <a:pt x="96774" y="1523"/>
                  </a:lnTo>
                  <a:close/>
                </a:path>
                <a:path w="100330" h="76200">
                  <a:moveTo>
                    <a:pt x="99822" y="73151"/>
                  </a:moveTo>
                  <a:lnTo>
                    <a:pt x="98297" y="73151"/>
                  </a:lnTo>
                  <a:lnTo>
                    <a:pt x="96774" y="74675"/>
                  </a:lnTo>
                  <a:lnTo>
                    <a:pt x="99822" y="74675"/>
                  </a:lnTo>
                  <a:lnTo>
                    <a:pt x="99822" y="73151"/>
                  </a:lnTo>
                  <a:close/>
                </a:path>
                <a:path w="100330" h="76200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100330" h="76200">
                  <a:moveTo>
                    <a:pt x="96774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96774" y="3047"/>
                  </a:lnTo>
                  <a:lnTo>
                    <a:pt x="96774" y="1523"/>
                  </a:lnTo>
                  <a:close/>
                </a:path>
                <a:path w="100330" h="76200">
                  <a:moveTo>
                    <a:pt x="99822" y="1523"/>
                  </a:moveTo>
                  <a:lnTo>
                    <a:pt x="96774" y="1523"/>
                  </a:lnTo>
                  <a:lnTo>
                    <a:pt x="98297" y="3047"/>
                  </a:lnTo>
                  <a:lnTo>
                    <a:pt x="99822" y="3047"/>
                  </a:lnTo>
                  <a:lnTo>
                    <a:pt x="9982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7393" y="5604509"/>
              <a:ext cx="110490" cy="19583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40229" y="5797295"/>
              <a:ext cx="3175" cy="264160"/>
            </a:xfrm>
            <a:custGeom>
              <a:avLst/>
              <a:gdLst/>
              <a:ahLst/>
              <a:cxnLst/>
              <a:rect l="l" t="t" r="r" b="b"/>
              <a:pathLst>
                <a:path w="3175" h="264160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264160">
                  <a:moveTo>
                    <a:pt x="1524" y="6095"/>
                  </a:moveTo>
                  <a:lnTo>
                    <a:pt x="0" y="7619"/>
                  </a:lnTo>
                  <a:lnTo>
                    <a:pt x="1524" y="9143"/>
                  </a:lnTo>
                  <a:lnTo>
                    <a:pt x="3047" y="7619"/>
                  </a:lnTo>
                  <a:lnTo>
                    <a:pt x="1524" y="6095"/>
                  </a:lnTo>
                  <a:close/>
                </a:path>
                <a:path w="3175" h="264160">
                  <a:moveTo>
                    <a:pt x="1524" y="12191"/>
                  </a:moveTo>
                  <a:lnTo>
                    <a:pt x="0" y="13715"/>
                  </a:lnTo>
                  <a:lnTo>
                    <a:pt x="1524" y="15239"/>
                  </a:lnTo>
                  <a:lnTo>
                    <a:pt x="3047" y="13715"/>
                  </a:lnTo>
                  <a:lnTo>
                    <a:pt x="1524" y="12191"/>
                  </a:lnTo>
                  <a:close/>
                </a:path>
                <a:path w="3175" h="264160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264160">
                  <a:moveTo>
                    <a:pt x="1524" y="24383"/>
                  </a:moveTo>
                  <a:lnTo>
                    <a:pt x="0" y="25907"/>
                  </a:lnTo>
                  <a:lnTo>
                    <a:pt x="1524" y="27431"/>
                  </a:lnTo>
                  <a:lnTo>
                    <a:pt x="3047" y="25907"/>
                  </a:lnTo>
                  <a:lnTo>
                    <a:pt x="1524" y="24383"/>
                  </a:lnTo>
                  <a:close/>
                </a:path>
                <a:path w="3175" h="264160">
                  <a:moveTo>
                    <a:pt x="1524" y="30479"/>
                  </a:moveTo>
                  <a:lnTo>
                    <a:pt x="0" y="32003"/>
                  </a:lnTo>
                  <a:lnTo>
                    <a:pt x="1524" y="33527"/>
                  </a:lnTo>
                  <a:lnTo>
                    <a:pt x="3047" y="32003"/>
                  </a:lnTo>
                  <a:lnTo>
                    <a:pt x="1524" y="30479"/>
                  </a:lnTo>
                  <a:close/>
                </a:path>
                <a:path w="3175" h="264160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264160">
                  <a:moveTo>
                    <a:pt x="1524" y="42671"/>
                  </a:moveTo>
                  <a:lnTo>
                    <a:pt x="0" y="44195"/>
                  </a:lnTo>
                  <a:lnTo>
                    <a:pt x="1524" y="45719"/>
                  </a:lnTo>
                  <a:lnTo>
                    <a:pt x="3047" y="44195"/>
                  </a:lnTo>
                  <a:lnTo>
                    <a:pt x="1524" y="42671"/>
                  </a:lnTo>
                  <a:close/>
                </a:path>
                <a:path w="3175" h="264160">
                  <a:moveTo>
                    <a:pt x="1524" y="48767"/>
                  </a:moveTo>
                  <a:lnTo>
                    <a:pt x="0" y="50291"/>
                  </a:lnTo>
                  <a:lnTo>
                    <a:pt x="1524" y="51815"/>
                  </a:lnTo>
                  <a:lnTo>
                    <a:pt x="3047" y="50291"/>
                  </a:lnTo>
                  <a:lnTo>
                    <a:pt x="1524" y="48767"/>
                  </a:lnTo>
                  <a:close/>
                </a:path>
                <a:path w="3175" h="264160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264160">
                  <a:moveTo>
                    <a:pt x="1524" y="60959"/>
                  </a:moveTo>
                  <a:lnTo>
                    <a:pt x="0" y="62483"/>
                  </a:lnTo>
                  <a:lnTo>
                    <a:pt x="1524" y="64007"/>
                  </a:lnTo>
                  <a:lnTo>
                    <a:pt x="3047" y="62483"/>
                  </a:lnTo>
                  <a:lnTo>
                    <a:pt x="1524" y="60959"/>
                  </a:lnTo>
                  <a:close/>
                </a:path>
                <a:path w="3175" h="264160">
                  <a:moveTo>
                    <a:pt x="1524" y="66293"/>
                  </a:moveTo>
                  <a:lnTo>
                    <a:pt x="0" y="67817"/>
                  </a:lnTo>
                  <a:lnTo>
                    <a:pt x="1524" y="69341"/>
                  </a:lnTo>
                  <a:lnTo>
                    <a:pt x="3047" y="67817"/>
                  </a:lnTo>
                  <a:lnTo>
                    <a:pt x="1524" y="66293"/>
                  </a:lnTo>
                  <a:close/>
                </a:path>
                <a:path w="3175" h="264160">
                  <a:moveTo>
                    <a:pt x="1524" y="72389"/>
                  </a:moveTo>
                  <a:lnTo>
                    <a:pt x="0" y="73913"/>
                  </a:lnTo>
                  <a:lnTo>
                    <a:pt x="1524" y="75437"/>
                  </a:lnTo>
                  <a:lnTo>
                    <a:pt x="3047" y="73913"/>
                  </a:lnTo>
                  <a:lnTo>
                    <a:pt x="1524" y="72389"/>
                  </a:lnTo>
                  <a:close/>
                </a:path>
                <a:path w="3175" h="264160">
                  <a:moveTo>
                    <a:pt x="1524" y="78486"/>
                  </a:moveTo>
                  <a:lnTo>
                    <a:pt x="0" y="80009"/>
                  </a:lnTo>
                  <a:lnTo>
                    <a:pt x="1524" y="81533"/>
                  </a:lnTo>
                  <a:lnTo>
                    <a:pt x="3047" y="80009"/>
                  </a:lnTo>
                  <a:lnTo>
                    <a:pt x="1524" y="78486"/>
                  </a:lnTo>
                  <a:close/>
                </a:path>
                <a:path w="3175" h="264160">
                  <a:moveTo>
                    <a:pt x="1524" y="84581"/>
                  </a:moveTo>
                  <a:lnTo>
                    <a:pt x="0" y="86105"/>
                  </a:lnTo>
                  <a:lnTo>
                    <a:pt x="1524" y="87629"/>
                  </a:lnTo>
                  <a:lnTo>
                    <a:pt x="3047" y="86105"/>
                  </a:lnTo>
                  <a:lnTo>
                    <a:pt x="1524" y="84581"/>
                  </a:lnTo>
                  <a:close/>
                </a:path>
                <a:path w="3175" h="264160">
                  <a:moveTo>
                    <a:pt x="1524" y="90677"/>
                  </a:moveTo>
                  <a:lnTo>
                    <a:pt x="0" y="92201"/>
                  </a:lnTo>
                  <a:lnTo>
                    <a:pt x="1524" y="93725"/>
                  </a:lnTo>
                  <a:lnTo>
                    <a:pt x="3047" y="92201"/>
                  </a:lnTo>
                  <a:lnTo>
                    <a:pt x="1524" y="90677"/>
                  </a:lnTo>
                  <a:close/>
                </a:path>
                <a:path w="3175" h="264160">
                  <a:moveTo>
                    <a:pt x="1524" y="96774"/>
                  </a:moveTo>
                  <a:lnTo>
                    <a:pt x="0" y="98298"/>
                  </a:lnTo>
                  <a:lnTo>
                    <a:pt x="1524" y="99821"/>
                  </a:lnTo>
                  <a:lnTo>
                    <a:pt x="3047" y="98298"/>
                  </a:lnTo>
                  <a:lnTo>
                    <a:pt x="1524" y="96774"/>
                  </a:lnTo>
                  <a:close/>
                </a:path>
                <a:path w="3175" h="264160">
                  <a:moveTo>
                    <a:pt x="1524" y="102869"/>
                  </a:moveTo>
                  <a:lnTo>
                    <a:pt x="0" y="104393"/>
                  </a:lnTo>
                  <a:lnTo>
                    <a:pt x="1524" y="105917"/>
                  </a:lnTo>
                  <a:lnTo>
                    <a:pt x="3047" y="104393"/>
                  </a:lnTo>
                  <a:lnTo>
                    <a:pt x="1524" y="102869"/>
                  </a:lnTo>
                  <a:close/>
                </a:path>
                <a:path w="3175" h="264160">
                  <a:moveTo>
                    <a:pt x="1524" y="108965"/>
                  </a:moveTo>
                  <a:lnTo>
                    <a:pt x="0" y="110489"/>
                  </a:lnTo>
                  <a:lnTo>
                    <a:pt x="1524" y="112013"/>
                  </a:lnTo>
                  <a:lnTo>
                    <a:pt x="3047" y="110489"/>
                  </a:lnTo>
                  <a:lnTo>
                    <a:pt x="1524" y="108965"/>
                  </a:lnTo>
                  <a:close/>
                </a:path>
                <a:path w="3175" h="264160">
                  <a:moveTo>
                    <a:pt x="1524" y="115062"/>
                  </a:moveTo>
                  <a:lnTo>
                    <a:pt x="0" y="116586"/>
                  </a:lnTo>
                  <a:lnTo>
                    <a:pt x="1524" y="118109"/>
                  </a:lnTo>
                  <a:lnTo>
                    <a:pt x="3047" y="116586"/>
                  </a:lnTo>
                  <a:lnTo>
                    <a:pt x="1524" y="115062"/>
                  </a:lnTo>
                  <a:close/>
                </a:path>
                <a:path w="3175" h="264160">
                  <a:moveTo>
                    <a:pt x="1524" y="121157"/>
                  </a:moveTo>
                  <a:lnTo>
                    <a:pt x="0" y="122681"/>
                  </a:lnTo>
                  <a:lnTo>
                    <a:pt x="1524" y="124205"/>
                  </a:lnTo>
                  <a:lnTo>
                    <a:pt x="3047" y="122681"/>
                  </a:lnTo>
                  <a:lnTo>
                    <a:pt x="1524" y="121157"/>
                  </a:lnTo>
                  <a:close/>
                </a:path>
                <a:path w="3175" h="264160">
                  <a:moveTo>
                    <a:pt x="1524" y="127253"/>
                  </a:moveTo>
                  <a:lnTo>
                    <a:pt x="0" y="128777"/>
                  </a:lnTo>
                  <a:lnTo>
                    <a:pt x="1524" y="130301"/>
                  </a:lnTo>
                  <a:lnTo>
                    <a:pt x="3047" y="128777"/>
                  </a:lnTo>
                  <a:lnTo>
                    <a:pt x="1524" y="127253"/>
                  </a:lnTo>
                  <a:close/>
                </a:path>
                <a:path w="3175" h="264160">
                  <a:moveTo>
                    <a:pt x="1524" y="133350"/>
                  </a:moveTo>
                  <a:lnTo>
                    <a:pt x="0" y="134874"/>
                  </a:lnTo>
                  <a:lnTo>
                    <a:pt x="1524" y="136398"/>
                  </a:lnTo>
                  <a:lnTo>
                    <a:pt x="3047" y="134874"/>
                  </a:lnTo>
                  <a:lnTo>
                    <a:pt x="1524" y="133350"/>
                  </a:lnTo>
                  <a:close/>
                </a:path>
                <a:path w="3175" h="264160">
                  <a:moveTo>
                    <a:pt x="1524" y="139445"/>
                  </a:moveTo>
                  <a:lnTo>
                    <a:pt x="0" y="140969"/>
                  </a:lnTo>
                  <a:lnTo>
                    <a:pt x="1524" y="142493"/>
                  </a:lnTo>
                  <a:lnTo>
                    <a:pt x="3047" y="140969"/>
                  </a:lnTo>
                  <a:lnTo>
                    <a:pt x="1524" y="139445"/>
                  </a:lnTo>
                  <a:close/>
                </a:path>
                <a:path w="3175" h="264160">
                  <a:moveTo>
                    <a:pt x="1524" y="145541"/>
                  </a:moveTo>
                  <a:lnTo>
                    <a:pt x="0" y="147065"/>
                  </a:lnTo>
                  <a:lnTo>
                    <a:pt x="1524" y="148589"/>
                  </a:lnTo>
                  <a:lnTo>
                    <a:pt x="3047" y="147065"/>
                  </a:lnTo>
                  <a:lnTo>
                    <a:pt x="1524" y="145541"/>
                  </a:lnTo>
                  <a:close/>
                </a:path>
                <a:path w="3175" h="264160">
                  <a:moveTo>
                    <a:pt x="1524" y="151637"/>
                  </a:moveTo>
                  <a:lnTo>
                    <a:pt x="0" y="153162"/>
                  </a:lnTo>
                  <a:lnTo>
                    <a:pt x="1524" y="154686"/>
                  </a:lnTo>
                  <a:lnTo>
                    <a:pt x="3047" y="153162"/>
                  </a:lnTo>
                  <a:lnTo>
                    <a:pt x="1524" y="151637"/>
                  </a:lnTo>
                  <a:close/>
                </a:path>
                <a:path w="3175" h="264160">
                  <a:moveTo>
                    <a:pt x="1524" y="157733"/>
                  </a:moveTo>
                  <a:lnTo>
                    <a:pt x="0" y="159257"/>
                  </a:lnTo>
                  <a:lnTo>
                    <a:pt x="1524" y="160781"/>
                  </a:lnTo>
                  <a:lnTo>
                    <a:pt x="3047" y="159257"/>
                  </a:lnTo>
                  <a:lnTo>
                    <a:pt x="1524" y="157733"/>
                  </a:lnTo>
                  <a:close/>
                </a:path>
                <a:path w="3175" h="264160">
                  <a:moveTo>
                    <a:pt x="1524" y="163829"/>
                  </a:moveTo>
                  <a:lnTo>
                    <a:pt x="0" y="165353"/>
                  </a:lnTo>
                  <a:lnTo>
                    <a:pt x="1524" y="166877"/>
                  </a:lnTo>
                  <a:lnTo>
                    <a:pt x="3047" y="165353"/>
                  </a:lnTo>
                  <a:lnTo>
                    <a:pt x="1524" y="163829"/>
                  </a:lnTo>
                  <a:close/>
                </a:path>
                <a:path w="3175" h="264160">
                  <a:moveTo>
                    <a:pt x="1524" y="169925"/>
                  </a:moveTo>
                  <a:lnTo>
                    <a:pt x="0" y="171450"/>
                  </a:lnTo>
                  <a:lnTo>
                    <a:pt x="1524" y="172974"/>
                  </a:lnTo>
                  <a:lnTo>
                    <a:pt x="3047" y="171450"/>
                  </a:lnTo>
                  <a:lnTo>
                    <a:pt x="1524" y="169925"/>
                  </a:lnTo>
                  <a:close/>
                </a:path>
                <a:path w="3175" h="264160">
                  <a:moveTo>
                    <a:pt x="1524" y="176021"/>
                  </a:moveTo>
                  <a:lnTo>
                    <a:pt x="0" y="177545"/>
                  </a:lnTo>
                  <a:lnTo>
                    <a:pt x="1524" y="179069"/>
                  </a:lnTo>
                  <a:lnTo>
                    <a:pt x="3047" y="177545"/>
                  </a:lnTo>
                  <a:lnTo>
                    <a:pt x="1524" y="176021"/>
                  </a:lnTo>
                  <a:close/>
                </a:path>
                <a:path w="3175" h="264160">
                  <a:moveTo>
                    <a:pt x="1524" y="182117"/>
                  </a:moveTo>
                  <a:lnTo>
                    <a:pt x="0" y="183641"/>
                  </a:lnTo>
                  <a:lnTo>
                    <a:pt x="1524" y="185165"/>
                  </a:lnTo>
                  <a:lnTo>
                    <a:pt x="3047" y="183641"/>
                  </a:lnTo>
                  <a:lnTo>
                    <a:pt x="1524" y="182117"/>
                  </a:lnTo>
                  <a:close/>
                </a:path>
                <a:path w="3175" h="264160">
                  <a:moveTo>
                    <a:pt x="1524" y="188213"/>
                  </a:moveTo>
                  <a:lnTo>
                    <a:pt x="0" y="189737"/>
                  </a:lnTo>
                  <a:lnTo>
                    <a:pt x="1524" y="191262"/>
                  </a:lnTo>
                  <a:lnTo>
                    <a:pt x="3047" y="189737"/>
                  </a:lnTo>
                  <a:lnTo>
                    <a:pt x="1524" y="188213"/>
                  </a:lnTo>
                  <a:close/>
                </a:path>
                <a:path w="3175" h="264160">
                  <a:moveTo>
                    <a:pt x="1524" y="194309"/>
                  </a:moveTo>
                  <a:lnTo>
                    <a:pt x="0" y="195833"/>
                  </a:lnTo>
                  <a:lnTo>
                    <a:pt x="1524" y="197357"/>
                  </a:lnTo>
                  <a:lnTo>
                    <a:pt x="3047" y="195833"/>
                  </a:lnTo>
                  <a:lnTo>
                    <a:pt x="1524" y="194309"/>
                  </a:lnTo>
                  <a:close/>
                </a:path>
                <a:path w="3175" h="264160">
                  <a:moveTo>
                    <a:pt x="1524" y="200405"/>
                  </a:moveTo>
                  <a:lnTo>
                    <a:pt x="0" y="201929"/>
                  </a:lnTo>
                  <a:lnTo>
                    <a:pt x="1524" y="203453"/>
                  </a:lnTo>
                  <a:lnTo>
                    <a:pt x="3047" y="201929"/>
                  </a:lnTo>
                  <a:lnTo>
                    <a:pt x="1524" y="200405"/>
                  </a:lnTo>
                  <a:close/>
                </a:path>
                <a:path w="3175" h="264160">
                  <a:moveTo>
                    <a:pt x="1524" y="206501"/>
                  </a:moveTo>
                  <a:lnTo>
                    <a:pt x="0" y="208025"/>
                  </a:lnTo>
                  <a:lnTo>
                    <a:pt x="1524" y="209550"/>
                  </a:lnTo>
                  <a:lnTo>
                    <a:pt x="3047" y="208025"/>
                  </a:lnTo>
                  <a:lnTo>
                    <a:pt x="1524" y="206501"/>
                  </a:lnTo>
                  <a:close/>
                </a:path>
                <a:path w="3175" h="264160">
                  <a:moveTo>
                    <a:pt x="1524" y="212598"/>
                  </a:moveTo>
                  <a:lnTo>
                    <a:pt x="0" y="214121"/>
                  </a:lnTo>
                  <a:lnTo>
                    <a:pt x="1524" y="215645"/>
                  </a:lnTo>
                  <a:lnTo>
                    <a:pt x="3047" y="214121"/>
                  </a:lnTo>
                  <a:lnTo>
                    <a:pt x="1524" y="212598"/>
                  </a:lnTo>
                  <a:close/>
                </a:path>
                <a:path w="3175" h="264160">
                  <a:moveTo>
                    <a:pt x="1524" y="218693"/>
                  </a:moveTo>
                  <a:lnTo>
                    <a:pt x="0" y="220217"/>
                  </a:lnTo>
                  <a:lnTo>
                    <a:pt x="1524" y="221741"/>
                  </a:lnTo>
                  <a:lnTo>
                    <a:pt x="3047" y="220217"/>
                  </a:lnTo>
                  <a:lnTo>
                    <a:pt x="1524" y="218693"/>
                  </a:lnTo>
                  <a:close/>
                </a:path>
                <a:path w="3175" h="264160">
                  <a:moveTo>
                    <a:pt x="1524" y="224027"/>
                  </a:moveTo>
                  <a:lnTo>
                    <a:pt x="0" y="225551"/>
                  </a:lnTo>
                  <a:lnTo>
                    <a:pt x="1524" y="227075"/>
                  </a:lnTo>
                  <a:lnTo>
                    <a:pt x="3047" y="225551"/>
                  </a:lnTo>
                  <a:lnTo>
                    <a:pt x="1524" y="224027"/>
                  </a:lnTo>
                  <a:close/>
                </a:path>
                <a:path w="3175" h="264160">
                  <a:moveTo>
                    <a:pt x="1524" y="230124"/>
                  </a:moveTo>
                  <a:lnTo>
                    <a:pt x="0" y="231648"/>
                  </a:lnTo>
                  <a:lnTo>
                    <a:pt x="1524" y="233171"/>
                  </a:lnTo>
                  <a:lnTo>
                    <a:pt x="3047" y="231648"/>
                  </a:lnTo>
                  <a:lnTo>
                    <a:pt x="1524" y="230124"/>
                  </a:lnTo>
                  <a:close/>
                </a:path>
                <a:path w="3175" h="264160">
                  <a:moveTo>
                    <a:pt x="1524" y="236219"/>
                  </a:moveTo>
                  <a:lnTo>
                    <a:pt x="0" y="237743"/>
                  </a:lnTo>
                  <a:lnTo>
                    <a:pt x="1524" y="239267"/>
                  </a:lnTo>
                  <a:lnTo>
                    <a:pt x="3047" y="237743"/>
                  </a:lnTo>
                  <a:lnTo>
                    <a:pt x="1524" y="236219"/>
                  </a:lnTo>
                  <a:close/>
                </a:path>
                <a:path w="3175" h="264160">
                  <a:moveTo>
                    <a:pt x="1524" y="242315"/>
                  </a:moveTo>
                  <a:lnTo>
                    <a:pt x="0" y="243839"/>
                  </a:lnTo>
                  <a:lnTo>
                    <a:pt x="1524" y="245363"/>
                  </a:lnTo>
                  <a:lnTo>
                    <a:pt x="3047" y="243839"/>
                  </a:lnTo>
                  <a:lnTo>
                    <a:pt x="1524" y="242315"/>
                  </a:lnTo>
                  <a:close/>
                </a:path>
                <a:path w="3175" h="264160">
                  <a:moveTo>
                    <a:pt x="1524" y="248412"/>
                  </a:moveTo>
                  <a:lnTo>
                    <a:pt x="0" y="249936"/>
                  </a:lnTo>
                  <a:lnTo>
                    <a:pt x="1524" y="251459"/>
                  </a:lnTo>
                  <a:lnTo>
                    <a:pt x="3047" y="249936"/>
                  </a:lnTo>
                  <a:lnTo>
                    <a:pt x="1524" y="248412"/>
                  </a:lnTo>
                  <a:close/>
                </a:path>
                <a:path w="3175" h="264160">
                  <a:moveTo>
                    <a:pt x="1524" y="254507"/>
                  </a:moveTo>
                  <a:lnTo>
                    <a:pt x="0" y="256031"/>
                  </a:lnTo>
                  <a:lnTo>
                    <a:pt x="1524" y="257555"/>
                  </a:lnTo>
                  <a:lnTo>
                    <a:pt x="3047" y="256031"/>
                  </a:lnTo>
                  <a:lnTo>
                    <a:pt x="1524" y="254507"/>
                  </a:lnTo>
                  <a:close/>
                </a:path>
                <a:path w="3175" h="264160">
                  <a:moveTo>
                    <a:pt x="1524" y="260603"/>
                  </a:moveTo>
                  <a:lnTo>
                    <a:pt x="0" y="262127"/>
                  </a:lnTo>
                  <a:lnTo>
                    <a:pt x="1524" y="263651"/>
                  </a:lnTo>
                  <a:lnTo>
                    <a:pt x="3047" y="262127"/>
                  </a:lnTo>
                  <a:lnTo>
                    <a:pt x="1524" y="260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86239" y="5871209"/>
              <a:ext cx="23495" cy="194310"/>
            </a:xfrm>
            <a:custGeom>
              <a:avLst/>
              <a:gdLst/>
              <a:ahLst/>
              <a:cxnLst/>
              <a:rect l="l" t="t" r="r" b="b"/>
              <a:pathLst>
                <a:path w="23495" h="194310">
                  <a:moveTo>
                    <a:pt x="23114" y="153924"/>
                  </a:moveTo>
                  <a:lnTo>
                    <a:pt x="14744" y="153924"/>
                  </a:lnTo>
                  <a:lnTo>
                    <a:pt x="14744" y="0"/>
                  </a:lnTo>
                  <a:lnTo>
                    <a:pt x="8648" y="0"/>
                  </a:lnTo>
                  <a:lnTo>
                    <a:pt x="8648" y="153670"/>
                  </a:lnTo>
                  <a:lnTo>
                    <a:pt x="0" y="153670"/>
                  </a:lnTo>
                  <a:lnTo>
                    <a:pt x="0" y="157480"/>
                  </a:lnTo>
                  <a:lnTo>
                    <a:pt x="6134" y="157480"/>
                  </a:lnTo>
                  <a:lnTo>
                    <a:pt x="6134" y="194310"/>
                  </a:lnTo>
                  <a:lnTo>
                    <a:pt x="16903" y="194310"/>
                  </a:lnTo>
                  <a:lnTo>
                    <a:pt x="16903" y="157734"/>
                  </a:lnTo>
                  <a:lnTo>
                    <a:pt x="22047" y="157734"/>
                  </a:lnTo>
                  <a:lnTo>
                    <a:pt x="23114" y="1539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752" y="6065519"/>
              <a:ext cx="1847214" cy="24765"/>
            </a:xfrm>
            <a:custGeom>
              <a:avLst/>
              <a:gdLst/>
              <a:ahLst/>
              <a:cxnLst/>
              <a:rect l="l" t="t" r="r" b="b"/>
              <a:pathLst>
                <a:path w="1847214" h="24764">
                  <a:moveTo>
                    <a:pt x="304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3048" y="24384"/>
                  </a:lnTo>
                  <a:lnTo>
                    <a:pt x="3048" y="0"/>
                  </a:lnTo>
                  <a:close/>
                </a:path>
                <a:path w="1847214" h="24764">
                  <a:moveTo>
                    <a:pt x="100571" y="0"/>
                  </a:moveTo>
                  <a:lnTo>
                    <a:pt x="97536" y="0"/>
                  </a:lnTo>
                  <a:lnTo>
                    <a:pt x="97536" y="24384"/>
                  </a:lnTo>
                  <a:lnTo>
                    <a:pt x="100571" y="24384"/>
                  </a:lnTo>
                  <a:lnTo>
                    <a:pt x="100571" y="0"/>
                  </a:lnTo>
                  <a:close/>
                </a:path>
                <a:path w="1847214" h="24764">
                  <a:moveTo>
                    <a:pt x="197358" y="0"/>
                  </a:moveTo>
                  <a:lnTo>
                    <a:pt x="194310" y="0"/>
                  </a:lnTo>
                  <a:lnTo>
                    <a:pt x="194310" y="24384"/>
                  </a:lnTo>
                  <a:lnTo>
                    <a:pt x="197358" y="24384"/>
                  </a:lnTo>
                  <a:lnTo>
                    <a:pt x="197358" y="0"/>
                  </a:lnTo>
                  <a:close/>
                </a:path>
                <a:path w="1847214" h="24764">
                  <a:moveTo>
                    <a:pt x="294132" y="0"/>
                  </a:moveTo>
                  <a:lnTo>
                    <a:pt x="291084" y="0"/>
                  </a:lnTo>
                  <a:lnTo>
                    <a:pt x="291084" y="24384"/>
                  </a:lnTo>
                  <a:lnTo>
                    <a:pt x="294132" y="24384"/>
                  </a:lnTo>
                  <a:lnTo>
                    <a:pt x="294132" y="0"/>
                  </a:lnTo>
                  <a:close/>
                </a:path>
                <a:path w="1847214" h="24764">
                  <a:moveTo>
                    <a:pt x="391668" y="0"/>
                  </a:moveTo>
                  <a:lnTo>
                    <a:pt x="388620" y="0"/>
                  </a:lnTo>
                  <a:lnTo>
                    <a:pt x="388620" y="24384"/>
                  </a:lnTo>
                  <a:lnTo>
                    <a:pt x="391668" y="24384"/>
                  </a:lnTo>
                  <a:lnTo>
                    <a:pt x="391668" y="0"/>
                  </a:lnTo>
                  <a:close/>
                </a:path>
                <a:path w="1847214" h="24764">
                  <a:moveTo>
                    <a:pt x="488442" y="0"/>
                  </a:moveTo>
                  <a:lnTo>
                    <a:pt x="485394" y="0"/>
                  </a:lnTo>
                  <a:lnTo>
                    <a:pt x="485394" y="24384"/>
                  </a:lnTo>
                  <a:lnTo>
                    <a:pt x="488442" y="24384"/>
                  </a:lnTo>
                  <a:lnTo>
                    <a:pt x="488442" y="0"/>
                  </a:lnTo>
                  <a:close/>
                </a:path>
                <a:path w="1847214" h="24764">
                  <a:moveTo>
                    <a:pt x="585203" y="0"/>
                  </a:moveTo>
                  <a:lnTo>
                    <a:pt x="582168" y="0"/>
                  </a:lnTo>
                  <a:lnTo>
                    <a:pt x="582168" y="24384"/>
                  </a:lnTo>
                  <a:lnTo>
                    <a:pt x="585203" y="24384"/>
                  </a:lnTo>
                  <a:lnTo>
                    <a:pt x="585203" y="0"/>
                  </a:lnTo>
                  <a:close/>
                </a:path>
                <a:path w="1847214" h="24764">
                  <a:moveTo>
                    <a:pt x="682752" y="0"/>
                  </a:moveTo>
                  <a:lnTo>
                    <a:pt x="679704" y="0"/>
                  </a:lnTo>
                  <a:lnTo>
                    <a:pt x="679704" y="24384"/>
                  </a:lnTo>
                  <a:lnTo>
                    <a:pt x="682752" y="24384"/>
                  </a:lnTo>
                  <a:lnTo>
                    <a:pt x="682752" y="0"/>
                  </a:lnTo>
                  <a:close/>
                </a:path>
                <a:path w="1847214" h="24764">
                  <a:moveTo>
                    <a:pt x="779526" y="0"/>
                  </a:moveTo>
                  <a:lnTo>
                    <a:pt x="776478" y="0"/>
                  </a:lnTo>
                  <a:lnTo>
                    <a:pt x="776478" y="24384"/>
                  </a:lnTo>
                  <a:lnTo>
                    <a:pt x="779526" y="24384"/>
                  </a:lnTo>
                  <a:lnTo>
                    <a:pt x="779526" y="0"/>
                  </a:lnTo>
                  <a:close/>
                </a:path>
                <a:path w="1847214" h="24764">
                  <a:moveTo>
                    <a:pt x="876287" y="0"/>
                  </a:moveTo>
                  <a:lnTo>
                    <a:pt x="873252" y="0"/>
                  </a:lnTo>
                  <a:lnTo>
                    <a:pt x="873252" y="24384"/>
                  </a:lnTo>
                  <a:lnTo>
                    <a:pt x="876287" y="24384"/>
                  </a:lnTo>
                  <a:lnTo>
                    <a:pt x="876287" y="0"/>
                  </a:lnTo>
                  <a:close/>
                </a:path>
                <a:path w="1847214" h="24764">
                  <a:moveTo>
                    <a:pt x="973836" y="0"/>
                  </a:moveTo>
                  <a:lnTo>
                    <a:pt x="970788" y="0"/>
                  </a:lnTo>
                  <a:lnTo>
                    <a:pt x="970788" y="24384"/>
                  </a:lnTo>
                  <a:lnTo>
                    <a:pt x="973836" y="24384"/>
                  </a:lnTo>
                  <a:lnTo>
                    <a:pt x="973836" y="0"/>
                  </a:lnTo>
                  <a:close/>
                </a:path>
                <a:path w="1847214" h="24764">
                  <a:moveTo>
                    <a:pt x="1070597" y="0"/>
                  </a:moveTo>
                  <a:lnTo>
                    <a:pt x="1067562" y="0"/>
                  </a:lnTo>
                  <a:lnTo>
                    <a:pt x="1067562" y="24384"/>
                  </a:lnTo>
                  <a:lnTo>
                    <a:pt x="1070597" y="24384"/>
                  </a:lnTo>
                  <a:lnTo>
                    <a:pt x="1070597" y="0"/>
                  </a:lnTo>
                  <a:close/>
                </a:path>
                <a:path w="1847214" h="24764">
                  <a:moveTo>
                    <a:pt x="1168146" y="0"/>
                  </a:moveTo>
                  <a:lnTo>
                    <a:pt x="1165098" y="0"/>
                  </a:lnTo>
                  <a:lnTo>
                    <a:pt x="1165098" y="24384"/>
                  </a:lnTo>
                  <a:lnTo>
                    <a:pt x="1168146" y="24384"/>
                  </a:lnTo>
                  <a:lnTo>
                    <a:pt x="1168146" y="0"/>
                  </a:lnTo>
                  <a:close/>
                </a:path>
                <a:path w="1847214" h="24764">
                  <a:moveTo>
                    <a:pt x="1264907" y="0"/>
                  </a:moveTo>
                  <a:lnTo>
                    <a:pt x="1261872" y="0"/>
                  </a:lnTo>
                  <a:lnTo>
                    <a:pt x="1261872" y="24384"/>
                  </a:lnTo>
                  <a:lnTo>
                    <a:pt x="1264907" y="24384"/>
                  </a:lnTo>
                  <a:lnTo>
                    <a:pt x="1264907" y="0"/>
                  </a:lnTo>
                  <a:close/>
                </a:path>
                <a:path w="1847214" h="24764">
                  <a:moveTo>
                    <a:pt x="1361681" y="0"/>
                  </a:moveTo>
                  <a:lnTo>
                    <a:pt x="1358646" y="0"/>
                  </a:lnTo>
                  <a:lnTo>
                    <a:pt x="1358646" y="24384"/>
                  </a:lnTo>
                  <a:lnTo>
                    <a:pt x="1361681" y="24384"/>
                  </a:lnTo>
                  <a:lnTo>
                    <a:pt x="1361681" y="0"/>
                  </a:lnTo>
                  <a:close/>
                </a:path>
                <a:path w="1847214" h="24764">
                  <a:moveTo>
                    <a:pt x="1459230" y="0"/>
                  </a:moveTo>
                  <a:lnTo>
                    <a:pt x="1456182" y="0"/>
                  </a:lnTo>
                  <a:lnTo>
                    <a:pt x="1456182" y="24384"/>
                  </a:lnTo>
                  <a:lnTo>
                    <a:pt x="1459230" y="24384"/>
                  </a:lnTo>
                  <a:lnTo>
                    <a:pt x="1459230" y="0"/>
                  </a:lnTo>
                  <a:close/>
                </a:path>
                <a:path w="1847214" h="24764">
                  <a:moveTo>
                    <a:pt x="1556004" y="0"/>
                  </a:moveTo>
                  <a:lnTo>
                    <a:pt x="1552956" y="0"/>
                  </a:lnTo>
                  <a:lnTo>
                    <a:pt x="1552956" y="24384"/>
                  </a:lnTo>
                  <a:lnTo>
                    <a:pt x="1556004" y="24384"/>
                  </a:lnTo>
                  <a:lnTo>
                    <a:pt x="1556004" y="0"/>
                  </a:lnTo>
                  <a:close/>
                </a:path>
                <a:path w="1847214" h="24764">
                  <a:moveTo>
                    <a:pt x="1652778" y="0"/>
                  </a:moveTo>
                  <a:lnTo>
                    <a:pt x="1649730" y="0"/>
                  </a:lnTo>
                  <a:lnTo>
                    <a:pt x="1649730" y="24384"/>
                  </a:lnTo>
                  <a:lnTo>
                    <a:pt x="1652778" y="24384"/>
                  </a:lnTo>
                  <a:lnTo>
                    <a:pt x="1652778" y="0"/>
                  </a:lnTo>
                  <a:close/>
                </a:path>
                <a:path w="1847214" h="24764">
                  <a:moveTo>
                    <a:pt x="1750301" y="0"/>
                  </a:moveTo>
                  <a:lnTo>
                    <a:pt x="1747266" y="0"/>
                  </a:lnTo>
                  <a:lnTo>
                    <a:pt x="1747266" y="24384"/>
                  </a:lnTo>
                  <a:lnTo>
                    <a:pt x="1750301" y="24384"/>
                  </a:lnTo>
                  <a:lnTo>
                    <a:pt x="1750301" y="0"/>
                  </a:lnTo>
                  <a:close/>
                </a:path>
                <a:path w="1847214" h="24764">
                  <a:moveTo>
                    <a:pt x="1847075" y="0"/>
                  </a:moveTo>
                  <a:lnTo>
                    <a:pt x="1844040" y="0"/>
                  </a:lnTo>
                  <a:lnTo>
                    <a:pt x="1844040" y="24384"/>
                  </a:lnTo>
                  <a:lnTo>
                    <a:pt x="1847075" y="24384"/>
                  </a:lnTo>
                  <a:lnTo>
                    <a:pt x="1847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62811" y="599312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61287" y="599160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00330" h="75564">
                  <a:moveTo>
                    <a:pt x="96774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96774" y="73914"/>
                  </a:lnTo>
                  <a:lnTo>
                    <a:pt x="96774" y="72390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4"/>
                  </a:lnTo>
                  <a:lnTo>
                    <a:pt x="98298" y="72390"/>
                  </a:lnTo>
                  <a:lnTo>
                    <a:pt x="99822" y="72390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90"/>
                  </a:moveTo>
                  <a:lnTo>
                    <a:pt x="98298" y="72390"/>
                  </a:lnTo>
                  <a:lnTo>
                    <a:pt x="96774" y="73914"/>
                  </a:lnTo>
                  <a:lnTo>
                    <a:pt x="99822" y="73914"/>
                  </a:lnTo>
                  <a:lnTo>
                    <a:pt x="99822" y="72390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59585" y="5725667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5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58061" y="5724143"/>
              <a:ext cx="100330" cy="76200"/>
            </a:xfrm>
            <a:custGeom>
              <a:avLst/>
              <a:gdLst/>
              <a:ahLst/>
              <a:cxnLst/>
              <a:rect l="l" t="t" r="r" b="b"/>
              <a:pathLst>
                <a:path w="100330" h="76200">
                  <a:moveTo>
                    <a:pt x="9982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9822" y="76200"/>
                  </a:lnTo>
                  <a:lnTo>
                    <a:pt x="99822" y="74675"/>
                  </a:lnTo>
                  <a:lnTo>
                    <a:pt x="3047" y="74675"/>
                  </a:lnTo>
                  <a:lnTo>
                    <a:pt x="1524" y="73151"/>
                  </a:lnTo>
                  <a:lnTo>
                    <a:pt x="3047" y="73151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99822" y="1523"/>
                  </a:lnTo>
                  <a:lnTo>
                    <a:pt x="99822" y="0"/>
                  </a:lnTo>
                  <a:close/>
                </a:path>
                <a:path w="100330" h="76200">
                  <a:moveTo>
                    <a:pt x="3047" y="73151"/>
                  </a:moveTo>
                  <a:lnTo>
                    <a:pt x="1524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100330" h="76200">
                  <a:moveTo>
                    <a:pt x="96774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96774" y="74675"/>
                  </a:lnTo>
                  <a:lnTo>
                    <a:pt x="96774" y="73151"/>
                  </a:lnTo>
                  <a:close/>
                </a:path>
                <a:path w="100330" h="76200">
                  <a:moveTo>
                    <a:pt x="96774" y="1523"/>
                  </a:moveTo>
                  <a:lnTo>
                    <a:pt x="96774" y="74675"/>
                  </a:lnTo>
                  <a:lnTo>
                    <a:pt x="98297" y="73151"/>
                  </a:lnTo>
                  <a:lnTo>
                    <a:pt x="99822" y="73151"/>
                  </a:lnTo>
                  <a:lnTo>
                    <a:pt x="99822" y="3047"/>
                  </a:lnTo>
                  <a:lnTo>
                    <a:pt x="98297" y="3047"/>
                  </a:lnTo>
                  <a:lnTo>
                    <a:pt x="96774" y="1523"/>
                  </a:lnTo>
                  <a:close/>
                </a:path>
                <a:path w="100330" h="76200">
                  <a:moveTo>
                    <a:pt x="99822" y="73151"/>
                  </a:moveTo>
                  <a:lnTo>
                    <a:pt x="98297" y="73151"/>
                  </a:lnTo>
                  <a:lnTo>
                    <a:pt x="96774" y="74675"/>
                  </a:lnTo>
                  <a:lnTo>
                    <a:pt x="99822" y="74675"/>
                  </a:lnTo>
                  <a:lnTo>
                    <a:pt x="99822" y="73151"/>
                  </a:lnTo>
                  <a:close/>
                </a:path>
                <a:path w="100330" h="76200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100330" h="76200">
                  <a:moveTo>
                    <a:pt x="96774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96774" y="3047"/>
                  </a:lnTo>
                  <a:lnTo>
                    <a:pt x="96774" y="1523"/>
                  </a:lnTo>
                  <a:close/>
                </a:path>
                <a:path w="100330" h="76200">
                  <a:moveTo>
                    <a:pt x="99822" y="1523"/>
                  </a:moveTo>
                  <a:lnTo>
                    <a:pt x="96774" y="1523"/>
                  </a:lnTo>
                  <a:lnTo>
                    <a:pt x="98297" y="3047"/>
                  </a:lnTo>
                  <a:lnTo>
                    <a:pt x="99822" y="3047"/>
                  </a:lnTo>
                  <a:lnTo>
                    <a:pt x="9982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7565" y="5604509"/>
              <a:ext cx="110022" cy="19583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354836" y="5797295"/>
              <a:ext cx="1945005" cy="292735"/>
            </a:xfrm>
            <a:custGeom>
              <a:avLst/>
              <a:gdLst/>
              <a:ahLst/>
              <a:cxnLst/>
              <a:rect l="l" t="t" r="r" b="b"/>
              <a:pathLst>
                <a:path w="1945004" h="292735">
                  <a:moveTo>
                    <a:pt x="3048" y="262128"/>
                  </a:moveTo>
                  <a:lnTo>
                    <a:pt x="1524" y="260604"/>
                  </a:lnTo>
                  <a:lnTo>
                    <a:pt x="0" y="262128"/>
                  </a:lnTo>
                  <a:lnTo>
                    <a:pt x="1524" y="263652"/>
                  </a:lnTo>
                  <a:lnTo>
                    <a:pt x="3048" y="262128"/>
                  </a:lnTo>
                  <a:close/>
                </a:path>
                <a:path w="1945004" h="292735">
                  <a:moveTo>
                    <a:pt x="3048" y="256032"/>
                  </a:moveTo>
                  <a:lnTo>
                    <a:pt x="1524" y="254508"/>
                  </a:lnTo>
                  <a:lnTo>
                    <a:pt x="0" y="256032"/>
                  </a:lnTo>
                  <a:lnTo>
                    <a:pt x="1524" y="257556"/>
                  </a:lnTo>
                  <a:lnTo>
                    <a:pt x="3048" y="256032"/>
                  </a:lnTo>
                  <a:close/>
                </a:path>
                <a:path w="1945004" h="292735">
                  <a:moveTo>
                    <a:pt x="3048" y="249936"/>
                  </a:moveTo>
                  <a:lnTo>
                    <a:pt x="1524" y="248412"/>
                  </a:lnTo>
                  <a:lnTo>
                    <a:pt x="0" y="249936"/>
                  </a:lnTo>
                  <a:lnTo>
                    <a:pt x="1524" y="251460"/>
                  </a:lnTo>
                  <a:lnTo>
                    <a:pt x="3048" y="249936"/>
                  </a:lnTo>
                  <a:close/>
                </a:path>
                <a:path w="1945004" h="292735">
                  <a:moveTo>
                    <a:pt x="3048" y="243840"/>
                  </a:moveTo>
                  <a:lnTo>
                    <a:pt x="1524" y="242316"/>
                  </a:lnTo>
                  <a:lnTo>
                    <a:pt x="0" y="243840"/>
                  </a:lnTo>
                  <a:lnTo>
                    <a:pt x="1524" y="245364"/>
                  </a:lnTo>
                  <a:lnTo>
                    <a:pt x="3048" y="243840"/>
                  </a:lnTo>
                  <a:close/>
                </a:path>
                <a:path w="1945004" h="292735">
                  <a:moveTo>
                    <a:pt x="3048" y="237744"/>
                  </a:moveTo>
                  <a:lnTo>
                    <a:pt x="1524" y="236220"/>
                  </a:lnTo>
                  <a:lnTo>
                    <a:pt x="0" y="237744"/>
                  </a:lnTo>
                  <a:lnTo>
                    <a:pt x="1524" y="239268"/>
                  </a:lnTo>
                  <a:lnTo>
                    <a:pt x="3048" y="237744"/>
                  </a:lnTo>
                  <a:close/>
                </a:path>
                <a:path w="1945004" h="292735">
                  <a:moveTo>
                    <a:pt x="3048" y="231648"/>
                  </a:moveTo>
                  <a:lnTo>
                    <a:pt x="1524" y="230124"/>
                  </a:lnTo>
                  <a:lnTo>
                    <a:pt x="0" y="231648"/>
                  </a:lnTo>
                  <a:lnTo>
                    <a:pt x="1524" y="233172"/>
                  </a:lnTo>
                  <a:lnTo>
                    <a:pt x="3048" y="231648"/>
                  </a:lnTo>
                  <a:close/>
                </a:path>
                <a:path w="1945004" h="292735">
                  <a:moveTo>
                    <a:pt x="3048" y="225552"/>
                  </a:moveTo>
                  <a:lnTo>
                    <a:pt x="1524" y="224028"/>
                  </a:lnTo>
                  <a:lnTo>
                    <a:pt x="0" y="225552"/>
                  </a:lnTo>
                  <a:lnTo>
                    <a:pt x="1524" y="227076"/>
                  </a:lnTo>
                  <a:lnTo>
                    <a:pt x="3048" y="225552"/>
                  </a:lnTo>
                  <a:close/>
                </a:path>
                <a:path w="1945004" h="29273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1945004" h="29273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1945004" h="29273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1945004" h="29273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1945004" h="29273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1945004" h="29273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945004" h="29273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945004" h="29273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945004" h="29273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945004" h="29273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945004" h="29273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945004" h="29273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945004" h="29273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945004" h="29273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1945004" h="29273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1945004" h="29273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1945004" h="29273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1945004" h="29273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1945004" h="29273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1945004" h="292735">
                  <a:moveTo>
                    <a:pt x="3048" y="104394"/>
                  </a:moveTo>
                  <a:lnTo>
                    <a:pt x="1524" y="102870"/>
                  </a:lnTo>
                  <a:lnTo>
                    <a:pt x="0" y="104394"/>
                  </a:lnTo>
                  <a:lnTo>
                    <a:pt x="1524" y="105918"/>
                  </a:lnTo>
                  <a:lnTo>
                    <a:pt x="3048" y="104394"/>
                  </a:lnTo>
                  <a:close/>
                </a:path>
                <a:path w="1945004" h="292735">
                  <a:moveTo>
                    <a:pt x="3048" y="98298"/>
                  </a:moveTo>
                  <a:lnTo>
                    <a:pt x="1524" y="96774"/>
                  </a:lnTo>
                  <a:lnTo>
                    <a:pt x="0" y="98298"/>
                  </a:lnTo>
                  <a:lnTo>
                    <a:pt x="1524" y="99822"/>
                  </a:lnTo>
                  <a:lnTo>
                    <a:pt x="3048" y="98298"/>
                  </a:lnTo>
                  <a:close/>
                </a:path>
                <a:path w="1945004" h="292735">
                  <a:moveTo>
                    <a:pt x="3048" y="92202"/>
                  </a:moveTo>
                  <a:lnTo>
                    <a:pt x="1524" y="90678"/>
                  </a:lnTo>
                  <a:lnTo>
                    <a:pt x="0" y="92202"/>
                  </a:lnTo>
                  <a:lnTo>
                    <a:pt x="1524" y="93726"/>
                  </a:lnTo>
                  <a:lnTo>
                    <a:pt x="3048" y="92202"/>
                  </a:lnTo>
                  <a:close/>
                </a:path>
                <a:path w="1945004" h="292735">
                  <a:moveTo>
                    <a:pt x="3048" y="86106"/>
                  </a:moveTo>
                  <a:lnTo>
                    <a:pt x="1524" y="84582"/>
                  </a:ln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close/>
                </a:path>
                <a:path w="1945004" h="292735">
                  <a:moveTo>
                    <a:pt x="3048" y="80010"/>
                  </a:moveTo>
                  <a:lnTo>
                    <a:pt x="1524" y="78486"/>
                  </a:ln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close/>
                </a:path>
                <a:path w="1945004" h="292735">
                  <a:moveTo>
                    <a:pt x="3048" y="73914"/>
                  </a:moveTo>
                  <a:lnTo>
                    <a:pt x="1524" y="72390"/>
                  </a:lnTo>
                  <a:lnTo>
                    <a:pt x="0" y="73914"/>
                  </a:lnTo>
                  <a:lnTo>
                    <a:pt x="1524" y="75438"/>
                  </a:lnTo>
                  <a:lnTo>
                    <a:pt x="3048" y="73914"/>
                  </a:lnTo>
                  <a:close/>
                </a:path>
                <a:path w="1945004" h="292735">
                  <a:moveTo>
                    <a:pt x="3048" y="67818"/>
                  </a:moveTo>
                  <a:lnTo>
                    <a:pt x="1524" y="66294"/>
                  </a:lnTo>
                  <a:lnTo>
                    <a:pt x="0" y="67818"/>
                  </a:lnTo>
                  <a:lnTo>
                    <a:pt x="1524" y="69342"/>
                  </a:lnTo>
                  <a:lnTo>
                    <a:pt x="3048" y="67818"/>
                  </a:lnTo>
                  <a:close/>
                </a:path>
                <a:path w="1945004" h="29273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945004" h="29273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945004" h="29273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945004" h="29273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945004" h="29273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945004" h="29273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945004" h="29273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945004" h="29273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945004" h="29273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945004" h="29273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945004" h="29273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945004" h="292735">
                  <a:moveTo>
                    <a:pt x="682752" y="262128"/>
                  </a:moveTo>
                  <a:lnTo>
                    <a:pt x="681228" y="260604"/>
                  </a:lnTo>
                  <a:lnTo>
                    <a:pt x="679704" y="262128"/>
                  </a:lnTo>
                  <a:lnTo>
                    <a:pt x="681228" y="263652"/>
                  </a:lnTo>
                  <a:lnTo>
                    <a:pt x="682752" y="262128"/>
                  </a:lnTo>
                  <a:close/>
                </a:path>
                <a:path w="1945004" h="292735">
                  <a:moveTo>
                    <a:pt x="682752" y="256032"/>
                  </a:moveTo>
                  <a:lnTo>
                    <a:pt x="681228" y="254508"/>
                  </a:lnTo>
                  <a:lnTo>
                    <a:pt x="679704" y="256032"/>
                  </a:lnTo>
                  <a:lnTo>
                    <a:pt x="681228" y="257556"/>
                  </a:lnTo>
                  <a:lnTo>
                    <a:pt x="682752" y="256032"/>
                  </a:lnTo>
                  <a:close/>
                </a:path>
                <a:path w="1945004" h="292735">
                  <a:moveTo>
                    <a:pt x="682752" y="249936"/>
                  </a:moveTo>
                  <a:lnTo>
                    <a:pt x="681228" y="248412"/>
                  </a:lnTo>
                  <a:lnTo>
                    <a:pt x="679704" y="249936"/>
                  </a:lnTo>
                  <a:lnTo>
                    <a:pt x="681228" y="251460"/>
                  </a:lnTo>
                  <a:lnTo>
                    <a:pt x="682752" y="249936"/>
                  </a:lnTo>
                  <a:close/>
                </a:path>
                <a:path w="1945004" h="292735">
                  <a:moveTo>
                    <a:pt x="682752" y="243840"/>
                  </a:moveTo>
                  <a:lnTo>
                    <a:pt x="681228" y="242316"/>
                  </a:lnTo>
                  <a:lnTo>
                    <a:pt x="679704" y="243840"/>
                  </a:lnTo>
                  <a:lnTo>
                    <a:pt x="681228" y="245364"/>
                  </a:lnTo>
                  <a:lnTo>
                    <a:pt x="682752" y="243840"/>
                  </a:lnTo>
                  <a:close/>
                </a:path>
                <a:path w="1945004" h="292735">
                  <a:moveTo>
                    <a:pt x="682752" y="237744"/>
                  </a:moveTo>
                  <a:lnTo>
                    <a:pt x="681228" y="236220"/>
                  </a:lnTo>
                  <a:lnTo>
                    <a:pt x="679704" y="237744"/>
                  </a:lnTo>
                  <a:lnTo>
                    <a:pt x="681228" y="239268"/>
                  </a:lnTo>
                  <a:lnTo>
                    <a:pt x="682752" y="237744"/>
                  </a:lnTo>
                  <a:close/>
                </a:path>
                <a:path w="1945004" h="292735">
                  <a:moveTo>
                    <a:pt x="682752" y="231648"/>
                  </a:moveTo>
                  <a:lnTo>
                    <a:pt x="681228" y="230124"/>
                  </a:lnTo>
                  <a:lnTo>
                    <a:pt x="679704" y="231648"/>
                  </a:lnTo>
                  <a:lnTo>
                    <a:pt x="681228" y="233172"/>
                  </a:lnTo>
                  <a:lnTo>
                    <a:pt x="682752" y="231648"/>
                  </a:lnTo>
                  <a:close/>
                </a:path>
                <a:path w="1945004" h="292735">
                  <a:moveTo>
                    <a:pt x="682752" y="225552"/>
                  </a:moveTo>
                  <a:lnTo>
                    <a:pt x="681228" y="224028"/>
                  </a:lnTo>
                  <a:lnTo>
                    <a:pt x="679704" y="225552"/>
                  </a:lnTo>
                  <a:lnTo>
                    <a:pt x="681228" y="227076"/>
                  </a:lnTo>
                  <a:lnTo>
                    <a:pt x="682752" y="225552"/>
                  </a:lnTo>
                  <a:close/>
                </a:path>
                <a:path w="1945004" h="292735">
                  <a:moveTo>
                    <a:pt x="682752" y="220218"/>
                  </a:moveTo>
                  <a:lnTo>
                    <a:pt x="681228" y="218694"/>
                  </a:lnTo>
                  <a:lnTo>
                    <a:pt x="679704" y="220218"/>
                  </a:lnTo>
                  <a:lnTo>
                    <a:pt x="681228" y="221742"/>
                  </a:lnTo>
                  <a:lnTo>
                    <a:pt x="682752" y="220218"/>
                  </a:lnTo>
                  <a:close/>
                </a:path>
                <a:path w="1945004" h="292735">
                  <a:moveTo>
                    <a:pt x="682752" y="214122"/>
                  </a:moveTo>
                  <a:lnTo>
                    <a:pt x="681228" y="212598"/>
                  </a:lnTo>
                  <a:lnTo>
                    <a:pt x="679704" y="214122"/>
                  </a:lnTo>
                  <a:lnTo>
                    <a:pt x="681228" y="215646"/>
                  </a:lnTo>
                  <a:lnTo>
                    <a:pt x="682752" y="214122"/>
                  </a:lnTo>
                  <a:close/>
                </a:path>
                <a:path w="1945004" h="292735">
                  <a:moveTo>
                    <a:pt x="682752" y="208026"/>
                  </a:moveTo>
                  <a:lnTo>
                    <a:pt x="681228" y="206502"/>
                  </a:lnTo>
                  <a:lnTo>
                    <a:pt x="679704" y="208026"/>
                  </a:lnTo>
                  <a:lnTo>
                    <a:pt x="681228" y="209550"/>
                  </a:lnTo>
                  <a:lnTo>
                    <a:pt x="682752" y="208026"/>
                  </a:lnTo>
                  <a:close/>
                </a:path>
                <a:path w="1945004" h="292735">
                  <a:moveTo>
                    <a:pt x="682752" y="201930"/>
                  </a:moveTo>
                  <a:lnTo>
                    <a:pt x="681228" y="200406"/>
                  </a:lnTo>
                  <a:lnTo>
                    <a:pt x="679704" y="201930"/>
                  </a:lnTo>
                  <a:lnTo>
                    <a:pt x="681228" y="203454"/>
                  </a:lnTo>
                  <a:lnTo>
                    <a:pt x="682752" y="201930"/>
                  </a:lnTo>
                  <a:close/>
                </a:path>
                <a:path w="1945004" h="292735">
                  <a:moveTo>
                    <a:pt x="682752" y="195834"/>
                  </a:moveTo>
                  <a:lnTo>
                    <a:pt x="681228" y="194310"/>
                  </a:lnTo>
                  <a:lnTo>
                    <a:pt x="679704" y="195834"/>
                  </a:lnTo>
                  <a:lnTo>
                    <a:pt x="681228" y="197358"/>
                  </a:lnTo>
                  <a:lnTo>
                    <a:pt x="682752" y="195834"/>
                  </a:lnTo>
                  <a:close/>
                </a:path>
                <a:path w="1945004" h="292735">
                  <a:moveTo>
                    <a:pt x="682752" y="189738"/>
                  </a:moveTo>
                  <a:lnTo>
                    <a:pt x="681228" y="188214"/>
                  </a:lnTo>
                  <a:lnTo>
                    <a:pt x="679704" y="189738"/>
                  </a:lnTo>
                  <a:lnTo>
                    <a:pt x="681228" y="191262"/>
                  </a:lnTo>
                  <a:lnTo>
                    <a:pt x="682752" y="189738"/>
                  </a:lnTo>
                  <a:close/>
                </a:path>
                <a:path w="1945004" h="292735">
                  <a:moveTo>
                    <a:pt x="682752" y="183642"/>
                  </a:moveTo>
                  <a:lnTo>
                    <a:pt x="681228" y="182118"/>
                  </a:lnTo>
                  <a:lnTo>
                    <a:pt x="679704" y="183642"/>
                  </a:lnTo>
                  <a:lnTo>
                    <a:pt x="681228" y="185166"/>
                  </a:lnTo>
                  <a:lnTo>
                    <a:pt x="682752" y="183642"/>
                  </a:lnTo>
                  <a:close/>
                </a:path>
                <a:path w="1945004" h="292735">
                  <a:moveTo>
                    <a:pt x="682752" y="177546"/>
                  </a:moveTo>
                  <a:lnTo>
                    <a:pt x="681228" y="176022"/>
                  </a:lnTo>
                  <a:lnTo>
                    <a:pt x="679704" y="177546"/>
                  </a:lnTo>
                  <a:lnTo>
                    <a:pt x="681228" y="179070"/>
                  </a:lnTo>
                  <a:lnTo>
                    <a:pt x="682752" y="177546"/>
                  </a:lnTo>
                  <a:close/>
                </a:path>
                <a:path w="1945004" h="292735">
                  <a:moveTo>
                    <a:pt x="682752" y="171450"/>
                  </a:moveTo>
                  <a:lnTo>
                    <a:pt x="681228" y="169926"/>
                  </a:lnTo>
                  <a:lnTo>
                    <a:pt x="679704" y="171450"/>
                  </a:lnTo>
                  <a:lnTo>
                    <a:pt x="681228" y="172974"/>
                  </a:lnTo>
                  <a:lnTo>
                    <a:pt x="682752" y="171450"/>
                  </a:lnTo>
                  <a:close/>
                </a:path>
                <a:path w="1945004" h="292735">
                  <a:moveTo>
                    <a:pt x="682752" y="165354"/>
                  </a:moveTo>
                  <a:lnTo>
                    <a:pt x="681228" y="163830"/>
                  </a:lnTo>
                  <a:lnTo>
                    <a:pt x="679704" y="165354"/>
                  </a:lnTo>
                  <a:lnTo>
                    <a:pt x="681228" y="166878"/>
                  </a:lnTo>
                  <a:lnTo>
                    <a:pt x="682752" y="165354"/>
                  </a:lnTo>
                  <a:close/>
                </a:path>
                <a:path w="1945004" h="292735">
                  <a:moveTo>
                    <a:pt x="682752" y="159258"/>
                  </a:moveTo>
                  <a:lnTo>
                    <a:pt x="681228" y="157734"/>
                  </a:lnTo>
                  <a:lnTo>
                    <a:pt x="679704" y="159258"/>
                  </a:lnTo>
                  <a:lnTo>
                    <a:pt x="681228" y="160782"/>
                  </a:lnTo>
                  <a:lnTo>
                    <a:pt x="682752" y="159258"/>
                  </a:lnTo>
                  <a:close/>
                </a:path>
                <a:path w="1945004" h="292735">
                  <a:moveTo>
                    <a:pt x="682752" y="153162"/>
                  </a:moveTo>
                  <a:lnTo>
                    <a:pt x="681228" y="151638"/>
                  </a:lnTo>
                  <a:lnTo>
                    <a:pt x="679704" y="153162"/>
                  </a:lnTo>
                  <a:lnTo>
                    <a:pt x="681228" y="154686"/>
                  </a:lnTo>
                  <a:lnTo>
                    <a:pt x="682752" y="153162"/>
                  </a:lnTo>
                  <a:close/>
                </a:path>
                <a:path w="1945004" h="292735">
                  <a:moveTo>
                    <a:pt x="682752" y="147066"/>
                  </a:moveTo>
                  <a:lnTo>
                    <a:pt x="681228" y="145542"/>
                  </a:lnTo>
                  <a:lnTo>
                    <a:pt x="679704" y="147066"/>
                  </a:lnTo>
                  <a:lnTo>
                    <a:pt x="681228" y="148590"/>
                  </a:lnTo>
                  <a:lnTo>
                    <a:pt x="682752" y="147066"/>
                  </a:lnTo>
                  <a:close/>
                </a:path>
                <a:path w="1945004" h="292735">
                  <a:moveTo>
                    <a:pt x="682752" y="140970"/>
                  </a:moveTo>
                  <a:lnTo>
                    <a:pt x="681228" y="139446"/>
                  </a:lnTo>
                  <a:lnTo>
                    <a:pt x="679704" y="140970"/>
                  </a:lnTo>
                  <a:lnTo>
                    <a:pt x="681228" y="142494"/>
                  </a:lnTo>
                  <a:lnTo>
                    <a:pt x="682752" y="140970"/>
                  </a:lnTo>
                  <a:close/>
                </a:path>
                <a:path w="1945004" h="292735">
                  <a:moveTo>
                    <a:pt x="682752" y="134874"/>
                  </a:moveTo>
                  <a:lnTo>
                    <a:pt x="681228" y="133350"/>
                  </a:lnTo>
                  <a:lnTo>
                    <a:pt x="679704" y="134874"/>
                  </a:lnTo>
                  <a:lnTo>
                    <a:pt x="681228" y="136398"/>
                  </a:lnTo>
                  <a:lnTo>
                    <a:pt x="682752" y="134874"/>
                  </a:lnTo>
                  <a:close/>
                </a:path>
                <a:path w="1945004" h="292735">
                  <a:moveTo>
                    <a:pt x="682752" y="128778"/>
                  </a:moveTo>
                  <a:lnTo>
                    <a:pt x="681228" y="127254"/>
                  </a:lnTo>
                  <a:lnTo>
                    <a:pt x="679704" y="128778"/>
                  </a:lnTo>
                  <a:lnTo>
                    <a:pt x="681228" y="130302"/>
                  </a:lnTo>
                  <a:lnTo>
                    <a:pt x="682752" y="128778"/>
                  </a:lnTo>
                  <a:close/>
                </a:path>
                <a:path w="1945004" h="292735">
                  <a:moveTo>
                    <a:pt x="682752" y="122682"/>
                  </a:moveTo>
                  <a:lnTo>
                    <a:pt x="681228" y="121158"/>
                  </a:lnTo>
                  <a:lnTo>
                    <a:pt x="679704" y="122682"/>
                  </a:lnTo>
                  <a:lnTo>
                    <a:pt x="681228" y="124206"/>
                  </a:lnTo>
                  <a:lnTo>
                    <a:pt x="682752" y="122682"/>
                  </a:lnTo>
                  <a:close/>
                </a:path>
                <a:path w="1945004" h="292735">
                  <a:moveTo>
                    <a:pt x="682752" y="116586"/>
                  </a:moveTo>
                  <a:lnTo>
                    <a:pt x="681228" y="115062"/>
                  </a:lnTo>
                  <a:lnTo>
                    <a:pt x="679704" y="116586"/>
                  </a:lnTo>
                  <a:lnTo>
                    <a:pt x="681228" y="118110"/>
                  </a:lnTo>
                  <a:lnTo>
                    <a:pt x="682752" y="116586"/>
                  </a:lnTo>
                  <a:close/>
                </a:path>
                <a:path w="1945004" h="292735">
                  <a:moveTo>
                    <a:pt x="682752" y="110490"/>
                  </a:moveTo>
                  <a:lnTo>
                    <a:pt x="681228" y="108966"/>
                  </a:lnTo>
                  <a:lnTo>
                    <a:pt x="679704" y="110490"/>
                  </a:lnTo>
                  <a:lnTo>
                    <a:pt x="681228" y="112014"/>
                  </a:lnTo>
                  <a:lnTo>
                    <a:pt x="682752" y="110490"/>
                  </a:lnTo>
                  <a:close/>
                </a:path>
                <a:path w="1945004" h="292735">
                  <a:moveTo>
                    <a:pt x="682752" y="104394"/>
                  </a:moveTo>
                  <a:lnTo>
                    <a:pt x="681228" y="102870"/>
                  </a:lnTo>
                  <a:lnTo>
                    <a:pt x="679704" y="104394"/>
                  </a:lnTo>
                  <a:lnTo>
                    <a:pt x="681228" y="105918"/>
                  </a:lnTo>
                  <a:lnTo>
                    <a:pt x="682752" y="104394"/>
                  </a:lnTo>
                  <a:close/>
                </a:path>
                <a:path w="1945004" h="292735">
                  <a:moveTo>
                    <a:pt x="682752" y="98298"/>
                  </a:moveTo>
                  <a:lnTo>
                    <a:pt x="681228" y="96774"/>
                  </a:lnTo>
                  <a:lnTo>
                    <a:pt x="679704" y="98298"/>
                  </a:lnTo>
                  <a:lnTo>
                    <a:pt x="681228" y="99822"/>
                  </a:lnTo>
                  <a:lnTo>
                    <a:pt x="682752" y="98298"/>
                  </a:lnTo>
                  <a:close/>
                </a:path>
                <a:path w="1945004" h="292735">
                  <a:moveTo>
                    <a:pt x="682752" y="92202"/>
                  </a:moveTo>
                  <a:lnTo>
                    <a:pt x="681228" y="90678"/>
                  </a:lnTo>
                  <a:lnTo>
                    <a:pt x="679704" y="92202"/>
                  </a:lnTo>
                  <a:lnTo>
                    <a:pt x="681228" y="93726"/>
                  </a:lnTo>
                  <a:lnTo>
                    <a:pt x="682752" y="92202"/>
                  </a:lnTo>
                  <a:close/>
                </a:path>
                <a:path w="1945004" h="292735">
                  <a:moveTo>
                    <a:pt x="682752" y="86106"/>
                  </a:moveTo>
                  <a:lnTo>
                    <a:pt x="681228" y="84582"/>
                  </a:lnTo>
                  <a:lnTo>
                    <a:pt x="679704" y="86106"/>
                  </a:lnTo>
                  <a:lnTo>
                    <a:pt x="681228" y="87630"/>
                  </a:lnTo>
                  <a:lnTo>
                    <a:pt x="682752" y="86106"/>
                  </a:lnTo>
                  <a:close/>
                </a:path>
                <a:path w="1945004" h="292735">
                  <a:moveTo>
                    <a:pt x="682752" y="80010"/>
                  </a:moveTo>
                  <a:lnTo>
                    <a:pt x="681228" y="78486"/>
                  </a:lnTo>
                  <a:lnTo>
                    <a:pt x="679704" y="80010"/>
                  </a:lnTo>
                  <a:lnTo>
                    <a:pt x="681228" y="81534"/>
                  </a:lnTo>
                  <a:lnTo>
                    <a:pt x="682752" y="80010"/>
                  </a:lnTo>
                  <a:close/>
                </a:path>
                <a:path w="1945004" h="292735">
                  <a:moveTo>
                    <a:pt x="682752" y="73914"/>
                  </a:moveTo>
                  <a:lnTo>
                    <a:pt x="681228" y="72390"/>
                  </a:lnTo>
                  <a:lnTo>
                    <a:pt x="679704" y="73914"/>
                  </a:lnTo>
                  <a:lnTo>
                    <a:pt x="681228" y="75438"/>
                  </a:lnTo>
                  <a:lnTo>
                    <a:pt x="682752" y="73914"/>
                  </a:lnTo>
                  <a:close/>
                </a:path>
                <a:path w="1945004" h="292735">
                  <a:moveTo>
                    <a:pt x="682752" y="67818"/>
                  </a:moveTo>
                  <a:lnTo>
                    <a:pt x="681228" y="66294"/>
                  </a:lnTo>
                  <a:lnTo>
                    <a:pt x="679704" y="67818"/>
                  </a:lnTo>
                  <a:lnTo>
                    <a:pt x="681228" y="69342"/>
                  </a:lnTo>
                  <a:lnTo>
                    <a:pt x="682752" y="67818"/>
                  </a:lnTo>
                  <a:close/>
                </a:path>
                <a:path w="1945004" h="292735">
                  <a:moveTo>
                    <a:pt x="682752" y="62484"/>
                  </a:moveTo>
                  <a:lnTo>
                    <a:pt x="681228" y="60960"/>
                  </a:lnTo>
                  <a:lnTo>
                    <a:pt x="679704" y="62484"/>
                  </a:lnTo>
                  <a:lnTo>
                    <a:pt x="681228" y="64008"/>
                  </a:lnTo>
                  <a:lnTo>
                    <a:pt x="682752" y="62484"/>
                  </a:lnTo>
                  <a:close/>
                </a:path>
                <a:path w="1945004" h="292735">
                  <a:moveTo>
                    <a:pt x="682752" y="56388"/>
                  </a:moveTo>
                  <a:lnTo>
                    <a:pt x="681228" y="54864"/>
                  </a:lnTo>
                  <a:lnTo>
                    <a:pt x="679704" y="56388"/>
                  </a:lnTo>
                  <a:lnTo>
                    <a:pt x="681228" y="57912"/>
                  </a:lnTo>
                  <a:lnTo>
                    <a:pt x="682752" y="56388"/>
                  </a:lnTo>
                  <a:close/>
                </a:path>
                <a:path w="1945004" h="292735">
                  <a:moveTo>
                    <a:pt x="682752" y="50292"/>
                  </a:moveTo>
                  <a:lnTo>
                    <a:pt x="681228" y="48768"/>
                  </a:lnTo>
                  <a:lnTo>
                    <a:pt x="679704" y="50292"/>
                  </a:lnTo>
                  <a:lnTo>
                    <a:pt x="681228" y="51816"/>
                  </a:lnTo>
                  <a:lnTo>
                    <a:pt x="682752" y="50292"/>
                  </a:lnTo>
                  <a:close/>
                </a:path>
                <a:path w="1945004" h="292735">
                  <a:moveTo>
                    <a:pt x="682752" y="44196"/>
                  </a:moveTo>
                  <a:lnTo>
                    <a:pt x="681228" y="42672"/>
                  </a:lnTo>
                  <a:lnTo>
                    <a:pt x="679704" y="44196"/>
                  </a:lnTo>
                  <a:lnTo>
                    <a:pt x="681228" y="45720"/>
                  </a:lnTo>
                  <a:lnTo>
                    <a:pt x="682752" y="44196"/>
                  </a:lnTo>
                  <a:close/>
                </a:path>
                <a:path w="1945004" h="292735">
                  <a:moveTo>
                    <a:pt x="682752" y="38100"/>
                  </a:moveTo>
                  <a:lnTo>
                    <a:pt x="681228" y="36576"/>
                  </a:lnTo>
                  <a:lnTo>
                    <a:pt x="679704" y="38100"/>
                  </a:lnTo>
                  <a:lnTo>
                    <a:pt x="681228" y="39624"/>
                  </a:lnTo>
                  <a:lnTo>
                    <a:pt x="682752" y="38100"/>
                  </a:lnTo>
                  <a:close/>
                </a:path>
                <a:path w="1945004" h="292735">
                  <a:moveTo>
                    <a:pt x="682752" y="32004"/>
                  </a:moveTo>
                  <a:lnTo>
                    <a:pt x="681228" y="30480"/>
                  </a:lnTo>
                  <a:lnTo>
                    <a:pt x="679704" y="32004"/>
                  </a:lnTo>
                  <a:lnTo>
                    <a:pt x="681228" y="33528"/>
                  </a:lnTo>
                  <a:lnTo>
                    <a:pt x="682752" y="32004"/>
                  </a:lnTo>
                  <a:close/>
                </a:path>
                <a:path w="1945004" h="292735">
                  <a:moveTo>
                    <a:pt x="682752" y="25908"/>
                  </a:moveTo>
                  <a:lnTo>
                    <a:pt x="681228" y="24384"/>
                  </a:lnTo>
                  <a:lnTo>
                    <a:pt x="679704" y="25908"/>
                  </a:lnTo>
                  <a:lnTo>
                    <a:pt x="681228" y="27432"/>
                  </a:lnTo>
                  <a:lnTo>
                    <a:pt x="682752" y="25908"/>
                  </a:lnTo>
                  <a:close/>
                </a:path>
                <a:path w="1945004" h="292735">
                  <a:moveTo>
                    <a:pt x="682752" y="19812"/>
                  </a:moveTo>
                  <a:lnTo>
                    <a:pt x="681228" y="18288"/>
                  </a:lnTo>
                  <a:lnTo>
                    <a:pt x="679704" y="19812"/>
                  </a:lnTo>
                  <a:lnTo>
                    <a:pt x="681228" y="21336"/>
                  </a:lnTo>
                  <a:lnTo>
                    <a:pt x="682752" y="19812"/>
                  </a:lnTo>
                  <a:close/>
                </a:path>
                <a:path w="1945004" h="292735">
                  <a:moveTo>
                    <a:pt x="682752" y="13716"/>
                  </a:moveTo>
                  <a:lnTo>
                    <a:pt x="681228" y="12192"/>
                  </a:lnTo>
                  <a:lnTo>
                    <a:pt x="679704" y="13716"/>
                  </a:lnTo>
                  <a:lnTo>
                    <a:pt x="681228" y="15240"/>
                  </a:lnTo>
                  <a:lnTo>
                    <a:pt x="682752" y="13716"/>
                  </a:lnTo>
                  <a:close/>
                </a:path>
                <a:path w="1945004" h="292735">
                  <a:moveTo>
                    <a:pt x="682752" y="7620"/>
                  </a:moveTo>
                  <a:lnTo>
                    <a:pt x="681228" y="6096"/>
                  </a:lnTo>
                  <a:lnTo>
                    <a:pt x="679704" y="7620"/>
                  </a:lnTo>
                  <a:lnTo>
                    <a:pt x="681228" y="9144"/>
                  </a:lnTo>
                  <a:lnTo>
                    <a:pt x="682752" y="7620"/>
                  </a:lnTo>
                  <a:close/>
                </a:path>
                <a:path w="1945004" h="292735">
                  <a:moveTo>
                    <a:pt x="682752" y="1524"/>
                  </a:moveTo>
                  <a:lnTo>
                    <a:pt x="681228" y="0"/>
                  </a:lnTo>
                  <a:lnTo>
                    <a:pt x="679704" y="1524"/>
                  </a:lnTo>
                  <a:lnTo>
                    <a:pt x="681228" y="3048"/>
                  </a:lnTo>
                  <a:lnTo>
                    <a:pt x="682752" y="1524"/>
                  </a:lnTo>
                  <a:close/>
                </a:path>
                <a:path w="1945004" h="292735">
                  <a:moveTo>
                    <a:pt x="1652778" y="268224"/>
                  </a:moveTo>
                  <a:lnTo>
                    <a:pt x="1649730" y="268224"/>
                  </a:lnTo>
                  <a:lnTo>
                    <a:pt x="1649730" y="292608"/>
                  </a:lnTo>
                  <a:lnTo>
                    <a:pt x="1652778" y="292608"/>
                  </a:lnTo>
                  <a:lnTo>
                    <a:pt x="1652778" y="268224"/>
                  </a:lnTo>
                  <a:close/>
                </a:path>
                <a:path w="1945004" h="292735">
                  <a:moveTo>
                    <a:pt x="1750301" y="268224"/>
                  </a:moveTo>
                  <a:lnTo>
                    <a:pt x="1747266" y="268224"/>
                  </a:lnTo>
                  <a:lnTo>
                    <a:pt x="1747266" y="292608"/>
                  </a:lnTo>
                  <a:lnTo>
                    <a:pt x="1750301" y="292608"/>
                  </a:lnTo>
                  <a:lnTo>
                    <a:pt x="1750301" y="268224"/>
                  </a:lnTo>
                  <a:close/>
                </a:path>
                <a:path w="1945004" h="292735">
                  <a:moveTo>
                    <a:pt x="1847088" y="268224"/>
                  </a:moveTo>
                  <a:lnTo>
                    <a:pt x="1844040" y="268224"/>
                  </a:lnTo>
                  <a:lnTo>
                    <a:pt x="1844040" y="292608"/>
                  </a:lnTo>
                  <a:lnTo>
                    <a:pt x="1847088" y="292608"/>
                  </a:lnTo>
                  <a:lnTo>
                    <a:pt x="1847088" y="268224"/>
                  </a:lnTo>
                  <a:close/>
                </a:path>
                <a:path w="1945004" h="292735">
                  <a:moveTo>
                    <a:pt x="1944624" y="268224"/>
                  </a:moveTo>
                  <a:lnTo>
                    <a:pt x="1941576" y="268224"/>
                  </a:lnTo>
                  <a:lnTo>
                    <a:pt x="1941576" y="292608"/>
                  </a:lnTo>
                  <a:lnTo>
                    <a:pt x="1944624" y="292608"/>
                  </a:lnTo>
                  <a:lnTo>
                    <a:pt x="1944624" y="26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86713" y="4782561"/>
            <a:ext cx="742950" cy="1278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Times New Roman"/>
                <a:cs typeface="Times New Roman"/>
              </a:rPr>
              <a:t>1</a:t>
            </a:r>
            <a:endParaRPr sz="975" baseline="-213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Times New Roman"/>
                <a:cs typeface="Times New Roman"/>
              </a:rPr>
              <a:t>2</a:t>
            </a:r>
            <a:endParaRPr sz="975" baseline="-213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650">
              <a:latin typeface="Times New Roman"/>
              <a:cs typeface="Times New Roman"/>
            </a:endParaRPr>
          </a:p>
          <a:p>
            <a:pPr marL="110489">
              <a:lnSpc>
                <a:spcPct val="100000"/>
              </a:lnSpc>
            </a:pPr>
            <a:r>
              <a:rPr sz="900" spc="-10" dirty="0">
                <a:latin typeface="Times New Roman"/>
                <a:cs typeface="Times New Roman"/>
              </a:rPr>
              <a:t>double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speed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Times New Roman"/>
                <a:cs typeface="Times New Roman"/>
              </a:rPr>
              <a:t>1</a:t>
            </a:r>
            <a:endParaRPr sz="975" baseline="-213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000" spc="-25" dirty="0">
                <a:latin typeface="Symbol"/>
                <a:cs typeface="Symbol"/>
              </a:rPr>
              <a:t></a:t>
            </a:r>
            <a:r>
              <a:rPr sz="975" spc="-37" baseline="-21367" dirty="0">
                <a:latin typeface="Times New Roman"/>
                <a:cs typeface="Times New Roman"/>
              </a:rPr>
              <a:t>2</a:t>
            </a:r>
            <a:endParaRPr sz="975" baseline="-21367">
              <a:latin typeface="Times New Roman"/>
              <a:cs typeface="Times New Roman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87295" y="5553455"/>
            <a:ext cx="340614" cy="124206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380488" y="5453122"/>
            <a:ext cx="62992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Times New Roman"/>
                <a:cs typeface="Times New Roman"/>
              </a:rPr>
              <a:t>deadline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miss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3919728" y="5345429"/>
            <a:ext cx="2912110" cy="1092200"/>
            <a:chOff x="3919728" y="5345429"/>
            <a:chExt cx="2912110" cy="1092200"/>
          </a:xfrm>
        </p:grpSpPr>
        <p:sp>
          <p:nvSpPr>
            <p:cNvPr id="67" name="object 67"/>
            <p:cNvSpPr/>
            <p:nvPr/>
          </p:nvSpPr>
          <p:spPr>
            <a:xfrm>
              <a:off x="3919728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0738" y="5827775"/>
              <a:ext cx="2062734" cy="31546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379214" y="5826251"/>
              <a:ext cx="2066289" cy="318770"/>
            </a:xfrm>
            <a:custGeom>
              <a:avLst/>
              <a:gdLst/>
              <a:ahLst/>
              <a:cxnLst/>
              <a:rect l="l" t="t" r="r" b="b"/>
              <a:pathLst>
                <a:path w="2066289" h="318770">
                  <a:moveTo>
                    <a:pt x="2065782" y="0"/>
                  </a:moveTo>
                  <a:lnTo>
                    <a:pt x="0" y="0"/>
                  </a:lnTo>
                  <a:lnTo>
                    <a:pt x="0" y="318515"/>
                  </a:lnTo>
                  <a:lnTo>
                    <a:pt x="2065782" y="318515"/>
                  </a:lnTo>
                  <a:lnTo>
                    <a:pt x="2065782" y="316992"/>
                  </a:lnTo>
                  <a:lnTo>
                    <a:pt x="3048" y="316992"/>
                  </a:lnTo>
                  <a:lnTo>
                    <a:pt x="1524" y="315468"/>
                  </a:lnTo>
                  <a:lnTo>
                    <a:pt x="3048" y="31546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065782" y="1524"/>
                  </a:lnTo>
                  <a:lnTo>
                    <a:pt x="2065782" y="0"/>
                  </a:lnTo>
                  <a:close/>
                </a:path>
                <a:path w="2066289" h="318770">
                  <a:moveTo>
                    <a:pt x="3048" y="315468"/>
                  </a:moveTo>
                  <a:lnTo>
                    <a:pt x="1524" y="315468"/>
                  </a:lnTo>
                  <a:lnTo>
                    <a:pt x="3048" y="316992"/>
                  </a:lnTo>
                  <a:lnTo>
                    <a:pt x="3048" y="315468"/>
                  </a:lnTo>
                  <a:close/>
                </a:path>
                <a:path w="2066289" h="318770">
                  <a:moveTo>
                    <a:pt x="2062734" y="315468"/>
                  </a:moveTo>
                  <a:lnTo>
                    <a:pt x="3048" y="315468"/>
                  </a:lnTo>
                  <a:lnTo>
                    <a:pt x="3048" y="316992"/>
                  </a:lnTo>
                  <a:lnTo>
                    <a:pt x="2062734" y="316992"/>
                  </a:lnTo>
                  <a:lnTo>
                    <a:pt x="2062734" y="315468"/>
                  </a:lnTo>
                  <a:close/>
                </a:path>
                <a:path w="2066289" h="318770">
                  <a:moveTo>
                    <a:pt x="2062734" y="1524"/>
                  </a:moveTo>
                  <a:lnTo>
                    <a:pt x="2062734" y="316992"/>
                  </a:lnTo>
                  <a:lnTo>
                    <a:pt x="2064258" y="315468"/>
                  </a:lnTo>
                  <a:lnTo>
                    <a:pt x="2065782" y="315468"/>
                  </a:lnTo>
                  <a:lnTo>
                    <a:pt x="2065782" y="3048"/>
                  </a:lnTo>
                  <a:lnTo>
                    <a:pt x="2064258" y="3048"/>
                  </a:lnTo>
                  <a:lnTo>
                    <a:pt x="2062734" y="1524"/>
                  </a:lnTo>
                  <a:close/>
                </a:path>
                <a:path w="2066289" h="318770">
                  <a:moveTo>
                    <a:pt x="2065782" y="315468"/>
                  </a:moveTo>
                  <a:lnTo>
                    <a:pt x="2064258" y="315468"/>
                  </a:lnTo>
                  <a:lnTo>
                    <a:pt x="2062734" y="316992"/>
                  </a:lnTo>
                  <a:lnTo>
                    <a:pt x="2065782" y="316992"/>
                  </a:lnTo>
                  <a:lnTo>
                    <a:pt x="2065782" y="315468"/>
                  </a:lnTo>
                  <a:close/>
                </a:path>
                <a:path w="2066289" h="31877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066289" h="318770">
                  <a:moveTo>
                    <a:pt x="206273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062734" y="3048"/>
                  </a:lnTo>
                  <a:lnTo>
                    <a:pt x="2062734" y="1524"/>
                  </a:lnTo>
                  <a:close/>
                </a:path>
                <a:path w="2066289" h="318770">
                  <a:moveTo>
                    <a:pt x="2065782" y="1524"/>
                  </a:moveTo>
                  <a:lnTo>
                    <a:pt x="2062734" y="1524"/>
                  </a:lnTo>
                  <a:lnTo>
                    <a:pt x="2064258" y="3048"/>
                  </a:lnTo>
                  <a:lnTo>
                    <a:pt x="2065782" y="3048"/>
                  </a:lnTo>
                  <a:lnTo>
                    <a:pt x="206578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925823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131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Speed</a:t>
            </a:r>
            <a:r>
              <a:rPr sz="1400" b="1" spc="3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vs.</a:t>
            </a:r>
            <a:r>
              <a:rPr sz="1400" b="1" spc="3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Predictability</a:t>
            </a:r>
            <a:endParaRPr sz="1400" dirty="0">
              <a:latin typeface="Arial"/>
              <a:cs typeface="Arial"/>
            </a:endParaRPr>
          </a:p>
          <a:p>
            <a:pPr marL="350520" marR="210185" indent="-109220" algn="just">
              <a:lnSpc>
                <a:spcPct val="99200"/>
              </a:lnSpc>
              <a:spcBef>
                <a:spcPts val="950"/>
              </a:spcBef>
              <a:buClr>
                <a:srgbClr val="0000FF"/>
              </a:buClr>
              <a:buFont typeface="Symbol"/>
              <a:buChar char=""/>
              <a:tabLst>
                <a:tab pos="350520" algn="l"/>
              </a:tabLst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3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objective</a:t>
            </a:r>
            <a:r>
              <a:rPr sz="900" spc="3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3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355" dirty="0">
                <a:latin typeface="Arial MT"/>
                <a:cs typeface="Arial MT"/>
              </a:rPr>
              <a:t> 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real-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time</a:t>
            </a:r>
            <a:r>
              <a:rPr sz="900" spc="3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system</a:t>
            </a:r>
            <a:r>
              <a:rPr sz="900" spc="3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35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to </a:t>
            </a:r>
            <a:r>
              <a:rPr sz="900" dirty="0">
                <a:latin typeface="Arial MT"/>
                <a:cs typeface="Arial MT"/>
              </a:rPr>
              <a:t>guarantee</a:t>
            </a:r>
            <a:r>
              <a:rPr sz="900" spc="19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9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timing</a:t>
            </a:r>
            <a:r>
              <a:rPr sz="900" spc="19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behavior</a:t>
            </a:r>
            <a:r>
              <a:rPr sz="900" spc="19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90" dirty="0">
                <a:latin typeface="Arial MT"/>
                <a:cs typeface="Arial MT"/>
              </a:rPr>
              <a:t>  </a:t>
            </a:r>
            <a:r>
              <a:rPr sz="900" spc="-20" dirty="0">
                <a:latin typeface="Arial MT"/>
                <a:cs typeface="Arial MT"/>
              </a:rPr>
              <a:t>each </a:t>
            </a:r>
            <a:r>
              <a:rPr sz="900" dirty="0">
                <a:latin typeface="Arial MT"/>
                <a:cs typeface="Arial MT"/>
              </a:rPr>
              <a:t>individual</a:t>
            </a:r>
            <a:r>
              <a:rPr sz="900" spc="-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task.</a:t>
            </a:r>
            <a:endParaRPr sz="900" dirty="0">
              <a:latin typeface="Arial MT"/>
              <a:cs typeface="Arial MT"/>
            </a:endParaRPr>
          </a:p>
          <a:p>
            <a:pPr marL="350520" marR="210185" indent="-109220" algn="just">
              <a:lnSpc>
                <a:spcPct val="99200"/>
              </a:lnSpc>
              <a:spcBef>
                <a:spcPts val="635"/>
              </a:spcBef>
              <a:buClr>
                <a:srgbClr val="0000FF"/>
              </a:buClr>
              <a:buFont typeface="Symbol"/>
              <a:buChar char=""/>
              <a:tabLst>
                <a:tab pos="350520" algn="l"/>
              </a:tabLst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objective</a:t>
            </a:r>
            <a:r>
              <a:rPr sz="900" spc="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fast</a:t>
            </a:r>
            <a:r>
              <a:rPr sz="900" spc="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system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minimize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3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average</a:t>
            </a:r>
            <a:r>
              <a:rPr sz="900" spc="3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response</a:t>
            </a:r>
            <a:r>
              <a:rPr sz="900" spc="3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time</a:t>
            </a:r>
            <a:r>
              <a:rPr sz="900" spc="3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3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3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3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set. </a:t>
            </a:r>
            <a:r>
              <a:rPr sz="900" dirty="0">
                <a:latin typeface="Arial MT"/>
                <a:cs typeface="Arial MT"/>
              </a:rPr>
              <a:t>But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50" dirty="0">
                <a:latin typeface="Arial MT"/>
                <a:cs typeface="Arial MT"/>
              </a:rPr>
              <a:t>…</a:t>
            </a:r>
            <a:endParaRPr sz="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00" dirty="0">
              <a:latin typeface="Arial MT"/>
              <a:cs typeface="Arial MT"/>
            </a:endParaRPr>
          </a:p>
          <a:p>
            <a:pPr marL="506095" marR="425450">
              <a:lnSpc>
                <a:spcPct val="100000"/>
              </a:lnSpc>
            </a:pPr>
            <a:r>
              <a:rPr sz="900" b="1" dirty="0">
                <a:latin typeface="Arial"/>
                <a:cs typeface="Arial"/>
              </a:rPr>
              <a:t>Don’t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trust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average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when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you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have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to </a:t>
            </a:r>
            <a:r>
              <a:rPr sz="900" dirty="0">
                <a:latin typeface="Arial MT"/>
                <a:cs typeface="Arial MT"/>
              </a:rPr>
              <a:t>guarantee</a:t>
            </a:r>
            <a:r>
              <a:rPr sz="900" spc="-6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individual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performance</a:t>
            </a:r>
            <a:endParaRPr sz="900" dirty="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25423" y="7222997"/>
            <a:ext cx="2912110" cy="1091565"/>
            <a:chOff x="725423" y="7222997"/>
            <a:chExt cx="2912110" cy="1091565"/>
          </a:xfrm>
        </p:grpSpPr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423" y="7222997"/>
              <a:ext cx="2911602" cy="109118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25424" y="7222997"/>
              <a:ext cx="2912110" cy="1091565"/>
            </a:xfrm>
            <a:custGeom>
              <a:avLst/>
              <a:gdLst/>
              <a:ahLst/>
              <a:cxnLst/>
              <a:rect l="l" t="t" r="r" b="b"/>
              <a:pathLst>
                <a:path w="2912110" h="1091565">
                  <a:moveTo>
                    <a:pt x="2911602" y="0"/>
                  </a:moveTo>
                  <a:lnTo>
                    <a:pt x="2910065" y="0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1091196"/>
                  </a:lnTo>
                  <a:lnTo>
                    <a:pt x="1524" y="1091196"/>
                  </a:lnTo>
                  <a:lnTo>
                    <a:pt x="1524" y="1524"/>
                  </a:lnTo>
                  <a:lnTo>
                    <a:pt x="2910065" y="1524"/>
                  </a:lnTo>
                  <a:lnTo>
                    <a:pt x="2910078" y="1091196"/>
                  </a:lnTo>
                  <a:lnTo>
                    <a:pt x="2911602" y="1091196"/>
                  </a:lnTo>
                  <a:lnTo>
                    <a:pt x="2911602" y="1524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9733" y="7441691"/>
              <a:ext cx="2523743" cy="40538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918209" y="7440167"/>
              <a:ext cx="2527300" cy="408940"/>
            </a:xfrm>
            <a:custGeom>
              <a:avLst/>
              <a:gdLst/>
              <a:ahLst/>
              <a:cxnLst/>
              <a:rect l="l" t="t" r="r" b="b"/>
              <a:pathLst>
                <a:path w="2527300" h="408940">
                  <a:moveTo>
                    <a:pt x="2526791" y="0"/>
                  </a:moveTo>
                  <a:lnTo>
                    <a:pt x="0" y="0"/>
                  </a:lnTo>
                  <a:lnTo>
                    <a:pt x="0" y="408432"/>
                  </a:lnTo>
                  <a:lnTo>
                    <a:pt x="2526791" y="408432"/>
                  </a:lnTo>
                  <a:lnTo>
                    <a:pt x="2526791" y="406908"/>
                  </a:lnTo>
                  <a:lnTo>
                    <a:pt x="3048" y="406908"/>
                  </a:lnTo>
                  <a:lnTo>
                    <a:pt x="1524" y="405384"/>
                  </a:lnTo>
                  <a:lnTo>
                    <a:pt x="3048" y="40538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526791" y="1524"/>
                  </a:lnTo>
                  <a:lnTo>
                    <a:pt x="2526791" y="0"/>
                  </a:lnTo>
                  <a:close/>
                </a:path>
                <a:path w="2527300" h="408940">
                  <a:moveTo>
                    <a:pt x="3048" y="405384"/>
                  </a:moveTo>
                  <a:lnTo>
                    <a:pt x="1524" y="405384"/>
                  </a:lnTo>
                  <a:lnTo>
                    <a:pt x="3048" y="406908"/>
                  </a:lnTo>
                  <a:lnTo>
                    <a:pt x="3048" y="405384"/>
                  </a:lnTo>
                  <a:close/>
                </a:path>
                <a:path w="2527300" h="408940">
                  <a:moveTo>
                    <a:pt x="2523743" y="405384"/>
                  </a:moveTo>
                  <a:lnTo>
                    <a:pt x="3048" y="405384"/>
                  </a:lnTo>
                  <a:lnTo>
                    <a:pt x="3048" y="406908"/>
                  </a:lnTo>
                  <a:lnTo>
                    <a:pt x="2523743" y="406908"/>
                  </a:lnTo>
                  <a:lnTo>
                    <a:pt x="2523743" y="405384"/>
                  </a:lnTo>
                  <a:close/>
                </a:path>
                <a:path w="2527300" h="408940">
                  <a:moveTo>
                    <a:pt x="2523743" y="1524"/>
                  </a:moveTo>
                  <a:lnTo>
                    <a:pt x="2523743" y="406908"/>
                  </a:lnTo>
                  <a:lnTo>
                    <a:pt x="2525267" y="405384"/>
                  </a:lnTo>
                  <a:lnTo>
                    <a:pt x="2526791" y="405384"/>
                  </a:lnTo>
                  <a:lnTo>
                    <a:pt x="2526791" y="3048"/>
                  </a:lnTo>
                  <a:lnTo>
                    <a:pt x="2525267" y="3048"/>
                  </a:lnTo>
                  <a:lnTo>
                    <a:pt x="2523743" y="1524"/>
                  </a:lnTo>
                  <a:close/>
                </a:path>
                <a:path w="2527300" h="408940">
                  <a:moveTo>
                    <a:pt x="2526791" y="405384"/>
                  </a:moveTo>
                  <a:lnTo>
                    <a:pt x="2525267" y="405384"/>
                  </a:lnTo>
                  <a:lnTo>
                    <a:pt x="2523743" y="406908"/>
                  </a:lnTo>
                  <a:lnTo>
                    <a:pt x="2526791" y="406908"/>
                  </a:lnTo>
                  <a:lnTo>
                    <a:pt x="2526791" y="405384"/>
                  </a:lnTo>
                  <a:close/>
                </a:path>
                <a:path w="2527300" h="40894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527300" h="408940">
                  <a:moveTo>
                    <a:pt x="2523743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523743" y="3048"/>
                  </a:lnTo>
                  <a:lnTo>
                    <a:pt x="2523743" y="1524"/>
                  </a:lnTo>
                  <a:close/>
                </a:path>
                <a:path w="2527300" h="408940">
                  <a:moveTo>
                    <a:pt x="2526791" y="1524"/>
                  </a:moveTo>
                  <a:lnTo>
                    <a:pt x="2523743" y="1524"/>
                  </a:lnTo>
                  <a:lnTo>
                    <a:pt x="2525267" y="3048"/>
                  </a:lnTo>
                  <a:lnTo>
                    <a:pt x="2526791" y="3048"/>
                  </a:lnTo>
                  <a:lnTo>
                    <a:pt x="252679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37997" y="7438131"/>
            <a:ext cx="288607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2410" marR="224154">
              <a:lnSpc>
                <a:spcPct val="100000"/>
              </a:lnSpc>
              <a:spcBef>
                <a:spcPts val="95"/>
              </a:spcBef>
            </a:pPr>
            <a:r>
              <a:rPr sz="1150" i="1" dirty="0">
                <a:latin typeface="Times New Roman"/>
                <a:cs typeface="Times New Roman"/>
              </a:rPr>
              <a:t>There</a:t>
            </a:r>
            <a:r>
              <a:rPr sz="1150" i="1" spc="6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was</a:t>
            </a:r>
            <a:r>
              <a:rPr sz="1150" i="1" spc="7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a</a:t>
            </a:r>
            <a:r>
              <a:rPr sz="1150" i="1" spc="7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man</a:t>
            </a:r>
            <a:r>
              <a:rPr sz="1150" i="1" spc="7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who</a:t>
            </a:r>
            <a:r>
              <a:rPr sz="1150" i="1" spc="6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drowned</a:t>
            </a:r>
            <a:r>
              <a:rPr sz="1150" i="1" spc="70" dirty="0">
                <a:latin typeface="Times New Roman"/>
                <a:cs typeface="Times New Roman"/>
              </a:rPr>
              <a:t> </a:t>
            </a:r>
            <a:r>
              <a:rPr sz="1150" i="1" spc="-10" dirty="0">
                <a:latin typeface="Times New Roman"/>
                <a:cs typeface="Times New Roman"/>
              </a:rPr>
              <a:t>crossing </a:t>
            </a:r>
            <a:r>
              <a:rPr sz="1150" i="1" dirty="0">
                <a:latin typeface="Times New Roman"/>
                <a:cs typeface="Times New Roman"/>
              </a:rPr>
              <a:t>a</a:t>
            </a:r>
            <a:r>
              <a:rPr sz="1150" i="1" spc="-35" dirty="0">
                <a:latin typeface="Times New Roman"/>
                <a:cs typeface="Times New Roman"/>
              </a:rPr>
              <a:t> </a:t>
            </a:r>
            <a:r>
              <a:rPr sz="1150" i="1" spc="-10" dirty="0">
                <a:latin typeface="Times New Roman"/>
                <a:cs typeface="Times New Roman"/>
              </a:rPr>
              <a:t>stream</a:t>
            </a:r>
            <a:r>
              <a:rPr sz="1150" i="1" spc="-2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with</a:t>
            </a:r>
            <a:r>
              <a:rPr sz="1150" i="1" spc="-2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an</a:t>
            </a:r>
            <a:r>
              <a:rPr sz="1150" i="1" spc="-3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average</a:t>
            </a:r>
            <a:r>
              <a:rPr sz="1150" i="1" spc="-2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depth</a:t>
            </a:r>
            <a:r>
              <a:rPr sz="1150" i="1" spc="-3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of</a:t>
            </a:r>
            <a:r>
              <a:rPr sz="1150" i="1" spc="-3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15</a:t>
            </a:r>
            <a:r>
              <a:rPr sz="1150" i="1" spc="-30" dirty="0">
                <a:latin typeface="Times New Roman"/>
                <a:cs typeface="Times New Roman"/>
              </a:rPr>
              <a:t> </a:t>
            </a:r>
            <a:r>
              <a:rPr sz="1150" i="1" spc="-25" dirty="0">
                <a:latin typeface="Times New Roman"/>
                <a:cs typeface="Times New Roman"/>
              </a:rPr>
              <a:t>cm.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823210" y="8094980"/>
            <a:ext cx="741680" cy="219710"/>
            <a:chOff x="2823210" y="8094980"/>
            <a:chExt cx="741680" cy="219710"/>
          </a:xfrm>
        </p:grpSpPr>
        <p:pic>
          <p:nvPicPr>
            <p:cNvPr id="78" name="object 7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25496" y="8097774"/>
              <a:ext cx="736854" cy="21640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823210" y="8094980"/>
              <a:ext cx="741680" cy="219710"/>
            </a:xfrm>
            <a:custGeom>
              <a:avLst/>
              <a:gdLst/>
              <a:ahLst/>
              <a:cxnLst/>
              <a:rect l="l" t="t" r="r" b="b"/>
              <a:pathLst>
                <a:path w="741679" h="219709">
                  <a:moveTo>
                    <a:pt x="741426" y="0"/>
                  </a:moveTo>
                  <a:lnTo>
                    <a:pt x="736854" y="0"/>
                  </a:lnTo>
                  <a:lnTo>
                    <a:pt x="736854" y="2540"/>
                  </a:lnTo>
                  <a:lnTo>
                    <a:pt x="736854" y="2794"/>
                  </a:lnTo>
                  <a:lnTo>
                    <a:pt x="4572" y="2794"/>
                  </a:lnTo>
                  <a:lnTo>
                    <a:pt x="4000" y="3175"/>
                  </a:lnTo>
                  <a:lnTo>
                    <a:pt x="4000" y="2540"/>
                  </a:lnTo>
                  <a:lnTo>
                    <a:pt x="736854" y="2540"/>
                  </a:lnTo>
                  <a:lnTo>
                    <a:pt x="736854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219710"/>
                  </a:lnTo>
                  <a:lnTo>
                    <a:pt x="4572" y="219710"/>
                  </a:lnTo>
                  <a:lnTo>
                    <a:pt x="4572" y="4318"/>
                  </a:lnTo>
                  <a:lnTo>
                    <a:pt x="736854" y="4318"/>
                  </a:lnTo>
                  <a:lnTo>
                    <a:pt x="736854" y="219710"/>
                  </a:lnTo>
                  <a:lnTo>
                    <a:pt x="741426" y="219710"/>
                  </a:lnTo>
                  <a:lnTo>
                    <a:pt x="741426" y="4318"/>
                  </a:lnTo>
                  <a:lnTo>
                    <a:pt x="741426" y="3810"/>
                  </a:lnTo>
                  <a:lnTo>
                    <a:pt x="741426" y="2794"/>
                  </a:lnTo>
                  <a:lnTo>
                    <a:pt x="738378" y="2794"/>
                  </a:lnTo>
                  <a:lnTo>
                    <a:pt x="738378" y="3810"/>
                  </a:lnTo>
                  <a:lnTo>
                    <a:pt x="737412" y="3810"/>
                  </a:lnTo>
                  <a:lnTo>
                    <a:pt x="737412" y="3175"/>
                  </a:lnTo>
                  <a:lnTo>
                    <a:pt x="738378" y="3810"/>
                  </a:lnTo>
                  <a:lnTo>
                    <a:pt x="738378" y="2794"/>
                  </a:lnTo>
                  <a:lnTo>
                    <a:pt x="737412" y="2794"/>
                  </a:lnTo>
                  <a:lnTo>
                    <a:pt x="737412" y="2540"/>
                  </a:lnTo>
                  <a:lnTo>
                    <a:pt x="741426" y="2540"/>
                  </a:lnTo>
                  <a:lnTo>
                    <a:pt x="7414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827782" y="8098786"/>
            <a:ext cx="732790" cy="258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965" marR="23495" indent="-198120">
              <a:lnSpc>
                <a:spcPct val="102000"/>
              </a:lnSpc>
              <a:spcBef>
                <a:spcPts val="90"/>
              </a:spcBef>
            </a:pPr>
            <a:r>
              <a:rPr sz="750" b="1" dirty="0">
                <a:latin typeface="Arial"/>
                <a:cs typeface="Arial"/>
              </a:rPr>
              <a:t>Average</a:t>
            </a:r>
            <a:r>
              <a:rPr sz="750" b="1" spc="10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depth </a:t>
            </a:r>
            <a:r>
              <a:rPr sz="750" b="1" dirty="0">
                <a:latin typeface="Arial"/>
                <a:cs typeface="Arial"/>
              </a:rPr>
              <a:t>15</a:t>
            </a:r>
            <a:r>
              <a:rPr sz="750" b="1" spc="10" dirty="0">
                <a:latin typeface="Arial"/>
                <a:cs typeface="Arial"/>
              </a:rPr>
              <a:t> </a:t>
            </a:r>
            <a:r>
              <a:rPr sz="750" b="1" spc="-25" dirty="0">
                <a:latin typeface="Arial"/>
                <a:cs typeface="Arial"/>
              </a:rPr>
              <a:t>cm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23900" y="7222617"/>
            <a:ext cx="2914650" cy="2185035"/>
            <a:chOff x="723900" y="7222617"/>
            <a:chExt cx="2914650" cy="2185035"/>
          </a:xfrm>
        </p:grpSpPr>
        <p:sp>
          <p:nvSpPr>
            <p:cNvPr id="82" name="object 82"/>
            <p:cNvSpPr/>
            <p:nvPr/>
          </p:nvSpPr>
          <p:spPr>
            <a:xfrm>
              <a:off x="725423" y="8314182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10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5423" y="8314182"/>
              <a:ext cx="2911602" cy="267462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25424" y="8314182"/>
              <a:ext cx="2912110" cy="268605"/>
            </a:xfrm>
            <a:custGeom>
              <a:avLst/>
              <a:gdLst/>
              <a:ahLst/>
              <a:cxnLst/>
              <a:rect l="l" t="t" r="r" b="b"/>
              <a:pathLst>
                <a:path w="2912110" h="268604">
                  <a:moveTo>
                    <a:pt x="2911602" y="0"/>
                  </a:moveTo>
                  <a:lnTo>
                    <a:pt x="2910078" y="0"/>
                  </a:lnTo>
                  <a:lnTo>
                    <a:pt x="2910078" y="265938"/>
                  </a:lnTo>
                  <a:lnTo>
                    <a:pt x="1524" y="265938"/>
                  </a:lnTo>
                  <a:lnTo>
                    <a:pt x="1524" y="0"/>
                  </a:lnTo>
                  <a:lnTo>
                    <a:pt x="1270" y="0"/>
                  </a:lnTo>
                  <a:lnTo>
                    <a:pt x="1270" y="267208"/>
                  </a:lnTo>
                  <a:lnTo>
                    <a:pt x="622" y="267208"/>
                  </a:lnTo>
                  <a:lnTo>
                    <a:pt x="622" y="266560"/>
                  </a:lnTo>
                  <a:lnTo>
                    <a:pt x="1270" y="267208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65938"/>
                  </a:lnTo>
                  <a:lnTo>
                    <a:pt x="0" y="267208"/>
                  </a:lnTo>
                  <a:lnTo>
                    <a:pt x="0" y="268478"/>
                  </a:lnTo>
                  <a:lnTo>
                    <a:pt x="2911602" y="268478"/>
                  </a:lnTo>
                  <a:lnTo>
                    <a:pt x="2911602" y="267462"/>
                  </a:lnTo>
                  <a:lnTo>
                    <a:pt x="2911602" y="267208"/>
                  </a:lnTo>
                  <a:lnTo>
                    <a:pt x="2911602" y="265938"/>
                  </a:lnTo>
                  <a:lnTo>
                    <a:pt x="2910332" y="267208"/>
                  </a:lnTo>
                  <a:lnTo>
                    <a:pt x="2911589" y="265938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5423" y="8581644"/>
              <a:ext cx="2911602" cy="82448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23900" y="8580120"/>
              <a:ext cx="2914650" cy="828040"/>
            </a:xfrm>
            <a:custGeom>
              <a:avLst/>
              <a:gdLst/>
              <a:ahLst/>
              <a:cxnLst/>
              <a:rect l="l" t="t" r="r" b="b"/>
              <a:pathLst>
                <a:path w="2914650" h="828040">
                  <a:moveTo>
                    <a:pt x="2914650" y="0"/>
                  </a:moveTo>
                  <a:lnTo>
                    <a:pt x="0" y="0"/>
                  </a:lnTo>
                  <a:lnTo>
                    <a:pt x="0" y="827531"/>
                  </a:lnTo>
                  <a:lnTo>
                    <a:pt x="2914650" y="827531"/>
                  </a:lnTo>
                  <a:lnTo>
                    <a:pt x="2914650" y="826007"/>
                  </a:lnTo>
                  <a:lnTo>
                    <a:pt x="3048" y="826007"/>
                  </a:lnTo>
                  <a:lnTo>
                    <a:pt x="1523" y="824483"/>
                  </a:lnTo>
                  <a:lnTo>
                    <a:pt x="3048" y="824483"/>
                  </a:lnTo>
                  <a:lnTo>
                    <a:pt x="3048" y="3047"/>
                  </a:lnTo>
                  <a:lnTo>
                    <a:pt x="1523" y="3047"/>
                  </a:lnTo>
                  <a:lnTo>
                    <a:pt x="3048" y="1523"/>
                  </a:lnTo>
                  <a:lnTo>
                    <a:pt x="2914650" y="1523"/>
                  </a:lnTo>
                  <a:lnTo>
                    <a:pt x="2914650" y="0"/>
                  </a:lnTo>
                  <a:close/>
                </a:path>
                <a:path w="2914650" h="828040">
                  <a:moveTo>
                    <a:pt x="3048" y="824483"/>
                  </a:moveTo>
                  <a:lnTo>
                    <a:pt x="1523" y="824483"/>
                  </a:lnTo>
                  <a:lnTo>
                    <a:pt x="3048" y="826007"/>
                  </a:lnTo>
                  <a:lnTo>
                    <a:pt x="3048" y="824483"/>
                  </a:lnTo>
                  <a:close/>
                </a:path>
                <a:path w="2914650" h="828040">
                  <a:moveTo>
                    <a:pt x="2911602" y="824483"/>
                  </a:moveTo>
                  <a:lnTo>
                    <a:pt x="3048" y="824483"/>
                  </a:lnTo>
                  <a:lnTo>
                    <a:pt x="3048" y="826007"/>
                  </a:lnTo>
                  <a:lnTo>
                    <a:pt x="2911602" y="826007"/>
                  </a:lnTo>
                  <a:lnTo>
                    <a:pt x="2911602" y="824483"/>
                  </a:lnTo>
                  <a:close/>
                </a:path>
                <a:path w="2914650" h="828040">
                  <a:moveTo>
                    <a:pt x="2911602" y="1523"/>
                  </a:moveTo>
                  <a:lnTo>
                    <a:pt x="2911602" y="826007"/>
                  </a:lnTo>
                  <a:lnTo>
                    <a:pt x="2913126" y="824483"/>
                  </a:lnTo>
                  <a:lnTo>
                    <a:pt x="2914650" y="824483"/>
                  </a:lnTo>
                  <a:lnTo>
                    <a:pt x="2914650" y="3047"/>
                  </a:lnTo>
                  <a:lnTo>
                    <a:pt x="2913126" y="3047"/>
                  </a:lnTo>
                  <a:lnTo>
                    <a:pt x="2911602" y="1523"/>
                  </a:lnTo>
                  <a:close/>
                </a:path>
                <a:path w="2914650" h="828040">
                  <a:moveTo>
                    <a:pt x="2914650" y="824483"/>
                  </a:moveTo>
                  <a:lnTo>
                    <a:pt x="2913126" y="824483"/>
                  </a:lnTo>
                  <a:lnTo>
                    <a:pt x="2911602" y="826007"/>
                  </a:lnTo>
                  <a:lnTo>
                    <a:pt x="2914650" y="826007"/>
                  </a:lnTo>
                  <a:lnTo>
                    <a:pt x="2914650" y="824483"/>
                  </a:lnTo>
                  <a:close/>
                </a:path>
                <a:path w="2914650" h="828040">
                  <a:moveTo>
                    <a:pt x="3048" y="1523"/>
                  </a:moveTo>
                  <a:lnTo>
                    <a:pt x="1523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914650" h="828040">
                  <a:moveTo>
                    <a:pt x="2911602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911602" y="3047"/>
                  </a:lnTo>
                  <a:lnTo>
                    <a:pt x="2911602" y="1523"/>
                  </a:lnTo>
                  <a:close/>
                </a:path>
                <a:path w="2914650" h="828040">
                  <a:moveTo>
                    <a:pt x="2914650" y="1523"/>
                  </a:moveTo>
                  <a:lnTo>
                    <a:pt x="2911602" y="1523"/>
                  </a:lnTo>
                  <a:lnTo>
                    <a:pt x="2913126" y="3047"/>
                  </a:lnTo>
                  <a:lnTo>
                    <a:pt x="2914650" y="3047"/>
                  </a:lnTo>
                  <a:lnTo>
                    <a:pt x="2914650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5423" y="8602599"/>
              <a:ext cx="2911602" cy="80352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725411" y="8601710"/>
              <a:ext cx="2912110" cy="804545"/>
            </a:xfrm>
            <a:custGeom>
              <a:avLst/>
              <a:gdLst/>
              <a:ahLst/>
              <a:cxnLst/>
              <a:rect l="l" t="t" r="r" b="b"/>
              <a:pathLst>
                <a:path w="2912110" h="804545">
                  <a:moveTo>
                    <a:pt x="2911614" y="802894"/>
                  </a:moveTo>
                  <a:lnTo>
                    <a:pt x="12" y="802894"/>
                  </a:lnTo>
                  <a:lnTo>
                    <a:pt x="12" y="804418"/>
                  </a:lnTo>
                  <a:lnTo>
                    <a:pt x="2911614" y="804418"/>
                  </a:lnTo>
                  <a:lnTo>
                    <a:pt x="2911614" y="802894"/>
                  </a:lnTo>
                  <a:close/>
                </a:path>
                <a:path w="2912110" h="804545">
                  <a:moveTo>
                    <a:pt x="1308192" y="30480"/>
                  </a:moveTo>
                  <a:lnTo>
                    <a:pt x="1240710" y="30480"/>
                  </a:lnTo>
                  <a:lnTo>
                    <a:pt x="1285220" y="31750"/>
                  </a:lnTo>
                  <a:lnTo>
                    <a:pt x="1331886" y="36830"/>
                  </a:lnTo>
                  <a:lnTo>
                    <a:pt x="1372374" y="49530"/>
                  </a:lnTo>
                  <a:lnTo>
                    <a:pt x="1400858" y="81280"/>
                  </a:lnTo>
                  <a:lnTo>
                    <a:pt x="1404378" y="96520"/>
                  </a:lnTo>
                  <a:lnTo>
                    <a:pt x="1411769" y="124460"/>
                  </a:lnTo>
                  <a:lnTo>
                    <a:pt x="1423423" y="148590"/>
                  </a:lnTo>
                  <a:lnTo>
                    <a:pt x="1436223" y="172720"/>
                  </a:lnTo>
                  <a:lnTo>
                    <a:pt x="1447050" y="200660"/>
                  </a:lnTo>
                  <a:lnTo>
                    <a:pt x="1450554" y="228600"/>
                  </a:lnTo>
                  <a:lnTo>
                    <a:pt x="1449341" y="254000"/>
                  </a:lnTo>
                  <a:lnTo>
                    <a:pt x="1447890" y="288290"/>
                  </a:lnTo>
                  <a:lnTo>
                    <a:pt x="1456097" y="347980"/>
                  </a:lnTo>
                  <a:lnTo>
                    <a:pt x="1467433" y="401320"/>
                  </a:lnTo>
                  <a:lnTo>
                    <a:pt x="1490951" y="477520"/>
                  </a:lnTo>
                  <a:lnTo>
                    <a:pt x="1497585" y="528320"/>
                  </a:lnTo>
                  <a:lnTo>
                    <a:pt x="1502764" y="577850"/>
                  </a:lnTo>
                  <a:lnTo>
                    <a:pt x="1514106" y="628650"/>
                  </a:lnTo>
                  <a:lnTo>
                    <a:pt x="1523672" y="645160"/>
                  </a:lnTo>
                  <a:lnTo>
                    <a:pt x="1538214" y="655320"/>
                  </a:lnTo>
                  <a:lnTo>
                    <a:pt x="1538345" y="655320"/>
                  </a:lnTo>
                  <a:lnTo>
                    <a:pt x="1555361" y="662940"/>
                  </a:lnTo>
                  <a:lnTo>
                    <a:pt x="1573542" y="664210"/>
                  </a:lnTo>
                  <a:lnTo>
                    <a:pt x="1585183" y="664210"/>
                  </a:lnTo>
                  <a:lnTo>
                    <a:pt x="1596407" y="661670"/>
                  </a:lnTo>
                  <a:lnTo>
                    <a:pt x="1597643" y="660400"/>
                  </a:lnTo>
                  <a:lnTo>
                    <a:pt x="1560000" y="660400"/>
                  </a:lnTo>
                  <a:lnTo>
                    <a:pt x="1532065" y="647700"/>
                  </a:lnTo>
                  <a:lnTo>
                    <a:pt x="1515365" y="622300"/>
                  </a:lnTo>
                  <a:lnTo>
                    <a:pt x="1506568" y="588010"/>
                  </a:lnTo>
                  <a:lnTo>
                    <a:pt x="1502344" y="548640"/>
                  </a:lnTo>
                  <a:lnTo>
                    <a:pt x="1499363" y="510540"/>
                  </a:lnTo>
                  <a:lnTo>
                    <a:pt x="1494294" y="477520"/>
                  </a:lnTo>
                  <a:lnTo>
                    <a:pt x="1486886" y="450850"/>
                  </a:lnTo>
                  <a:lnTo>
                    <a:pt x="1478359" y="426720"/>
                  </a:lnTo>
                  <a:lnTo>
                    <a:pt x="1470370" y="401320"/>
                  </a:lnTo>
                  <a:lnTo>
                    <a:pt x="1459584" y="349250"/>
                  </a:lnTo>
                  <a:lnTo>
                    <a:pt x="1451816" y="297180"/>
                  </a:lnTo>
                  <a:lnTo>
                    <a:pt x="1450964" y="274320"/>
                  </a:lnTo>
                  <a:lnTo>
                    <a:pt x="1450860" y="271780"/>
                  </a:lnTo>
                  <a:lnTo>
                    <a:pt x="1451750" y="257810"/>
                  </a:lnTo>
                  <a:lnTo>
                    <a:pt x="1451870" y="255270"/>
                  </a:lnTo>
                  <a:lnTo>
                    <a:pt x="1453280" y="237490"/>
                  </a:lnTo>
                  <a:lnTo>
                    <a:pt x="1453443" y="228600"/>
                  </a:lnTo>
                  <a:lnTo>
                    <a:pt x="1453558" y="222250"/>
                  </a:lnTo>
                  <a:lnTo>
                    <a:pt x="1453578" y="220980"/>
                  </a:lnTo>
                  <a:lnTo>
                    <a:pt x="1451622" y="204470"/>
                  </a:lnTo>
                  <a:lnTo>
                    <a:pt x="1444845" y="184150"/>
                  </a:lnTo>
                  <a:lnTo>
                    <a:pt x="1435406" y="163830"/>
                  </a:lnTo>
                  <a:lnTo>
                    <a:pt x="1424931" y="144780"/>
                  </a:lnTo>
                  <a:lnTo>
                    <a:pt x="1415046" y="125730"/>
                  </a:lnTo>
                  <a:lnTo>
                    <a:pt x="1410284" y="110490"/>
                  </a:lnTo>
                  <a:lnTo>
                    <a:pt x="1404945" y="83820"/>
                  </a:lnTo>
                  <a:lnTo>
                    <a:pt x="1400568" y="71120"/>
                  </a:lnTo>
                  <a:lnTo>
                    <a:pt x="1386118" y="53340"/>
                  </a:lnTo>
                  <a:lnTo>
                    <a:pt x="1365271" y="41910"/>
                  </a:lnTo>
                  <a:lnTo>
                    <a:pt x="1364542" y="41910"/>
                  </a:lnTo>
                  <a:lnTo>
                    <a:pt x="1342025" y="35604"/>
                  </a:lnTo>
                  <a:lnTo>
                    <a:pt x="1342306" y="35604"/>
                  </a:lnTo>
                  <a:lnTo>
                    <a:pt x="1319056" y="31750"/>
                  </a:lnTo>
                  <a:lnTo>
                    <a:pt x="1308192" y="30480"/>
                  </a:lnTo>
                  <a:close/>
                </a:path>
                <a:path w="2912110" h="804545">
                  <a:moveTo>
                    <a:pt x="1837432" y="3810"/>
                  </a:moveTo>
                  <a:lnTo>
                    <a:pt x="1780044" y="7620"/>
                  </a:lnTo>
                  <a:lnTo>
                    <a:pt x="1734532" y="19050"/>
                  </a:lnTo>
                  <a:lnTo>
                    <a:pt x="1702058" y="41910"/>
                  </a:lnTo>
                  <a:lnTo>
                    <a:pt x="1680383" y="74930"/>
                  </a:lnTo>
                  <a:lnTo>
                    <a:pt x="1667268" y="119380"/>
                  </a:lnTo>
                  <a:lnTo>
                    <a:pt x="1660556" y="171450"/>
                  </a:lnTo>
                  <a:lnTo>
                    <a:pt x="1660291" y="200660"/>
                  </a:lnTo>
                  <a:lnTo>
                    <a:pt x="1660165" y="214630"/>
                  </a:lnTo>
                  <a:lnTo>
                    <a:pt x="1660097" y="222250"/>
                  </a:lnTo>
                  <a:lnTo>
                    <a:pt x="1663101" y="274320"/>
                  </a:lnTo>
                  <a:lnTo>
                    <a:pt x="1666777" y="326390"/>
                  </a:lnTo>
                  <a:lnTo>
                    <a:pt x="1668236" y="374650"/>
                  </a:lnTo>
                  <a:lnTo>
                    <a:pt x="1668334" y="377190"/>
                  </a:lnTo>
                  <a:lnTo>
                    <a:pt x="1664982" y="429260"/>
                  </a:lnTo>
                  <a:lnTo>
                    <a:pt x="1664056" y="476250"/>
                  </a:lnTo>
                  <a:lnTo>
                    <a:pt x="1661767" y="527050"/>
                  </a:lnTo>
                  <a:lnTo>
                    <a:pt x="1653616" y="577850"/>
                  </a:lnTo>
                  <a:lnTo>
                    <a:pt x="1635106" y="622300"/>
                  </a:lnTo>
                  <a:lnTo>
                    <a:pt x="1607811" y="650240"/>
                  </a:lnTo>
                  <a:lnTo>
                    <a:pt x="1560000" y="660400"/>
                  </a:lnTo>
                  <a:lnTo>
                    <a:pt x="1597643" y="660400"/>
                  </a:lnTo>
                  <a:lnTo>
                    <a:pt x="1606866" y="656590"/>
                  </a:lnTo>
                  <a:lnTo>
                    <a:pt x="1616214" y="650240"/>
                  </a:lnTo>
                  <a:lnTo>
                    <a:pt x="1616976" y="650240"/>
                  </a:lnTo>
                  <a:lnTo>
                    <a:pt x="1622310" y="643890"/>
                  </a:lnTo>
                  <a:lnTo>
                    <a:pt x="1626882" y="636270"/>
                  </a:lnTo>
                  <a:lnTo>
                    <a:pt x="1631454" y="631190"/>
                  </a:lnTo>
                  <a:lnTo>
                    <a:pt x="1650681" y="598170"/>
                  </a:lnTo>
                  <a:lnTo>
                    <a:pt x="1664598" y="528320"/>
                  </a:lnTo>
                  <a:lnTo>
                    <a:pt x="1667627" y="450850"/>
                  </a:lnTo>
                  <a:lnTo>
                    <a:pt x="1667715" y="447040"/>
                  </a:lnTo>
                  <a:lnTo>
                    <a:pt x="1669876" y="401320"/>
                  </a:lnTo>
                  <a:lnTo>
                    <a:pt x="1669921" y="400050"/>
                  </a:lnTo>
                  <a:lnTo>
                    <a:pt x="1670991" y="354330"/>
                  </a:lnTo>
                  <a:lnTo>
                    <a:pt x="1668792" y="304800"/>
                  </a:lnTo>
                  <a:lnTo>
                    <a:pt x="1664961" y="255270"/>
                  </a:lnTo>
                  <a:lnTo>
                    <a:pt x="1662863" y="200660"/>
                  </a:lnTo>
                  <a:lnTo>
                    <a:pt x="1665887" y="144780"/>
                  </a:lnTo>
                  <a:lnTo>
                    <a:pt x="1677701" y="90170"/>
                  </a:lnTo>
                  <a:lnTo>
                    <a:pt x="1701558" y="46990"/>
                  </a:lnTo>
                  <a:lnTo>
                    <a:pt x="1731052" y="24130"/>
                  </a:lnTo>
                  <a:lnTo>
                    <a:pt x="1731243" y="24130"/>
                  </a:lnTo>
                  <a:lnTo>
                    <a:pt x="1775113" y="11430"/>
                  </a:lnTo>
                  <a:lnTo>
                    <a:pt x="1774892" y="11430"/>
                  </a:lnTo>
                  <a:lnTo>
                    <a:pt x="1825269" y="6350"/>
                  </a:lnTo>
                  <a:lnTo>
                    <a:pt x="1876473" y="6350"/>
                  </a:lnTo>
                  <a:lnTo>
                    <a:pt x="1866073" y="5080"/>
                  </a:lnTo>
                  <a:lnTo>
                    <a:pt x="1837432" y="3810"/>
                  </a:lnTo>
                  <a:close/>
                </a:path>
                <a:path w="2912110" h="804545">
                  <a:moveTo>
                    <a:pt x="2910116" y="16552"/>
                  </a:moveTo>
                  <a:lnTo>
                    <a:pt x="2910238" y="36830"/>
                  </a:lnTo>
                  <a:lnTo>
                    <a:pt x="2911506" y="200660"/>
                  </a:lnTo>
                  <a:lnTo>
                    <a:pt x="2911614" y="19050"/>
                  </a:lnTo>
                  <a:lnTo>
                    <a:pt x="2910116" y="16552"/>
                  </a:lnTo>
                  <a:close/>
                </a:path>
                <a:path w="2912110" h="804545">
                  <a:moveTo>
                    <a:pt x="576580" y="19050"/>
                  </a:moveTo>
                  <a:lnTo>
                    <a:pt x="547732" y="19050"/>
                  </a:lnTo>
                  <a:lnTo>
                    <a:pt x="594372" y="26670"/>
                  </a:lnTo>
                  <a:lnTo>
                    <a:pt x="624165" y="36830"/>
                  </a:lnTo>
                  <a:lnTo>
                    <a:pt x="651446" y="46990"/>
                  </a:lnTo>
                  <a:lnTo>
                    <a:pt x="679336" y="53340"/>
                  </a:lnTo>
                  <a:lnTo>
                    <a:pt x="710958" y="55880"/>
                  </a:lnTo>
                  <a:lnTo>
                    <a:pt x="745204" y="54610"/>
                  </a:lnTo>
                  <a:lnTo>
                    <a:pt x="769657" y="53340"/>
                  </a:lnTo>
                  <a:lnTo>
                    <a:pt x="717644" y="53340"/>
                  </a:lnTo>
                  <a:lnTo>
                    <a:pt x="673620" y="49530"/>
                  </a:lnTo>
                  <a:lnTo>
                    <a:pt x="640468" y="40640"/>
                  </a:lnTo>
                  <a:lnTo>
                    <a:pt x="607931" y="27940"/>
                  </a:lnTo>
                  <a:lnTo>
                    <a:pt x="576580" y="19050"/>
                  </a:lnTo>
                  <a:close/>
                </a:path>
                <a:path w="2912110" h="804545">
                  <a:moveTo>
                    <a:pt x="941844" y="15240"/>
                  </a:moveTo>
                  <a:lnTo>
                    <a:pt x="917068" y="16552"/>
                  </a:lnTo>
                  <a:lnTo>
                    <a:pt x="917760" y="16552"/>
                  </a:lnTo>
                  <a:lnTo>
                    <a:pt x="873069" y="34290"/>
                  </a:lnTo>
                  <a:lnTo>
                    <a:pt x="849642" y="40640"/>
                  </a:lnTo>
                  <a:lnTo>
                    <a:pt x="761765" y="50800"/>
                  </a:lnTo>
                  <a:lnTo>
                    <a:pt x="717644" y="53340"/>
                  </a:lnTo>
                  <a:lnTo>
                    <a:pt x="769657" y="53340"/>
                  </a:lnTo>
                  <a:lnTo>
                    <a:pt x="815582" y="48260"/>
                  </a:lnTo>
                  <a:lnTo>
                    <a:pt x="849582" y="41910"/>
                  </a:lnTo>
                  <a:lnTo>
                    <a:pt x="886311" y="33020"/>
                  </a:lnTo>
                  <a:lnTo>
                    <a:pt x="910676" y="21590"/>
                  </a:lnTo>
                  <a:lnTo>
                    <a:pt x="910319" y="21590"/>
                  </a:lnTo>
                  <a:lnTo>
                    <a:pt x="936756" y="17790"/>
                  </a:lnTo>
                  <a:lnTo>
                    <a:pt x="956733" y="17790"/>
                  </a:lnTo>
                  <a:lnTo>
                    <a:pt x="941844" y="15240"/>
                  </a:lnTo>
                  <a:close/>
                </a:path>
                <a:path w="2912110" h="804545">
                  <a:moveTo>
                    <a:pt x="56504" y="25424"/>
                  </a:moveTo>
                  <a:lnTo>
                    <a:pt x="994" y="25424"/>
                  </a:lnTo>
                  <a:lnTo>
                    <a:pt x="210766" y="39370"/>
                  </a:lnTo>
                  <a:lnTo>
                    <a:pt x="263838" y="41910"/>
                  </a:lnTo>
                  <a:lnTo>
                    <a:pt x="314990" y="41910"/>
                  </a:lnTo>
                  <a:lnTo>
                    <a:pt x="339993" y="40640"/>
                  </a:lnTo>
                  <a:lnTo>
                    <a:pt x="340279" y="40640"/>
                  </a:lnTo>
                  <a:lnTo>
                    <a:pt x="345477" y="39370"/>
                  </a:lnTo>
                  <a:lnTo>
                    <a:pt x="274751" y="39370"/>
                  </a:lnTo>
                  <a:lnTo>
                    <a:pt x="221949" y="36830"/>
                  </a:lnTo>
                  <a:lnTo>
                    <a:pt x="221067" y="36830"/>
                  </a:lnTo>
                  <a:lnTo>
                    <a:pt x="164828" y="34290"/>
                  </a:lnTo>
                  <a:lnTo>
                    <a:pt x="56504" y="25424"/>
                  </a:lnTo>
                  <a:close/>
                </a:path>
                <a:path w="2912110" h="804545">
                  <a:moveTo>
                    <a:pt x="956708" y="17790"/>
                  </a:moveTo>
                  <a:lnTo>
                    <a:pt x="938620" y="17790"/>
                  </a:lnTo>
                  <a:lnTo>
                    <a:pt x="982230" y="29210"/>
                  </a:lnTo>
                  <a:lnTo>
                    <a:pt x="1016283" y="40640"/>
                  </a:lnTo>
                  <a:lnTo>
                    <a:pt x="1062997" y="41910"/>
                  </a:lnTo>
                  <a:lnTo>
                    <a:pt x="1108895" y="39370"/>
                  </a:lnTo>
                  <a:lnTo>
                    <a:pt x="1064048" y="39370"/>
                  </a:lnTo>
                  <a:lnTo>
                    <a:pt x="1014996" y="38100"/>
                  </a:lnTo>
                  <a:lnTo>
                    <a:pt x="997277" y="33020"/>
                  </a:lnTo>
                  <a:lnTo>
                    <a:pt x="996247" y="33020"/>
                  </a:lnTo>
                  <a:lnTo>
                    <a:pt x="982376" y="26670"/>
                  </a:lnTo>
                  <a:lnTo>
                    <a:pt x="965629" y="20320"/>
                  </a:lnTo>
                  <a:lnTo>
                    <a:pt x="956708" y="17790"/>
                  </a:lnTo>
                  <a:close/>
                </a:path>
                <a:path w="2912110" h="804545">
                  <a:moveTo>
                    <a:pt x="430673" y="30480"/>
                  </a:moveTo>
                  <a:lnTo>
                    <a:pt x="412328" y="30480"/>
                  </a:lnTo>
                  <a:lnTo>
                    <a:pt x="434236" y="33020"/>
                  </a:lnTo>
                  <a:lnTo>
                    <a:pt x="457974" y="40640"/>
                  </a:lnTo>
                  <a:lnTo>
                    <a:pt x="479632" y="40640"/>
                  </a:lnTo>
                  <a:lnTo>
                    <a:pt x="449592" y="34290"/>
                  </a:lnTo>
                  <a:lnTo>
                    <a:pt x="430673" y="30480"/>
                  </a:lnTo>
                  <a:close/>
                </a:path>
                <a:path w="2912110" h="804545">
                  <a:moveTo>
                    <a:pt x="545438" y="16552"/>
                  </a:moveTo>
                  <a:lnTo>
                    <a:pt x="540501" y="16552"/>
                  </a:lnTo>
                  <a:lnTo>
                    <a:pt x="514847" y="27940"/>
                  </a:lnTo>
                  <a:lnTo>
                    <a:pt x="497779" y="36830"/>
                  </a:lnTo>
                  <a:lnTo>
                    <a:pt x="479312" y="40640"/>
                  </a:lnTo>
                  <a:lnTo>
                    <a:pt x="496704" y="40640"/>
                  </a:lnTo>
                  <a:lnTo>
                    <a:pt x="519991" y="27940"/>
                  </a:lnTo>
                  <a:lnTo>
                    <a:pt x="547732" y="19050"/>
                  </a:lnTo>
                  <a:lnTo>
                    <a:pt x="576580" y="19050"/>
                  </a:lnTo>
                  <a:lnTo>
                    <a:pt x="575105" y="17790"/>
                  </a:lnTo>
                  <a:lnTo>
                    <a:pt x="575357" y="17790"/>
                  </a:lnTo>
                  <a:lnTo>
                    <a:pt x="545438" y="16552"/>
                  </a:lnTo>
                  <a:close/>
                </a:path>
                <a:path w="2912110" h="804545">
                  <a:moveTo>
                    <a:pt x="417293" y="27940"/>
                  </a:moveTo>
                  <a:lnTo>
                    <a:pt x="387696" y="29210"/>
                  </a:lnTo>
                  <a:lnTo>
                    <a:pt x="388244" y="29210"/>
                  </a:lnTo>
                  <a:lnTo>
                    <a:pt x="360240" y="33020"/>
                  </a:lnTo>
                  <a:lnTo>
                    <a:pt x="328434" y="38100"/>
                  </a:lnTo>
                  <a:lnTo>
                    <a:pt x="274751" y="39370"/>
                  </a:lnTo>
                  <a:lnTo>
                    <a:pt x="345477" y="39370"/>
                  </a:lnTo>
                  <a:lnTo>
                    <a:pt x="365535" y="35604"/>
                  </a:lnTo>
                  <a:lnTo>
                    <a:pt x="389917" y="31750"/>
                  </a:lnTo>
                  <a:lnTo>
                    <a:pt x="411623" y="30480"/>
                  </a:lnTo>
                  <a:lnTo>
                    <a:pt x="430673" y="30480"/>
                  </a:lnTo>
                  <a:lnTo>
                    <a:pt x="417293" y="27940"/>
                  </a:lnTo>
                  <a:close/>
                </a:path>
                <a:path w="2912110" h="804545">
                  <a:moveTo>
                    <a:pt x="1268279" y="27940"/>
                  </a:moveTo>
                  <a:lnTo>
                    <a:pt x="1215975" y="27940"/>
                  </a:lnTo>
                  <a:lnTo>
                    <a:pt x="1164758" y="31750"/>
                  </a:lnTo>
                  <a:lnTo>
                    <a:pt x="1114042" y="36830"/>
                  </a:lnTo>
                  <a:lnTo>
                    <a:pt x="1064048" y="39370"/>
                  </a:lnTo>
                  <a:lnTo>
                    <a:pt x="1108866" y="39370"/>
                  </a:lnTo>
                  <a:lnTo>
                    <a:pt x="1188822" y="33020"/>
                  </a:lnTo>
                  <a:lnTo>
                    <a:pt x="1234697" y="30480"/>
                  </a:lnTo>
                  <a:lnTo>
                    <a:pt x="1308192" y="30480"/>
                  </a:lnTo>
                  <a:lnTo>
                    <a:pt x="1268279" y="27940"/>
                  </a:lnTo>
                  <a:close/>
                </a:path>
                <a:path w="2912110" h="804545">
                  <a:moveTo>
                    <a:pt x="2208784" y="31750"/>
                  </a:moveTo>
                  <a:lnTo>
                    <a:pt x="2003774" y="31750"/>
                  </a:lnTo>
                  <a:lnTo>
                    <a:pt x="2056335" y="33020"/>
                  </a:lnTo>
                  <a:lnTo>
                    <a:pt x="2196648" y="33020"/>
                  </a:lnTo>
                  <a:lnTo>
                    <a:pt x="2208784" y="31750"/>
                  </a:lnTo>
                  <a:close/>
                </a:path>
                <a:path w="2912110" h="804545">
                  <a:moveTo>
                    <a:pt x="1876473" y="6350"/>
                  </a:moveTo>
                  <a:lnTo>
                    <a:pt x="1825269" y="6350"/>
                  </a:lnTo>
                  <a:lnTo>
                    <a:pt x="1872872" y="8890"/>
                  </a:lnTo>
                  <a:lnTo>
                    <a:pt x="1954395" y="26670"/>
                  </a:lnTo>
                  <a:lnTo>
                    <a:pt x="1954684" y="26670"/>
                  </a:lnTo>
                  <a:lnTo>
                    <a:pt x="2002880" y="31750"/>
                  </a:lnTo>
                  <a:lnTo>
                    <a:pt x="2222632" y="31750"/>
                  </a:lnTo>
                  <a:lnTo>
                    <a:pt x="2230639" y="30480"/>
                  </a:lnTo>
                  <a:lnTo>
                    <a:pt x="2107682" y="30480"/>
                  </a:lnTo>
                  <a:lnTo>
                    <a:pt x="2002548" y="29210"/>
                  </a:lnTo>
                  <a:lnTo>
                    <a:pt x="1973777" y="26670"/>
                  </a:lnTo>
                  <a:lnTo>
                    <a:pt x="1922732" y="16552"/>
                  </a:lnTo>
                  <a:lnTo>
                    <a:pt x="1894344" y="8890"/>
                  </a:lnTo>
                  <a:lnTo>
                    <a:pt x="1876473" y="6350"/>
                  </a:lnTo>
                  <a:close/>
                </a:path>
                <a:path w="2912110" h="804545">
                  <a:moveTo>
                    <a:pt x="2293632" y="0"/>
                  </a:moveTo>
                  <a:lnTo>
                    <a:pt x="2275851" y="5080"/>
                  </a:lnTo>
                  <a:lnTo>
                    <a:pt x="2269486" y="12700"/>
                  </a:lnTo>
                  <a:lnTo>
                    <a:pt x="2262050" y="20320"/>
                  </a:lnTo>
                  <a:lnTo>
                    <a:pt x="2241054" y="26670"/>
                  </a:lnTo>
                  <a:lnTo>
                    <a:pt x="2193390" y="29210"/>
                  </a:lnTo>
                  <a:lnTo>
                    <a:pt x="2191695" y="29210"/>
                  </a:lnTo>
                  <a:lnTo>
                    <a:pt x="2146226" y="30480"/>
                  </a:lnTo>
                  <a:lnTo>
                    <a:pt x="2237782" y="30480"/>
                  </a:lnTo>
                  <a:lnTo>
                    <a:pt x="2250898" y="27940"/>
                  </a:lnTo>
                  <a:lnTo>
                    <a:pt x="2259729" y="25424"/>
                  </a:lnTo>
                  <a:lnTo>
                    <a:pt x="2259915" y="25424"/>
                  </a:lnTo>
                  <a:lnTo>
                    <a:pt x="2261463" y="24130"/>
                  </a:lnTo>
                  <a:lnTo>
                    <a:pt x="2268486" y="20320"/>
                  </a:lnTo>
                  <a:lnTo>
                    <a:pt x="2271463" y="16552"/>
                  </a:lnTo>
                  <a:lnTo>
                    <a:pt x="2273312" y="12700"/>
                  </a:lnTo>
                  <a:lnTo>
                    <a:pt x="2275507" y="8890"/>
                  </a:lnTo>
                  <a:lnTo>
                    <a:pt x="2276487" y="8890"/>
                  </a:lnTo>
                  <a:lnTo>
                    <a:pt x="2277630" y="7620"/>
                  </a:lnTo>
                  <a:lnTo>
                    <a:pt x="2276868" y="7620"/>
                  </a:lnTo>
                  <a:lnTo>
                    <a:pt x="2301724" y="3810"/>
                  </a:lnTo>
                  <a:lnTo>
                    <a:pt x="2331898" y="3810"/>
                  </a:lnTo>
                  <a:lnTo>
                    <a:pt x="2293632" y="0"/>
                  </a:lnTo>
                  <a:close/>
                </a:path>
                <a:path w="2912110" h="804545">
                  <a:moveTo>
                    <a:pt x="2536036" y="30195"/>
                  </a:moveTo>
                  <a:lnTo>
                    <a:pt x="2523298" y="30480"/>
                  </a:lnTo>
                  <a:lnTo>
                    <a:pt x="2549277" y="30480"/>
                  </a:lnTo>
                  <a:lnTo>
                    <a:pt x="2536036" y="30195"/>
                  </a:lnTo>
                  <a:close/>
                </a:path>
                <a:path w="2912110" h="804545">
                  <a:moveTo>
                    <a:pt x="2462938" y="25424"/>
                  </a:moveTo>
                  <a:lnTo>
                    <a:pt x="2439108" y="25424"/>
                  </a:lnTo>
                  <a:lnTo>
                    <a:pt x="2486760" y="29210"/>
                  </a:lnTo>
                  <a:lnTo>
                    <a:pt x="2490147" y="29210"/>
                  </a:lnTo>
                  <a:lnTo>
                    <a:pt x="2536036" y="30195"/>
                  </a:lnTo>
                  <a:lnTo>
                    <a:pt x="2580186" y="29210"/>
                  </a:lnTo>
                  <a:lnTo>
                    <a:pt x="2598372" y="27940"/>
                  </a:lnTo>
                  <a:lnTo>
                    <a:pt x="2499670" y="27940"/>
                  </a:lnTo>
                  <a:lnTo>
                    <a:pt x="2462938" y="25424"/>
                  </a:lnTo>
                  <a:close/>
                </a:path>
                <a:path w="2912110" h="804545">
                  <a:moveTo>
                    <a:pt x="2738565" y="16552"/>
                  </a:moveTo>
                  <a:lnTo>
                    <a:pt x="2699400" y="16552"/>
                  </a:lnTo>
                  <a:lnTo>
                    <a:pt x="2680391" y="17790"/>
                  </a:lnTo>
                  <a:lnTo>
                    <a:pt x="2634079" y="21590"/>
                  </a:lnTo>
                  <a:lnTo>
                    <a:pt x="2537839" y="27940"/>
                  </a:lnTo>
                  <a:lnTo>
                    <a:pt x="2598372" y="27940"/>
                  </a:lnTo>
                  <a:lnTo>
                    <a:pt x="2721594" y="17790"/>
                  </a:lnTo>
                  <a:lnTo>
                    <a:pt x="2721442" y="17790"/>
                  </a:lnTo>
                  <a:lnTo>
                    <a:pt x="2738565" y="16552"/>
                  </a:lnTo>
                  <a:close/>
                </a:path>
                <a:path w="2912110" h="804545">
                  <a:moveTo>
                    <a:pt x="774" y="21590"/>
                  </a:moveTo>
                  <a:lnTo>
                    <a:pt x="104" y="24130"/>
                  </a:lnTo>
                  <a:lnTo>
                    <a:pt x="0" y="25424"/>
                  </a:lnTo>
                  <a:lnTo>
                    <a:pt x="56858" y="25424"/>
                  </a:lnTo>
                  <a:lnTo>
                    <a:pt x="774" y="21590"/>
                  </a:lnTo>
                  <a:close/>
                </a:path>
                <a:path w="2912110" h="804545">
                  <a:moveTo>
                    <a:pt x="2335281" y="3810"/>
                  </a:moveTo>
                  <a:lnTo>
                    <a:pt x="2301724" y="3810"/>
                  </a:lnTo>
                  <a:lnTo>
                    <a:pt x="2333994" y="6350"/>
                  </a:lnTo>
                  <a:lnTo>
                    <a:pt x="2438937" y="25424"/>
                  </a:lnTo>
                  <a:lnTo>
                    <a:pt x="2462513" y="25424"/>
                  </a:lnTo>
                  <a:lnTo>
                    <a:pt x="2420207" y="19050"/>
                  </a:lnTo>
                  <a:lnTo>
                    <a:pt x="2335281" y="3810"/>
                  </a:lnTo>
                  <a:close/>
                </a:path>
                <a:path w="2912110" h="804545">
                  <a:moveTo>
                    <a:pt x="2911614" y="15240"/>
                  </a:moveTo>
                  <a:lnTo>
                    <a:pt x="2878176" y="15240"/>
                  </a:lnTo>
                  <a:lnTo>
                    <a:pt x="2910101" y="19050"/>
                  </a:lnTo>
                  <a:lnTo>
                    <a:pt x="2910090" y="16552"/>
                  </a:lnTo>
                  <a:lnTo>
                    <a:pt x="2911614" y="16552"/>
                  </a:lnTo>
                  <a:lnTo>
                    <a:pt x="2911614" y="15240"/>
                  </a:lnTo>
                  <a:close/>
                </a:path>
                <a:path w="2912110" h="804545">
                  <a:moveTo>
                    <a:pt x="2911614" y="16552"/>
                  </a:moveTo>
                  <a:lnTo>
                    <a:pt x="2910116" y="16552"/>
                  </a:lnTo>
                  <a:lnTo>
                    <a:pt x="2911614" y="19050"/>
                  </a:lnTo>
                  <a:lnTo>
                    <a:pt x="2911614" y="16552"/>
                  </a:lnTo>
                  <a:close/>
                </a:path>
                <a:path w="2912110" h="804545">
                  <a:moveTo>
                    <a:pt x="2756707" y="15240"/>
                  </a:moveTo>
                  <a:lnTo>
                    <a:pt x="2716542" y="15240"/>
                  </a:lnTo>
                  <a:lnTo>
                    <a:pt x="2694692" y="16858"/>
                  </a:lnTo>
                  <a:lnTo>
                    <a:pt x="2699400" y="16552"/>
                  </a:lnTo>
                  <a:lnTo>
                    <a:pt x="2738565" y="16552"/>
                  </a:lnTo>
                  <a:lnTo>
                    <a:pt x="2756707" y="15240"/>
                  </a:lnTo>
                  <a:close/>
                </a:path>
                <a:path w="2912110" h="804545">
                  <a:moveTo>
                    <a:pt x="2816998" y="12700"/>
                  </a:moveTo>
                  <a:lnTo>
                    <a:pt x="2766957" y="15240"/>
                  </a:lnTo>
                  <a:lnTo>
                    <a:pt x="2878176" y="15240"/>
                  </a:lnTo>
                  <a:lnTo>
                    <a:pt x="2864336" y="13970"/>
                  </a:lnTo>
                  <a:lnTo>
                    <a:pt x="2816998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35886" y="8452658"/>
              <a:ext cx="227075" cy="48941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176016" y="8339328"/>
              <a:ext cx="24765" cy="291465"/>
            </a:xfrm>
            <a:custGeom>
              <a:avLst/>
              <a:gdLst/>
              <a:ahLst/>
              <a:cxnLst/>
              <a:rect l="l" t="t" r="r" b="b"/>
              <a:pathLst>
                <a:path w="24764" h="291465">
                  <a:moveTo>
                    <a:pt x="24383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24383" y="29108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74492" y="8337804"/>
              <a:ext cx="27940" cy="294640"/>
            </a:xfrm>
            <a:custGeom>
              <a:avLst/>
              <a:gdLst/>
              <a:ahLst/>
              <a:cxnLst/>
              <a:rect l="l" t="t" r="r" b="b"/>
              <a:pathLst>
                <a:path w="27939" h="294640">
                  <a:moveTo>
                    <a:pt x="27431" y="0"/>
                  </a:moveTo>
                  <a:lnTo>
                    <a:pt x="0" y="0"/>
                  </a:lnTo>
                  <a:lnTo>
                    <a:pt x="0" y="294132"/>
                  </a:lnTo>
                  <a:lnTo>
                    <a:pt x="27431" y="294132"/>
                  </a:lnTo>
                  <a:lnTo>
                    <a:pt x="27431" y="292608"/>
                  </a:lnTo>
                  <a:lnTo>
                    <a:pt x="3047" y="292608"/>
                  </a:lnTo>
                  <a:lnTo>
                    <a:pt x="1524" y="291084"/>
                  </a:lnTo>
                  <a:lnTo>
                    <a:pt x="3047" y="291084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7431" y="1524"/>
                  </a:lnTo>
                  <a:lnTo>
                    <a:pt x="27431" y="0"/>
                  </a:lnTo>
                  <a:close/>
                </a:path>
                <a:path w="27939" h="294640">
                  <a:moveTo>
                    <a:pt x="3047" y="291084"/>
                  </a:moveTo>
                  <a:lnTo>
                    <a:pt x="1524" y="291084"/>
                  </a:lnTo>
                  <a:lnTo>
                    <a:pt x="3047" y="292608"/>
                  </a:lnTo>
                  <a:lnTo>
                    <a:pt x="3047" y="291084"/>
                  </a:lnTo>
                  <a:close/>
                </a:path>
                <a:path w="27939" h="294640">
                  <a:moveTo>
                    <a:pt x="24383" y="291084"/>
                  </a:moveTo>
                  <a:lnTo>
                    <a:pt x="3047" y="291084"/>
                  </a:lnTo>
                  <a:lnTo>
                    <a:pt x="3047" y="292608"/>
                  </a:lnTo>
                  <a:lnTo>
                    <a:pt x="24383" y="292608"/>
                  </a:lnTo>
                  <a:lnTo>
                    <a:pt x="24383" y="291084"/>
                  </a:lnTo>
                  <a:close/>
                </a:path>
                <a:path w="27939" h="294640">
                  <a:moveTo>
                    <a:pt x="24383" y="1524"/>
                  </a:moveTo>
                  <a:lnTo>
                    <a:pt x="24383" y="292608"/>
                  </a:lnTo>
                  <a:lnTo>
                    <a:pt x="25907" y="291084"/>
                  </a:lnTo>
                  <a:lnTo>
                    <a:pt x="27431" y="291084"/>
                  </a:lnTo>
                  <a:lnTo>
                    <a:pt x="27431" y="3048"/>
                  </a:lnTo>
                  <a:lnTo>
                    <a:pt x="25907" y="3048"/>
                  </a:lnTo>
                  <a:lnTo>
                    <a:pt x="24383" y="1524"/>
                  </a:lnTo>
                  <a:close/>
                </a:path>
                <a:path w="27939" h="294640">
                  <a:moveTo>
                    <a:pt x="27431" y="291084"/>
                  </a:moveTo>
                  <a:lnTo>
                    <a:pt x="25907" y="291084"/>
                  </a:lnTo>
                  <a:lnTo>
                    <a:pt x="24383" y="292608"/>
                  </a:lnTo>
                  <a:lnTo>
                    <a:pt x="27431" y="292608"/>
                  </a:lnTo>
                  <a:lnTo>
                    <a:pt x="27431" y="291084"/>
                  </a:lnTo>
                  <a:close/>
                </a:path>
                <a:path w="27939" h="29464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7939" h="294640">
                  <a:moveTo>
                    <a:pt x="2438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4383" y="3048"/>
                  </a:lnTo>
                  <a:lnTo>
                    <a:pt x="24383" y="1524"/>
                  </a:lnTo>
                  <a:close/>
                </a:path>
                <a:path w="27939" h="294640">
                  <a:moveTo>
                    <a:pt x="27431" y="1524"/>
                  </a:moveTo>
                  <a:lnTo>
                    <a:pt x="24383" y="1524"/>
                  </a:lnTo>
                  <a:lnTo>
                    <a:pt x="25907" y="3048"/>
                  </a:lnTo>
                  <a:lnTo>
                    <a:pt x="27431" y="3048"/>
                  </a:lnTo>
                  <a:lnTo>
                    <a:pt x="2743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25495" y="8314182"/>
              <a:ext cx="736854" cy="4876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823210" y="8314690"/>
              <a:ext cx="741680" cy="50800"/>
            </a:xfrm>
            <a:custGeom>
              <a:avLst/>
              <a:gdLst/>
              <a:ahLst/>
              <a:cxnLst/>
              <a:rect l="l" t="t" r="r" b="b"/>
              <a:pathLst>
                <a:path w="741679" h="50800">
                  <a:moveTo>
                    <a:pt x="741426" y="0"/>
                  </a:moveTo>
                  <a:lnTo>
                    <a:pt x="738759" y="0"/>
                  </a:lnTo>
                  <a:lnTo>
                    <a:pt x="738759" y="46990"/>
                  </a:lnTo>
                  <a:lnTo>
                    <a:pt x="737806" y="47625"/>
                  </a:lnTo>
                  <a:lnTo>
                    <a:pt x="737806" y="46990"/>
                  </a:lnTo>
                  <a:lnTo>
                    <a:pt x="738759" y="46990"/>
                  </a:lnTo>
                  <a:lnTo>
                    <a:pt x="738759" y="0"/>
                  </a:lnTo>
                  <a:lnTo>
                    <a:pt x="736854" y="0"/>
                  </a:lnTo>
                  <a:lnTo>
                    <a:pt x="736854" y="46736"/>
                  </a:lnTo>
                  <a:lnTo>
                    <a:pt x="4572" y="46736"/>
                  </a:lnTo>
                  <a:lnTo>
                    <a:pt x="4572" y="48260"/>
                  </a:lnTo>
                  <a:lnTo>
                    <a:pt x="3606" y="48260"/>
                  </a:lnTo>
                  <a:lnTo>
                    <a:pt x="3606" y="47625"/>
                  </a:lnTo>
                  <a:lnTo>
                    <a:pt x="4572" y="48260"/>
                  </a:lnTo>
                  <a:lnTo>
                    <a:pt x="4572" y="46736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48260"/>
                  </a:lnTo>
                  <a:lnTo>
                    <a:pt x="0" y="50800"/>
                  </a:lnTo>
                  <a:lnTo>
                    <a:pt x="741426" y="50800"/>
                  </a:lnTo>
                  <a:lnTo>
                    <a:pt x="741426" y="48260"/>
                  </a:lnTo>
                  <a:lnTo>
                    <a:pt x="741426" y="46990"/>
                  </a:lnTo>
                  <a:lnTo>
                    <a:pt x="741426" y="46736"/>
                  </a:lnTo>
                  <a:lnTo>
                    <a:pt x="7414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1520" y="7229094"/>
              <a:ext cx="2898775" cy="2170430"/>
            </a:xfrm>
            <a:custGeom>
              <a:avLst/>
              <a:gdLst/>
              <a:ahLst/>
              <a:cxnLst/>
              <a:rect l="l" t="t" r="r" b="b"/>
              <a:pathLst>
                <a:path w="2898775" h="2170429">
                  <a:moveTo>
                    <a:pt x="2898648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2898648" y="2170176"/>
                  </a:lnTo>
                  <a:lnTo>
                    <a:pt x="2898648" y="0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925823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46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Achieving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predictability</a:t>
            </a:r>
            <a:endParaRPr sz="1400" dirty="0">
              <a:latin typeface="Arial"/>
              <a:cs typeface="Arial"/>
            </a:endParaRPr>
          </a:p>
          <a:p>
            <a:pPr marL="349885" marR="209550" indent="-109220">
              <a:lnSpc>
                <a:spcPct val="100000"/>
              </a:lnSpc>
              <a:spcBef>
                <a:spcPts val="1145"/>
              </a:spcBef>
              <a:buClr>
                <a:srgbClr val="0000FF"/>
              </a:buClr>
              <a:buFont typeface="Symbol"/>
              <a:buChar char=""/>
              <a:tabLst>
                <a:tab pos="349885" algn="l"/>
              </a:tabLst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14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operating</a:t>
            </a:r>
            <a:r>
              <a:rPr sz="900" spc="14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system</a:t>
            </a:r>
            <a:r>
              <a:rPr sz="900" spc="14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150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45" dirty="0">
                <a:latin typeface="Arial MT"/>
                <a:cs typeface="Arial MT"/>
              </a:rPr>
              <a:t>  </a:t>
            </a:r>
            <a:r>
              <a:rPr sz="900" dirty="0">
                <a:latin typeface="Arial MT"/>
                <a:cs typeface="Arial MT"/>
              </a:rPr>
              <a:t>part</a:t>
            </a:r>
            <a:r>
              <a:rPr sz="900" spc="140" dirty="0">
                <a:latin typeface="Arial MT"/>
                <a:cs typeface="Arial MT"/>
              </a:rPr>
              <a:t>  </a:t>
            </a:r>
            <a:r>
              <a:rPr sz="900" spc="-20" dirty="0">
                <a:latin typeface="Arial MT"/>
                <a:cs typeface="Arial MT"/>
              </a:rPr>
              <a:t>most </a:t>
            </a:r>
            <a:r>
              <a:rPr sz="900" spc="-10" dirty="0">
                <a:latin typeface="Arial MT"/>
                <a:cs typeface="Arial MT"/>
              </a:rPr>
              <a:t>responsible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predictable</a:t>
            </a:r>
            <a:r>
              <a:rPr sz="900" spc="-10" dirty="0">
                <a:latin typeface="Arial MT"/>
                <a:cs typeface="Arial MT"/>
              </a:rPr>
              <a:t> behavior.</a:t>
            </a:r>
            <a:endParaRPr sz="900" dirty="0">
              <a:latin typeface="Arial MT"/>
              <a:cs typeface="Arial MT"/>
            </a:endParaRPr>
          </a:p>
          <a:p>
            <a:pPr marL="349885" indent="-108585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Font typeface="Symbol"/>
              <a:buChar char=""/>
              <a:tabLst>
                <a:tab pos="349885" algn="l"/>
              </a:tabLst>
            </a:pPr>
            <a:r>
              <a:rPr sz="900" spc="-10" dirty="0">
                <a:latin typeface="Arial MT"/>
                <a:cs typeface="Arial MT"/>
              </a:rPr>
              <a:t>Concurrency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control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must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enforced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by:</a:t>
            </a:r>
            <a:endParaRPr sz="900" dirty="0">
              <a:latin typeface="Arial MT"/>
              <a:cs typeface="Arial MT"/>
            </a:endParaRPr>
          </a:p>
          <a:p>
            <a:pPr marL="407670">
              <a:lnSpc>
                <a:spcPct val="100000"/>
              </a:lnSpc>
              <a:spcBef>
                <a:spcPts val="375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750" spc="2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appropriate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scheduling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algorithms</a:t>
            </a:r>
            <a:endParaRPr sz="750" dirty="0">
              <a:latin typeface="Arial MT"/>
              <a:cs typeface="Arial MT"/>
            </a:endParaRPr>
          </a:p>
          <a:p>
            <a:pPr marL="407670">
              <a:lnSpc>
                <a:spcPct val="100000"/>
              </a:lnSpc>
              <a:spcBef>
                <a:spcPts val="385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750" spc="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appropriate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syncronization</a:t>
            </a:r>
            <a:r>
              <a:rPr sz="750" spc="6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protocols</a:t>
            </a:r>
            <a:endParaRPr sz="750" dirty="0">
              <a:latin typeface="Arial MT"/>
              <a:cs typeface="Arial MT"/>
            </a:endParaRPr>
          </a:p>
          <a:p>
            <a:pPr marL="407670">
              <a:lnSpc>
                <a:spcPct val="100000"/>
              </a:lnSpc>
              <a:spcBef>
                <a:spcPts val="385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750" spc="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efficient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communication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mechanisms</a:t>
            </a:r>
            <a:endParaRPr sz="750" dirty="0">
              <a:latin typeface="Arial MT"/>
              <a:cs typeface="Arial MT"/>
            </a:endParaRPr>
          </a:p>
          <a:p>
            <a:pPr marL="407670">
              <a:lnSpc>
                <a:spcPct val="100000"/>
              </a:lnSpc>
              <a:spcBef>
                <a:spcPts val="384"/>
              </a:spcBef>
            </a:pPr>
            <a:r>
              <a:rPr sz="75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750" spc="2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Arial MT"/>
                <a:cs typeface="Arial MT"/>
              </a:rPr>
              <a:t>predictable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interrupt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handling</a:t>
            </a:r>
            <a:endParaRPr sz="7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519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700">
              <a:latin typeface="Times New Roman"/>
              <a:cs typeface="Times New Roman"/>
            </a:endParaRPr>
          </a:p>
          <a:p>
            <a:pPr marL="461645" marR="363220" indent="-139700">
              <a:lnSpc>
                <a:spcPct val="141500"/>
              </a:lnSpc>
            </a:pPr>
            <a:r>
              <a:rPr sz="1700" b="1" dirty="0">
                <a:solidFill>
                  <a:srgbClr val="3333FF"/>
                </a:solidFill>
                <a:latin typeface="Arial"/>
                <a:cs typeface="Arial"/>
              </a:rPr>
              <a:t>Let’s</a:t>
            </a:r>
            <a:r>
              <a:rPr sz="1700" b="1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333FF"/>
                </a:solidFill>
                <a:latin typeface="Arial"/>
                <a:cs typeface="Arial"/>
              </a:rPr>
              <a:t>review</a:t>
            </a:r>
            <a:r>
              <a:rPr sz="1700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3333FF"/>
                </a:solidFill>
                <a:latin typeface="Arial"/>
                <a:cs typeface="Arial"/>
              </a:rPr>
              <a:t>the</a:t>
            </a:r>
            <a:r>
              <a:rPr sz="1700" b="1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3333FF"/>
                </a:solidFill>
                <a:latin typeface="Arial"/>
                <a:cs typeface="Arial"/>
              </a:rPr>
              <a:t>main </a:t>
            </a:r>
            <a:r>
              <a:rPr sz="1700" b="1" dirty="0">
                <a:solidFill>
                  <a:srgbClr val="3333FF"/>
                </a:solidFill>
                <a:latin typeface="Arial"/>
                <a:cs typeface="Arial"/>
              </a:rPr>
              <a:t>scheduling</a:t>
            </a:r>
            <a:r>
              <a:rPr sz="1700" b="1" spc="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3333FF"/>
                </a:solidFill>
                <a:latin typeface="Arial"/>
                <a:cs typeface="Arial"/>
              </a:rPr>
              <a:t>results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5423" y="1353562"/>
            <a:ext cx="16929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Periodic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task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0173" y="1977389"/>
            <a:ext cx="209550" cy="203200"/>
            <a:chOff x="4440173" y="1977389"/>
            <a:chExt cx="209550" cy="203200"/>
          </a:xfrm>
        </p:grpSpPr>
        <p:sp>
          <p:nvSpPr>
            <p:cNvPr id="5" name="object 5"/>
            <p:cNvSpPr/>
            <p:nvPr/>
          </p:nvSpPr>
          <p:spPr>
            <a:xfrm>
              <a:off x="4440173" y="1977389"/>
              <a:ext cx="27940" cy="203200"/>
            </a:xfrm>
            <a:custGeom>
              <a:avLst/>
              <a:gdLst/>
              <a:ahLst/>
              <a:cxnLst/>
              <a:rect l="l" t="t" r="r" b="b"/>
              <a:pathLst>
                <a:path w="27939" h="203200">
                  <a:moveTo>
                    <a:pt x="18287" y="41147"/>
                  </a:moveTo>
                  <a:lnTo>
                    <a:pt x="9143" y="41147"/>
                  </a:lnTo>
                  <a:lnTo>
                    <a:pt x="9143" y="202691"/>
                  </a:lnTo>
                  <a:lnTo>
                    <a:pt x="18287" y="202691"/>
                  </a:lnTo>
                  <a:lnTo>
                    <a:pt x="18287" y="41147"/>
                  </a:lnTo>
                  <a:close/>
                </a:path>
                <a:path w="27939" h="203200">
                  <a:moveTo>
                    <a:pt x="13715" y="0"/>
                  </a:moveTo>
                  <a:lnTo>
                    <a:pt x="0" y="45719"/>
                  </a:lnTo>
                  <a:lnTo>
                    <a:pt x="9143" y="45719"/>
                  </a:lnTo>
                  <a:lnTo>
                    <a:pt x="9143" y="41147"/>
                  </a:lnTo>
                  <a:lnTo>
                    <a:pt x="26060" y="41147"/>
                  </a:lnTo>
                  <a:lnTo>
                    <a:pt x="13715" y="0"/>
                  </a:lnTo>
                  <a:close/>
                </a:path>
                <a:path w="27939" h="203200">
                  <a:moveTo>
                    <a:pt x="26060" y="41147"/>
                  </a:moveTo>
                  <a:lnTo>
                    <a:pt x="18287" y="41147"/>
                  </a:lnTo>
                  <a:lnTo>
                    <a:pt x="18287" y="45719"/>
                  </a:lnTo>
                  <a:lnTo>
                    <a:pt x="27431" y="45719"/>
                  </a:lnTo>
                  <a:lnTo>
                    <a:pt x="26060" y="4114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6279" y="2098547"/>
              <a:ext cx="121920" cy="73660"/>
            </a:xfrm>
            <a:custGeom>
              <a:avLst/>
              <a:gdLst/>
              <a:ahLst/>
              <a:cxnLst/>
              <a:rect l="l" t="t" r="r" b="b"/>
              <a:pathLst>
                <a:path w="121920" h="73660">
                  <a:moveTo>
                    <a:pt x="12192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21920" y="73151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755" y="2097023"/>
              <a:ext cx="125095" cy="76200"/>
            </a:xfrm>
            <a:custGeom>
              <a:avLst/>
              <a:gdLst/>
              <a:ahLst/>
              <a:cxnLst/>
              <a:rect l="l" t="t" r="r" b="b"/>
              <a:pathLst>
                <a:path w="125095" h="76200">
                  <a:moveTo>
                    <a:pt x="12496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4967" y="76200"/>
                  </a:lnTo>
                  <a:lnTo>
                    <a:pt x="124967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967" y="1524"/>
                  </a:lnTo>
                  <a:lnTo>
                    <a:pt x="124967" y="0"/>
                  </a:lnTo>
                  <a:close/>
                </a:path>
                <a:path w="125095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25095" h="76200">
                  <a:moveTo>
                    <a:pt x="121920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21920" y="74675"/>
                  </a:lnTo>
                  <a:lnTo>
                    <a:pt x="121920" y="73151"/>
                  </a:lnTo>
                  <a:close/>
                </a:path>
                <a:path w="125095" h="76200">
                  <a:moveTo>
                    <a:pt x="121920" y="1524"/>
                  </a:moveTo>
                  <a:lnTo>
                    <a:pt x="121920" y="74675"/>
                  </a:lnTo>
                  <a:lnTo>
                    <a:pt x="123444" y="73151"/>
                  </a:lnTo>
                  <a:lnTo>
                    <a:pt x="124967" y="73151"/>
                  </a:lnTo>
                  <a:lnTo>
                    <a:pt x="124967" y="3048"/>
                  </a:lnTo>
                  <a:lnTo>
                    <a:pt x="123444" y="3048"/>
                  </a:lnTo>
                  <a:lnTo>
                    <a:pt x="121920" y="1524"/>
                  </a:lnTo>
                  <a:close/>
                </a:path>
                <a:path w="125095" h="76200">
                  <a:moveTo>
                    <a:pt x="124967" y="73151"/>
                  </a:moveTo>
                  <a:lnTo>
                    <a:pt x="123444" y="73151"/>
                  </a:lnTo>
                  <a:lnTo>
                    <a:pt x="121920" y="74675"/>
                  </a:lnTo>
                  <a:lnTo>
                    <a:pt x="124967" y="74675"/>
                  </a:lnTo>
                  <a:lnTo>
                    <a:pt x="124967" y="73151"/>
                  </a:lnTo>
                  <a:close/>
                </a:path>
                <a:path w="125095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5095" h="76200">
                  <a:moveTo>
                    <a:pt x="12192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1920" y="3048"/>
                  </a:lnTo>
                  <a:lnTo>
                    <a:pt x="121920" y="1524"/>
                  </a:lnTo>
                  <a:close/>
                </a:path>
                <a:path w="125095" h="76200">
                  <a:moveTo>
                    <a:pt x="124967" y="1524"/>
                  </a:moveTo>
                  <a:lnTo>
                    <a:pt x="121920" y="1524"/>
                  </a:lnTo>
                  <a:lnTo>
                    <a:pt x="123444" y="3048"/>
                  </a:lnTo>
                  <a:lnTo>
                    <a:pt x="124967" y="3048"/>
                  </a:lnTo>
                  <a:lnTo>
                    <a:pt x="12496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65876" y="2178808"/>
            <a:ext cx="21018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spc="-15" baseline="6172" dirty="0">
                <a:latin typeface="Times New Roman"/>
                <a:cs typeface="Times New Roman"/>
              </a:rPr>
              <a:t>r</a:t>
            </a:r>
            <a:r>
              <a:rPr sz="600" spc="-10" dirty="0">
                <a:latin typeface="Times New Roman"/>
                <a:cs typeface="Times New Roman"/>
              </a:rPr>
              <a:t>i,k+1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2366" y="2171699"/>
            <a:ext cx="488950" cy="24130"/>
          </a:xfrm>
          <a:custGeom>
            <a:avLst/>
            <a:gdLst/>
            <a:ahLst/>
            <a:cxnLst/>
            <a:rect l="l" t="t" r="r" b="b"/>
            <a:pathLst>
              <a:path w="488950" h="24130">
                <a:moveTo>
                  <a:pt x="3035" y="0"/>
                </a:moveTo>
                <a:lnTo>
                  <a:pt x="0" y="0"/>
                </a:lnTo>
                <a:lnTo>
                  <a:pt x="0" y="23622"/>
                </a:lnTo>
                <a:lnTo>
                  <a:pt x="3035" y="23622"/>
                </a:lnTo>
                <a:lnTo>
                  <a:pt x="3035" y="0"/>
                </a:lnTo>
                <a:close/>
              </a:path>
              <a:path w="488950" h="24130">
                <a:moveTo>
                  <a:pt x="488429" y="0"/>
                </a:moveTo>
                <a:lnTo>
                  <a:pt x="485394" y="0"/>
                </a:lnTo>
                <a:lnTo>
                  <a:pt x="485394" y="23622"/>
                </a:lnTo>
                <a:lnTo>
                  <a:pt x="488429" y="23622"/>
                </a:lnTo>
                <a:lnTo>
                  <a:pt x="488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20433" y="2169664"/>
            <a:ext cx="4000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spc="-50" dirty="0">
                <a:latin typeface="Times New Roman"/>
                <a:cs typeface="Times New Roman"/>
              </a:rPr>
              <a:t>t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80738" y="1912620"/>
            <a:ext cx="2135505" cy="283210"/>
            <a:chOff x="4380738" y="1912620"/>
            <a:chExt cx="2135505" cy="283210"/>
          </a:xfrm>
        </p:grpSpPr>
        <p:sp>
          <p:nvSpPr>
            <p:cNvPr id="12" name="object 12"/>
            <p:cNvSpPr/>
            <p:nvPr/>
          </p:nvSpPr>
          <p:spPr>
            <a:xfrm>
              <a:off x="4380738" y="1912619"/>
              <a:ext cx="2135505" cy="283210"/>
            </a:xfrm>
            <a:custGeom>
              <a:avLst/>
              <a:gdLst/>
              <a:ahLst/>
              <a:cxnLst/>
              <a:rect l="l" t="t" r="r" b="b"/>
              <a:pathLst>
                <a:path w="2135504" h="283210">
                  <a:moveTo>
                    <a:pt x="1530083" y="0"/>
                  </a:moveTo>
                  <a:lnTo>
                    <a:pt x="1527048" y="0"/>
                  </a:lnTo>
                  <a:lnTo>
                    <a:pt x="1527048" y="23926"/>
                  </a:lnTo>
                  <a:lnTo>
                    <a:pt x="1520990" y="22098"/>
                  </a:lnTo>
                  <a:lnTo>
                    <a:pt x="1488186" y="12192"/>
                  </a:lnTo>
                  <a:lnTo>
                    <a:pt x="1488186" y="22098"/>
                  </a:lnTo>
                  <a:lnTo>
                    <a:pt x="1084326" y="22098"/>
                  </a:lnTo>
                  <a:lnTo>
                    <a:pt x="1084326" y="12192"/>
                  </a:lnTo>
                  <a:lnTo>
                    <a:pt x="1045451" y="23939"/>
                  </a:lnTo>
                  <a:lnTo>
                    <a:pt x="1045451" y="0"/>
                  </a:lnTo>
                  <a:lnTo>
                    <a:pt x="1042416" y="0"/>
                  </a:lnTo>
                  <a:lnTo>
                    <a:pt x="1042416" y="48768"/>
                  </a:lnTo>
                  <a:lnTo>
                    <a:pt x="1045451" y="48768"/>
                  </a:lnTo>
                  <a:lnTo>
                    <a:pt x="1045451" y="24841"/>
                  </a:lnTo>
                  <a:lnTo>
                    <a:pt x="1084326" y="36576"/>
                  </a:lnTo>
                  <a:lnTo>
                    <a:pt x="1084326" y="26670"/>
                  </a:lnTo>
                  <a:lnTo>
                    <a:pt x="1488186" y="26670"/>
                  </a:lnTo>
                  <a:lnTo>
                    <a:pt x="1488186" y="36576"/>
                  </a:lnTo>
                  <a:lnTo>
                    <a:pt x="1520990" y="26670"/>
                  </a:lnTo>
                  <a:lnTo>
                    <a:pt x="1527048" y="24853"/>
                  </a:lnTo>
                  <a:lnTo>
                    <a:pt x="1527048" y="48768"/>
                  </a:lnTo>
                  <a:lnTo>
                    <a:pt x="1530083" y="48768"/>
                  </a:lnTo>
                  <a:lnTo>
                    <a:pt x="1530083" y="0"/>
                  </a:lnTo>
                  <a:close/>
                </a:path>
                <a:path w="2135504" h="283210">
                  <a:moveTo>
                    <a:pt x="2135111" y="259080"/>
                  </a:moveTo>
                  <a:lnTo>
                    <a:pt x="2130691" y="256794"/>
                  </a:lnTo>
                  <a:lnTo>
                    <a:pt x="2111502" y="246888"/>
                  </a:lnTo>
                  <a:lnTo>
                    <a:pt x="2111502" y="256794"/>
                  </a:lnTo>
                  <a:lnTo>
                    <a:pt x="0" y="256794"/>
                  </a:lnTo>
                  <a:lnTo>
                    <a:pt x="0" y="260604"/>
                  </a:lnTo>
                  <a:lnTo>
                    <a:pt x="1042416" y="260604"/>
                  </a:lnTo>
                  <a:lnTo>
                    <a:pt x="1042416" y="282702"/>
                  </a:lnTo>
                  <a:lnTo>
                    <a:pt x="1045451" y="282702"/>
                  </a:lnTo>
                  <a:lnTo>
                    <a:pt x="1045451" y="260604"/>
                  </a:lnTo>
                  <a:lnTo>
                    <a:pt x="1527048" y="260604"/>
                  </a:lnTo>
                  <a:lnTo>
                    <a:pt x="1527048" y="282702"/>
                  </a:lnTo>
                  <a:lnTo>
                    <a:pt x="1530083" y="282702"/>
                  </a:lnTo>
                  <a:lnTo>
                    <a:pt x="1530083" y="260604"/>
                  </a:lnTo>
                  <a:lnTo>
                    <a:pt x="2012442" y="260604"/>
                  </a:lnTo>
                  <a:lnTo>
                    <a:pt x="2012442" y="282702"/>
                  </a:lnTo>
                  <a:lnTo>
                    <a:pt x="2015477" y="282702"/>
                  </a:lnTo>
                  <a:lnTo>
                    <a:pt x="2015477" y="260604"/>
                  </a:lnTo>
                  <a:lnTo>
                    <a:pt x="2111502" y="260604"/>
                  </a:lnTo>
                  <a:lnTo>
                    <a:pt x="2111502" y="270510"/>
                  </a:lnTo>
                  <a:lnTo>
                    <a:pt x="2131974" y="260604"/>
                  </a:lnTo>
                  <a:lnTo>
                    <a:pt x="2135111" y="259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5568" y="1977389"/>
              <a:ext cx="1483360" cy="201930"/>
            </a:xfrm>
            <a:custGeom>
              <a:avLst/>
              <a:gdLst/>
              <a:ahLst/>
              <a:cxnLst/>
              <a:rect l="l" t="t" r="r" b="b"/>
              <a:pathLst>
                <a:path w="1483360" h="201930">
                  <a:moveTo>
                    <a:pt x="27432" y="53340"/>
                  </a:moveTo>
                  <a:lnTo>
                    <a:pt x="26035" y="48780"/>
                  </a:lnTo>
                  <a:lnTo>
                    <a:pt x="13716" y="8382"/>
                  </a:lnTo>
                  <a:lnTo>
                    <a:pt x="0" y="53340"/>
                  </a:lnTo>
                  <a:lnTo>
                    <a:pt x="9144" y="53340"/>
                  </a:lnTo>
                  <a:lnTo>
                    <a:pt x="9144" y="201930"/>
                  </a:lnTo>
                  <a:lnTo>
                    <a:pt x="18288" y="201930"/>
                  </a:lnTo>
                  <a:lnTo>
                    <a:pt x="18288" y="53340"/>
                  </a:lnTo>
                  <a:lnTo>
                    <a:pt x="27432" y="53340"/>
                  </a:lnTo>
                  <a:close/>
                </a:path>
                <a:path w="1483360" h="201930">
                  <a:moveTo>
                    <a:pt x="512064" y="53340"/>
                  </a:moveTo>
                  <a:lnTo>
                    <a:pt x="510743" y="48780"/>
                  </a:lnTo>
                  <a:lnTo>
                    <a:pt x="499110" y="8382"/>
                  </a:lnTo>
                  <a:lnTo>
                    <a:pt x="485394" y="53340"/>
                  </a:lnTo>
                  <a:lnTo>
                    <a:pt x="494525" y="53340"/>
                  </a:lnTo>
                  <a:lnTo>
                    <a:pt x="494525" y="201930"/>
                  </a:lnTo>
                  <a:lnTo>
                    <a:pt x="503682" y="201930"/>
                  </a:lnTo>
                  <a:lnTo>
                    <a:pt x="503682" y="53340"/>
                  </a:lnTo>
                  <a:lnTo>
                    <a:pt x="512064" y="53340"/>
                  </a:lnTo>
                  <a:close/>
                </a:path>
                <a:path w="1483360" h="201930">
                  <a:moveTo>
                    <a:pt x="997458" y="53340"/>
                  </a:moveTo>
                  <a:lnTo>
                    <a:pt x="996061" y="48780"/>
                  </a:lnTo>
                  <a:lnTo>
                    <a:pt x="983742" y="8382"/>
                  </a:lnTo>
                  <a:lnTo>
                    <a:pt x="970026" y="53340"/>
                  </a:lnTo>
                  <a:lnTo>
                    <a:pt x="979170" y="53340"/>
                  </a:lnTo>
                  <a:lnTo>
                    <a:pt x="979170" y="201930"/>
                  </a:lnTo>
                  <a:lnTo>
                    <a:pt x="988314" y="201930"/>
                  </a:lnTo>
                  <a:lnTo>
                    <a:pt x="988314" y="53340"/>
                  </a:lnTo>
                  <a:lnTo>
                    <a:pt x="997458" y="53340"/>
                  </a:lnTo>
                  <a:close/>
                </a:path>
                <a:path w="1483360" h="201930">
                  <a:moveTo>
                    <a:pt x="1482852" y="45720"/>
                  </a:moveTo>
                  <a:lnTo>
                    <a:pt x="1481480" y="41148"/>
                  </a:lnTo>
                  <a:lnTo>
                    <a:pt x="1469136" y="0"/>
                  </a:lnTo>
                  <a:lnTo>
                    <a:pt x="1455420" y="45720"/>
                  </a:lnTo>
                  <a:lnTo>
                    <a:pt x="1464564" y="45720"/>
                  </a:lnTo>
                  <a:lnTo>
                    <a:pt x="1464564" y="194310"/>
                  </a:lnTo>
                  <a:lnTo>
                    <a:pt x="1473708" y="194310"/>
                  </a:lnTo>
                  <a:lnTo>
                    <a:pt x="1473708" y="45720"/>
                  </a:lnTo>
                  <a:lnTo>
                    <a:pt x="1482852" y="457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1674" y="2098548"/>
              <a:ext cx="121285" cy="73660"/>
            </a:xfrm>
            <a:custGeom>
              <a:avLst/>
              <a:gdLst/>
              <a:ahLst/>
              <a:cxnLst/>
              <a:rect l="l" t="t" r="r" b="b"/>
              <a:pathLst>
                <a:path w="121285" h="73660">
                  <a:moveTo>
                    <a:pt x="121158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21158" y="73151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0150" y="2097024"/>
              <a:ext cx="124460" cy="76200"/>
            </a:xfrm>
            <a:custGeom>
              <a:avLst/>
              <a:gdLst/>
              <a:ahLst/>
              <a:cxnLst/>
              <a:rect l="l" t="t" r="r" b="b"/>
              <a:pathLst>
                <a:path w="124460" h="76200">
                  <a:moveTo>
                    <a:pt x="12420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4205" y="76200"/>
                  </a:lnTo>
                  <a:lnTo>
                    <a:pt x="124205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205" y="1524"/>
                  </a:lnTo>
                  <a:lnTo>
                    <a:pt x="124205" y="0"/>
                  </a:lnTo>
                  <a:close/>
                </a:path>
                <a:path w="124460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24460" h="76200">
                  <a:moveTo>
                    <a:pt x="121158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21158" y="74675"/>
                  </a:lnTo>
                  <a:lnTo>
                    <a:pt x="121158" y="73151"/>
                  </a:lnTo>
                  <a:close/>
                </a:path>
                <a:path w="124460" h="76200">
                  <a:moveTo>
                    <a:pt x="121158" y="1524"/>
                  </a:moveTo>
                  <a:lnTo>
                    <a:pt x="121158" y="74675"/>
                  </a:lnTo>
                  <a:lnTo>
                    <a:pt x="122682" y="73151"/>
                  </a:lnTo>
                  <a:lnTo>
                    <a:pt x="124205" y="73151"/>
                  </a:lnTo>
                  <a:lnTo>
                    <a:pt x="124205" y="3048"/>
                  </a:lnTo>
                  <a:lnTo>
                    <a:pt x="122682" y="3048"/>
                  </a:lnTo>
                  <a:lnTo>
                    <a:pt x="121158" y="1524"/>
                  </a:lnTo>
                  <a:close/>
                </a:path>
                <a:path w="124460" h="76200">
                  <a:moveTo>
                    <a:pt x="124205" y="73151"/>
                  </a:moveTo>
                  <a:lnTo>
                    <a:pt x="122682" y="73151"/>
                  </a:lnTo>
                  <a:lnTo>
                    <a:pt x="121158" y="74675"/>
                  </a:lnTo>
                  <a:lnTo>
                    <a:pt x="124205" y="74675"/>
                  </a:lnTo>
                  <a:lnTo>
                    <a:pt x="124205" y="73151"/>
                  </a:lnTo>
                  <a:close/>
                </a:path>
                <a:path w="124460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4460" h="76200">
                  <a:moveTo>
                    <a:pt x="12115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60" h="76200">
                  <a:moveTo>
                    <a:pt x="124205" y="1524"/>
                  </a:moveTo>
                  <a:lnTo>
                    <a:pt x="121158" y="1524"/>
                  </a:lnTo>
                  <a:lnTo>
                    <a:pt x="122682" y="3048"/>
                  </a:lnTo>
                  <a:lnTo>
                    <a:pt x="124205" y="3048"/>
                  </a:lnTo>
                  <a:lnTo>
                    <a:pt x="12420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4677" y="2098548"/>
              <a:ext cx="121285" cy="73660"/>
            </a:xfrm>
            <a:custGeom>
              <a:avLst/>
              <a:gdLst/>
              <a:ahLst/>
              <a:cxnLst/>
              <a:rect l="l" t="t" r="r" b="b"/>
              <a:pathLst>
                <a:path w="121285" h="73660">
                  <a:moveTo>
                    <a:pt x="121158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21158" y="73151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3154" y="2097024"/>
              <a:ext cx="124460" cy="76200"/>
            </a:xfrm>
            <a:custGeom>
              <a:avLst/>
              <a:gdLst/>
              <a:ahLst/>
              <a:cxnLst/>
              <a:rect l="l" t="t" r="r" b="b"/>
              <a:pathLst>
                <a:path w="124460" h="76200">
                  <a:moveTo>
                    <a:pt x="12420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4205" y="76200"/>
                  </a:lnTo>
                  <a:lnTo>
                    <a:pt x="124205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24205" y="1524"/>
                  </a:lnTo>
                  <a:lnTo>
                    <a:pt x="124205" y="0"/>
                  </a:lnTo>
                  <a:close/>
                </a:path>
                <a:path w="124460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24460" h="76200">
                  <a:moveTo>
                    <a:pt x="121158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21158" y="74675"/>
                  </a:lnTo>
                  <a:lnTo>
                    <a:pt x="121158" y="73151"/>
                  </a:lnTo>
                  <a:close/>
                </a:path>
                <a:path w="124460" h="76200">
                  <a:moveTo>
                    <a:pt x="121158" y="1524"/>
                  </a:moveTo>
                  <a:lnTo>
                    <a:pt x="121158" y="74675"/>
                  </a:lnTo>
                  <a:lnTo>
                    <a:pt x="122682" y="73151"/>
                  </a:lnTo>
                  <a:lnTo>
                    <a:pt x="124205" y="73151"/>
                  </a:lnTo>
                  <a:lnTo>
                    <a:pt x="124205" y="3048"/>
                  </a:lnTo>
                  <a:lnTo>
                    <a:pt x="122682" y="3048"/>
                  </a:lnTo>
                  <a:lnTo>
                    <a:pt x="121158" y="1524"/>
                  </a:lnTo>
                  <a:close/>
                </a:path>
                <a:path w="124460" h="76200">
                  <a:moveTo>
                    <a:pt x="124205" y="73151"/>
                  </a:moveTo>
                  <a:lnTo>
                    <a:pt x="122682" y="73151"/>
                  </a:lnTo>
                  <a:lnTo>
                    <a:pt x="121158" y="74675"/>
                  </a:lnTo>
                  <a:lnTo>
                    <a:pt x="124205" y="74675"/>
                  </a:lnTo>
                  <a:lnTo>
                    <a:pt x="124205" y="73151"/>
                  </a:lnTo>
                  <a:close/>
                </a:path>
                <a:path w="124460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24460" h="76200">
                  <a:moveTo>
                    <a:pt x="12115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60" h="76200">
                  <a:moveTo>
                    <a:pt x="124205" y="1524"/>
                  </a:moveTo>
                  <a:lnTo>
                    <a:pt x="121158" y="1524"/>
                  </a:lnTo>
                  <a:lnTo>
                    <a:pt x="122682" y="3048"/>
                  </a:lnTo>
                  <a:lnTo>
                    <a:pt x="124205" y="3048"/>
                  </a:lnTo>
                  <a:lnTo>
                    <a:pt x="12420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31230" y="2098548"/>
              <a:ext cx="72390" cy="73660"/>
            </a:xfrm>
            <a:custGeom>
              <a:avLst/>
              <a:gdLst/>
              <a:ahLst/>
              <a:cxnLst/>
              <a:rect l="l" t="t" r="r" b="b"/>
              <a:pathLst>
                <a:path w="72389" h="73660">
                  <a:moveTo>
                    <a:pt x="72389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2389" y="73151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29705" y="2097024"/>
              <a:ext cx="75565" cy="76200"/>
            </a:xfrm>
            <a:custGeom>
              <a:avLst/>
              <a:gdLst/>
              <a:ahLst/>
              <a:cxnLst/>
              <a:rect l="l" t="t" r="r" b="b"/>
              <a:pathLst>
                <a:path w="75564" h="76200">
                  <a:moveTo>
                    <a:pt x="7543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5437" y="76200"/>
                  </a:lnTo>
                  <a:lnTo>
                    <a:pt x="75437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5437" y="1524"/>
                  </a:lnTo>
                  <a:lnTo>
                    <a:pt x="75437" y="0"/>
                  </a:lnTo>
                  <a:close/>
                </a:path>
                <a:path w="75564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75564" h="76200">
                  <a:moveTo>
                    <a:pt x="72390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72390" y="74675"/>
                  </a:lnTo>
                  <a:lnTo>
                    <a:pt x="72390" y="73151"/>
                  </a:lnTo>
                  <a:close/>
                </a:path>
                <a:path w="75564" h="76200">
                  <a:moveTo>
                    <a:pt x="72390" y="1524"/>
                  </a:moveTo>
                  <a:lnTo>
                    <a:pt x="72390" y="74675"/>
                  </a:lnTo>
                  <a:lnTo>
                    <a:pt x="73914" y="73151"/>
                  </a:lnTo>
                  <a:lnTo>
                    <a:pt x="75437" y="73151"/>
                  </a:lnTo>
                  <a:lnTo>
                    <a:pt x="75437" y="3048"/>
                  </a:lnTo>
                  <a:lnTo>
                    <a:pt x="73914" y="3048"/>
                  </a:lnTo>
                  <a:lnTo>
                    <a:pt x="72390" y="1524"/>
                  </a:lnTo>
                  <a:close/>
                </a:path>
                <a:path w="75564" h="76200">
                  <a:moveTo>
                    <a:pt x="75437" y="73151"/>
                  </a:moveTo>
                  <a:lnTo>
                    <a:pt x="73914" y="73151"/>
                  </a:lnTo>
                  <a:lnTo>
                    <a:pt x="72390" y="74675"/>
                  </a:lnTo>
                  <a:lnTo>
                    <a:pt x="75437" y="74675"/>
                  </a:lnTo>
                  <a:lnTo>
                    <a:pt x="75437" y="73151"/>
                  </a:lnTo>
                  <a:close/>
                </a:path>
                <a:path w="75564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5564" h="76200">
                  <a:moveTo>
                    <a:pt x="7239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72390" y="3048"/>
                  </a:lnTo>
                  <a:lnTo>
                    <a:pt x="72390" y="1524"/>
                  </a:lnTo>
                  <a:close/>
                </a:path>
                <a:path w="75564" h="76200">
                  <a:moveTo>
                    <a:pt x="75437" y="1524"/>
                  </a:moveTo>
                  <a:lnTo>
                    <a:pt x="72390" y="1524"/>
                  </a:lnTo>
                  <a:lnTo>
                    <a:pt x="73914" y="3048"/>
                  </a:lnTo>
                  <a:lnTo>
                    <a:pt x="75437" y="3048"/>
                  </a:lnTo>
                  <a:lnTo>
                    <a:pt x="7543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49161" y="2098548"/>
              <a:ext cx="48895" cy="73660"/>
            </a:xfrm>
            <a:custGeom>
              <a:avLst/>
              <a:gdLst/>
              <a:ahLst/>
              <a:cxnLst/>
              <a:rect l="l" t="t" r="r" b="b"/>
              <a:pathLst>
                <a:path w="48895" h="73660">
                  <a:moveTo>
                    <a:pt x="48767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48767" y="73151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47638" y="2097024"/>
              <a:ext cx="52069" cy="76200"/>
            </a:xfrm>
            <a:custGeom>
              <a:avLst/>
              <a:gdLst/>
              <a:ahLst/>
              <a:cxnLst/>
              <a:rect l="l" t="t" r="r" b="b"/>
              <a:pathLst>
                <a:path w="52070" h="76200">
                  <a:moveTo>
                    <a:pt x="5181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1815" y="76200"/>
                  </a:lnTo>
                  <a:lnTo>
                    <a:pt x="51815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1815" y="1524"/>
                  </a:lnTo>
                  <a:lnTo>
                    <a:pt x="51815" y="0"/>
                  </a:lnTo>
                  <a:close/>
                </a:path>
                <a:path w="52070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52070" h="76200">
                  <a:moveTo>
                    <a:pt x="48767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48767" y="74675"/>
                  </a:lnTo>
                  <a:lnTo>
                    <a:pt x="48767" y="73151"/>
                  </a:lnTo>
                  <a:close/>
                </a:path>
                <a:path w="52070" h="76200">
                  <a:moveTo>
                    <a:pt x="48767" y="1524"/>
                  </a:moveTo>
                  <a:lnTo>
                    <a:pt x="48767" y="74675"/>
                  </a:lnTo>
                  <a:lnTo>
                    <a:pt x="50291" y="73151"/>
                  </a:lnTo>
                  <a:lnTo>
                    <a:pt x="51815" y="73151"/>
                  </a:lnTo>
                  <a:lnTo>
                    <a:pt x="51815" y="3048"/>
                  </a:lnTo>
                  <a:lnTo>
                    <a:pt x="50291" y="3048"/>
                  </a:lnTo>
                  <a:lnTo>
                    <a:pt x="48767" y="1524"/>
                  </a:lnTo>
                  <a:close/>
                </a:path>
                <a:path w="52070" h="76200">
                  <a:moveTo>
                    <a:pt x="51815" y="73151"/>
                  </a:moveTo>
                  <a:lnTo>
                    <a:pt x="50291" y="73151"/>
                  </a:lnTo>
                  <a:lnTo>
                    <a:pt x="48767" y="74675"/>
                  </a:lnTo>
                  <a:lnTo>
                    <a:pt x="51815" y="74675"/>
                  </a:lnTo>
                  <a:lnTo>
                    <a:pt x="51815" y="73151"/>
                  </a:lnTo>
                  <a:close/>
                </a:path>
                <a:path w="52070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2070" h="76200">
                  <a:moveTo>
                    <a:pt x="4876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  <a:path w="52070" h="76200">
                  <a:moveTo>
                    <a:pt x="51815" y="1524"/>
                  </a:moveTo>
                  <a:lnTo>
                    <a:pt x="48767" y="1524"/>
                  </a:lnTo>
                  <a:lnTo>
                    <a:pt x="50291" y="3048"/>
                  </a:lnTo>
                  <a:lnTo>
                    <a:pt x="51815" y="3048"/>
                  </a:lnTo>
                  <a:lnTo>
                    <a:pt x="5181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93209" y="1679505"/>
            <a:ext cx="1479550" cy="6635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500" baseline="5555" dirty="0">
                <a:latin typeface="Symbol"/>
                <a:cs typeface="Symbol"/>
              </a:rPr>
              <a:t></a:t>
            </a:r>
            <a:r>
              <a:rPr sz="650" dirty="0">
                <a:latin typeface="Times New Roman"/>
                <a:cs typeface="Times New Roman"/>
              </a:rPr>
              <a:t>i </a:t>
            </a:r>
            <a:r>
              <a:rPr sz="1500" baseline="5555" dirty="0">
                <a:latin typeface="Times New Roman"/>
                <a:cs typeface="Times New Roman"/>
              </a:rPr>
              <a:t>(C</a:t>
            </a:r>
            <a:r>
              <a:rPr sz="650" dirty="0">
                <a:latin typeface="Times New Roman"/>
                <a:cs typeface="Times New Roman"/>
              </a:rPr>
              <a:t>i</a:t>
            </a:r>
            <a:r>
              <a:rPr sz="650" spc="95" dirty="0">
                <a:latin typeface="Times New Roman"/>
                <a:cs typeface="Times New Roman"/>
              </a:rPr>
              <a:t> </a:t>
            </a:r>
            <a:r>
              <a:rPr sz="1500" baseline="5555" dirty="0">
                <a:latin typeface="Times New Roman"/>
                <a:cs typeface="Times New Roman"/>
              </a:rPr>
              <a:t>,</a:t>
            </a:r>
            <a:r>
              <a:rPr sz="1500" spc="-7" baseline="5555" dirty="0">
                <a:latin typeface="Times New Roman"/>
                <a:cs typeface="Times New Roman"/>
              </a:rPr>
              <a:t> </a:t>
            </a:r>
            <a:r>
              <a:rPr sz="1500" baseline="5555" dirty="0">
                <a:latin typeface="Times New Roman"/>
                <a:cs typeface="Times New Roman"/>
              </a:rPr>
              <a:t>T</a:t>
            </a:r>
            <a:r>
              <a:rPr sz="650" dirty="0">
                <a:latin typeface="Times New Roman"/>
                <a:cs typeface="Times New Roman"/>
              </a:rPr>
              <a:t>i</a:t>
            </a:r>
            <a:r>
              <a:rPr sz="650" spc="10" dirty="0">
                <a:latin typeface="Times New Roman"/>
                <a:cs typeface="Times New Roman"/>
              </a:rPr>
              <a:t> </a:t>
            </a:r>
            <a:r>
              <a:rPr sz="1500" baseline="5555" dirty="0">
                <a:latin typeface="Times New Roman"/>
                <a:cs typeface="Times New Roman"/>
              </a:rPr>
              <a:t>,</a:t>
            </a:r>
            <a:r>
              <a:rPr sz="1500" spc="22" baseline="5555" dirty="0">
                <a:latin typeface="Times New Roman"/>
                <a:cs typeface="Times New Roman"/>
              </a:rPr>
              <a:t> </a:t>
            </a:r>
            <a:r>
              <a:rPr sz="1500" baseline="5555" dirty="0">
                <a:latin typeface="Times New Roman"/>
                <a:cs typeface="Times New Roman"/>
              </a:rPr>
              <a:t>D</a:t>
            </a:r>
            <a:r>
              <a:rPr sz="650" dirty="0">
                <a:latin typeface="Times New Roman"/>
                <a:cs typeface="Times New Roman"/>
              </a:rPr>
              <a:t>i</a:t>
            </a:r>
            <a:r>
              <a:rPr sz="650" spc="15" dirty="0">
                <a:latin typeface="Times New Roman"/>
                <a:cs typeface="Times New Roman"/>
              </a:rPr>
              <a:t> </a:t>
            </a:r>
            <a:r>
              <a:rPr sz="1500" spc="-75" baseline="5555" dirty="0">
                <a:latin typeface="Times New Roman"/>
                <a:cs typeface="Times New Roman"/>
              </a:rPr>
              <a:t>)</a:t>
            </a:r>
            <a:endParaRPr sz="1500" baseline="5555" dirty="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305"/>
              </a:spcBef>
            </a:pPr>
            <a:r>
              <a:rPr sz="1125" spc="-37" baseline="3703" dirty="0">
                <a:latin typeface="Times New Roman"/>
                <a:cs typeface="Times New Roman"/>
              </a:rPr>
              <a:t>C</a:t>
            </a:r>
            <a:r>
              <a:rPr sz="500" spc="-25" dirty="0">
                <a:latin typeface="Times New Roman"/>
                <a:cs typeface="Times New Roman"/>
              </a:rPr>
              <a:t>i</a:t>
            </a: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tabLst>
                <a:tab pos="1311275" algn="l"/>
              </a:tabLst>
            </a:pPr>
            <a:r>
              <a:rPr sz="1350" baseline="6172" dirty="0">
                <a:latin typeface="Times New Roman"/>
                <a:cs typeface="Times New Roman"/>
              </a:rPr>
              <a:t>r</a:t>
            </a:r>
            <a:r>
              <a:rPr sz="600" dirty="0">
                <a:latin typeface="Times New Roman"/>
                <a:cs typeface="Times New Roman"/>
              </a:rPr>
              <a:t>i,1</a:t>
            </a:r>
            <a:r>
              <a:rPr sz="600" spc="45" dirty="0">
                <a:latin typeface="Times New Roman"/>
                <a:cs typeface="Times New Roman"/>
              </a:rPr>
              <a:t> </a:t>
            </a:r>
            <a:r>
              <a:rPr sz="1350" baseline="6172" dirty="0">
                <a:latin typeface="Times New Roman"/>
                <a:cs typeface="Times New Roman"/>
              </a:rPr>
              <a:t>=</a:t>
            </a:r>
            <a:r>
              <a:rPr sz="1350" spc="-22" baseline="6172" dirty="0">
                <a:latin typeface="Times New Roman"/>
                <a:cs typeface="Times New Roman"/>
              </a:rPr>
              <a:t> </a:t>
            </a:r>
            <a:r>
              <a:rPr sz="1350" spc="-75" baseline="6172" dirty="0">
                <a:latin typeface="Times New Roman"/>
                <a:cs typeface="Times New Roman"/>
              </a:rPr>
              <a:t>0</a:t>
            </a:r>
            <a:r>
              <a:rPr sz="1350" baseline="6172" dirty="0">
                <a:latin typeface="Times New Roman"/>
                <a:cs typeface="Times New Roman"/>
              </a:rPr>
              <a:t>	</a:t>
            </a:r>
            <a:r>
              <a:rPr sz="1350" spc="-30" baseline="6172" dirty="0">
                <a:latin typeface="Times New Roman"/>
                <a:cs typeface="Times New Roman"/>
              </a:rPr>
              <a:t>r</a:t>
            </a:r>
            <a:r>
              <a:rPr sz="600" spc="-20" dirty="0">
                <a:latin typeface="Times New Roman"/>
                <a:cs typeface="Times New Roman"/>
              </a:rPr>
              <a:t>i,k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76800" y="2009393"/>
            <a:ext cx="1483360" cy="170180"/>
          </a:xfrm>
          <a:custGeom>
            <a:avLst/>
            <a:gdLst/>
            <a:ahLst/>
            <a:cxnLst/>
            <a:rect l="l" t="t" r="r" b="b"/>
            <a:pathLst>
              <a:path w="1483360" h="170180">
                <a:moveTo>
                  <a:pt x="27432" y="124206"/>
                </a:moveTo>
                <a:lnTo>
                  <a:pt x="18288" y="124206"/>
                </a:lnTo>
                <a:lnTo>
                  <a:pt x="18288" y="0"/>
                </a:lnTo>
                <a:lnTo>
                  <a:pt x="9144" y="0"/>
                </a:lnTo>
                <a:lnTo>
                  <a:pt x="9144" y="124206"/>
                </a:lnTo>
                <a:lnTo>
                  <a:pt x="0" y="124206"/>
                </a:lnTo>
                <a:lnTo>
                  <a:pt x="13716" y="169926"/>
                </a:lnTo>
                <a:lnTo>
                  <a:pt x="26060" y="128778"/>
                </a:lnTo>
                <a:lnTo>
                  <a:pt x="27432" y="124206"/>
                </a:lnTo>
                <a:close/>
              </a:path>
              <a:path w="1483360" h="170180">
                <a:moveTo>
                  <a:pt x="512826" y="124206"/>
                </a:moveTo>
                <a:lnTo>
                  <a:pt x="503682" y="124206"/>
                </a:lnTo>
                <a:lnTo>
                  <a:pt x="503682" y="0"/>
                </a:lnTo>
                <a:lnTo>
                  <a:pt x="494538" y="0"/>
                </a:lnTo>
                <a:lnTo>
                  <a:pt x="494538" y="124206"/>
                </a:lnTo>
                <a:lnTo>
                  <a:pt x="485394" y="124206"/>
                </a:lnTo>
                <a:lnTo>
                  <a:pt x="499110" y="169926"/>
                </a:lnTo>
                <a:lnTo>
                  <a:pt x="511454" y="128778"/>
                </a:lnTo>
                <a:lnTo>
                  <a:pt x="512826" y="124206"/>
                </a:lnTo>
                <a:close/>
              </a:path>
              <a:path w="1483360" h="170180">
                <a:moveTo>
                  <a:pt x="998220" y="124206"/>
                </a:moveTo>
                <a:lnTo>
                  <a:pt x="989076" y="124206"/>
                </a:lnTo>
                <a:lnTo>
                  <a:pt x="989076" y="0"/>
                </a:lnTo>
                <a:lnTo>
                  <a:pt x="979932" y="0"/>
                </a:lnTo>
                <a:lnTo>
                  <a:pt x="979932" y="124206"/>
                </a:lnTo>
                <a:lnTo>
                  <a:pt x="970788" y="124206"/>
                </a:lnTo>
                <a:lnTo>
                  <a:pt x="984504" y="169926"/>
                </a:lnTo>
                <a:lnTo>
                  <a:pt x="996848" y="128778"/>
                </a:lnTo>
                <a:lnTo>
                  <a:pt x="998220" y="124206"/>
                </a:lnTo>
                <a:close/>
              </a:path>
              <a:path w="1483360" h="170180">
                <a:moveTo>
                  <a:pt x="1482852" y="124206"/>
                </a:moveTo>
                <a:lnTo>
                  <a:pt x="1473708" y="124206"/>
                </a:lnTo>
                <a:lnTo>
                  <a:pt x="1473708" y="0"/>
                </a:lnTo>
                <a:lnTo>
                  <a:pt x="1465326" y="0"/>
                </a:lnTo>
                <a:lnTo>
                  <a:pt x="1465326" y="124206"/>
                </a:lnTo>
                <a:lnTo>
                  <a:pt x="1456182" y="124206"/>
                </a:lnTo>
                <a:lnTo>
                  <a:pt x="1469136" y="169926"/>
                </a:lnTo>
                <a:lnTo>
                  <a:pt x="1481480" y="128778"/>
                </a:lnTo>
                <a:lnTo>
                  <a:pt x="1482852" y="1242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64123" y="1763823"/>
            <a:ext cx="208279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8419">
              <a:lnSpc>
                <a:spcPct val="125299"/>
              </a:lnSpc>
              <a:spcBef>
                <a:spcPts val="95"/>
              </a:spcBef>
            </a:pPr>
            <a:r>
              <a:rPr sz="1125" spc="-37" baseline="3703" dirty="0">
                <a:latin typeface="Times New Roman"/>
                <a:cs typeface="Times New Roman"/>
              </a:rPr>
              <a:t>T</a:t>
            </a:r>
            <a:r>
              <a:rPr sz="500" spc="-25" dirty="0">
                <a:latin typeface="Times New Roman"/>
                <a:cs typeface="Times New Roman"/>
              </a:rPr>
              <a:t>i</a:t>
            </a:r>
            <a:r>
              <a:rPr sz="500" spc="50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job</a:t>
            </a:r>
            <a:r>
              <a:rPr sz="750" spc="-5" dirty="0">
                <a:latin typeface="Times New Roman"/>
                <a:cs typeface="Times New Roman"/>
              </a:rPr>
              <a:t> </a:t>
            </a:r>
            <a:r>
              <a:rPr sz="750" spc="-60" dirty="0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1978" y="2521265"/>
            <a:ext cx="2296795" cy="5822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75"/>
              </a:spcBef>
            </a:pPr>
            <a:r>
              <a:rPr sz="900" dirty="0">
                <a:latin typeface="Arial MT"/>
                <a:cs typeface="Arial MT"/>
              </a:rPr>
              <a:t>For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each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periodic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task,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guarantee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that:</a:t>
            </a:r>
            <a:endParaRPr sz="900">
              <a:latin typeface="Arial MT"/>
              <a:cs typeface="Arial MT"/>
            </a:endParaRPr>
          </a:p>
          <a:p>
            <a:pPr marL="133985" indent="-108585">
              <a:lnSpc>
                <a:spcPct val="100000"/>
              </a:lnSpc>
              <a:spcBef>
                <a:spcPts val="229"/>
              </a:spcBef>
              <a:buClr>
                <a:srgbClr val="0000FF"/>
              </a:buClr>
              <a:buFont typeface="Symbol"/>
              <a:buChar char=""/>
              <a:tabLst>
                <a:tab pos="133985" algn="l"/>
              </a:tabLst>
            </a:pPr>
            <a:r>
              <a:rPr sz="1350" baseline="6172" dirty="0">
                <a:latin typeface="Arial MT"/>
                <a:cs typeface="Arial MT"/>
              </a:rPr>
              <a:t>each</a:t>
            </a:r>
            <a:r>
              <a:rPr sz="1350" spc="-30" baseline="6172" dirty="0">
                <a:latin typeface="Arial MT"/>
                <a:cs typeface="Arial MT"/>
              </a:rPr>
              <a:t> </a:t>
            </a:r>
            <a:r>
              <a:rPr sz="1350" baseline="6172" dirty="0">
                <a:latin typeface="Arial MT"/>
                <a:cs typeface="Arial MT"/>
              </a:rPr>
              <a:t>job</a:t>
            </a:r>
            <a:r>
              <a:rPr sz="1350" spc="-15" baseline="6172" dirty="0">
                <a:latin typeface="Arial MT"/>
                <a:cs typeface="Arial MT"/>
              </a:rPr>
              <a:t> </a:t>
            </a:r>
            <a:r>
              <a:rPr sz="1725" baseline="483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1125" baseline="-11111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1125" spc="52" baseline="-1111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50" baseline="6172" dirty="0">
                <a:latin typeface="Arial MT"/>
                <a:cs typeface="Arial MT"/>
              </a:rPr>
              <a:t>is</a:t>
            </a:r>
            <a:r>
              <a:rPr sz="1350" spc="-15" baseline="6172" dirty="0">
                <a:latin typeface="Arial MT"/>
                <a:cs typeface="Arial MT"/>
              </a:rPr>
              <a:t> activated </a:t>
            </a:r>
            <a:r>
              <a:rPr sz="1350" baseline="6172" dirty="0">
                <a:latin typeface="Arial MT"/>
                <a:cs typeface="Arial MT"/>
              </a:rPr>
              <a:t>at</a:t>
            </a:r>
            <a:r>
              <a:rPr sz="1350" spc="284" baseline="6172" dirty="0">
                <a:latin typeface="Arial MT"/>
                <a:cs typeface="Arial MT"/>
              </a:rPr>
              <a:t> </a:t>
            </a:r>
            <a:r>
              <a:rPr sz="1500" baseline="555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650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65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baseline="5555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1500" spc="-15" baseline="5555" dirty="0">
                <a:solidFill>
                  <a:srgbClr val="0000FF"/>
                </a:solidFill>
                <a:latin typeface="Times New Roman"/>
                <a:cs typeface="Times New Roman"/>
              </a:rPr>
              <a:t>(k</a:t>
            </a:r>
            <a:r>
              <a:rPr sz="1500" spc="-15" baseline="555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500" spc="-15" baseline="5555" dirty="0">
                <a:solidFill>
                  <a:srgbClr val="0000FF"/>
                </a:solidFill>
                <a:latin typeface="Times New Roman"/>
                <a:cs typeface="Times New Roman"/>
              </a:rPr>
              <a:t>1)T</a:t>
            </a:r>
            <a:r>
              <a:rPr sz="650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  <a:p>
            <a:pPr marL="133985" indent="-108585">
              <a:lnSpc>
                <a:spcPct val="100000"/>
              </a:lnSpc>
              <a:spcBef>
                <a:spcPts val="140"/>
              </a:spcBef>
              <a:buClr>
                <a:srgbClr val="0000FF"/>
              </a:buClr>
              <a:buFont typeface="Symbol"/>
              <a:buChar char=""/>
              <a:tabLst>
                <a:tab pos="133985" algn="l"/>
              </a:tabLst>
            </a:pPr>
            <a:r>
              <a:rPr sz="1350" baseline="6172" dirty="0">
                <a:latin typeface="Arial MT"/>
                <a:cs typeface="Arial MT"/>
              </a:rPr>
              <a:t>each</a:t>
            </a:r>
            <a:r>
              <a:rPr sz="1350" spc="-37" baseline="6172" dirty="0">
                <a:latin typeface="Arial MT"/>
                <a:cs typeface="Arial MT"/>
              </a:rPr>
              <a:t> </a:t>
            </a:r>
            <a:r>
              <a:rPr sz="1350" baseline="6172" dirty="0">
                <a:latin typeface="Arial MT"/>
                <a:cs typeface="Arial MT"/>
              </a:rPr>
              <a:t>job</a:t>
            </a:r>
            <a:r>
              <a:rPr sz="1350" spc="-44" baseline="6172" dirty="0">
                <a:latin typeface="Arial MT"/>
                <a:cs typeface="Arial MT"/>
              </a:rPr>
              <a:t> </a:t>
            </a:r>
            <a:r>
              <a:rPr sz="1725" baseline="4830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1125" baseline="-11111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1125" spc="52" baseline="-1111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50" baseline="6172" dirty="0">
                <a:latin typeface="Arial MT"/>
                <a:cs typeface="Arial MT"/>
              </a:rPr>
              <a:t>completes</a:t>
            </a:r>
            <a:r>
              <a:rPr sz="1350" spc="-22" baseline="6172" dirty="0">
                <a:latin typeface="Arial MT"/>
                <a:cs typeface="Arial MT"/>
              </a:rPr>
              <a:t> </a:t>
            </a:r>
            <a:r>
              <a:rPr sz="1350" spc="-15" baseline="6172" dirty="0">
                <a:latin typeface="Arial MT"/>
                <a:cs typeface="Arial MT"/>
              </a:rPr>
              <a:t>within</a:t>
            </a:r>
            <a:r>
              <a:rPr sz="1350" spc="-22" baseline="6172" dirty="0">
                <a:latin typeface="Arial MT"/>
                <a:cs typeface="Arial MT"/>
              </a:rPr>
              <a:t> </a:t>
            </a:r>
            <a:r>
              <a:rPr sz="1500" baseline="555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650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650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baseline="5555" dirty="0">
                <a:solidFill>
                  <a:srgbClr val="0000FF"/>
                </a:solidFill>
                <a:latin typeface="Times New Roman"/>
                <a:cs typeface="Times New Roman"/>
              </a:rPr>
              <a:t>= r</a:t>
            </a:r>
            <a:r>
              <a:rPr sz="650" dirty="0">
                <a:solidFill>
                  <a:srgbClr val="0000FF"/>
                </a:solidFill>
                <a:latin typeface="Times New Roman"/>
                <a:cs typeface="Times New Roman"/>
              </a:rPr>
              <a:t>ik</a:t>
            </a:r>
            <a:r>
              <a:rPr sz="65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baseline="5555" dirty="0">
                <a:solidFill>
                  <a:srgbClr val="0000FF"/>
                </a:solidFill>
                <a:latin typeface="Times New Roman"/>
                <a:cs typeface="Times New Roman"/>
              </a:rPr>
              <a:t>+ </a:t>
            </a:r>
            <a:r>
              <a:rPr sz="1500" spc="-37" baseline="555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650" spc="-2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25823" y="1292352"/>
            <a:ext cx="2898775" cy="2169795"/>
          </a:xfrm>
          <a:custGeom>
            <a:avLst/>
            <a:gdLst/>
            <a:ahLst/>
            <a:cxnLst/>
            <a:rect l="l" t="t" r="r" b="b"/>
            <a:pathLst>
              <a:path w="2898775" h="2169795">
                <a:moveTo>
                  <a:pt x="2898648" y="0"/>
                </a:moveTo>
                <a:lnTo>
                  <a:pt x="0" y="0"/>
                </a:lnTo>
                <a:lnTo>
                  <a:pt x="0" y="2169413"/>
                </a:lnTo>
                <a:lnTo>
                  <a:pt x="2898648" y="2169413"/>
                </a:lnTo>
                <a:lnTo>
                  <a:pt x="2898648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1519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Assignments</a:t>
            </a:r>
            <a:endParaRPr sz="1400">
              <a:latin typeface="Arial"/>
              <a:cs typeface="Arial"/>
            </a:endParaRPr>
          </a:p>
          <a:p>
            <a:pPr marL="385445" indent="-9017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85445" algn="l"/>
              </a:tabLst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Rate</a:t>
            </a:r>
            <a:r>
              <a:rPr sz="9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Monotonic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(RM):</a:t>
            </a:r>
            <a:endParaRPr sz="90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  <a:spcBef>
                <a:spcPts val="370"/>
              </a:spcBef>
              <a:tabLst>
                <a:tab pos="1324610" algn="l"/>
              </a:tabLst>
            </a:pP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975" baseline="-17094" dirty="0">
                <a:latin typeface="Times New Roman"/>
                <a:cs typeface="Times New Roman"/>
              </a:rPr>
              <a:t>i</a:t>
            </a:r>
            <a:r>
              <a:rPr sz="975" spc="540" baseline="-1709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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1/T</a:t>
            </a:r>
            <a:r>
              <a:rPr sz="975" spc="-30" baseline="-17094" dirty="0">
                <a:latin typeface="Times New Roman"/>
                <a:cs typeface="Times New Roman"/>
              </a:rPr>
              <a:t>i</a:t>
            </a:r>
            <a:r>
              <a:rPr sz="975" baseline="-17094" dirty="0">
                <a:latin typeface="Times New Roman"/>
                <a:cs typeface="Times New Roman"/>
              </a:rPr>
              <a:t>	</a:t>
            </a:r>
            <a:r>
              <a:rPr sz="750" spc="-10" dirty="0">
                <a:latin typeface="Arial MT"/>
                <a:cs typeface="Arial MT"/>
              </a:rPr>
              <a:t>(static)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50">
              <a:latin typeface="Arial MT"/>
              <a:cs typeface="Arial MT"/>
            </a:endParaRPr>
          </a:p>
          <a:p>
            <a:pPr marL="385445" indent="-90170">
              <a:lnSpc>
                <a:spcPct val="100000"/>
              </a:lnSpc>
              <a:buFont typeface="Symbol"/>
              <a:buChar char=""/>
              <a:tabLst>
                <a:tab pos="385445" algn="l"/>
              </a:tabLst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Deadline</a:t>
            </a:r>
            <a:r>
              <a:rPr sz="9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Monotonic</a:t>
            </a:r>
            <a:r>
              <a:rPr sz="9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(DM):</a:t>
            </a:r>
            <a:endParaRPr sz="90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  <a:spcBef>
                <a:spcPts val="380"/>
              </a:spcBef>
              <a:tabLst>
                <a:tab pos="1324610" algn="l"/>
              </a:tabLst>
            </a:pP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975" baseline="-17094" dirty="0">
                <a:latin typeface="Times New Roman"/>
                <a:cs typeface="Times New Roman"/>
              </a:rPr>
              <a:t>i</a:t>
            </a:r>
            <a:r>
              <a:rPr sz="975" spc="540" baseline="-1709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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1/D</a:t>
            </a:r>
            <a:r>
              <a:rPr sz="975" spc="-30" baseline="-17094" dirty="0">
                <a:latin typeface="Times New Roman"/>
                <a:cs typeface="Times New Roman"/>
              </a:rPr>
              <a:t>i</a:t>
            </a:r>
            <a:r>
              <a:rPr sz="975" baseline="-17094" dirty="0">
                <a:latin typeface="Times New Roman"/>
                <a:cs typeface="Times New Roman"/>
              </a:rPr>
              <a:t>	</a:t>
            </a:r>
            <a:r>
              <a:rPr sz="750" spc="-10" dirty="0">
                <a:latin typeface="Arial MT"/>
                <a:cs typeface="Arial MT"/>
              </a:rPr>
              <a:t>(static)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750">
              <a:latin typeface="Arial MT"/>
              <a:cs typeface="Arial MT"/>
            </a:endParaRPr>
          </a:p>
          <a:p>
            <a:pPr marL="385445" indent="-90170">
              <a:lnSpc>
                <a:spcPct val="100000"/>
              </a:lnSpc>
              <a:buFont typeface="Symbol"/>
              <a:buChar char=""/>
              <a:tabLst>
                <a:tab pos="385445" algn="l"/>
              </a:tabLst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Earliest</a:t>
            </a:r>
            <a:r>
              <a:rPr sz="9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Deadline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(EDF):</a:t>
            </a:r>
            <a:endParaRPr sz="900">
              <a:latin typeface="Arial"/>
              <a:cs typeface="Arial"/>
            </a:endParaRPr>
          </a:p>
          <a:p>
            <a:pPr marL="525780">
              <a:lnSpc>
                <a:spcPct val="100000"/>
              </a:lnSpc>
              <a:spcBef>
                <a:spcPts val="375"/>
              </a:spcBef>
              <a:tabLst>
                <a:tab pos="1324610" algn="l"/>
                <a:tab pos="1956435" algn="l"/>
              </a:tabLst>
            </a:pP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975" baseline="-17094" dirty="0">
                <a:latin typeface="Times New Roman"/>
                <a:cs typeface="Times New Roman"/>
              </a:rPr>
              <a:t>i</a:t>
            </a:r>
            <a:r>
              <a:rPr sz="975" spc="540" baseline="-17094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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1/d</a:t>
            </a:r>
            <a:r>
              <a:rPr sz="975" spc="-15" baseline="-17094" dirty="0">
                <a:latin typeface="Times New Roman"/>
                <a:cs typeface="Times New Roman"/>
              </a:rPr>
              <a:t>ik</a:t>
            </a:r>
            <a:r>
              <a:rPr sz="975" baseline="-17094" dirty="0">
                <a:latin typeface="Times New Roman"/>
                <a:cs typeface="Times New Roman"/>
              </a:rPr>
              <a:t>	</a:t>
            </a:r>
            <a:r>
              <a:rPr sz="750" spc="-10" dirty="0">
                <a:latin typeface="Arial MT"/>
                <a:cs typeface="Arial MT"/>
              </a:rPr>
              <a:t>(dynamic)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975" baseline="-12820" dirty="0">
                <a:latin typeface="Times New Roman"/>
                <a:cs typeface="Times New Roman"/>
              </a:rPr>
              <a:t>i,k</a:t>
            </a:r>
            <a:r>
              <a:rPr sz="975" spc="547" baseline="-128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</a:t>
            </a:r>
            <a:r>
              <a:rPr sz="1000" spc="2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975" baseline="-12820" dirty="0">
                <a:latin typeface="Times New Roman"/>
                <a:cs typeface="Times New Roman"/>
              </a:rPr>
              <a:t>i,k</a:t>
            </a:r>
            <a:r>
              <a:rPr sz="975" spc="142" baseline="-128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+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975" spc="-37" baseline="-12820" dirty="0">
                <a:latin typeface="Times New Roman"/>
                <a:cs typeface="Times New Roman"/>
              </a:rPr>
              <a:t>i</a:t>
            </a:r>
            <a:endParaRPr sz="975" baseline="-1282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59579" y="5071109"/>
            <a:ext cx="2208530" cy="440690"/>
            <a:chOff x="4259579" y="5071109"/>
            <a:chExt cx="2208530" cy="44069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579" y="5071109"/>
              <a:ext cx="2208276" cy="2743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9579" y="5345429"/>
              <a:ext cx="2208276" cy="16611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259579" y="5071236"/>
            <a:ext cx="2208530" cy="4406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28575" marR="20955" algn="just">
              <a:lnSpc>
                <a:spcPct val="99200"/>
              </a:lnSpc>
              <a:spcBef>
                <a:spcPts val="85"/>
              </a:spcBef>
            </a:pPr>
            <a:r>
              <a:rPr sz="900" dirty="0">
                <a:latin typeface="Arial MT"/>
                <a:cs typeface="Arial MT"/>
              </a:rPr>
              <a:t>If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there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exists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fixed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priority</a:t>
            </a:r>
            <a:r>
              <a:rPr sz="900" spc="1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assignment </a:t>
            </a:r>
            <a:r>
              <a:rPr sz="900" dirty="0">
                <a:latin typeface="Arial MT"/>
                <a:cs typeface="Arial MT"/>
              </a:rPr>
              <a:t>which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leads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feasible</a:t>
            </a:r>
            <a:r>
              <a:rPr sz="900" spc="1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schedule</a:t>
            </a:r>
            <a:r>
              <a:rPr sz="900" spc="1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130" dirty="0">
                <a:latin typeface="Arial MT"/>
                <a:cs typeface="Arial MT"/>
              </a:rPr>
              <a:t> </a:t>
            </a:r>
            <a:r>
              <a:rPr sz="900" spc="-25" dirty="0">
                <a:latin typeface="Symbol"/>
                <a:cs typeface="Symbol"/>
              </a:rPr>
              <a:t></a:t>
            </a:r>
            <a:r>
              <a:rPr sz="900" spc="-25" dirty="0">
                <a:latin typeface="Arial MT"/>
                <a:cs typeface="Arial MT"/>
              </a:rPr>
              <a:t>, </a:t>
            </a:r>
            <a:r>
              <a:rPr sz="900" dirty="0">
                <a:latin typeface="Arial MT"/>
                <a:cs typeface="Arial MT"/>
              </a:rPr>
              <a:t>then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RM</a:t>
            </a:r>
            <a:r>
              <a:rPr sz="900" spc="-10" dirty="0">
                <a:latin typeface="Arial MT"/>
                <a:cs typeface="Arial MT"/>
              </a:rPr>
              <a:t> assignment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feasible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Symbol"/>
                <a:cs typeface="Symbol"/>
              </a:rPr>
              <a:t></a:t>
            </a:r>
            <a:r>
              <a:rPr sz="900" spc="-25" dirty="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58055" y="5784341"/>
            <a:ext cx="2211705" cy="443230"/>
            <a:chOff x="4258055" y="5784341"/>
            <a:chExt cx="2211705" cy="44323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9579" y="5785865"/>
              <a:ext cx="2208276" cy="43967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58055" y="5784341"/>
              <a:ext cx="2211705" cy="443230"/>
            </a:xfrm>
            <a:custGeom>
              <a:avLst/>
              <a:gdLst/>
              <a:ahLst/>
              <a:cxnLst/>
              <a:rect l="l" t="t" r="r" b="b"/>
              <a:pathLst>
                <a:path w="2211704" h="443229">
                  <a:moveTo>
                    <a:pt x="2211324" y="0"/>
                  </a:moveTo>
                  <a:lnTo>
                    <a:pt x="0" y="0"/>
                  </a:lnTo>
                  <a:lnTo>
                    <a:pt x="0" y="442722"/>
                  </a:lnTo>
                  <a:lnTo>
                    <a:pt x="2211324" y="442722"/>
                  </a:lnTo>
                  <a:lnTo>
                    <a:pt x="2211324" y="441198"/>
                  </a:lnTo>
                  <a:lnTo>
                    <a:pt x="3048" y="441198"/>
                  </a:lnTo>
                  <a:lnTo>
                    <a:pt x="1524" y="439674"/>
                  </a:lnTo>
                  <a:lnTo>
                    <a:pt x="3048" y="43967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211324" y="1524"/>
                  </a:lnTo>
                  <a:lnTo>
                    <a:pt x="2211324" y="0"/>
                  </a:lnTo>
                  <a:close/>
                </a:path>
                <a:path w="2211704" h="443229">
                  <a:moveTo>
                    <a:pt x="3048" y="439674"/>
                  </a:moveTo>
                  <a:lnTo>
                    <a:pt x="1524" y="439674"/>
                  </a:lnTo>
                  <a:lnTo>
                    <a:pt x="3048" y="441198"/>
                  </a:lnTo>
                  <a:lnTo>
                    <a:pt x="3048" y="439674"/>
                  </a:lnTo>
                  <a:close/>
                </a:path>
                <a:path w="2211704" h="443229">
                  <a:moveTo>
                    <a:pt x="2208276" y="439674"/>
                  </a:moveTo>
                  <a:lnTo>
                    <a:pt x="3048" y="439674"/>
                  </a:lnTo>
                  <a:lnTo>
                    <a:pt x="3048" y="441198"/>
                  </a:lnTo>
                  <a:lnTo>
                    <a:pt x="2208276" y="441198"/>
                  </a:lnTo>
                  <a:lnTo>
                    <a:pt x="2208276" y="439674"/>
                  </a:lnTo>
                  <a:close/>
                </a:path>
                <a:path w="2211704" h="443229">
                  <a:moveTo>
                    <a:pt x="2208276" y="1524"/>
                  </a:moveTo>
                  <a:lnTo>
                    <a:pt x="2208276" y="441198"/>
                  </a:lnTo>
                  <a:lnTo>
                    <a:pt x="2209800" y="439674"/>
                  </a:lnTo>
                  <a:lnTo>
                    <a:pt x="2211324" y="439674"/>
                  </a:lnTo>
                  <a:lnTo>
                    <a:pt x="2211324" y="3048"/>
                  </a:lnTo>
                  <a:lnTo>
                    <a:pt x="2209800" y="3048"/>
                  </a:lnTo>
                  <a:lnTo>
                    <a:pt x="2208276" y="1524"/>
                  </a:lnTo>
                  <a:close/>
                </a:path>
                <a:path w="2211704" h="443229">
                  <a:moveTo>
                    <a:pt x="2211324" y="439674"/>
                  </a:moveTo>
                  <a:lnTo>
                    <a:pt x="2209800" y="439674"/>
                  </a:lnTo>
                  <a:lnTo>
                    <a:pt x="2208276" y="441198"/>
                  </a:lnTo>
                  <a:lnTo>
                    <a:pt x="2211324" y="441198"/>
                  </a:lnTo>
                  <a:lnTo>
                    <a:pt x="2211324" y="439674"/>
                  </a:lnTo>
                  <a:close/>
                </a:path>
                <a:path w="2211704" h="44322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211704" h="443229">
                  <a:moveTo>
                    <a:pt x="220827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208276" y="3048"/>
                  </a:lnTo>
                  <a:lnTo>
                    <a:pt x="2208276" y="1524"/>
                  </a:lnTo>
                  <a:close/>
                </a:path>
                <a:path w="2211704" h="443229">
                  <a:moveTo>
                    <a:pt x="2211324" y="1524"/>
                  </a:moveTo>
                  <a:lnTo>
                    <a:pt x="2208276" y="1524"/>
                  </a:lnTo>
                  <a:lnTo>
                    <a:pt x="2209800" y="3048"/>
                  </a:lnTo>
                  <a:lnTo>
                    <a:pt x="2211324" y="3048"/>
                  </a:lnTo>
                  <a:lnTo>
                    <a:pt x="22113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25823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124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RM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Optimality</a:t>
            </a:r>
            <a:endParaRPr sz="1250">
              <a:latin typeface="Arial"/>
              <a:cs typeface="Arial"/>
            </a:endParaRPr>
          </a:p>
          <a:p>
            <a:pPr marL="313690" marR="330200" algn="just">
              <a:lnSpc>
                <a:spcPct val="100000"/>
              </a:lnSpc>
              <a:spcBef>
                <a:spcPts val="650"/>
              </a:spcBef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RM</a:t>
            </a:r>
            <a:r>
              <a:rPr sz="900" b="1" spc="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440" dirty="0">
                <a:latin typeface="Arial MT"/>
                <a:cs typeface="Arial MT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optimal</a:t>
            </a:r>
            <a:r>
              <a:rPr sz="900" b="1" spc="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among</a:t>
            </a:r>
            <a:r>
              <a:rPr sz="900" spc="43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all</a:t>
            </a:r>
            <a:r>
              <a:rPr sz="900" spc="430" dirty="0">
                <a:latin typeface="Arial MT"/>
                <a:cs typeface="Arial MT"/>
              </a:rPr>
              <a:t> 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fixed</a:t>
            </a:r>
            <a:r>
              <a:rPr sz="900" u="sng" spc="43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priority</a:t>
            </a: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algorithms: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00">
              <a:latin typeface="Arial MT"/>
              <a:cs typeface="Arial MT"/>
            </a:endParaRPr>
          </a:p>
          <a:p>
            <a:pPr marL="362585" marR="377825" algn="just">
              <a:lnSpc>
                <a:spcPts val="1070"/>
              </a:lnSpc>
              <a:spcBef>
                <a:spcPts val="5"/>
              </a:spcBef>
            </a:pPr>
            <a:r>
              <a:rPr sz="900" dirty="0">
                <a:latin typeface="Arial MT"/>
                <a:cs typeface="Arial MT"/>
              </a:rPr>
              <a:t>If</a:t>
            </a:r>
            <a:r>
              <a:rPr sz="900" spc="280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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2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</a:t>
            </a:r>
            <a:r>
              <a:rPr sz="900" spc="2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schedulable</a:t>
            </a:r>
            <a:r>
              <a:rPr sz="900" spc="2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2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RM,</a:t>
            </a:r>
            <a:r>
              <a:rPr sz="900" spc="2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then</a:t>
            </a:r>
            <a:r>
              <a:rPr sz="900" spc="28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it </a:t>
            </a:r>
            <a:r>
              <a:rPr sz="900" dirty="0">
                <a:latin typeface="Arial MT"/>
                <a:cs typeface="Arial MT"/>
              </a:rPr>
              <a:t>cannot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scheduled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any</a:t>
            </a:r>
            <a:r>
              <a:rPr sz="900" spc="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fixed</a:t>
            </a:r>
            <a:r>
              <a:rPr sz="900" spc="9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priority assignment.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5326" y="5554217"/>
            <a:ext cx="104394" cy="198120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1058417" y="8125206"/>
            <a:ext cx="2262505" cy="304165"/>
            <a:chOff x="1058417" y="8125206"/>
            <a:chExt cx="2262505" cy="30416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8417" y="8125206"/>
              <a:ext cx="2262378" cy="18897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417" y="8314182"/>
              <a:ext cx="2262378" cy="11506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058417" y="8125459"/>
            <a:ext cx="2262505" cy="3035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8575" marR="21590">
              <a:lnSpc>
                <a:spcPts val="1070"/>
              </a:lnSpc>
              <a:spcBef>
                <a:spcPts val="125"/>
              </a:spcBef>
            </a:pPr>
            <a:r>
              <a:rPr sz="900" dirty="0">
                <a:latin typeface="Arial MT"/>
                <a:cs typeface="Arial MT"/>
              </a:rPr>
              <a:t>If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there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exists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feasible</a:t>
            </a:r>
            <a:r>
              <a:rPr sz="900" spc="2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schedule</a:t>
            </a:r>
            <a:r>
              <a:rPr sz="900" spc="2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220" dirty="0">
                <a:latin typeface="Arial MT"/>
                <a:cs typeface="Arial MT"/>
              </a:rPr>
              <a:t> </a:t>
            </a:r>
            <a:r>
              <a:rPr sz="900" spc="-25" dirty="0">
                <a:latin typeface="Symbol"/>
                <a:cs typeface="Symbol"/>
              </a:rPr>
              <a:t></a:t>
            </a:r>
            <a:r>
              <a:rPr sz="900" spc="-25" dirty="0">
                <a:latin typeface="Arial MT"/>
                <a:cs typeface="Arial MT"/>
              </a:rPr>
              <a:t>, </a:t>
            </a:r>
            <a:r>
              <a:rPr sz="900" dirty="0">
                <a:latin typeface="Arial MT"/>
                <a:cs typeface="Arial MT"/>
              </a:rPr>
              <a:t>then EDF will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generatea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feasible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schedule.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56894" y="8703564"/>
            <a:ext cx="2272665" cy="307340"/>
            <a:chOff x="1056894" y="8703564"/>
            <a:chExt cx="2272665" cy="307340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8418" y="8705088"/>
              <a:ext cx="2269235" cy="30403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56894" y="8703564"/>
              <a:ext cx="2272665" cy="307340"/>
            </a:xfrm>
            <a:custGeom>
              <a:avLst/>
              <a:gdLst/>
              <a:ahLst/>
              <a:cxnLst/>
              <a:rect l="l" t="t" r="r" b="b"/>
              <a:pathLst>
                <a:path w="2272665" h="307340">
                  <a:moveTo>
                    <a:pt x="2272284" y="0"/>
                  </a:moveTo>
                  <a:lnTo>
                    <a:pt x="0" y="0"/>
                  </a:lnTo>
                  <a:lnTo>
                    <a:pt x="0" y="307086"/>
                  </a:lnTo>
                  <a:lnTo>
                    <a:pt x="2272284" y="307086"/>
                  </a:lnTo>
                  <a:lnTo>
                    <a:pt x="2272284" y="305562"/>
                  </a:lnTo>
                  <a:lnTo>
                    <a:pt x="3047" y="305562"/>
                  </a:lnTo>
                  <a:lnTo>
                    <a:pt x="1524" y="304038"/>
                  </a:lnTo>
                  <a:lnTo>
                    <a:pt x="3047" y="304038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272284" y="1524"/>
                  </a:lnTo>
                  <a:lnTo>
                    <a:pt x="2272284" y="0"/>
                  </a:lnTo>
                  <a:close/>
                </a:path>
                <a:path w="2272665" h="307340">
                  <a:moveTo>
                    <a:pt x="3047" y="304038"/>
                  </a:moveTo>
                  <a:lnTo>
                    <a:pt x="1524" y="304038"/>
                  </a:lnTo>
                  <a:lnTo>
                    <a:pt x="3047" y="305562"/>
                  </a:lnTo>
                  <a:lnTo>
                    <a:pt x="3047" y="304038"/>
                  </a:lnTo>
                  <a:close/>
                </a:path>
                <a:path w="2272665" h="307340">
                  <a:moveTo>
                    <a:pt x="2269235" y="304038"/>
                  </a:moveTo>
                  <a:lnTo>
                    <a:pt x="3047" y="304038"/>
                  </a:lnTo>
                  <a:lnTo>
                    <a:pt x="3047" y="305562"/>
                  </a:lnTo>
                  <a:lnTo>
                    <a:pt x="2269235" y="305562"/>
                  </a:lnTo>
                  <a:lnTo>
                    <a:pt x="2269235" y="304038"/>
                  </a:lnTo>
                  <a:close/>
                </a:path>
                <a:path w="2272665" h="307340">
                  <a:moveTo>
                    <a:pt x="2269235" y="1524"/>
                  </a:moveTo>
                  <a:lnTo>
                    <a:pt x="2269235" y="305562"/>
                  </a:lnTo>
                  <a:lnTo>
                    <a:pt x="2270760" y="304038"/>
                  </a:lnTo>
                  <a:lnTo>
                    <a:pt x="2272284" y="304038"/>
                  </a:lnTo>
                  <a:lnTo>
                    <a:pt x="2272284" y="3048"/>
                  </a:lnTo>
                  <a:lnTo>
                    <a:pt x="2270760" y="3048"/>
                  </a:lnTo>
                  <a:lnTo>
                    <a:pt x="2269235" y="1524"/>
                  </a:lnTo>
                  <a:close/>
                </a:path>
                <a:path w="2272665" h="307340">
                  <a:moveTo>
                    <a:pt x="2272284" y="304038"/>
                  </a:moveTo>
                  <a:lnTo>
                    <a:pt x="2270760" y="304038"/>
                  </a:lnTo>
                  <a:lnTo>
                    <a:pt x="2269235" y="305562"/>
                  </a:lnTo>
                  <a:lnTo>
                    <a:pt x="2272284" y="305562"/>
                  </a:lnTo>
                  <a:lnTo>
                    <a:pt x="2272284" y="304038"/>
                  </a:lnTo>
                  <a:close/>
                </a:path>
                <a:path w="2272665" h="30734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272665" h="307340">
                  <a:moveTo>
                    <a:pt x="2269235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269235" y="3048"/>
                  </a:lnTo>
                  <a:lnTo>
                    <a:pt x="2269235" y="1524"/>
                  </a:lnTo>
                  <a:close/>
                </a:path>
                <a:path w="2272665" h="307340">
                  <a:moveTo>
                    <a:pt x="2272284" y="1524"/>
                  </a:moveTo>
                  <a:lnTo>
                    <a:pt x="2269235" y="1524"/>
                  </a:lnTo>
                  <a:lnTo>
                    <a:pt x="2270760" y="3048"/>
                  </a:lnTo>
                  <a:lnTo>
                    <a:pt x="2272284" y="3048"/>
                  </a:lnTo>
                  <a:lnTo>
                    <a:pt x="227228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31519" y="7229093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14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EDF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Optimality</a:t>
            </a:r>
            <a:endParaRPr sz="125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1310"/>
              </a:spcBef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EDF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optimal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among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all</a:t>
            </a:r>
            <a:r>
              <a:rPr sz="9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algorithms: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00">
              <a:latin typeface="Arial MT"/>
              <a:cs typeface="Arial MT"/>
            </a:endParaRPr>
          </a:p>
          <a:p>
            <a:pPr marL="355600" marR="323215">
              <a:lnSpc>
                <a:spcPts val="1070"/>
              </a:lnSpc>
              <a:spcBef>
                <a:spcPts val="5"/>
              </a:spcBef>
            </a:pPr>
            <a:r>
              <a:rPr sz="900" dirty="0">
                <a:latin typeface="Arial MT"/>
                <a:cs typeface="Arial MT"/>
              </a:rPr>
              <a:t>If</a:t>
            </a:r>
            <a:r>
              <a:rPr sz="900" spc="295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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30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</a:t>
            </a:r>
            <a:r>
              <a:rPr sz="900" spc="30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schedulable</a:t>
            </a:r>
            <a:r>
              <a:rPr sz="900" spc="30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2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EDF,</a:t>
            </a:r>
            <a:r>
              <a:rPr sz="900" spc="2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then</a:t>
            </a:r>
            <a:r>
              <a:rPr sz="900" spc="30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it </a:t>
            </a:r>
            <a:r>
              <a:rPr sz="900" dirty="0">
                <a:latin typeface="Arial MT"/>
                <a:cs typeface="Arial MT"/>
              </a:rPr>
              <a:t>cannot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scheduled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any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algorithm.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02357" y="8473440"/>
            <a:ext cx="106680" cy="198120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4357115" y="8125206"/>
            <a:ext cx="2135505" cy="533400"/>
            <a:chOff x="4357115" y="8125206"/>
            <a:chExt cx="2135505" cy="533400"/>
          </a:xfrm>
        </p:grpSpPr>
        <p:sp>
          <p:nvSpPr>
            <p:cNvPr id="47" name="object 47"/>
            <p:cNvSpPr/>
            <p:nvPr/>
          </p:nvSpPr>
          <p:spPr>
            <a:xfrm>
              <a:off x="4429505" y="8246364"/>
              <a:ext cx="194310" cy="67945"/>
            </a:xfrm>
            <a:custGeom>
              <a:avLst/>
              <a:gdLst/>
              <a:ahLst/>
              <a:cxnLst/>
              <a:rect l="l" t="t" r="r" b="b"/>
              <a:pathLst>
                <a:path w="194310" h="67945">
                  <a:moveTo>
                    <a:pt x="194310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194310" y="67818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27982" y="8244840"/>
              <a:ext cx="197485" cy="69850"/>
            </a:xfrm>
            <a:custGeom>
              <a:avLst/>
              <a:gdLst/>
              <a:ahLst/>
              <a:cxnLst/>
              <a:rect l="l" t="t" r="r" b="b"/>
              <a:pathLst>
                <a:path w="197485" h="69850">
                  <a:moveTo>
                    <a:pt x="197358" y="0"/>
                  </a:moveTo>
                  <a:lnTo>
                    <a:pt x="194310" y="0"/>
                  </a:lnTo>
                  <a:lnTo>
                    <a:pt x="194310" y="1270"/>
                  </a:lnTo>
                  <a:lnTo>
                    <a:pt x="194310" y="1524"/>
                  </a:lnTo>
                  <a:lnTo>
                    <a:pt x="3048" y="1524"/>
                  </a:lnTo>
                  <a:lnTo>
                    <a:pt x="2667" y="1905"/>
                  </a:lnTo>
                  <a:lnTo>
                    <a:pt x="2667" y="1270"/>
                  </a:lnTo>
                  <a:lnTo>
                    <a:pt x="194310" y="1270"/>
                  </a:lnTo>
                  <a:lnTo>
                    <a:pt x="194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69850"/>
                  </a:lnTo>
                  <a:lnTo>
                    <a:pt x="3048" y="69850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69850"/>
                  </a:lnTo>
                  <a:lnTo>
                    <a:pt x="197358" y="69850"/>
                  </a:lnTo>
                  <a:lnTo>
                    <a:pt x="197358" y="3048"/>
                  </a:lnTo>
                  <a:lnTo>
                    <a:pt x="197358" y="2540"/>
                  </a:lnTo>
                  <a:lnTo>
                    <a:pt x="197358" y="1524"/>
                  </a:lnTo>
                  <a:lnTo>
                    <a:pt x="195326" y="1524"/>
                  </a:lnTo>
                  <a:lnTo>
                    <a:pt x="195326" y="2540"/>
                  </a:lnTo>
                  <a:lnTo>
                    <a:pt x="194678" y="2540"/>
                  </a:lnTo>
                  <a:lnTo>
                    <a:pt x="194678" y="1892"/>
                  </a:lnTo>
                  <a:lnTo>
                    <a:pt x="195326" y="2540"/>
                  </a:lnTo>
                  <a:lnTo>
                    <a:pt x="195326" y="1524"/>
                  </a:lnTo>
                  <a:lnTo>
                    <a:pt x="194678" y="1524"/>
                  </a:lnTo>
                  <a:lnTo>
                    <a:pt x="194678" y="1270"/>
                  </a:lnTo>
                  <a:lnTo>
                    <a:pt x="197358" y="127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24933" y="8125206"/>
              <a:ext cx="9525" cy="189230"/>
            </a:xfrm>
            <a:custGeom>
              <a:avLst/>
              <a:gdLst/>
              <a:ahLst/>
              <a:cxnLst/>
              <a:rect l="l" t="t" r="r" b="b"/>
              <a:pathLst>
                <a:path w="9525" h="189229">
                  <a:moveTo>
                    <a:pt x="914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9144" y="18897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67855" y="8307324"/>
              <a:ext cx="13970" cy="6985"/>
            </a:xfrm>
            <a:custGeom>
              <a:avLst/>
              <a:gdLst/>
              <a:ahLst/>
              <a:cxnLst/>
              <a:rect l="l" t="t" r="r" b="b"/>
              <a:pathLst>
                <a:path w="13970" h="6984">
                  <a:moveTo>
                    <a:pt x="0" y="0"/>
                  </a:moveTo>
                  <a:lnTo>
                    <a:pt x="0" y="6858"/>
                  </a:lnTo>
                  <a:lnTo>
                    <a:pt x="13716" y="6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10328" y="8125206"/>
              <a:ext cx="1464945" cy="189230"/>
            </a:xfrm>
            <a:custGeom>
              <a:avLst/>
              <a:gdLst/>
              <a:ahLst/>
              <a:cxnLst/>
              <a:rect l="l" t="t" r="r" b="b"/>
              <a:pathLst>
                <a:path w="1464945" h="189229">
                  <a:moveTo>
                    <a:pt x="9144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9144" y="188976"/>
                  </a:lnTo>
                  <a:lnTo>
                    <a:pt x="9144" y="0"/>
                  </a:lnTo>
                  <a:close/>
                </a:path>
                <a:path w="1464945" h="189229">
                  <a:moveTo>
                    <a:pt x="494538" y="0"/>
                  </a:moveTo>
                  <a:lnTo>
                    <a:pt x="485394" y="0"/>
                  </a:lnTo>
                  <a:lnTo>
                    <a:pt x="485394" y="188976"/>
                  </a:lnTo>
                  <a:lnTo>
                    <a:pt x="494538" y="188976"/>
                  </a:lnTo>
                  <a:lnTo>
                    <a:pt x="494538" y="0"/>
                  </a:lnTo>
                  <a:close/>
                </a:path>
                <a:path w="1464945" h="189229">
                  <a:moveTo>
                    <a:pt x="979932" y="0"/>
                  </a:moveTo>
                  <a:lnTo>
                    <a:pt x="970788" y="0"/>
                  </a:lnTo>
                  <a:lnTo>
                    <a:pt x="970788" y="188976"/>
                  </a:lnTo>
                  <a:lnTo>
                    <a:pt x="979932" y="188976"/>
                  </a:lnTo>
                  <a:lnTo>
                    <a:pt x="979932" y="0"/>
                  </a:lnTo>
                  <a:close/>
                </a:path>
                <a:path w="1464945" h="189229">
                  <a:moveTo>
                    <a:pt x="1464564" y="0"/>
                  </a:moveTo>
                  <a:lnTo>
                    <a:pt x="1455420" y="0"/>
                  </a:lnTo>
                  <a:lnTo>
                    <a:pt x="1455420" y="188976"/>
                  </a:lnTo>
                  <a:lnTo>
                    <a:pt x="1464564" y="188976"/>
                  </a:lnTo>
                  <a:lnTo>
                    <a:pt x="14645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14899" y="8246364"/>
              <a:ext cx="194310" cy="67945"/>
            </a:xfrm>
            <a:custGeom>
              <a:avLst/>
              <a:gdLst/>
              <a:ahLst/>
              <a:cxnLst/>
              <a:rect l="l" t="t" r="r" b="b"/>
              <a:pathLst>
                <a:path w="194310" h="67945">
                  <a:moveTo>
                    <a:pt x="194310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194310" y="67818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13376" y="8244840"/>
              <a:ext cx="197485" cy="69850"/>
            </a:xfrm>
            <a:custGeom>
              <a:avLst/>
              <a:gdLst/>
              <a:ahLst/>
              <a:cxnLst/>
              <a:rect l="l" t="t" r="r" b="b"/>
              <a:pathLst>
                <a:path w="197485" h="69850">
                  <a:moveTo>
                    <a:pt x="197358" y="0"/>
                  </a:moveTo>
                  <a:lnTo>
                    <a:pt x="194310" y="0"/>
                  </a:lnTo>
                  <a:lnTo>
                    <a:pt x="194310" y="1270"/>
                  </a:lnTo>
                  <a:lnTo>
                    <a:pt x="194310" y="1524"/>
                  </a:lnTo>
                  <a:lnTo>
                    <a:pt x="3048" y="1524"/>
                  </a:lnTo>
                  <a:lnTo>
                    <a:pt x="2667" y="1905"/>
                  </a:lnTo>
                  <a:lnTo>
                    <a:pt x="2667" y="1270"/>
                  </a:lnTo>
                  <a:lnTo>
                    <a:pt x="194310" y="1270"/>
                  </a:lnTo>
                  <a:lnTo>
                    <a:pt x="19431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69850"/>
                  </a:lnTo>
                  <a:lnTo>
                    <a:pt x="3048" y="69850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69850"/>
                  </a:lnTo>
                  <a:lnTo>
                    <a:pt x="197358" y="69850"/>
                  </a:lnTo>
                  <a:lnTo>
                    <a:pt x="197358" y="3048"/>
                  </a:lnTo>
                  <a:lnTo>
                    <a:pt x="197358" y="2540"/>
                  </a:lnTo>
                  <a:lnTo>
                    <a:pt x="197358" y="1524"/>
                  </a:lnTo>
                  <a:lnTo>
                    <a:pt x="195326" y="1524"/>
                  </a:lnTo>
                  <a:lnTo>
                    <a:pt x="195326" y="2540"/>
                  </a:lnTo>
                  <a:lnTo>
                    <a:pt x="194691" y="2540"/>
                  </a:lnTo>
                  <a:lnTo>
                    <a:pt x="194691" y="1905"/>
                  </a:lnTo>
                  <a:lnTo>
                    <a:pt x="195326" y="2540"/>
                  </a:lnTo>
                  <a:lnTo>
                    <a:pt x="195326" y="1524"/>
                  </a:lnTo>
                  <a:lnTo>
                    <a:pt x="194691" y="1524"/>
                  </a:lnTo>
                  <a:lnTo>
                    <a:pt x="194691" y="1270"/>
                  </a:lnTo>
                  <a:lnTo>
                    <a:pt x="197358" y="1270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00293" y="8246364"/>
              <a:ext cx="193675" cy="67945"/>
            </a:xfrm>
            <a:custGeom>
              <a:avLst/>
              <a:gdLst/>
              <a:ahLst/>
              <a:cxnLst/>
              <a:rect l="l" t="t" r="r" b="b"/>
              <a:pathLst>
                <a:path w="193675" h="67945">
                  <a:moveTo>
                    <a:pt x="193548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193548" y="6781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98770" y="8244840"/>
              <a:ext cx="196850" cy="69850"/>
            </a:xfrm>
            <a:custGeom>
              <a:avLst/>
              <a:gdLst/>
              <a:ahLst/>
              <a:cxnLst/>
              <a:rect l="l" t="t" r="r" b="b"/>
              <a:pathLst>
                <a:path w="196850" h="69850">
                  <a:moveTo>
                    <a:pt x="196596" y="0"/>
                  </a:moveTo>
                  <a:lnTo>
                    <a:pt x="193548" y="0"/>
                  </a:lnTo>
                  <a:lnTo>
                    <a:pt x="193548" y="1270"/>
                  </a:lnTo>
                  <a:lnTo>
                    <a:pt x="193548" y="1524"/>
                  </a:lnTo>
                  <a:lnTo>
                    <a:pt x="3048" y="1524"/>
                  </a:lnTo>
                  <a:lnTo>
                    <a:pt x="2667" y="1905"/>
                  </a:lnTo>
                  <a:lnTo>
                    <a:pt x="2667" y="1270"/>
                  </a:lnTo>
                  <a:lnTo>
                    <a:pt x="193548" y="1270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69850"/>
                  </a:lnTo>
                  <a:lnTo>
                    <a:pt x="3048" y="69850"/>
                  </a:lnTo>
                  <a:lnTo>
                    <a:pt x="3048" y="3048"/>
                  </a:lnTo>
                  <a:lnTo>
                    <a:pt x="193548" y="3048"/>
                  </a:lnTo>
                  <a:lnTo>
                    <a:pt x="193548" y="69850"/>
                  </a:lnTo>
                  <a:lnTo>
                    <a:pt x="196596" y="69850"/>
                  </a:lnTo>
                  <a:lnTo>
                    <a:pt x="196596" y="3048"/>
                  </a:lnTo>
                  <a:lnTo>
                    <a:pt x="196596" y="2540"/>
                  </a:lnTo>
                  <a:lnTo>
                    <a:pt x="196596" y="1524"/>
                  </a:lnTo>
                  <a:lnTo>
                    <a:pt x="194564" y="1524"/>
                  </a:lnTo>
                  <a:lnTo>
                    <a:pt x="194564" y="2540"/>
                  </a:lnTo>
                  <a:lnTo>
                    <a:pt x="193916" y="2540"/>
                  </a:lnTo>
                  <a:lnTo>
                    <a:pt x="193916" y="1892"/>
                  </a:lnTo>
                  <a:lnTo>
                    <a:pt x="194564" y="2540"/>
                  </a:lnTo>
                  <a:lnTo>
                    <a:pt x="194564" y="1524"/>
                  </a:lnTo>
                  <a:lnTo>
                    <a:pt x="193916" y="1524"/>
                  </a:lnTo>
                  <a:lnTo>
                    <a:pt x="193916" y="1270"/>
                  </a:lnTo>
                  <a:lnTo>
                    <a:pt x="196596" y="1270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85687" y="8246364"/>
              <a:ext cx="193675" cy="67945"/>
            </a:xfrm>
            <a:custGeom>
              <a:avLst/>
              <a:gdLst/>
              <a:ahLst/>
              <a:cxnLst/>
              <a:rect l="l" t="t" r="r" b="b"/>
              <a:pathLst>
                <a:path w="193675" h="67945">
                  <a:moveTo>
                    <a:pt x="193548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193548" y="67818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84164" y="8244840"/>
              <a:ext cx="196850" cy="69850"/>
            </a:xfrm>
            <a:custGeom>
              <a:avLst/>
              <a:gdLst/>
              <a:ahLst/>
              <a:cxnLst/>
              <a:rect l="l" t="t" r="r" b="b"/>
              <a:pathLst>
                <a:path w="196850" h="69850">
                  <a:moveTo>
                    <a:pt x="196596" y="0"/>
                  </a:moveTo>
                  <a:lnTo>
                    <a:pt x="193548" y="0"/>
                  </a:lnTo>
                  <a:lnTo>
                    <a:pt x="193548" y="1270"/>
                  </a:lnTo>
                  <a:lnTo>
                    <a:pt x="193548" y="1524"/>
                  </a:lnTo>
                  <a:lnTo>
                    <a:pt x="3048" y="1524"/>
                  </a:lnTo>
                  <a:lnTo>
                    <a:pt x="2667" y="1905"/>
                  </a:lnTo>
                  <a:lnTo>
                    <a:pt x="2667" y="1270"/>
                  </a:lnTo>
                  <a:lnTo>
                    <a:pt x="193548" y="1270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69850"/>
                  </a:lnTo>
                  <a:lnTo>
                    <a:pt x="3048" y="69850"/>
                  </a:lnTo>
                  <a:lnTo>
                    <a:pt x="3048" y="3048"/>
                  </a:lnTo>
                  <a:lnTo>
                    <a:pt x="193548" y="3048"/>
                  </a:lnTo>
                  <a:lnTo>
                    <a:pt x="193548" y="69850"/>
                  </a:lnTo>
                  <a:lnTo>
                    <a:pt x="196596" y="69850"/>
                  </a:lnTo>
                  <a:lnTo>
                    <a:pt x="196596" y="3048"/>
                  </a:lnTo>
                  <a:lnTo>
                    <a:pt x="196596" y="2540"/>
                  </a:lnTo>
                  <a:lnTo>
                    <a:pt x="196596" y="1524"/>
                  </a:lnTo>
                  <a:lnTo>
                    <a:pt x="194564" y="1524"/>
                  </a:lnTo>
                  <a:lnTo>
                    <a:pt x="194564" y="2540"/>
                  </a:lnTo>
                  <a:lnTo>
                    <a:pt x="193929" y="2540"/>
                  </a:lnTo>
                  <a:lnTo>
                    <a:pt x="193929" y="1905"/>
                  </a:lnTo>
                  <a:lnTo>
                    <a:pt x="194564" y="2540"/>
                  </a:lnTo>
                  <a:lnTo>
                    <a:pt x="194564" y="1524"/>
                  </a:lnTo>
                  <a:lnTo>
                    <a:pt x="193929" y="1524"/>
                  </a:lnTo>
                  <a:lnTo>
                    <a:pt x="193929" y="1270"/>
                  </a:lnTo>
                  <a:lnTo>
                    <a:pt x="196596" y="1270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29505" y="8314182"/>
              <a:ext cx="194310" cy="5715"/>
            </a:xfrm>
            <a:custGeom>
              <a:avLst/>
              <a:gdLst/>
              <a:ahLst/>
              <a:cxnLst/>
              <a:rect l="l" t="t" r="r" b="b"/>
              <a:pathLst>
                <a:path w="194310" h="5715">
                  <a:moveTo>
                    <a:pt x="194310" y="0"/>
                  </a:moveTo>
                  <a:lnTo>
                    <a:pt x="0" y="0"/>
                  </a:lnTo>
                  <a:lnTo>
                    <a:pt x="0" y="5333"/>
                  </a:lnTo>
                  <a:lnTo>
                    <a:pt x="194310" y="5333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7982" y="8314690"/>
              <a:ext cx="197485" cy="6350"/>
            </a:xfrm>
            <a:custGeom>
              <a:avLst/>
              <a:gdLst/>
              <a:ahLst/>
              <a:cxnLst/>
              <a:rect l="l" t="t" r="r" b="b"/>
              <a:pathLst>
                <a:path w="197485" h="6350">
                  <a:moveTo>
                    <a:pt x="197358" y="0"/>
                  </a:moveTo>
                  <a:lnTo>
                    <a:pt x="195326" y="0"/>
                  </a:lnTo>
                  <a:lnTo>
                    <a:pt x="195326" y="3810"/>
                  </a:lnTo>
                  <a:lnTo>
                    <a:pt x="194691" y="4445"/>
                  </a:lnTo>
                  <a:lnTo>
                    <a:pt x="194691" y="3810"/>
                  </a:lnTo>
                  <a:lnTo>
                    <a:pt x="195326" y="3810"/>
                  </a:lnTo>
                  <a:lnTo>
                    <a:pt x="195326" y="0"/>
                  </a:lnTo>
                  <a:lnTo>
                    <a:pt x="194310" y="0"/>
                  </a:lnTo>
                  <a:lnTo>
                    <a:pt x="194310" y="3302"/>
                  </a:lnTo>
                  <a:lnTo>
                    <a:pt x="194310" y="4826"/>
                  </a:lnTo>
                  <a:lnTo>
                    <a:pt x="194310" y="5080"/>
                  </a:lnTo>
                  <a:lnTo>
                    <a:pt x="2667" y="5080"/>
                  </a:lnTo>
                  <a:lnTo>
                    <a:pt x="2667" y="4445"/>
                  </a:lnTo>
                  <a:lnTo>
                    <a:pt x="3048" y="4826"/>
                  </a:lnTo>
                  <a:lnTo>
                    <a:pt x="194310" y="4826"/>
                  </a:lnTo>
                  <a:lnTo>
                    <a:pt x="194310" y="3302"/>
                  </a:lnTo>
                  <a:lnTo>
                    <a:pt x="3048" y="330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97358" y="6350"/>
                  </a:lnTo>
                  <a:lnTo>
                    <a:pt x="197358" y="5080"/>
                  </a:lnTo>
                  <a:lnTo>
                    <a:pt x="194691" y="5080"/>
                  </a:lnTo>
                  <a:lnTo>
                    <a:pt x="194691" y="4826"/>
                  </a:lnTo>
                  <a:lnTo>
                    <a:pt x="197358" y="4826"/>
                  </a:lnTo>
                  <a:lnTo>
                    <a:pt x="197358" y="3810"/>
                  </a:lnTo>
                  <a:lnTo>
                    <a:pt x="197358" y="3302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2291" y="8559800"/>
              <a:ext cx="197358" cy="762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424933" y="8314182"/>
              <a:ext cx="9525" cy="5715"/>
            </a:xfrm>
            <a:custGeom>
              <a:avLst/>
              <a:gdLst/>
              <a:ahLst/>
              <a:cxnLst/>
              <a:rect l="l" t="t" r="r" b="b"/>
              <a:pathLst>
                <a:path w="9525" h="5715">
                  <a:moveTo>
                    <a:pt x="9144" y="0"/>
                  </a:moveTo>
                  <a:lnTo>
                    <a:pt x="0" y="0"/>
                  </a:lnTo>
                  <a:lnTo>
                    <a:pt x="0" y="5333"/>
                  </a:lnTo>
                  <a:lnTo>
                    <a:pt x="9144" y="533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57116" y="8314182"/>
              <a:ext cx="2135505" cy="29845"/>
            </a:xfrm>
            <a:custGeom>
              <a:avLst/>
              <a:gdLst/>
              <a:ahLst/>
              <a:cxnLst/>
              <a:rect l="l" t="t" r="r" b="b"/>
              <a:pathLst>
                <a:path w="2135504" h="29845">
                  <a:moveTo>
                    <a:pt x="2135124" y="5334"/>
                  </a:moveTo>
                  <a:lnTo>
                    <a:pt x="2130552" y="3048"/>
                  </a:lnTo>
                  <a:lnTo>
                    <a:pt x="2124443" y="0"/>
                  </a:lnTo>
                  <a:lnTo>
                    <a:pt x="2110740" y="0"/>
                  </a:lnTo>
                  <a:lnTo>
                    <a:pt x="2110740" y="3048"/>
                  </a:lnTo>
                  <a:lnTo>
                    <a:pt x="0" y="3048"/>
                  </a:lnTo>
                  <a:lnTo>
                    <a:pt x="0" y="6870"/>
                  </a:lnTo>
                  <a:lnTo>
                    <a:pt x="70866" y="6870"/>
                  </a:lnTo>
                  <a:lnTo>
                    <a:pt x="70866" y="29718"/>
                  </a:lnTo>
                  <a:lnTo>
                    <a:pt x="73901" y="29718"/>
                  </a:lnTo>
                  <a:lnTo>
                    <a:pt x="73901" y="6870"/>
                  </a:lnTo>
                  <a:lnTo>
                    <a:pt x="167640" y="6870"/>
                  </a:lnTo>
                  <a:lnTo>
                    <a:pt x="167640" y="29718"/>
                  </a:lnTo>
                  <a:lnTo>
                    <a:pt x="170688" y="29718"/>
                  </a:lnTo>
                  <a:lnTo>
                    <a:pt x="170688" y="6870"/>
                  </a:lnTo>
                  <a:lnTo>
                    <a:pt x="265176" y="6870"/>
                  </a:lnTo>
                  <a:lnTo>
                    <a:pt x="265176" y="29718"/>
                  </a:lnTo>
                  <a:lnTo>
                    <a:pt x="268224" y="29718"/>
                  </a:lnTo>
                  <a:lnTo>
                    <a:pt x="268224" y="6870"/>
                  </a:lnTo>
                  <a:lnTo>
                    <a:pt x="361950" y="6870"/>
                  </a:lnTo>
                  <a:lnTo>
                    <a:pt x="361950" y="29718"/>
                  </a:lnTo>
                  <a:lnTo>
                    <a:pt x="364985" y="29718"/>
                  </a:lnTo>
                  <a:lnTo>
                    <a:pt x="364985" y="6870"/>
                  </a:lnTo>
                  <a:lnTo>
                    <a:pt x="459486" y="6870"/>
                  </a:lnTo>
                  <a:lnTo>
                    <a:pt x="459486" y="29718"/>
                  </a:lnTo>
                  <a:lnTo>
                    <a:pt x="462521" y="29718"/>
                  </a:lnTo>
                  <a:lnTo>
                    <a:pt x="462521" y="6870"/>
                  </a:lnTo>
                  <a:lnTo>
                    <a:pt x="556260" y="6870"/>
                  </a:lnTo>
                  <a:lnTo>
                    <a:pt x="556260" y="29718"/>
                  </a:lnTo>
                  <a:lnTo>
                    <a:pt x="559308" y="29718"/>
                  </a:lnTo>
                  <a:lnTo>
                    <a:pt x="559308" y="6870"/>
                  </a:lnTo>
                  <a:lnTo>
                    <a:pt x="653034" y="6870"/>
                  </a:lnTo>
                  <a:lnTo>
                    <a:pt x="653034" y="29718"/>
                  </a:lnTo>
                  <a:lnTo>
                    <a:pt x="656082" y="29718"/>
                  </a:lnTo>
                  <a:lnTo>
                    <a:pt x="656082" y="6870"/>
                  </a:lnTo>
                  <a:lnTo>
                    <a:pt x="750570" y="6870"/>
                  </a:lnTo>
                  <a:lnTo>
                    <a:pt x="750570" y="29718"/>
                  </a:lnTo>
                  <a:lnTo>
                    <a:pt x="753605" y="29718"/>
                  </a:lnTo>
                  <a:lnTo>
                    <a:pt x="753605" y="6870"/>
                  </a:lnTo>
                  <a:lnTo>
                    <a:pt x="847344" y="6870"/>
                  </a:lnTo>
                  <a:lnTo>
                    <a:pt x="847344" y="29718"/>
                  </a:lnTo>
                  <a:lnTo>
                    <a:pt x="850379" y="29718"/>
                  </a:lnTo>
                  <a:lnTo>
                    <a:pt x="850379" y="6870"/>
                  </a:lnTo>
                  <a:lnTo>
                    <a:pt x="944118" y="6870"/>
                  </a:lnTo>
                  <a:lnTo>
                    <a:pt x="944118" y="29718"/>
                  </a:lnTo>
                  <a:lnTo>
                    <a:pt x="947153" y="29718"/>
                  </a:lnTo>
                  <a:lnTo>
                    <a:pt x="947153" y="6870"/>
                  </a:lnTo>
                  <a:lnTo>
                    <a:pt x="1041654" y="6870"/>
                  </a:lnTo>
                  <a:lnTo>
                    <a:pt x="1041654" y="29718"/>
                  </a:lnTo>
                  <a:lnTo>
                    <a:pt x="1044689" y="29718"/>
                  </a:lnTo>
                  <a:lnTo>
                    <a:pt x="1044689" y="6870"/>
                  </a:lnTo>
                  <a:lnTo>
                    <a:pt x="1138428" y="6870"/>
                  </a:lnTo>
                  <a:lnTo>
                    <a:pt x="1138428" y="29718"/>
                  </a:lnTo>
                  <a:lnTo>
                    <a:pt x="1141463" y="29718"/>
                  </a:lnTo>
                  <a:lnTo>
                    <a:pt x="1141463" y="6870"/>
                  </a:lnTo>
                  <a:lnTo>
                    <a:pt x="1235202" y="6870"/>
                  </a:lnTo>
                  <a:lnTo>
                    <a:pt x="1235202" y="29718"/>
                  </a:lnTo>
                  <a:lnTo>
                    <a:pt x="1238250" y="29718"/>
                  </a:lnTo>
                  <a:lnTo>
                    <a:pt x="1238250" y="6870"/>
                  </a:lnTo>
                  <a:lnTo>
                    <a:pt x="1332738" y="6870"/>
                  </a:lnTo>
                  <a:lnTo>
                    <a:pt x="1332738" y="29718"/>
                  </a:lnTo>
                  <a:lnTo>
                    <a:pt x="1335773" y="29718"/>
                  </a:lnTo>
                  <a:lnTo>
                    <a:pt x="1335773" y="6870"/>
                  </a:lnTo>
                  <a:lnTo>
                    <a:pt x="1429512" y="6870"/>
                  </a:lnTo>
                  <a:lnTo>
                    <a:pt x="1429512" y="29718"/>
                  </a:lnTo>
                  <a:lnTo>
                    <a:pt x="1432560" y="29718"/>
                  </a:lnTo>
                  <a:lnTo>
                    <a:pt x="1432560" y="6870"/>
                  </a:lnTo>
                  <a:lnTo>
                    <a:pt x="1527048" y="6870"/>
                  </a:lnTo>
                  <a:lnTo>
                    <a:pt x="1527048" y="29718"/>
                  </a:lnTo>
                  <a:lnTo>
                    <a:pt x="1530096" y="29718"/>
                  </a:lnTo>
                  <a:lnTo>
                    <a:pt x="1530096" y="6870"/>
                  </a:lnTo>
                  <a:lnTo>
                    <a:pt x="1623822" y="6870"/>
                  </a:lnTo>
                  <a:lnTo>
                    <a:pt x="1623822" y="29718"/>
                  </a:lnTo>
                  <a:lnTo>
                    <a:pt x="1626857" y="29718"/>
                  </a:lnTo>
                  <a:lnTo>
                    <a:pt x="1626857" y="6870"/>
                  </a:lnTo>
                  <a:lnTo>
                    <a:pt x="1720596" y="6870"/>
                  </a:lnTo>
                  <a:lnTo>
                    <a:pt x="1720596" y="29718"/>
                  </a:lnTo>
                  <a:lnTo>
                    <a:pt x="1723631" y="29718"/>
                  </a:lnTo>
                  <a:lnTo>
                    <a:pt x="1723631" y="6870"/>
                  </a:lnTo>
                  <a:lnTo>
                    <a:pt x="1818132" y="6870"/>
                  </a:lnTo>
                  <a:lnTo>
                    <a:pt x="1818132" y="29718"/>
                  </a:lnTo>
                  <a:lnTo>
                    <a:pt x="1821167" y="29718"/>
                  </a:lnTo>
                  <a:lnTo>
                    <a:pt x="1821167" y="6870"/>
                  </a:lnTo>
                  <a:lnTo>
                    <a:pt x="1914906" y="6870"/>
                  </a:lnTo>
                  <a:lnTo>
                    <a:pt x="1914906" y="29718"/>
                  </a:lnTo>
                  <a:lnTo>
                    <a:pt x="1917954" y="29718"/>
                  </a:lnTo>
                  <a:lnTo>
                    <a:pt x="1917954" y="6870"/>
                  </a:lnTo>
                  <a:lnTo>
                    <a:pt x="2011680" y="6870"/>
                  </a:lnTo>
                  <a:lnTo>
                    <a:pt x="2011680" y="29718"/>
                  </a:lnTo>
                  <a:lnTo>
                    <a:pt x="2014728" y="29718"/>
                  </a:lnTo>
                  <a:lnTo>
                    <a:pt x="2014728" y="6870"/>
                  </a:lnTo>
                  <a:lnTo>
                    <a:pt x="2110740" y="6870"/>
                  </a:lnTo>
                  <a:lnTo>
                    <a:pt x="2110740" y="17526"/>
                  </a:lnTo>
                  <a:lnTo>
                    <a:pt x="2132076" y="6870"/>
                  </a:lnTo>
                  <a:lnTo>
                    <a:pt x="2135124" y="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4934" y="8314194"/>
              <a:ext cx="1465580" cy="320040"/>
            </a:xfrm>
            <a:custGeom>
              <a:avLst/>
              <a:gdLst/>
              <a:ahLst/>
              <a:cxnLst/>
              <a:rect l="l" t="t" r="r" b="b"/>
              <a:pathLst>
                <a:path w="1465579" h="320040">
                  <a:moveTo>
                    <a:pt x="9144" y="126479"/>
                  </a:moveTo>
                  <a:lnTo>
                    <a:pt x="0" y="126479"/>
                  </a:lnTo>
                  <a:lnTo>
                    <a:pt x="0" y="320027"/>
                  </a:lnTo>
                  <a:lnTo>
                    <a:pt x="9144" y="320027"/>
                  </a:lnTo>
                  <a:lnTo>
                    <a:pt x="9144" y="126479"/>
                  </a:lnTo>
                  <a:close/>
                </a:path>
                <a:path w="1465579" h="320040">
                  <a:moveTo>
                    <a:pt x="494538" y="0"/>
                  </a:moveTo>
                  <a:lnTo>
                    <a:pt x="485394" y="0"/>
                  </a:lnTo>
                  <a:lnTo>
                    <a:pt x="485394" y="5321"/>
                  </a:lnTo>
                  <a:lnTo>
                    <a:pt x="494538" y="5321"/>
                  </a:lnTo>
                  <a:lnTo>
                    <a:pt x="494538" y="0"/>
                  </a:lnTo>
                  <a:close/>
                </a:path>
                <a:path w="1465579" h="320040">
                  <a:moveTo>
                    <a:pt x="979932" y="0"/>
                  </a:moveTo>
                  <a:lnTo>
                    <a:pt x="970788" y="0"/>
                  </a:lnTo>
                  <a:lnTo>
                    <a:pt x="970788" y="5321"/>
                  </a:lnTo>
                  <a:lnTo>
                    <a:pt x="979932" y="5321"/>
                  </a:lnTo>
                  <a:lnTo>
                    <a:pt x="979932" y="0"/>
                  </a:lnTo>
                  <a:close/>
                </a:path>
                <a:path w="1465579" h="320040">
                  <a:moveTo>
                    <a:pt x="1465326" y="0"/>
                  </a:moveTo>
                  <a:lnTo>
                    <a:pt x="1456182" y="0"/>
                  </a:lnTo>
                  <a:lnTo>
                    <a:pt x="1456182" y="5321"/>
                  </a:lnTo>
                  <a:lnTo>
                    <a:pt x="1465326" y="5321"/>
                  </a:lnTo>
                  <a:lnTo>
                    <a:pt x="146532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57116" y="8622792"/>
              <a:ext cx="2135505" cy="36195"/>
            </a:xfrm>
            <a:custGeom>
              <a:avLst/>
              <a:gdLst/>
              <a:ahLst/>
              <a:cxnLst/>
              <a:rect l="l" t="t" r="r" b="b"/>
              <a:pathLst>
                <a:path w="2135504" h="36195">
                  <a:moveTo>
                    <a:pt x="2135124" y="11430"/>
                  </a:moveTo>
                  <a:lnTo>
                    <a:pt x="2131860" y="9906"/>
                  </a:lnTo>
                  <a:lnTo>
                    <a:pt x="2110740" y="0"/>
                  </a:lnTo>
                  <a:lnTo>
                    <a:pt x="2110740" y="9906"/>
                  </a:lnTo>
                  <a:lnTo>
                    <a:pt x="0" y="9906"/>
                  </a:lnTo>
                  <a:lnTo>
                    <a:pt x="0" y="13728"/>
                  </a:lnTo>
                  <a:lnTo>
                    <a:pt x="70866" y="13728"/>
                  </a:lnTo>
                  <a:lnTo>
                    <a:pt x="70866" y="35814"/>
                  </a:lnTo>
                  <a:lnTo>
                    <a:pt x="73901" y="35814"/>
                  </a:lnTo>
                  <a:lnTo>
                    <a:pt x="73901" y="13728"/>
                  </a:lnTo>
                  <a:lnTo>
                    <a:pt x="167640" y="13728"/>
                  </a:lnTo>
                  <a:lnTo>
                    <a:pt x="167640" y="35814"/>
                  </a:lnTo>
                  <a:lnTo>
                    <a:pt x="170688" y="35814"/>
                  </a:lnTo>
                  <a:lnTo>
                    <a:pt x="170688" y="13728"/>
                  </a:lnTo>
                  <a:lnTo>
                    <a:pt x="265176" y="13728"/>
                  </a:lnTo>
                  <a:lnTo>
                    <a:pt x="265176" y="35814"/>
                  </a:lnTo>
                  <a:lnTo>
                    <a:pt x="268224" y="35814"/>
                  </a:lnTo>
                  <a:lnTo>
                    <a:pt x="268224" y="13728"/>
                  </a:lnTo>
                  <a:lnTo>
                    <a:pt x="361950" y="13728"/>
                  </a:lnTo>
                  <a:lnTo>
                    <a:pt x="361950" y="35814"/>
                  </a:lnTo>
                  <a:lnTo>
                    <a:pt x="364985" y="35814"/>
                  </a:lnTo>
                  <a:lnTo>
                    <a:pt x="364985" y="13728"/>
                  </a:lnTo>
                  <a:lnTo>
                    <a:pt x="459486" y="13728"/>
                  </a:lnTo>
                  <a:lnTo>
                    <a:pt x="459486" y="35814"/>
                  </a:lnTo>
                  <a:lnTo>
                    <a:pt x="462521" y="35814"/>
                  </a:lnTo>
                  <a:lnTo>
                    <a:pt x="462521" y="13728"/>
                  </a:lnTo>
                  <a:lnTo>
                    <a:pt x="556260" y="13728"/>
                  </a:lnTo>
                  <a:lnTo>
                    <a:pt x="556260" y="35814"/>
                  </a:lnTo>
                  <a:lnTo>
                    <a:pt x="559308" y="35814"/>
                  </a:lnTo>
                  <a:lnTo>
                    <a:pt x="559308" y="13728"/>
                  </a:lnTo>
                  <a:lnTo>
                    <a:pt x="653034" y="13728"/>
                  </a:lnTo>
                  <a:lnTo>
                    <a:pt x="653034" y="35814"/>
                  </a:lnTo>
                  <a:lnTo>
                    <a:pt x="656082" y="35814"/>
                  </a:lnTo>
                  <a:lnTo>
                    <a:pt x="656082" y="13728"/>
                  </a:lnTo>
                  <a:lnTo>
                    <a:pt x="750570" y="13728"/>
                  </a:lnTo>
                  <a:lnTo>
                    <a:pt x="750570" y="35814"/>
                  </a:lnTo>
                  <a:lnTo>
                    <a:pt x="753605" y="35814"/>
                  </a:lnTo>
                  <a:lnTo>
                    <a:pt x="753605" y="13728"/>
                  </a:lnTo>
                  <a:lnTo>
                    <a:pt x="847344" y="13728"/>
                  </a:lnTo>
                  <a:lnTo>
                    <a:pt x="847344" y="35814"/>
                  </a:lnTo>
                  <a:lnTo>
                    <a:pt x="850379" y="35814"/>
                  </a:lnTo>
                  <a:lnTo>
                    <a:pt x="850379" y="13728"/>
                  </a:lnTo>
                  <a:lnTo>
                    <a:pt x="944118" y="13728"/>
                  </a:lnTo>
                  <a:lnTo>
                    <a:pt x="944118" y="35814"/>
                  </a:lnTo>
                  <a:lnTo>
                    <a:pt x="947153" y="35814"/>
                  </a:lnTo>
                  <a:lnTo>
                    <a:pt x="947153" y="13728"/>
                  </a:lnTo>
                  <a:lnTo>
                    <a:pt x="1041654" y="13728"/>
                  </a:lnTo>
                  <a:lnTo>
                    <a:pt x="1041654" y="35814"/>
                  </a:lnTo>
                  <a:lnTo>
                    <a:pt x="1044689" y="35814"/>
                  </a:lnTo>
                  <a:lnTo>
                    <a:pt x="1044689" y="13728"/>
                  </a:lnTo>
                  <a:lnTo>
                    <a:pt x="1138428" y="13728"/>
                  </a:lnTo>
                  <a:lnTo>
                    <a:pt x="1138428" y="35814"/>
                  </a:lnTo>
                  <a:lnTo>
                    <a:pt x="1141463" y="35814"/>
                  </a:lnTo>
                  <a:lnTo>
                    <a:pt x="1141463" y="13728"/>
                  </a:lnTo>
                  <a:lnTo>
                    <a:pt x="1235202" y="13728"/>
                  </a:lnTo>
                  <a:lnTo>
                    <a:pt x="1235202" y="35814"/>
                  </a:lnTo>
                  <a:lnTo>
                    <a:pt x="1238250" y="35814"/>
                  </a:lnTo>
                  <a:lnTo>
                    <a:pt x="1238250" y="13728"/>
                  </a:lnTo>
                  <a:lnTo>
                    <a:pt x="1332738" y="13728"/>
                  </a:lnTo>
                  <a:lnTo>
                    <a:pt x="1332738" y="35814"/>
                  </a:lnTo>
                  <a:lnTo>
                    <a:pt x="1335773" y="35814"/>
                  </a:lnTo>
                  <a:lnTo>
                    <a:pt x="1335773" y="13728"/>
                  </a:lnTo>
                  <a:lnTo>
                    <a:pt x="1429512" y="13728"/>
                  </a:lnTo>
                  <a:lnTo>
                    <a:pt x="1429512" y="35814"/>
                  </a:lnTo>
                  <a:lnTo>
                    <a:pt x="1432560" y="35814"/>
                  </a:lnTo>
                  <a:lnTo>
                    <a:pt x="1432560" y="13728"/>
                  </a:lnTo>
                  <a:lnTo>
                    <a:pt x="1527048" y="13728"/>
                  </a:lnTo>
                  <a:lnTo>
                    <a:pt x="1527048" y="35814"/>
                  </a:lnTo>
                  <a:lnTo>
                    <a:pt x="1530096" y="35814"/>
                  </a:lnTo>
                  <a:lnTo>
                    <a:pt x="1530096" y="13728"/>
                  </a:lnTo>
                  <a:lnTo>
                    <a:pt x="1623822" y="13728"/>
                  </a:lnTo>
                  <a:lnTo>
                    <a:pt x="1623822" y="35814"/>
                  </a:lnTo>
                  <a:lnTo>
                    <a:pt x="1626857" y="35814"/>
                  </a:lnTo>
                  <a:lnTo>
                    <a:pt x="1626857" y="13728"/>
                  </a:lnTo>
                  <a:lnTo>
                    <a:pt x="1720596" y="13728"/>
                  </a:lnTo>
                  <a:lnTo>
                    <a:pt x="1720596" y="35814"/>
                  </a:lnTo>
                  <a:lnTo>
                    <a:pt x="1723631" y="35814"/>
                  </a:lnTo>
                  <a:lnTo>
                    <a:pt x="1723631" y="13728"/>
                  </a:lnTo>
                  <a:lnTo>
                    <a:pt x="1818132" y="13728"/>
                  </a:lnTo>
                  <a:lnTo>
                    <a:pt x="1818132" y="35814"/>
                  </a:lnTo>
                  <a:lnTo>
                    <a:pt x="1821167" y="35814"/>
                  </a:lnTo>
                  <a:lnTo>
                    <a:pt x="1821167" y="13728"/>
                  </a:lnTo>
                  <a:lnTo>
                    <a:pt x="1914906" y="13728"/>
                  </a:lnTo>
                  <a:lnTo>
                    <a:pt x="1914906" y="35814"/>
                  </a:lnTo>
                  <a:lnTo>
                    <a:pt x="1917954" y="35814"/>
                  </a:lnTo>
                  <a:lnTo>
                    <a:pt x="1917954" y="13728"/>
                  </a:lnTo>
                  <a:lnTo>
                    <a:pt x="2011680" y="13728"/>
                  </a:lnTo>
                  <a:lnTo>
                    <a:pt x="2011680" y="35814"/>
                  </a:lnTo>
                  <a:lnTo>
                    <a:pt x="2014728" y="35814"/>
                  </a:lnTo>
                  <a:lnTo>
                    <a:pt x="2014728" y="13728"/>
                  </a:lnTo>
                  <a:lnTo>
                    <a:pt x="2110740" y="13728"/>
                  </a:lnTo>
                  <a:lnTo>
                    <a:pt x="2110740" y="23622"/>
                  </a:lnTo>
                  <a:lnTo>
                    <a:pt x="2130539" y="13728"/>
                  </a:lnTo>
                  <a:lnTo>
                    <a:pt x="2135124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01412" y="8440674"/>
              <a:ext cx="786130" cy="193675"/>
            </a:xfrm>
            <a:custGeom>
              <a:avLst/>
              <a:gdLst/>
              <a:ahLst/>
              <a:cxnLst/>
              <a:rect l="l" t="t" r="r" b="b"/>
              <a:pathLst>
                <a:path w="786129" h="193675">
                  <a:moveTo>
                    <a:pt x="9131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31" y="193548"/>
                  </a:lnTo>
                  <a:lnTo>
                    <a:pt x="9131" y="0"/>
                  </a:lnTo>
                  <a:close/>
                </a:path>
                <a:path w="786129" h="193675">
                  <a:moveTo>
                    <a:pt x="785622" y="0"/>
                  </a:moveTo>
                  <a:lnTo>
                    <a:pt x="776478" y="0"/>
                  </a:lnTo>
                  <a:lnTo>
                    <a:pt x="776478" y="193548"/>
                  </a:lnTo>
                  <a:lnTo>
                    <a:pt x="785622" y="193548"/>
                  </a:lnTo>
                  <a:lnTo>
                    <a:pt x="7856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141978" y="7338310"/>
            <a:ext cx="2479675" cy="1316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Rate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Monotonic</a:t>
            </a:r>
            <a:r>
              <a:rPr sz="1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(RM)</a:t>
            </a:r>
            <a:endParaRPr sz="1400">
              <a:latin typeface="Arial"/>
              <a:cs typeface="Arial"/>
            </a:endParaRPr>
          </a:p>
          <a:p>
            <a:pPr marL="132715" marR="30480" indent="-107950">
              <a:lnSpc>
                <a:spcPts val="1100"/>
              </a:lnSpc>
              <a:spcBef>
                <a:spcPts val="1240"/>
              </a:spcBef>
              <a:buClr>
                <a:srgbClr val="0000FF"/>
              </a:buClr>
              <a:buFont typeface="Symbol"/>
              <a:buChar char=""/>
              <a:tabLst>
                <a:tab pos="133985" algn="l"/>
              </a:tabLst>
            </a:pPr>
            <a:r>
              <a:rPr sz="1000" dirty="0">
                <a:latin typeface="Arial MT"/>
                <a:cs typeface="Arial MT"/>
              </a:rPr>
              <a:t>Each</a:t>
            </a:r>
            <a:r>
              <a:rPr sz="1000" spc="1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task</a:t>
            </a:r>
            <a:r>
              <a:rPr sz="1000" spc="1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10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assigned</a:t>
            </a:r>
            <a:r>
              <a:rPr sz="1000" spc="114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114" dirty="0">
                <a:latin typeface="Arial MT"/>
                <a:cs typeface="Arial MT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fixed</a:t>
            </a:r>
            <a:r>
              <a:rPr sz="1000" spc="114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priority</a:t>
            </a:r>
            <a:r>
              <a:rPr sz="1000" spc="10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P</a:t>
            </a:r>
            <a:r>
              <a:rPr sz="975" spc="-37" baseline="-21367" dirty="0">
                <a:latin typeface="Arial MT"/>
                <a:cs typeface="Arial MT"/>
              </a:rPr>
              <a:t>i</a:t>
            </a:r>
            <a:r>
              <a:rPr sz="975" spc="750" baseline="-21367" dirty="0">
                <a:latin typeface="Arial MT"/>
                <a:cs typeface="Arial MT"/>
              </a:rPr>
              <a:t> 	</a:t>
            </a:r>
            <a:r>
              <a:rPr sz="1000" dirty="0">
                <a:latin typeface="Arial MT"/>
                <a:cs typeface="Arial MT"/>
              </a:rPr>
              <a:t>proportional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rate.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0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A</a:t>
            </a:r>
            <a:endParaRPr sz="65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50"/>
              </a:spcBef>
              <a:tabLst>
                <a:tab pos="728345" algn="l"/>
                <a:tab pos="1213485" algn="l"/>
                <a:tab pos="1699260" algn="l"/>
                <a:tab pos="2160270" algn="l"/>
              </a:tabLst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25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50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75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100</a:t>
            </a:r>
            <a:endParaRPr sz="5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570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B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357115" y="8756142"/>
            <a:ext cx="2135505" cy="218440"/>
            <a:chOff x="4357115" y="8756142"/>
            <a:chExt cx="2135505" cy="218440"/>
          </a:xfrm>
        </p:grpSpPr>
        <p:sp>
          <p:nvSpPr>
            <p:cNvPr id="68" name="object 68"/>
            <p:cNvSpPr/>
            <p:nvPr/>
          </p:nvSpPr>
          <p:spPr>
            <a:xfrm>
              <a:off x="4818125" y="8877300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4" h="72390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6601" y="8875776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29" h="75565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29" h="75565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3"/>
                  </a:lnTo>
                  <a:lnTo>
                    <a:pt x="3048" y="72390"/>
                  </a:lnTo>
                  <a:close/>
                </a:path>
                <a:path w="100329" h="75565">
                  <a:moveTo>
                    <a:pt x="96774" y="72390"/>
                  </a:moveTo>
                  <a:lnTo>
                    <a:pt x="3048" y="72390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90"/>
                  </a:lnTo>
                  <a:close/>
                </a:path>
                <a:path w="100329" h="75565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90"/>
                  </a:lnTo>
                  <a:lnTo>
                    <a:pt x="99822" y="72390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29" h="75565">
                  <a:moveTo>
                    <a:pt x="99822" y="72390"/>
                  </a:moveTo>
                  <a:lnTo>
                    <a:pt x="98298" y="72390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90"/>
                  </a:lnTo>
                  <a:close/>
                </a:path>
                <a:path w="100329" h="7556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29" h="75565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29" h="75565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24933" y="8756142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4" y="0"/>
                  </a:moveTo>
                  <a:lnTo>
                    <a:pt x="0" y="0"/>
                  </a:lnTo>
                  <a:lnTo>
                    <a:pt x="0" y="193547"/>
                  </a:lnTo>
                  <a:lnTo>
                    <a:pt x="9144" y="193547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57116" y="8937498"/>
              <a:ext cx="2135505" cy="36830"/>
            </a:xfrm>
            <a:custGeom>
              <a:avLst/>
              <a:gdLst/>
              <a:ahLst/>
              <a:cxnLst/>
              <a:rect l="l" t="t" r="r" b="b"/>
              <a:pathLst>
                <a:path w="2135504" h="36829">
                  <a:moveTo>
                    <a:pt x="2135124" y="12192"/>
                  </a:moveTo>
                  <a:lnTo>
                    <a:pt x="2132076" y="10668"/>
                  </a:lnTo>
                  <a:lnTo>
                    <a:pt x="2110740" y="0"/>
                  </a:lnTo>
                  <a:lnTo>
                    <a:pt x="2110740" y="10668"/>
                  </a:lnTo>
                  <a:lnTo>
                    <a:pt x="0" y="10668"/>
                  </a:lnTo>
                  <a:lnTo>
                    <a:pt x="0" y="14490"/>
                  </a:lnTo>
                  <a:lnTo>
                    <a:pt x="70866" y="14490"/>
                  </a:lnTo>
                  <a:lnTo>
                    <a:pt x="70866" y="36576"/>
                  </a:lnTo>
                  <a:lnTo>
                    <a:pt x="73901" y="36576"/>
                  </a:lnTo>
                  <a:lnTo>
                    <a:pt x="73901" y="14490"/>
                  </a:lnTo>
                  <a:lnTo>
                    <a:pt x="167640" y="14490"/>
                  </a:lnTo>
                  <a:lnTo>
                    <a:pt x="167640" y="36576"/>
                  </a:lnTo>
                  <a:lnTo>
                    <a:pt x="170688" y="36576"/>
                  </a:lnTo>
                  <a:lnTo>
                    <a:pt x="170688" y="14490"/>
                  </a:lnTo>
                  <a:lnTo>
                    <a:pt x="265176" y="14490"/>
                  </a:lnTo>
                  <a:lnTo>
                    <a:pt x="265176" y="36576"/>
                  </a:lnTo>
                  <a:lnTo>
                    <a:pt x="268224" y="36576"/>
                  </a:lnTo>
                  <a:lnTo>
                    <a:pt x="268224" y="14490"/>
                  </a:lnTo>
                  <a:lnTo>
                    <a:pt x="361950" y="14490"/>
                  </a:lnTo>
                  <a:lnTo>
                    <a:pt x="361950" y="36576"/>
                  </a:lnTo>
                  <a:lnTo>
                    <a:pt x="364985" y="36576"/>
                  </a:lnTo>
                  <a:lnTo>
                    <a:pt x="364985" y="14490"/>
                  </a:lnTo>
                  <a:lnTo>
                    <a:pt x="459486" y="14490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90"/>
                  </a:lnTo>
                  <a:lnTo>
                    <a:pt x="556260" y="14490"/>
                  </a:lnTo>
                  <a:lnTo>
                    <a:pt x="556260" y="36576"/>
                  </a:lnTo>
                  <a:lnTo>
                    <a:pt x="559308" y="36576"/>
                  </a:lnTo>
                  <a:lnTo>
                    <a:pt x="559308" y="14490"/>
                  </a:lnTo>
                  <a:lnTo>
                    <a:pt x="653034" y="14490"/>
                  </a:lnTo>
                  <a:lnTo>
                    <a:pt x="653034" y="36576"/>
                  </a:lnTo>
                  <a:lnTo>
                    <a:pt x="656082" y="36576"/>
                  </a:lnTo>
                  <a:lnTo>
                    <a:pt x="656082" y="14490"/>
                  </a:lnTo>
                  <a:lnTo>
                    <a:pt x="750570" y="14490"/>
                  </a:lnTo>
                  <a:lnTo>
                    <a:pt x="750570" y="36576"/>
                  </a:lnTo>
                  <a:lnTo>
                    <a:pt x="753605" y="36576"/>
                  </a:lnTo>
                  <a:lnTo>
                    <a:pt x="753605" y="14490"/>
                  </a:lnTo>
                  <a:lnTo>
                    <a:pt x="847344" y="14490"/>
                  </a:lnTo>
                  <a:lnTo>
                    <a:pt x="847344" y="36576"/>
                  </a:lnTo>
                  <a:lnTo>
                    <a:pt x="850379" y="36576"/>
                  </a:lnTo>
                  <a:lnTo>
                    <a:pt x="850379" y="14490"/>
                  </a:lnTo>
                  <a:lnTo>
                    <a:pt x="944118" y="14490"/>
                  </a:lnTo>
                  <a:lnTo>
                    <a:pt x="944118" y="36576"/>
                  </a:lnTo>
                  <a:lnTo>
                    <a:pt x="947153" y="36576"/>
                  </a:lnTo>
                  <a:lnTo>
                    <a:pt x="947153" y="14490"/>
                  </a:lnTo>
                  <a:lnTo>
                    <a:pt x="1041654" y="14490"/>
                  </a:lnTo>
                  <a:lnTo>
                    <a:pt x="1041654" y="36576"/>
                  </a:lnTo>
                  <a:lnTo>
                    <a:pt x="1044689" y="36576"/>
                  </a:lnTo>
                  <a:lnTo>
                    <a:pt x="1044689" y="14490"/>
                  </a:lnTo>
                  <a:lnTo>
                    <a:pt x="1138428" y="14490"/>
                  </a:lnTo>
                  <a:lnTo>
                    <a:pt x="1138428" y="36576"/>
                  </a:lnTo>
                  <a:lnTo>
                    <a:pt x="1141463" y="36576"/>
                  </a:lnTo>
                  <a:lnTo>
                    <a:pt x="1141463" y="14490"/>
                  </a:lnTo>
                  <a:lnTo>
                    <a:pt x="1235202" y="14490"/>
                  </a:lnTo>
                  <a:lnTo>
                    <a:pt x="1235202" y="36576"/>
                  </a:lnTo>
                  <a:lnTo>
                    <a:pt x="1238250" y="36576"/>
                  </a:lnTo>
                  <a:lnTo>
                    <a:pt x="1238250" y="14490"/>
                  </a:lnTo>
                  <a:lnTo>
                    <a:pt x="1332738" y="14490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90"/>
                  </a:lnTo>
                  <a:lnTo>
                    <a:pt x="1429512" y="14490"/>
                  </a:lnTo>
                  <a:lnTo>
                    <a:pt x="1429512" y="36576"/>
                  </a:lnTo>
                  <a:lnTo>
                    <a:pt x="1432560" y="36576"/>
                  </a:lnTo>
                  <a:lnTo>
                    <a:pt x="1432560" y="14490"/>
                  </a:lnTo>
                  <a:lnTo>
                    <a:pt x="1527048" y="14490"/>
                  </a:lnTo>
                  <a:lnTo>
                    <a:pt x="1527048" y="36576"/>
                  </a:lnTo>
                  <a:lnTo>
                    <a:pt x="1530096" y="36576"/>
                  </a:lnTo>
                  <a:lnTo>
                    <a:pt x="1530096" y="14490"/>
                  </a:lnTo>
                  <a:lnTo>
                    <a:pt x="1623822" y="14490"/>
                  </a:lnTo>
                  <a:lnTo>
                    <a:pt x="1623822" y="36576"/>
                  </a:lnTo>
                  <a:lnTo>
                    <a:pt x="1626857" y="36576"/>
                  </a:lnTo>
                  <a:lnTo>
                    <a:pt x="1626857" y="14490"/>
                  </a:lnTo>
                  <a:lnTo>
                    <a:pt x="1720596" y="14490"/>
                  </a:lnTo>
                  <a:lnTo>
                    <a:pt x="1720596" y="36576"/>
                  </a:lnTo>
                  <a:lnTo>
                    <a:pt x="1723631" y="36576"/>
                  </a:lnTo>
                  <a:lnTo>
                    <a:pt x="1723631" y="14490"/>
                  </a:lnTo>
                  <a:lnTo>
                    <a:pt x="1818132" y="14490"/>
                  </a:lnTo>
                  <a:lnTo>
                    <a:pt x="1818132" y="36576"/>
                  </a:lnTo>
                  <a:lnTo>
                    <a:pt x="1821167" y="36576"/>
                  </a:lnTo>
                  <a:lnTo>
                    <a:pt x="1821167" y="14490"/>
                  </a:lnTo>
                  <a:lnTo>
                    <a:pt x="1914906" y="14490"/>
                  </a:lnTo>
                  <a:lnTo>
                    <a:pt x="1914906" y="36576"/>
                  </a:lnTo>
                  <a:lnTo>
                    <a:pt x="1917954" y="36576"/>
                  </a:lnTo>
                  <a:lnTo>
                    <a:pt x="1917954" y="14490"/>
                  </a:lnTo>
                  <a:lnTo>
                    <a:pt x="2011680" y="14490"/>
                  </a:lnTo>
                  <a:lnTo>
                    <a:pt x="2011680" y="36576"/>
                  </a:lnTo>
                  <a:lnTo>
                    <a:pt x="2014728" y="36576"/>
                  </a:lnTo>
                  <a:lnTo>
                    <a:pt x="2014728" y="14490"/>
                  </a:lnTo>
                  <a:lnTo>
                    <a:pt x="2110740" y="14490"/>
                  </a:lnTo>
                  <a:lnTo>
                    <a:pt x="2110740" y="24384"/>
                  </a:lnTo>
                  <a:lnTo>
                    <a:pt x="2130539" y="14490"/>
                  </a:lnTo>
                  <a:lnTo>
                    <a:pt x="21351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65747" y="8756142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4" y="0"/>
                  </a:moveTo>
                  <a:lnTo>
                    <a:pt x="0" y="0"/>
                  </a:lnTo>
                  <a:lnTo>
                    <a:pt x="0" y="193547"/>
                  </a:lnTo>
                  <a:lnTo>
                    <a:pt x="9144" y="193547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409694" y="8949177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15384" y="8789920"/>
            <a:ext cx="1276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C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913376" y="8314181"/>
            <a:ext cx="1461770" cy="6985"/>
            <a:chOff x="4913376" y="8314181"/>
            <a:chExt cx="1461770" cy="6985"/>
          </a:xfrm>
        </p:grpSpPr>
        <p:sp>
          <p:nvSpPr>
            <p:cNvPr id="76" name="object 76"/>
            <p:cNvSpPr/>
            <p:nvPr/>
          </p:nvSpPr>
          <p:spPr>
            <a:xfrm>
              <a:off x="6365748" y="8314181"/>
              <a:ext cx="9525" cy="5715"/>
            </a:xfrm>
            <a:custGeom>
              <a:avLst/>
              <a:gdLst/>
              <a:ahLst/>
              <a:cxnLst/>
              <a:rect l="l" t="t" r="r" b="b"/>
              <a:pathLst>
                <a:path w="9525" h="5715">
                  <a:moveTo>
                    <a:pt x="9144" y="0"/>
                  </a:moveTo>
                  <a:lnTo>
                    <a:pt x="0" y="0"/>
                  </a:lnTo>
                  <a:lnTo>
                    <a:pt x="0" y="5333"/>
                  </a:lnTo>
                  <a:lnTo>
                    <a:pt x="9144" y="533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14900" y="8314181"/>
              <a:ext cx="194310" cy="5715"/>
            </a:xfrm>
            <a:custGeom>
              <a:avLst/>
              <a:gdLst/>
              <a:ahLst/>
              <a:cxnLst/>
              <a:rect l="l" t="t" r="r" b="b"/>
              <a:pathLst>
                <a:path w="194310" h="5715">
                  <a:moveTo>
                    <a:pt x="194310" y="0"/>
                  </a:moveTo>
                  <a:lnTo>
                    <a:pt x="0" y="0"/>
                  </a:lnTo>
                  <a:lnTo>
                    <a:pt x="0" y="5333"/>
                  </a:lnTo>
                  <a:lnTo>
                    <a:pt x="194310" y="5333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13376" y="8314689"/>
              <a:ext cx="197485" cy="6350"/>
            </a:xfrm>
            <a:custGeom>
              <a:avLst/>
              <a:gdLst/>
              <a:ahLst/>
              <a:cxnLst/>
              <a:rect l="l" t="t" r="r" b="b"/>
              <a:pathLst>
                <a:path w="197485" h="6350">
                  <a:moveTo>
                    <a:pt x="197358" y="0"/>
                  </a:moveTo>
                  <a:lnTo>
                    <a:pt x="195326" y="0"/>
                  </a:lnTo>
                  <a:lnTo>
                    <a:pt x="195326" y="3810"/>
                  </a:lnTo>
                  <a:lnTo>
                    <a:pt x="194691" y="4445"/>
                  </a:lnTo>
                  <a:lnTo>
                    <a:pt x="194691" y="3810"/>
                  </a:lnTo>
                  <a:lnTo>
                    <a:pt x="195326" y="3810"/>
                  </a:lnTo>
                  <a:lnTo>
                    <a:pt x="195326" y="0"/>
                  </a:lnTo>
                  <a:lnTo>
                    <a:pt x="194310" y="0"/>
                  </a:lnTo>
                  <a:lnTo>
                    <a:pt x="194310" y="3302"/>
                  </a:lnTo>
                  <a:lnTo>
                    <a:pt x="194310" y="4826"/>
                  </a:lnTo>
                  <a:lnTo>
                    <a:pt x="194310" y="5080"/>
                  </a:lnTo>
                  <a:lnTo>
                    <a:pt x="2667" y="5080"/>
                  </a:lnTo>
                  <a:lnTo>
                    <a:pt x="2667" y="4445"/>
                  </a:lnTo>
                  <a:lnTo>
                    <a:pt x="3048" y="4826"/>
                  </a:lnTo>
                  <a:lnTo>
                    <a:pt x="194310" y="4826"/>
                  </a:lnTo>
                  <a:lnTo>
                    <a:pt x="194310" y="3302"/>
                  </a:lnTo>
                  <a:lnTo>
                    <a:pt x="3048" y="330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97358" y="6350"/>
                  </a:lnTo>
                  <a:lnTo>
                    <a:pt x="197358" y="5080"/>
                  </a:lnTo>
                  <a:lnTo>
                    <a:pt x="194691" y="5080"/>
                  </a:lnTo>
                  <a:lnTo>
                    <a:pt x="194691" y="4826"/>
                  </a:lnTo>
                  <a:lnTo>
                    <a:pt x="197358" y="4826"/>
                  </a:lnTo>
                  <a:lnTo>
                    <a:pt x="197358" y="3810"/>
                  </a:lnTo>
                  <a:lnTo>
                    <a:pt x="197358" y="3302"/>
                  </a:lnTo>
                  <a:lnTo>
                    <a:pt x="19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00294" y="8314181"/>
              <a:ext cx="193675" cy="5715"/>
            </a:xfrm>
            <a:custGeom>
              <a:avLst/>
              <a:gdLst/>
              <a:ahLst/>
              <a:cxnLst/>
              <a:rect l="l" t="t" r="r" b="b"/>
              <a:pathLst>
                <a:path w="193675" h="5715">
                  <a:moveTo>
                    <a:pt x="193548" y="0"/>
                  </a:moveTo>
                  <a:lnTo>
                    <a:pt x="0" y="0"/>
                  </a:lnTo>
                  <a:lnTo>
                    <a:pt x="0" y="5333"/>
                  </a:lnTo>
                  <a:lnTo>
                    <a:pt x="193548" y="5333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98770" y="8314689"/>
              <a:ext cx="196850" cy="6350"/>
            </a:xfrm>
            <a:custGeom>
              <a:avLst/>
              <a:gdLst/>
              <a:ahLst/>
              <a:cxnLst/>
              <a:rect l="l" t="t" r="r" b="b"/>
              <a:pathLst>
                <a:path w="196850" h="6350">
                  <a:moveTo>
                    <a:pt x="196596" y="0"/>
                  </a:moveTo>
                  <a:lnTo>
                    <a:pt x="194564" y="0"/>
                  </a:lnTo>
                  <a:lnTo>
                    <a:pt x="194564" y="3810"/>
                  </a:lnTo>
                  <a:lnTo>
                    <a:pt x="193929" y="4445"/>
                  </a:lnTo>
                  <a:lnTo>
                    <a:pt x="193929" y="3810"/>
                  </a:lnTo>
                  <a:lnTo>
                    <a:pt x="194564" y="3810"/>
                  </a:lnTo>
                  <a:lnTo>
                    <a:pt x="194564" y="0"/>
                  </a:lnTo>
                  <a:lnTo>
                    <a:pt x="193548" y="0"/>
                  </a:lnTo>
                  <a:lnTo>
                    <a:pt x="193548" y="3302"/>
                  </a:lnTo>
                  <a:lnTo>
                    <a:pt x="193548" y="4826"/>
                  </a:lnTo>
                  <a:lnTo>
                    <a:pt x="193548" y="5080"/>
                  </a:lnTo>
                  <a:lnTo>
                    <a:pt x="2667" y="5080"/>
                  </a:lnTo>
                  <a:lnTo>
                    <a:pt x="2667" y="4445"/>
                  </a:lnTo>
                  <a:lnTo>
                    <a:pt x="3048" y="4826"/>
                  </a:lnTo>
                  <a:lnTo>
                    <a:pt x="193548" y="4826"/>
                  </a:lnTo>
                  <a:lnTo>
                    <a:pt x="193548" y="3302"/>
                  </a:lnTo>
                  <a:lnTo>
                    <a:pt x="3048" y="330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96596" y="6350"/>
                  </a:lnTo>
                  <a:lnTo>
                    <a:pt x="196596" y="5080"/>
                  </a:lnTo>
                  <a:lnTo>
                    <a:pt x="193929" y="5080"/>
                  </a:lnTo>
                  <a:lnTo>
                    <a:pt x="193929" y="4826"/>
                  </a:lnTo>
                  <a:lnTo>
                    <a:pt x="196596" y="4826"/>
                  </a:lnTo>
                  <a:lnTo>
                    <a:pt x="196596" y="3810"/>
                  </a:lnTo>
                  <a:lnTo>
                    <a:pt x="196596" y="3302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85688" y="8314181"/>
              <a:ext cx="193675" cy="5715"/>
            </a:xfrm>
            <a:custGeom>
              <a:avLst/>
              <a:gdLst/>
              <a:ahLst/>
              <a:cxnLst/>
              <a:rect l="l" t="t" r="r" b="b"/>
              <a:pathLst>
                <a:path w="193675" h="5715">
                  <a:moveTo>
                    <a:pt x="193548" y="0"/>
                  </a:moveTo>
                  <a:lnTo>
                    <a:pt x="0" y="0"/>
                  </a:lnTo>
                  <a:lnTo>
                    <a:pt x="0" y="5333"/>
                  </a:lnTo>
                  <a:lnTo>
                    <a:pt x="193548" y="5333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84164" y="8314689"/>
              <a:ext cx="196850" cy="6350"/>
            </a:xfrm>
            <a:custGeom>
              <a:avLst/>
              <a:gdLst/>
              <a:ahLst/>
              <a:cxnLst/>
              <a:rect l="l" t="t" r="r" b="b"/>
              <a:pathLst>
                <a:path w="196850" h="6350">
                  <a:moveTo>
                    <a:pt x="196596" y="0"/>
                  </a:moveTo>
                  <a:lnTo>
                    <a:pt x="194564" y="0"/>
                  </a:lnTo>
                  <a:lnTo>
                    <a:pt x="194564" y="3810"/>
                  </a:lnTo>
                  <a:lnTo>
                    <a:pt x="193929" y="4445"/>
                  </a:lnTo>
                  <a:lnTo>
                    <a:pt x="193929" y="3810"/>
                  </a:lnTo>
                  <a:lnTo>
                    <a:pt x="194564" y="3810"/>
                  </a:lnTo>
                  <a:lnTo>
                    <a:pt x="194564" y="0"/>
                  </a:lnTo>
                  <a:lnTo>
                    <a:pt x="193548" y="0"/>
                  </a:lnTo>
                  <a:lnTo>
                    <a:pt x="193548" y="3302"/>
                  </a:lnTo>
                  <a:lnTo>
                    <a:pt x="193548" y="4826"/>
                  </a:lnTo>
                  <a:lnTo>
                    <a:pt x="193548" y="5080"/>
                  </a:lnTo>
                  <a:lnTo>
                    <a:pt x="2667" y="5080"/>
                  </a:lnTo>
                  <a:lnTo>
                    <a:pt x="2667" y="4445"/>
                  </a:lnTo>
                  <a:lnTo>
                    <a:pt x="3048" y="4826"/>
                  </a:lnTo>
                  <a:lnTo>
                    <a:pt x="193548" y="4826"/>
                  </a:lnTo>
                  <a:lnTo>
                    <a:pt x="193548" y="3302"/>
                  </a:lnTo>
                  <a:lnTo>
                    <a:pt x="3048" y="330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196596" y="6350"/>
                  </a:lnTo>
                  <a:lnTo>
                    <a:pt x="196596" y="5080"/>
                  </a:lnTo>
                  <a:lnTo>
                    <a:pt x="193929" y="5080"/>
                  </a:lnTo>
                  <a:lnTo>
                    <a:pt x="193929" y="4826"/>
                  </a:lnTo>
                  <a:lnTo>
                    <a:pt x="196596" y="4826"/>
                  </a:lnTo>
                  <a:lnTo>
                    <a:pt x="196596" y="3810"/>
                  </a:lnTo>
                  <a:lnTo>
                    <a:pt x="196596" y="3302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409694" y="8633710"/>
            <a:ext cx="83820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51840" algn="l"/>
              </a:tabLst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40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38264" y="8658090"/>
            <a:ext cx="8636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Times New Roman"/>
                <a:cs typeface="Times New Roman"/>
              </a:rPr>
              <a:t>80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107685" y="8559800"/>
            <a:ext cx="1167765" cy="391795"/>
            <a:chOff x="5107685" y="8559800"/>
            <a:chExt cx="1167765" cy="391795"/>
          </a:xfrm>
        </p:grpSpPr>
        <p:pic>
          <p:nvPicPr>
            <p:cNvPr id="86" name="object 8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4459" y="8559800"/>
              <a:ext cx="197358" cy="7620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7711" y="8559800"/>
              <a:ext cx="197358" cy="762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109209" y="8877300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4" h="72390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07685" y="887577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29" h="75565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29" h="75565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3"/>
                  </a:lnTo>
                  <a:lnTo>
                    <a:pt x="3048" y="72390"/>
                  </a:lnTo>
                  <a:close/>
                </a:path>
                <a:path w="100329" h="75565">
                  <a:moveTo>
                    <a:pt x="96774" y="72390"/>
                  </a:moveTo>
                  <a:lnTo>
                    <a:pt x="3048" y="72390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90"/>
                  </a:lnTo>
                  <a:close/>
                </a:path>
                <a:path w="100329" h="75565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90"/>
                  </a:lnTo>
                  <a:lnTo>
                    <a:pt x="99822" y="72390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29" h="75565">
                  <a:moveTo>
                    <a:pt x="99822" y="72390"/>
                  </a:moveTo>
                  <a:lnTo>
                    <a:pt x="98298" y="72390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90"/>
                  </a:lnTo>
                  <a:close/>
                </a:path>
                <a:path w="100329" h="7556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29" h="75565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29" h="75565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93841" y="8877300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90">
                  <a:moveTo>
                    <a:pt x="194310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94310" y="72389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92317" y="8875775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5">
                  <a:moveTo>
                    <a:pt x="197358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97358" y="75437"/>
                  </a:lnTo>
                  <a:lnTo>
                    <a:pt x="197358" y="73913"/>
                  </a:lnTo>
                  <a:lnTo>
                    <a:pt x="3048" y="73913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8" y="1524"/>
                  </a:lnTo>
                  <a:lnTo>
                    <a:pt x="197358" y="0"/>
                  </a:lnTo>
                  <a:close/>
                </a:path>
                <a:path w="197485" h="75565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3"/>
                  </a:lnTo>
                  <a:lnTo>
                    <a:pt x="3048" y="72390"/>
                  </a:lnTo>
                  <a:close/>
                </a:path>
                <a:path w="197485" h="75565">
                  <a:moveTo>
                    <a:pt x="194310" y="72390"/>
                  </a:moveTo>
                  <a:lnTo>
                    <a:pt x="3048" y="72390"/>
                  </a:lnTo>
                  <a:lnTo>
                    <a:pt x="3048" y="73913"/>
                  </a:lnTo>
                  <a:lnTo>
                    <a:pt x="194310" y="73913"/>
                  </a:lnTo>
                  <a:lnTo>
                    <a:pt x="194310" y="72390"/>
                  </a:lnTo>
                  <a:close/>
                </a:path>
                <a:path w="197485" h="75565">
                  <a:moveTo>
                    <a:pt x="194310" y="1524"/>
                  </a:moveTo>
                  <a:lnTo>
                    <a:pt x="194310" y="73913"/>
                  </a:lnTo>
                  <a:lnTo>
                    <a:pt x="195834" y="72390"/>
                  </a:lnTo>
                  <a:lnTo>
                    <a:pt x="197358" y="72390"/>
                  </a:lnTo>
                  <a:lnTo>
                    <a:pt x="197358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75565">
                  <a:moveTo>
                    <a:pt x="197358" y="72390"/>
                  </a:moveTo>
                  <a:lnTo>
                    <a:pt x="195834" y="72390"/>
                  </a:lnTo>
                  <a:lnTo>
                    <a:pt x="194310" y="73913"/>
                  </a:lnTo>
                  <a:lnTo>
                    <a:pt x="197358" y="73913"/>
                  </a:lnTo>
                  <a:lnTo>
                    <a:pt x="197358" y="72390"/>
                  </a:lnTo>
                  <a:close/>
                </a:path>
                <a:path w="197485" h="7556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75565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75565">
                  <a:moveTo>
                    <a:pt x="197358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8" y="3048"/>
                  </a:lnTo>
                  <a:lnTo>
                    <a:pt x="19735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302500" y="8949177"/>
            <a:ext cx="12255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Times New Roman"/>
                <a:cs typeface="Times New Roman"/>
              </a:rPr>
              <a:t>100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9586" y="2036826"/>
            <a:ext cx="2014220" cy="497840"/>
            <a:chOff x="1259586" y="2036826"/>
            <a:chExt cx="2014220" cy="497840"/>
          </a:xfrm>
        </p:grpSpPr>
        <p:sp>
          <p:nvSpPr>
            <p:cNvPr id="3" name="object 3"/>
            <p:cNvSpPr/>
            <p:nvPr/>
          </p:nvSpPr>
          <p:spPr>
            <a:xfrm>
              <a:off x="1550670" y="2157984"/>
              <a:ext cx="194310" cy="73660"/>
            </a:xfrm>
            <a:custGeom>
              <a:avLst/>
              <a:gdLst/>
              <a:ahLst/>
              <a:cxnLst/>
              <a:rect l="l" t="t" r="r" b="b"/>
              <a:pathLst>
                <a:path w="194310" h="73660">
                  <a:moveTo>
                    <a:pt x="19431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4310" y="731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9145" y="2156460"/>
              <a:ext cx="197485" cy="76200"/>
            </a:xfrm>
            <a:custGeom>
              <a:avLst/>
              <a:gdLst/>
              <a:ahLst/>
              <a:cxnLst/>
              <a:rect l="l" t="t" r="r" b="b"/>
              <a:pathLst>
                <a:path w="197485" h="76200">
                  <a:moveTo>
                    <a:pt x="19735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97358" y="76200"/>
                  </a:lnTo>
                  <a:lnTo>
                    <a:pt x="197358" y="74675"/>
                  </a:lnTo>
                  <a:lnTo>
                    <a:pt x="3047" y="74675"/>
                  </a:lnTo>
                  <a:lnTo>
                    <a:pt x="1523" y="73151"/>
                  </a:lnTo>
                  <a:lnTo>
                    <a:pt x="3047" y="73151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8" y="1524"/>
                  </a:lnTo>
                  <a:lnTo>
                    <a:pt x="197358" y="0"/>
                  </a:lnTo>
                  <a:close/>
                </a:path>
                <a:path w="197485" h="76200">
                  <a:moveTo>
                    <a:pt x="3047" y="73151"/>
                  </a:moveTo>
                  <a:lnTo>
                    <a:pt x="1523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197485" h="76200">
                  <a:moveTo>
                    <a:pt x="194309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194309" y="74675"/>
                  </a:lnTo>
                  <a:lnTo>
                    <a:pt x="194309" y="73151"/>
                  </a:lnTo>
                  <a:close/>
                </a:path>
                <a:path w="197485" h="76200">
                  <a:moveTo>
                    <a:pt x="194309" y="1524"/>
                  </a:moveTo>
                  <a:lnTo>
                    <a:pt x="194309" y="74675"/>
                  </a:lnTo>
                  <a:lnTo>
                    <a:pt x="195834" y="73151"/>
                  </a:lnTo>
                  <a:lnTo>
                    <a:pt x="197358" y="73151"/>
                  </a:lnTo>
                  <a:lnTo>
                    <a:pt x="197358" y="3048"/>
                  </a:lnTo>
                  <a:lnTo>
                    <a:pt x="195834" y="3048"/>
                  </a:lnTo>
                  <a:lnTo>
                    <a:pt x="194309" y="1524"/>
                  </a:lnTo>
                  <a:close/>
                </a:path>
                <a:path w="197485" h="76200">
                  <a:moveTo>
                    <a:pt x="197358" y="73151"/>
                  </a:moveTo>
                  <a:lnTo>
                    <a:pt x="195834" y="73151"/>
                  </a:lnTo>
                  <a:lnTo>
                    <a:pt x="194309" y="74675"/>
                  </a:lnTo>
                  <a:lnTo>
                    <a:pt x="197358" y="74675"/>
                  </a:lnTo>
                  <a:lnTo>
                    <a:pt x="197358" y="73151"/>
                  </a:lnTo>
                  <a:close/>
                </a:path>
                <a:path w="197485" h="76200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6200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6200">
                  <a:moveTo>
                    <a:pt x="197358" y="1524"/>
                  </a:moveTo>
                  <a:lnTo>
                    <a:pt x="194309" y="1524"/>
                  </a:lnTo>
                  <a:lnTo>
                    <a:pt x="195834" y="3048"/>
                  </a:lnTo>
                  <a:lnTo>
                    <a:pt x="197358" y="3048"/>
                  </a:lnTo>
                  <a:lnTo>
                    <a:pt x="19735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6063" y="2157984"/>
              <a:ext cx="194310" cy="73660"/>
            </a:xfrm>
            <a:custGeom>
              <a:avLst/>
              <a:gdLst/>
              <a:ahLst/>
              <a:cxnLst/>
              <a:rect l="l" t="t" r="r" b="b"/>
              <a:pathLst>
                <a:path w="194310" h="73660">
                  <a:moveTo>
                    <a:pt x="19431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4310" y="731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4540" y="2156460"/>
              <a:ext cx="197485" cy="76200"/>
            </a:xfrm>
            <a:custGeom>
              <a:avLst/>
              <a:gdLst/>
              <a:ahLst/>
              <a:cxnLst/>
              <a:rect l="l" t="t" r="r" b="b"/>
              <a:pathLst>
                <a:path w="197485" h="76200">
                  <a:moveTo>
                    <a:pt x="19735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97357" y="76200"/>
                  </a:lnTo>
                  <a:lnTo>
                    <a:pt x="197357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97485" h="76200">
                  <a:moveTo>
                    <a:pt x="194310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94310" y="74675"/>
                  </a:lnTo>
                  <a:lnTo>
                    <a:pt x="194310" y="73151"/>
                  </a:lnTo>
                  <a:close/>
                </a:path>
                <a:path w="197485" h="76200">
                  <a:moveTo>
                    <a:pt x="194310" y="1524"/>
                  </a:moveTo>
                  <a:lnTo>
                    <a:pt x="194310" y="74675"/>
                  </a:lnTo>
                  <a:lnTo>
                    <a:pt x="195834" y="73151"/>
                  </a:lnTo>
                  <a:lnTo>
                    <a:pt x="197357" y="73151"/>
                  </a:lnTo>
                  <a:lnTo>
                    <a:pt x="197357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76200">
                  <a:moveTo>
                    <a:pt x="197357" y="73151"/>
                  </a:moveTo>
                  <a:lnTo>
                    <a:pt x="195834" y="73151"/>
                  </a:lnTo>
                  <a:lnTo>
                    <a:pt x="194310" y="74675"/>
                  </a:lnTo>
                  <a:lnTo>
                    <a:pt x="197357" y="74675"/>
                  </a:lnTo>
                  <a:lnTo>
                    <a:pt x="197357" y="73151"/>
                  </a:lnTo>
                  <a:close/>
                </a:path>
                <a:path w="197485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76200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76200">
                  <a:moveTo>
                    <a:pt x="197357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6097" y="2036826"/>
              <a:ext cx="9525" cy="194310"/>
            </a:xfrm>
            <a:custGeom>
              <a:avLst/>
              <a:gdLst/>
              <a:ahLst/>
              <a:cxnLst/>
              <a:rect l="l" t="t" r="r" b="b"/>
              <a:pathLst>
                <a:path w="9525" h="194310">
                  <a:moveTo>
                    <a:pt x="9143" y="0"/>
                  </a:moveTo>
                  <a:lnTo>
                    <a:pt x="0" y="0"/>
                  </a:lnTo>
                  <a:lnTo>
                    <a:pt x="0" y="194309"/>
                  </a:lnTo>
                  <a:lnTo>
                    <a:pt x="9143" y="194309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9586" y="2218944"/>
              <a:ext cx="2014220" cy="24765"/>
            </a:xfrm>
            <a:custGeom>
              <a:avLst/>
              <a:gdLst/>
              <a:ahLst/>
              <a:cxnLst/>
              <a:rect l="l" t="t" r="r" b="b"/>
              <a:pathLst>
                <a:path w="2014220" h="24764">
                  <a:moveTo>
                    <a:pt x="1989582" y="0"/>
                  </a:moveTo>
                  <a:lnTo>
                    <a:pt x="1989582" y="24383"/>
                  </a:lnTo>
                  <a:lnTo>
                    <a:pt x="2010918" y="13715"/>
                  </a:lnTo>
                  <a:lnTo>
                    <a:pt x="1993391" y="13715"/>
                  </a:lnTo>
                  <a:lnTo>
                    <a:pt x="1993391" y="9905"/>
                  </a:lnTo>
                  <a:lnTo>
                    <a:pt x="2009394" y="9905"/>
                  </a:lnTo>
                  <a:lnTo>
                    <a:pt x="1989582" y="0"/>
                  </a:lnTo>
                  <a:close/>
                </a:path>
                <a:path w="2014220" h="24764">
                  <a:moveTo>
                    <a:pt x="1989582" y="9905"/>
                  </a:moveTo>
                  <a:lnTo>
                    <a:pt x="0" y="9905"/>
                  </a:lnTo>
                  <a:lnTo>
                    <a:pt x="0" y="13715"/>
                  </a:lnTo>
                  <a:lnTo>
                    <a:pt x="1989582" y="13715"/>
                  </a:lnTo>
                  <a:lnTo>
                    <a:pt x="1989582" y="9905"/>
                  </a:lnTo>
                  <a:close/>
                </a:path>
                <a:path w="2014220" h="24764">
                  <a:moveTo>
                    <a:pt x="2009394" y="9905"/>
                  </a:moveTo>
                  <a:lnTo>
                    <a:pt x="1993391" y="9905"/>
                  </a:lnTo>
                  <a:lnTo>
                    <a:pt x="1993391" y="13715"/>
                  </a:lnTo>
                  <a:lnTo>
                    <a:pt x="2010918" y="13715"/>
                  </a:lnTo>
                  <a:lnTo>
                    <a:pt x="2013965" y="12191"/>
                  </a:lnTo>
                  <a:lnTo>
                    <a:pt x="2009394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8166" y="2036825"/>
              <a:ext cx="1682750" cy="340995"/>
            </a:xfrm>
            <a:custGeom>
              <a:avLst/>
              <a:gdLst/>
              <a:ahLst/>
              <a:cxnLst/>
              <a:rect l="l" t="t" r="r" b="b"/>
              <a:pathLst>
                <a:path w="1682750" h="340994">
                  <a:moveTo>
                    <a:pt x="8382" y="242316"/>
                  </a:moveTo>
                  <a:lnTo>
                    <a:pt x="0" y="242316"/>
                  </a:lnTo>
                  <a:lnTo>
                    <a:pt x="0" y="340614"/>
                  </a:lnTo>
                  <a:lnTo>
                    <a:pt x="8382" y="340614"/>
                  </a:lnTo>
                  <a:lnTo>
                    <a:pt x="8382" y="242316"/>
                  </a:lnTo>
                  <a:close/>
                </a:path>
                <a:path w="1682750" h="340994">
                  <a:moveTo>
                    <a:pt x="712470" y="0"/>
                  </a:moveTo>
                  <a:lnTo>
                    <a:pt x="703326" y="0"/>
                  </a:lnTo>
                  <a:lnTo>
                    <a:pt x="703326" y="194310"/>
                  </a:lnTo>
                  <a:lnTo>
                    <a:pt x="712470" y="194310"/>
                  </a:lnTo>
                  <a:lnTo>
                    <a:pt x="712470" y="0"/>
                  </a:lnTo>
                  <a:close/>
                </a:path>
                <a:path w="1682750" h="340994">
                  <a:moveTo>
                    <a:pt x="1197864" y="0"/>
                  </a:moveTo>
                  <a:lnTo>
                    <a:pt x="1188720" y="0"/>
                  </a:lnTo>
                  <a:lnTo>
                    <a:pt x="1188720" y="194310"/>
                  </a:lnTo>
                  <a:lnTo>
                    <a:pt x="1197864" y="194310"/>
                  </a:lnTo>
                  <a:lnTo>
                    <a:pt x="1197864" y="0"/>
                  </a:lnTo>
                  <a:close/>
                </a:path>
                <a:path w="1682750" h="340994">
                  <a:moveTo>
                    <a:pt x="1367790" y="242316"/>
                  </a:moveTo>
                  <a:lnTo>
                    <a:pt x="1358646" y="242316"/>
                  </a:lnTo>
                  <a:lnTo>
                    <a:pt x="1358646" y="340614"/>
                  </a:lnTo>
                  <a:lnTo>
                    <a:pt x="1367790" y="340614"/>
                  </a:lnTo>
                  <a:lnTo>
                    <a:pt x="1367790" y="242316"/>
                  </a:lnTo>
                  <a:close/>
                </a:path>
                <a:path w="1682750" h="340994">
                  <a:moveTo>
                    <a:pt x="1682496" y="0"/>
                  </a:moveTo>
                  <a:lnTo>
                    <a:pt x="1673352" y="0"/>
                  </a:lnTo>
                  <a:lnTo>
                    <a:pt x="1673352" y="194310"/>
                  </a:lnTo>
                  <a:lnTo>
                    <a:pt x="1682496" y="194310"/>
                  </a:lnTo>
                  <a:lnTo>
                    <a:pt x="16824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1458" y="2157984"/>
              <a:ext cx="193675" cy="73660"/>
            </a:xfrm>
            <a:custGeom>
              <a:avLst/>
              <a:gdLst/>
              <a:ahLst/>
              <a:cxnLst/>
              <a:rect l="l" t="t" r="r" b="b"/>
              <a:pathLst>
                <a:path w="193675" h="73660">
                  <a:moveTo>
                    <a:pt x="193548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3548" y="7315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9933" y="2156460"/>
              <a:ext cx="196850" cy="76200"/>
            </a:xfrm>
            <a:custGeom>
              <a:avLst/>
              <a:gdLst/>
              <a:ahLst/>
              <a:cxnLst/>
              <a:rect l="l" t="t" r="r" b="b"/>
              <a:pathLst>
                <a:path w="196850" h="76200">
                  <a:moveTo>
                    <a:pt x="19659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96595" y="76200"/>
                  </a:lnTo>
                  <a:lnTo>
                    <a:pt x="196595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6595" y="1524"/>
                  </a:lnTo>
                  <a:lnTo>
                    <a:pt x="196595" y="0"/>
                  </a:lnTo>
                  <a:close/>
                </a:path>
                <a:path w="196850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196850" h="76200">
                  <a:moveTo>
                    <a:pt x="193548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193548" y="74675"/>
                  </a:lnTo>
                  <a:lnTo>
                    <a:pt x="193548" y="73151"/>
                  </a:lnTo>
                  <a:close/>
                </a:path>
                <a:path w="196850" h="76200">
                  <a:moveTo>
                    <a:pt x="193548" y="1524"/>
                  </a:moveTo>
                  <a:lnTo>
                    <a:pt x="193548" y="74675"/>
                  </a:lnTo>
                  <a:lnTo>
                    <a:pt x="195072" y="73151"/>
                  </a:lnTo>
                  <a:lnTo>
                    <a:pt x="196595" y="73151"/>
                  </a:lnTo>
                  <a:lnTo>
                    <a:pt x="196595" y="3048"/>
                  </a:lnTo>
                  <a:lnTo>
                    <a:pt x="195072" y="3048"/>
                  </a:lnTo>
                  <a:lnTo>
                    <a:pt x="193548" y="1524"/>
                  </a:lnTo>
                  <a:close/>
                </a:path>
                <a:path w="196850" h="76200">
                  <a:moveTo>
                    <a:pt x="196595" y="73151"/>
                  </a:moveTo>
                  <a:lnTo>
                    <a:pt x="195072" y="73151"/>
                  </a:lnTo>
                  <a:lnTo>
                    <a:pt x="193548" y="74675"/>
                  </a:lnTo>
                  <a:lnTo>
                    <a:pt x="196595" y="74675"/>
                  </a:lnTo>
                  <a:lnTo>
                    <a:pt x="196595" y="73151"/>
                  </a:lnTo>
                  <a:close/>
                </a:path>
                <a:path w="196850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6850" h="76200">
                  <a:moveTo>
                    <a:pt x="19354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3548" y="3048"/>
                  </a:lnTo>
                  <a:lnTo>
                    <a:pt x="193548" y="1524"/>
                  </a:lnTo>
                  <a:close/>
                </a:path>
                <a:path w="196850" h="76200">
                  <a:moveTo>
                    <a:pt x="196595" y="1524"/>
                  </a:moveTo>
                  <a:lnTo>
                    <a:pt x="193548" y="1524"/>
                  </a:lnTo>
                  <a:lnTo>
                    <a:pt x="195072" y="3048"/>
                  </a:lnTo>
                  <a:lnTo>
                    <a:pt x="196595" y="3048"/>
                  </a:lnTo>
                  <a:lnTo>
                    <a:pt x="19659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6090" y="2157984"/>
              <a:ext cx="194310" cy="73660"/>
            </a:xfrm>
            <a:custGeom>
              <a:avLst/>
              <a:gdLst/>
              <a:ahLst/>
              <a:cxnLst/>
              <a:rect l="l" t="t" r="r" b="b"/>
              <a:pathLst>
                <a:path w="194310" h="73660">
                  <a:moveTo>
                    <a:pt x="19431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194310" y="731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9146" y="2156459"/>
              <a:ext cx="1652905" cy="220979"/>
            </a:xfrm>
            <a:custGeom>
              <a:avLst/>
              <a:gdLst/>
              <a:ahLst/>
              <a:cxnLst/>
              <a:rect l="l" t="t" r="r" b="b"/>
              <a:pathLst>
                <a:path w="1652905" h="220980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749" y="220980"/>
                  </a:lnTo>
                  <a:lnTo>
                    <a:pt x="2286" y="220980"/>
                  </a:lnTo>
                  <a:lnTo>
                    <a:pt x="3048" y="220218"/>
                  </a:lnTo>
                  <a:close/>
                </a:path>
                <a:path w="1652905" h="220980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1652905" h="220980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1652905" h="220980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1652905" h="220980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1652905" h="220980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652905" h="220980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652905" h="220980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652905" h="220980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652905" h="220980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652905" h="220980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652905" h="220980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652905" h="220980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652905" h="220980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1652905" h="220980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1652905" h="220980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1652905" h="220980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652905" h="220980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652905" h="220980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652905" h="220980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652905" h="220980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652905" h="220980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652905" h="220980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652905" h="220980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652905" h="220980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652905" h="220980">
                  <a:moveTo>
                    <a:pt x="197358" y="220218"/>
                  </a:moveTo>
                  <a:lnTo>
                    <a:pt x="195834" y="218694"/>
                  </a:lnTo>
                  <a:lnTo>
                    <a:pt x="194310" y="220218"/>
                  </a:lnTo>
                  <a:lnTo>
                    <a:pt x="195059" y="220980"/>
                  </a:lnTo>
                  <a:lnTo>
                    <a:pt x="196596" y="220980"/>
                  </a:lnTo>
                  <a:lnTo>
                    <a:pt x="197358" y="220218"/>
                  </a:lnTo>
                  <a:close/>
                </a:path>
                <a:path w="1652905" h="220980">
                  <a:moveTo>
                    <a:pt x="197358" y="214122"/>
                  </a:moveTo>
                  <a:lnTo>
                    <a:pt x="195834" y="212598"/>
                  </a:lnTo>
                  <a:lnTo>
                    <a:pt x="194310" y="214122"/>
                  </a:lnTo>
                  <a:lnTo>
                    <a:pt x="195834" y="215646"/>
                  </a:lnTo>
                  <a:lnTo>
                    <a:pt x="197358" y="214122"/>
                  </a:lnTo>
                  <a:close/>
                </a:path>
                <a:path w="1652905" h="220980">
                  <a:moveTo>
                    <a:pt x="197358" y="208026"/>
                  </a:moveTo>
                  <a:lnTo>
                    <a:pt x="195834" y="206502"/>
                  </a:lnTo>
                  <a:lnTo>
                    <a:pt x="194310" y="208026"/>
                  </a:lnTo>
                  <a:lnTo>
                    <a:pt x="195834" y="209550"/>
                  </a:lnTo>
                  <a:lnTo>
                    <a:pt x="197358" y="208026"/>
                  </a:lnTo>
                  <a:close/>
                </a:path>
                <a:path w="1652905" h="220980">
                  <a:moveTo>
                    <a:pt x="197358" y="201930"/>
                  </a:moveTo>
                  <a:lnTo>
                    <a:pt x="195834" y="200406"/>
                  </a:lnTo>
                  <a:lnTo>
                    <a:pt x="194310" y="201930"/>
                  </a:lnTo>
                  <a:lnTo>
                    <a:pt x="195834" y="203454"/>
                  </a:lnTo>
                  <a:lnTo>
                    <a:pt x="197358" y="201930"/>
                  </a:lnTo>
                  <a:close/>
                </a:path>
                <a:path w="1652905" h="220980">
                  <a:moveTo>
                    <a:pt x="197358" y="195834"/>
                  </a:moveTo>
                  <a:lnTo>
                    <a:pt x="195834" y="194310"/>
                  </a:lnTo>
                  <a:lnTo>
                    <a:pt x="194310" y="195834"/>
                  </a:lnTo>
                  <a:lnTo>
                    <a:pt x="195834" y="197358"/>
                  </a:lnTo>
                  <a:lnTo>
                    <a:pt x="197358" y="195834"/>
                  </a:lnTo>
                  <a:close/>
                </a:path>
                <a:path w="1652905" h="220980">
                  <a:moveTo>
                    <a:pt x="197358" y="189738"/>
                  </a:moveTo>
                  <a:lnTo>
                    <a:pt x="195834" y="188214"/>
                  </a:lnTo>
                  <a:lnTo>
                    <a:pt x="194310" y="189738"/>
                  </a:lnTo>
                  <a:lnTo>
                    <a:pt x="195834" y="191262"/>
                  </a:lnTo>
                  <a:lnTo>
                    <a:pt x="197358" y="189738"/>
                  </a:lnTo>
                  <a:close/>
                </a:path>
                <a:path w="1652905" h="220980">
                  <a:moveTo>
                    <a:pt x="197358" y="183642"/>
                  </a:moveTo>
                  <a:lnTo>
                    <a:pt x="195834" y="182118"/>
                  </a:lnTo>
                  <a:lnTo>
                    <a:pt x="194310" y="183642"/>
                  </a:lnTo>
                  <a:lnTo>
                    <a:pt x="195834" y="185166"/>
                  </a:lnTo>
                  <a:lnTo>
                    <a:pt x="197358" y="183642"/>
                  </a:lnTo>
                  <a:close/>
                </a:path>
                <a:path w="1652905" h="220980">
                  <a:moveTo>
                    <a:pt x="197358" y="177546"/>
                  </a:moveTo>
                  <a:lnTo>
                    <a:pt x="195834" y="176022"/>
                  </a:lnTo>
                  <a:lnTo>
                    <a:pt x="194310" y="177546"/>
                  </a:lnTo>
                  <a:lnTo>
                    <a:pt x="195834" y="179070"/>
                  </a:lnTo>
                  <a:lnTo>
                    <a:pt x="197358" y="177546"/>
                  </a:lnTo>
                  <a:close/>
                </a:path>
                <a:path w="1652905" h="220980">
                  <a:moveTo>
                    <a:pt x="197358" y="171450"/>
                  </a:moveTo>
                  <a:lnTo>
                    <a:pt x="195834" y="169926"/>
                  </a:lnTo>
                  <a:lnTo>
                    <a:pt x="194310" y="171450"/>
                  </a:lnTo>
                  <a:lnTo>
                    <a:pt x="195834" y="172974"/>
                  </a:lnTo>
                  <a:lnTo>
                    <a:pt x="197358" y="171450"/>
                  </a:lnTo>
                  <a:close/>
                </a:path>
                <a:path w="1652905" h="220980">
                  <a:moveTo>
                    <a:pt x="197358" y="165354"/>
                  </a:moveTo>
                  <a:lnTo>
                    <a:pt x="195834" y="163830"/>
                  </a:lnTo>
                  <a:lnTo>
                    <a:pt x="194310" y="165354"/>
                  </a:lnTo>
                  <a:lnTo>
                    <a:pt x="195834" y="166878"/>
                  </a:lnTo>
                  <a:lnTo>
                    <a:pt x="197358" y="165354"/>
                  </a:lnTo>
                  <a:close/>
                </a:path>
                <a:path w="1652905" h="220980">
                  <a:moveTo>
                    <a:pt x="197358" y="159258"/>
                  </a:moveTo>
                  <a:lnTo>
                    <a:pt x="195834" y="157734"/>
                  </a:lnTo>
                  <a:lnTo>
                    <a:pt x="194310" y="159258"/>
                  </a:lnTo>
                  <a:lnTo>
                    <a:pt x="195834" y="160782"/>
                  </a:lnTo>
                  <a:lnTo>
                    <a:pt x="197358" y="159258"/>
                  </a:lnTo>
                  <a:close/>
                </a:path>
                <a:path w="1652905" h="220980">
                  <a:moveTo>
                    <a:pt x="197358" y="153162"/>
                  </a:moveTo>
                  <a:lnTo>
                    <a:pt x="195834" y="151638"/>
                  </a:lnTo>
                  <a:lnTo>
                    <a:pt x="194310" y="153162"/>
                  </a:lnTo>
                  <a:lnTo>
                    <a:pt x="195834" y="154686"/>
                  </a:lnTo>
                  <a:lnTo>
                    <a:pt x="197358" y="153162"/>
                  </a:lnTo>
                  <a:close/>
                </a:path>
                <a:path w="1652905" h="220980">
                  <a:moveTo>
                    <a:pt x="197358" y="147066"/>
                  </a:moveTo>
                  <a:lnTo>
                    <a:pt x="195834" y="145542"/>
                  </a:lnTo>
                  <a:lnTo>
                    <a:pt x="194310" y="147066"/>
                  </a:lnTo>
                  <a:lnTo>
                    <a:pt x="195834" y="148590"/>
                  </a:lnTo>
                  <a:lnTo>
                    <a:pt x="197358" y="147066"/>
                  </a:lnTo>
                  <a:close/>
                </a:path>
                <a:path w="1652905" h="220980">
                  <a:moveTo>
                    <a:pt x="197358" y="140970"/>
                  </a:moveTo>
                  <a:lnTo>
                    <a:pt x="195834" y="139446"/>
                  </a:lnTo>
                  <a:lnTo>
                    <a:pt x="194310" y="140970"/>
                  </a:lnTo>
                  <a:lnTo>
                    <a:pt x="195834" y="142494"/>
                  </a:lnTo>
                  <a:lnTo>
                    <a:pt x="197358" y="140970"/>
                  </a:lnTo>
                  <a:close/>
                </a:path>
                <a:path w="1652905" h="220980">
                  <a:moveTo>
                    <a:pt x="197358" y="134874"/>
                  </a:moveTo>
                  <a:lnTo>
                    <a:pt x="195834" y="133350"/>
                  </a:lnTo>
                  <a:lnTo>
                    <a:pt x="194310" y="134874"/>
                  </a:lnTo>
                  <a:lnTo>
                    <a:pt x="195834" y="136398"/>
                  </a:lnTo>
                  <a:lnTo>
                    <a:pt x="197358" y="134874"/>
                  </a:lnTo>
                  <a:close/>
                </a:path>
                <a:path w="1652905" h="220980">
                  <a:moveTo>
                    <a:pt x="197358" y="128778"/>
                  </a:moveTo>
                  <a:lnTo>
                    <a:pt x="195834" y="127254"/>
                  </a:lnTo>
                  <a:lnTo>
                    <a:pt x="194310" y="128778"/>
                  </a:lnTo>
                  <a:lnTo>
                    <a:pt x="195834" y="130302"/>
                  </a:lnTo>
                  <a:lnTo>
                    <a:pt x="197358" y="128778"/>
                  </a:lnTo>
                  <a:close/>
                </a:path>
                <a:path w="1652905" h="220980">
                  <a:moveTo>
                    <a:pt x="197358" y="123444"/>
                  </a:moveTo>
                  <a:lnTo>
                    <a:pt x="195834" y="121920"/>
                  </a:lnTo>
                  <a:lnTo>
                    <a:pt x="194310" y="123444"/>
                  </a:lnTo>
                  <a:lnTo>
                    <a:pt x="195834" y="124968"/>
                  </a:lnTo>
                  <a:lnTo>
                    <a:pt x="197358" y="123444"/>
                  </a:lnTo>
                  <a:close/>
                </a:path>
                <a:path w="1652905" h="220980">
                  <a:moveTo>
                    <a:pt x="197358" y="117348"/>
                  </a:moveTo>
                  <a:lnTo>
                    <a:pt x="195834" y="115824"/>
                  </a:lnTo>
                  <a:lnTo>
                    <a:pt x="194310" y="117348"/>
                  </a:lnTo>
                  <a:lnTo>
                    <a:pt x="195834" y="118872"/>
                  </a:lnTo>
                  <a:lnTo>
                    <a:pt x="197358" y="117348"/>
                  </a:lnTo>
                  <a:close/>
                </a:path>
                <a:path w="1652905" h="220980">
                  <a:moveTo>
                    <a:pt x="197358" y="111252"/>
                  </a:moveTo>
                  <a:lnTo>
                    <a:pt x="195834" y="109728"/>
                  </a:lnTo>
                  <a:lnTo>
                    <a:pt x="194310" y="111252"/>
                  </a:lnTo>
                  <a:lnTo>
                    <a:pt x="195834" y="112776"/>
                  </a:lnTo>
                  <a:lnTo>
                    <a:pt x="197358" y="111252"/>
                  </a:lnTo>
                  <a:close/>
                </a:path>
                <a:path w="1652905" h="220980">
                  <a:moveTo>
                    <a:pt x="197358" y="105156"/>
                  </a:moveTo>
                  <a:lnTo>
                    <a:pt x="195834" y="103632"/>
                  </a:lnTo>
                  <a:lnTo>
                    <a:pt x="194310" y="105156"/>
                  </a:lnTo>
                  <a:lnTo>
                    <a:pt x="195834" y="106680"/>
                  </a:lnTo>
                  <a:lnTo>
                    <a:pt x="197358" y="105156"/>
                  </a:lnTo>
                  <a:close/>
                </a:path>
                <a:path w="1652905" h="220980">
                  <a:moveTo>
                    <a:pt x="197358" y="99060"/>
                  </a:moveTo>
                  <a:lnTo>
                    <a:pt x="195834" y="97536"/>
                  </a:lnTo>
                  <a:lnTo>
                    <a:pt x="194310" y="99060"/>
                  </a:lnTo>
                  <a:lnTo>
                    <a:pt x="195834" y="100584"/>
                  </a:lnTo>
                  <a:lnTo>
                    <a:pt x="197358" y="99060"/>
                  </a:lnTo>
                  <a:close/>
                </a:path>
                <a:path w="1652905" h="220980">
                  <a:moveTo>
                    <a:pt x="197358" y="92964"/>
                  </a:moveTo>
                  <a:lnTo>
                    <a:pt x="195834" y="91440"/>
                  </a:lnTo>
                  <a:lnTo>
                    <a:pt x="194310" y="92964"/>
                  </a:lnTo>
                  <a:lnTo>
                    <a:pt x="195834" y="94488"/>
                  </a:lnTo>
                  <a:lnTo>
                    <a:pt x="197358" y="92964"/>
                  </a:lnTo>
                  <a:close/>
                </a:path>
                <a:path w="1652905" h="220980">
                  <a:moveTo>
                    <a:pt x="197358" y="86868"/>
                  </a:moveTo>
                  <a:lnTo>
                    <a:pt x="195834" y="85344"/>
                  </a:lnTo>
                  <a:lnTo>
                    <a:pt x="194310" y="86868"/>
                  </a:lnTo>
                  <a:lnTo>
                    <a:pt x="195834" y="88392"/>
                  </a:lnTo>
                  <a:lnTo>
                    <a:pt x="197358" y="86868"/>
                  </a:lnTo>
                  <a:close/>
                </a:path>
                <a:path w="1652905" h="220980">
                  <a:moveTo>
                    <a:pt x="197358" y="80772"/>
                  </a:moveTo>
                  <a:lnTo>
                    <a:pt x="195834" y="79248"/>
                  </a:lnTo>
                  <a:lnTo>
                    <a:pt x="194310" y="80772"/>
                  </a:lnTo>
                  <a:lnTo>
                    <a:pt x="195834" y="82296"/>
                  </a:lnTo>
                  <a:lnTo>
                    <a:pt x="197358" y="80772"/>
                  </a:lnTo>
                  <a:close/>
                </a:path>
                <a:path w="1652905" h="220980">
                  <a:moveTo>
                    <a:pt x="197358" y="74676"/>
                  </a:moveTo>
                  <a:lnTo>
                    <a:pt x="195834" y="73152"/>
                  </a:lnTo>
                  <a:lnTo>
                    <a:pt x="194310" y="74676"/>
                  </a:lnTo>
                  <a:lnTo>
                    <a:pt x="195834" y="76200"/>
                  </a:lnTo>
                  <a:lnTo>
                    <a:pt x="197358" y="74676"/>
                  </a:lnTo>
                  <a:close/>
                </a:path>
                <a:path w="1652905" h="220980">
                  <a:moveTo>
                    <a:pt x="488442" y="220218"/>
                  </a:moveTo>
                  <a:lnTo>
                    <a:pt x="486918" y="218694"/>
                  </a:lnTo>
                  <a:lnTo>
                    <a:pt x="485394" y="220218"/>
                  </a:lnTo>
                  <a:lnTo>
                    <a:pt x="486143" y="220980"/>
                  </a:lnTo>
                  <a:lnTo>
                    <a:pt x="487680" y="220980"/>
                  </a:lnTo>
                  <a:lnTo>
                    <a:pt x="488442" y="220218"/>
                  </a:lnTo>
                  <a:close/>
                </a:path>
                <a:path w="1652905" h="220980">
                  <a:moveTo>
                    <a:pt x="488442" y="214122"/>
                  </a:moveTo>
                  <a:lnTo>
                    <a:pt x="486918" y="212598"/>
                  </a:lnTo>
                  <a:lnTo>
                    <a:pt x="485394" y="214122"/>
                  </a:lnTo>
                  <a:lnTo>
                    <a:pt x="486918" y="215646"/>
                  </a:lnTo>
                  <a:lnTo>
                    <a:pt x="488442" y="214122"/>
                  </a:lnTo>
                  <a:close/>
                </a:path>
                <a:path w="1652905" h="220980">
                  <a:moveTo>
                    <a:pt x="488442" y="208026"/>
                  </a:moveTo>
                  <a:lnTo>
                    <a:pt x="486918" y="206502"/>
                  </a:lnTo>
                  <a:lnTo>
                    <a:pt x="485394" y="208026"/>
                  </a:lnTo>
                  <a:lnTo>
                    <a:pt x="486918" y="209550"/>
                  </a:lnTo>
                  <a:lnTo>
                    <a:pt x="488442" y="208026"/>
                  </a:lnTo>
                  <a:close/>
                </a:path>
                <a:path w="1652905" h="220980">
                  <a:moveTo>
                    <a:pt x="488442" y="201930"/>
                  </a:moveTo>
                  <a:lnTo>
                    <a:pt x="486918" y="200406"/>
                  </a:lnTo>
                  <a:lnTo>
                    <a:pt x="485394" y="201930"/>
                  </a:lnTo>
                  <a:lnTo>
                    <a:pt x="486918" y="203454"/>
                  </a:lnTo>
                  <a:lnTo>
                    <a:pt x="488442" y="201930"/>
                  </a:lnTo>
                  <a:close/>
                </a:path>
                <a:path w="1652905" h="220980">
                  <a:moveTo>
                    <a:pt x="488442" y="195834"/>
                  </a:moveTo>
                  <a:lnTo>
                    <a:pt x="486918" y="194310"/>
                  </a:lnTo>
                  <a:lnTo>
                    <a:pt x="485394" y="195834"/>
                  </a:lnTo>
                  <a:lnTo>
                    <a:pt x="486918" y="197358"/>
                  </a:lnTo>
                  <a:lnTo>
                    <a:pt x="488442" y="195834"/>
                  </a:lnTo>
                  <a:close/>
                </a:path>
                <a:path w="1652905" h="220980">
                  <a:moveTo>
                    <a:pt x="488442" y="189738"/>
                  </a:moveTo>
                  <a:lnTo>
                    <a:pt x="486918" y="188214"/>
                  </a:lnTo>
                  <a:lnTo>
                    <a:pt x="485394" y="189738"/>
                  </a:lnTo>
                  <a:lnTo>
                    <a:pt x="486918" y="191262"/>
                  </a:lnTo>
                  <a:lnTo>
                    <a:pt x="488442" y="189738"/>
                  </a:lnTo>
                  <a:close/>
                </a:path>
                <a:path w="1652905" h="220980">
                  <a:moveTo>
                    <a:pt x="488442" y="183642"/>
                  </a:moveTo>
                  <a:lnTo>
                    <a:pt x="486918" y="182118"/>
                  </a:lnTo>
                  <a:lnTo>
                    <a:pt x="485394" y="183642"/>
                  </a:lnTo>
                  <a:lnTo>
                    <a:pt x="486918" y="185166"/>
                  </a:lnTo>
                  <a:lnTo>
                    <a:pt x="488442" y="183642"/>
                  </a:lnTo>
                  <a:close/>
                </a:path>
                <a:path w="1652905" h="220980">
                  <a:moveTo>
                    <a:pt x="488442" y="177546"/>
                  </a:moveTo>
                  <a:lnTo>
                    <a:pt x="486918" y="176022"/>
                  </a:lnTo>
                  <a:lnTo>
                    <a:pt x="485394" y="177546"/>
                  </a:lnTo>
                  <a:lnTo>
                    <a:pt x="486918" y="179070"/>
                  </a:lnTo>
                  <a:lnTo>
                    <a:pt x="488442" y="177546"/>
                  </a:lnTo>
                  <a:close/>
                </a:path>
                <a:path w="1652905" h="220980">
                  <a:moveTo>
                    <a:pt x="488442" y="171450"/>
                  </a:moveTo>
                  <a:lnTo>
                    <a:pt x="486918" y="169926"/>
                  </a:lnTo>
                  <a:lnTo>
                    <a:pt x="485394" y="171450"/>
                  </a:lnTo>
                  <a:lnTo>
                    <a:pt x="486918" y="172974"/>
                  </a:lnTo>
                  <a:lnTo>
                    <a:pt x="488442" y="171450"/>
                  </a:lnTo>
                  <a:close/>
                </a:path>
                <a:path w="1652905" h="220980">
                  <a:moveTo>
                    <a:pt x="488442" y="165354"/>
                  </a:moveTo>
                  <a:lnTo>
                    <a:pt x="486918" y="163830"/>
                  </a:lnTo>
                  <a:lnTo>
                    <a:pt x="485394" y="165354"/>
                  </a:lnTo>
                  <a:lnTo>
                    <a:pt x="486918" y="166878"/>
                  </a:lnTo>
                  <a:lnTo>
                    <a:pt x="488442" y="165354"/>
                  </a:lnTo>
                  <a:close/>
                </a:path>
                <a:path w="1652905" h="220980">
                  <a:moveTo>
                    <a:pt x="488442" y="159258"/>
                  </a:moveTo>
                  <a:lnTo>
                    <a:pt x="486918" y="157734"/>
                  </a:lnTo>
                  <a:lnTo>
                    <a:pt x="485394" y="159258"/>
                  </a:lnTo>
                  <a:lnTo>
                    <a:pt x="486918" y="160782"/>
                  </a:lnTo>
                  <a:lnTo>
                    <a:pt x="488442" y="159258"/>
                  </a:lnTo>
                  <a:close/>
                </a:path>
                <a:path w="1652905" h="220980">
                  <a:moveTo>
                    <a:pt x="488442" y="153162"/>
                  </a:moveTo>
                  <a:lnTo>
                    <a:pt x="486918" y="151638"/>
                  </a:lnTo>
                  <a:lnTo>
                    <a:pt x="485394" y="153162"/>
                  </a:lnTo>
                  <a:lnTo>
                    <a:pt x="486918" y="154686"/>
                  </a:lnTo>
                  <a:lnTo>
                    <a:pt x="488442" y="153162"/>
                  </a:lnTo>
                  <a:close/>
                </a:path>
                <a:path w="1652905" h="220980">
                  <a:moveTo>
                    <a:pt x="488442" y="147066"/>
                  </a:moveTo>
                  <a:lnTo>
                    <a:pt x="486918" y="145542"/>
                  </a:lnTo>
                  <a:lnTo>
                    <a:pt x="485394" y="147066"/>
                  </a:lnTo>
                  <a:lnTo>
                    <a:pt x="486918" y="148590"/>
                  </a:lnTo>
                  <a:lnTo>
                    <a:pt x="488442" y="147066"/>
                  </a:lnTo>
                  <a:close/>
                </a:path>
                <a:path w="1652905" h="220980">
                  <a:moveTo>
                    <a:pt x="488442" y="140970"/>
                  </a:moveTo>
                  <a:lnTo>
                    <a:pt x="486918" y="139446"/>
                  </a:lnTo>
                  <a:lnTo>
                    <a:pt x="485394" y="140970"/>
                  </a:lnTo>
                  <a:lnTo>
                    <a:pt x="486918" y="142494"/>
                  </a:lnTo>
                  <a:lnTo>
                    <a:pt x="488442" y="140970"/>
                  </a:lnTo>
                  <a:close/>
                </a:path>
                <a:path w="1652905" h="220980">
                  <a:moveTo>
                    <a:pt x="488442" y="134874"/>
                  </a:moveTo>
                  <a:lnTo>
                    <a:pt x="486918" y="133350"/>
                  </a:lnTo>
                  <a:lnTo>
                    <a:pt x="485394" y="134874"/>
                  </a:lnTo>
                  <a:lnTo>
                    <a:pt x="486918" y="136398"/>
                  </a:lnTo>
                  <a:lnTo>
                    <a:pt x="488442" y="134874"/>
                  </a:lnTo>
                  <a:close/>
                </a:path>
                <a:path w="1652905" h="220980">
                  <a:moveTo>
                    <a:pt x="488442" y="128778"/>
                  </a:moveTo>
                  <a:lnTo>
                    <a:pt x="486918" y="127254"/>
                  </a:lnTo>
                  <a:lnTo>
                    <a:pt x="485394" y="128778"/>
                  </a:lnTo>
                  <a:lnTo>
                    <a:pt x="486918" y="130302"/>
                  </a:lnTo>
                  <a:lnTo>
                    <a:pt x="488442" y="128778"/>
                  </a:lnTo>
                  <a:close/>
                </a:path>
                <a:path w="1652905" h="220980">
                  <a:moveTo>
                    <a:pt x="488442" y="123444"/>
                  </a:moveTo>
                  <a:lnTo>
                    <a:pt x="486918" y="121920"/>
                  </a:lnTo>
                  <a:lnTo>
                    <a:pt x="485394" y="123444"/>
                  </a:lnTo>
                  <a:lnTo>
                    <a:pt x="486918" y="124968"/>
                  </a:lnTo>
                  <a:lnTo>
                    <a:pt x="488442" y="123444"/>
                  </a:lnTo>
                  <a:close/>
                </a:path>
                <a:path w="1652905" h="220980">
                  <a:moveTo>
                    <a:pt x="488442" y="117348"/>
                  </a:moveTo>
                  <a:lnTo>
                    <a:pt x="486918" y="115824"/>
                  </a:lnTo>
                  <a:lnTo>
                    <a:pt x="485394" y="117348"/>
                  </a:lnTo>
                  <a:lnTo>
                    <a:pt x="486918" y="118872"/>
                  </a:lnTo>
                  <a:lnTo>
                    <a:pt x="488442" y="117348"/>
                  </a:lnTo>
                  <a:close/>
                </a:path>
                <a:path w="1652905" h="220980">
                  <a:moveTo>
                    <a:pt x="488442" y="111252"/>
                  </a:moveTo>
                  <a:lnTo>
                    <a:pt x="486918" y="109728"/>
                  </a:lnTo>
                  <a:lnTo>
                    <a:pt x="485394" y="111252"/>
                  </a:lnTo>
                  <a:lnTo>
                    <a:pt x="486918" y="112776"/>
                  </a:lnTo>
                  <a:lnTo>
                    <a:pt x="488442" y="111252"/>
                  </a:lnTo>
                  <a:close/>
                </a:path>
                <a:path w="1652905" h="220980">
                  <a:moveTo>
                    <a:pt x="488442" y="105156"/>
                  </a:moveTo>
                  <a:lnTo>
                    <a:pt x="486918" y="103632"/>
                  </a:lnTo>
                  <a:lnTo>
                    <a:pt x="485394" y="105156"/>
                  </a:lnTo>
                  <a:lnTo>
                    <a:pt x="486918" y="106680"/>
                  </a:lnTo>
                  <a:lnTo>
                    <a:pt x="488442" y="105156"/>
                  </a:lnTo>
                  <a:close/>
                </a:path>
                <a:path w="1652905" h="220980">
                  <a:moveTo>
                    <a:pt x="488442" y="99060"/>
                  </a:moveTo>
                  <a:lnTo>
                    <a:pt x="486918" y="97536"/>
                  </a:lnTo>
                  <a:lnTo>
                    <a:pt x="485394" y="99060"/>
                  </a:lnTo>
                  <a:lnTo>
                    <a:pt x="486918" y="100584"/>
                  </a:lnTo>
                  <a:lnTo>
                    <a:pt x="488442" y="99060"/>
                  </a:lnTo>
                  <a:close/>
                </a:path>
                <a:path w="1652905" h="220980">
                  <a:moveTo>
                    <a:pt x="488442" y="92964"/>
                  </a:moveTo>
                  <a:lnTo>
                    <a:pt x="486918" y="91440"/>
                  </a:lnTo>
                  <a:lnTo>
                    <a:pt x="485394" y="92964"/>
                  </a:lnTo>
                  <a:lnTo>
                    <a:pt x="486918" y="94488"/>
                  </a:lnTo>
                  <a:lnTo>
                    <a:pt x="488442" y="92964"/>
                  </a:lnTo>
                  <a:close/>
                </a:path>
                <a:path w="1652905" h="220980">
                  <a:moveTo>
                    <a:pt x="488442" y="86868"/>
                  </a:moveTo>
                  <a:lnTo>
                    <a:pt x="486918" y="85344"/>
                  </a:lnTo>
                  <a:lnTo>
                    <a:pt x="485394" y="86868"/>
                  </a:lnTo>
                  <a:lnTo>
                    <a:pt x="486918" y="88392"/>
                  </a:lnTo>
                  <a:lnTo>
                    <a:pt x="488442" y="86868"/>
                  </a:lnTo>
                  <a:close/>
                </a:path>
                <a:path w="1652905" h="220980">
                  <a:moveTo>
                    <a:pt x="488442" y="80772"/>
                  </a:moveTo>
                  <a:lnTo>
                    <a:pt x="486918" y="79248"/>
                  </a:lnTo>
                  <a:lnTo>
                    <a:pt x="485394" y="80772"/>
                  </a:lnTo>
                  <a:lnTo>
                    <a:pt x="486918" y="82296"/>
                  </a:lnTo>
                  <a:lnTo>
                    <a:pt x="488442" y="80772"/>
                  </a:lnTo>
                  <a:close/>
                </a:path>
                <a:path w="1652905" h="220980">
                  <a:moveTo>
                    <a:pt x="488442" y="74676"/>
                  </a:moveTo>
                  <a:lnTo>
                    <a:pt x="486918" y="73152"/>
                  </a:lnTo>
                  <a:lnTo>
                    <a:pt x="485394" y="74676"/>
                  </a:lnTo>
                  <a:lnTo>
                    <a:pt x="486918" y="76200"/>
                  </a:lnTo>
                  <a:lnTo>
                    <a:pt x="488442" y="74676"/>
                  </a:lnTo>
                  <a:close/>
                </a:path>
                <a:path w="1652905" h="220980">
                  <a:moveTo>
                    <a:pt x="682752" y="220218"/>
                  </a:moveTo>
                  <a:lnTo>
                    <a:pt x="681228" y="218694"/>
                  </a:lnTo>
                  <a:lnTo>
                    <a:pt x="679704" y="220218"/>
                  </a:lnTo>
                  <a:lnTo>
                    <a:pt x="680453" y="220980"/>
                  </a:lnTo>
                  <a:lnTo>
                    <a:pt x="681990" y="220980"/>
                  </a:lnTo>
                  <a:lnTo>
                    <a:pt x="682752" y="220218"/>
                  </a:lnTo>
                  <a:close/>
                </a:path>
                <a:path w="1652905" h="220980">
                  <a:moveTo>
                    <a:pt x="682752" y="214122"/>
                  </a:moveTo>
                  <a:lnTo>
                    <a:pt x="681228" y="212598"/>
                  </a:lnTo>
                  <a:lnTo>
                    <a:pt x="679704" y="214122"/>
                  </a:lnTo>
                  <a:lnTo>
                    <a:pt x="681228" y="215646"/>
                  </a:lnTo>
                  <a:lnTo>
                    <a:pt x="682752" y="214122"/>
                  </a:lnTo>
                  <a:close/>
                </a:path>
                <a:path w="1652905" h="220980">
                  <a:moveTo>
                    <a:pt x="682752" y="208026"/>
                  </a:moveTo>
                  <a:lnTo>
                    <a:pt x="681228" y="206502"/>
                  </a:lnTo>
                  <a:lnTo>
                    <a:pt x="679704" y="208026"/>
                  </a:lnTo>
                  <a:lnTo>
                    <a:pt x="681228" y="209550"/>
                  </a:lnTo>
                  <a:lnTo>
                    <a:pt x="682752" y="208026"/>
                  </a:lnTo>
                  <a:close/>
                </a:path>
                <a:path w="1652905" h="220980">
                  <a:moveTo>
                    <a:pt x="682752" y="201930"/>
                  </a:moveTo>
                  <a:lnTo>
                    <a:pt x="681228" y="200406"/>
                  </a:lnTo>
                  <a:lnTo>
                    <a:pt x="679704" y="201930"/>
                  </a:lnTo>
                  <a:lnTo>
                    <a:pt x="681228" y="203454"/>
                  </a:lnTo>
                  <a:lnTo>
                    <a:pt x="682752" y="201930"/>
                  </a:lnTo>
                  <a:close/>
                </a:path>
                <a:path w="1652905" h="220980">
                  <a:moveTo>
                    <a:pt x="682752" y="195834"/>
                  </a:moveTo>
                  <a:lnTo>
                    <a:pt x="681228" y="194310"/>
                  </a:lnTo>
                  <a:lnTo>
                    <a:pt x="679704" y="195834"/>
                  </a:lnTo>
                  <a:lnTo>
                    <a:pt x="681228" y="197358"/>
                  </a:lnTo>
                  <a:lnTo>
                    <a:pt x="682752" y="195834"/>
                  </a:lnTo>
                  <a:close/>
                </a:path>
                <a:path w="1652905" h="220980">
                  <a:moveTo>
                    <a:pt x="682752" y="189738"/>
                  </a:moveTo>
                  <a:lnTo>
                    <a:pt x="681228" y="188214"/>
                  </a:lnTo>
                  <a:lnTo>
                    <a:pt x="679704" y="189738"/>
                  </a:lnTo>
                  <a:lnTo>
                    <a:pt x="681228" y="191262"/>
                  </a:lnTo>
                  <a:lnTo>
                    <a:pt x="682752" y="189738"/>
                  </a:lnTo>
                  <a:close/>
                </a:path>
                <a:path w="1652905" h="220980">
                  <a:moveTo>
                    <a:pt x="682752" y="183642"/>
                  </a:moveTo>
                  <a:lnTo>
                    <a:pt x="681228" y="182118"/>
                  </a:lnTo>
                  <a:lnTo>
                    <a:pt x="679704" y="183642"/>
                  </a:lnTo>
                  <a:lnTo>
                    <a:pt x="681228" y="185166"/>
                  </a:lnTo>
                  <a:lnTo>
                    <a:pt x="682752" y="183642"/>
                  </a:lnTo>
                  <a:close/>
                </a:path>
                <a:path w="1652905" h="220980">
                  <a:moveTo>
                    <a:pt x="682752" y="177546"/>
                  </a:moveTo>
                  <a:lnTo>
                    <a:pt x="681228" y="176022"/>
                  </a:lnTo>
                  <a:lnTo>
                    <a:pt x="679704" y="177546"/>
                  </a:lnTo>
                  <a:lnTo>
                    <a:pt x="681228" y="179070"/>
                  </a:lnTo>
                  <a:lnTo>
                    <a:pt x="682752" y="177546"/>
                  </a:lnTo>
                  <a:close/>
                </a:path>
                <a:path w="1652905" h="220980">
                  <a:moveTo>
                    <a:pt x="682752" y="171450"/>
                  </a:moveTo>
                  <a:lnTo>
                    <a:pt x="681228" y="169926"/>
                  </a:lnTo>
                  <a:lnTo>
                    <a:pt x="679704" y="171450"/>
                  </a:lnTo>
                  <a:lnTo>
                    <a:pt x="681228" y="172974"/>
                  </a:lnTo>
                  <a:lnTo>
                    <a:pt x="682752" y="171450"/>
                  </a:lnTo>
                  <a:close/>
                </a:path>
                <a:path w="1652905" h="220980">
                  <a:moveTo>
                    <a:pt x="682752" y="165354"/>
                  </a:moveTo>
                  <a:lnTo>
                    <a:pt x="681228" y="163830"/>
                  </a:lnTo>
                  <a:lnTo>
                    <a:pt x="679704" y="165354"/>
                  </a:lnTo>
                  <a:lnTo>
                    <a:pt x="681228" y="166878"/>
                  </a:lnTo>
                  <a:lnTo>
                    <a:pt x="682752" y="165354"/>
                  </a:lnTo>
                  <a:close/>
                </a:path>
                <a:path w="1652905" h="220980">
                  <a:moveTo>
                    <a:pt x="682752" y="159258"/>
                  </a:moveTo>
                  <a:lnTo>
                    <a:pt x="681228" y="157734"/>
                  </a:lnTo>
                  <a:lnTo>
                    <a:pt x="679704" y="159258"/>
                  </a:lnTo>
                  <a:lnTo>
                    <a:pt x="681228" y="160782"/>
                  </a:lnTo>
                  <a:lnTo>
                    <a:pt x="682752" y="159258"/>
                  </a:lnTo>
                  <a:close/>
                </a:path>
                <a:path w="1652905" h="220980">
                  <a:moveTo>
                    <a:pt x="682752" y="153162"/>
                  </a:moveTo>
                  <a:lnTo>
                    <a:pt x="681228" y="151638"/>
                  </a:lnTo>
                  <a:lnTo>
                    <a:pt x="679704" y="153162"/>
                  </a:lnTo>
                  <a:lnTo>
                    <a:pt x="681228" y="154686"/>
                  </a:lnTo>
                  <a:lnTo>
                    <a:pt x="682752" y="153162"/>
                  </a:lnTo>
                  <a:close/>
                </a:path>
                <a:path w="1652905" h="220980">
                  <a:moveTo>
                    <a:pt x="682752" y="147066"/>
                  </a:moveTo>
                  <a:lnTo>
                    <a:pt x="681228" y="145542"/>
                  </a:lnTo>
                  <a:lnTo>
                    <a:pt x="679704" y="147066"/>
                  </a:lnTo>
                  <a:lnTo>
                    <a:pt x="681228" y="148590"/>
                  </a:lnTo>
                  <a:lnTo>
                    <a:pt x="682752" y="147066"/>
                  </a:lnTo>
                  <a:close/>
                </a:path>
                <a:path w="1652905" h="220980">
                  <a:moveTo>
                    <a:pt x="682752" y="140970"/>
                  </a:moveTo>
                  <a:lnTo>
                    <a:pt x="681228" y="139446"/>
                  </a:lnTo>
                  <a:lnTo>
                    <a:pt x="679704" y="140970"/>
                  </a:lnTo>
                  <a:lnTo>
                    <a:pt x="681228" y="142494"/>
                  </a:lnTo>
                  <a:lnTo>
                    <a:pt x="682752" y="140970"/>
                  </a:lnTo>
                  <a:close/>
                </a:path>
                <a:path w="1652905" h="220980">
                  <a:moveTo>
                    <a:pt x="682752" y="134874"/>
                  </a:moveTo>
                  <a:lnTo>
                    <a:pt x="681228" y="133350"/>
                  </a:lnTo>
                  <a:lnTo>
                    <a:pt x="679704" y="134874"/>
                  </a:lnTo>
                  <a:lnTo>
                    <a:pt x="681228" y="136398"/>
                  </a:lnTo>
                  <a:lnTo>
                    <a:pt x="682752" y="134874"/>
                  </a:lnTo>
                  <a:close/>
                </a:path>
                <a:path w="1652905" h="220980">
                  <a:moveTo>
                    <a:pt x="682752" y="128778"/>
                  </a:moveTo>
                  <a:lnTo>
                    <a:pt x="681228" y="127254"/>
                  </a:lnTo>
                  <a:lnTo>
                    <a:pt x="679704" y="128778"/>
                  </a:lnTo>
                  <a:lnTo>
                    <a:pt x="681228" y="130302"/>
                  </a:lnTo>
                  <a:lnTo>
                    <a:pt x="682752" y="128778"/>
                  </a:lnTo>
                  <a:close/>
                </a:path>
                <a:path w="1652905" h="220980">
                  <a:moveTo>
                    <a:pt x="682752" y="123444"/>
                  </a:moveTo>
                  <a:lnTo>
                    <a:pt x="681228" y="121920"/>
                  </a:lnTo>
                  <a:lnTo>
                    <a:pt x="679704" y="123444"/>
                  </a:lnTo>
                  <a:lnTo>
                    <a:pt x="681228" y="124968"/>
                  </a:lnTo>
                  <a:lnTo>
                    <a:pt x="682752" y="123444"/>
                  </a:lnTo>
                  <a:close/>
                </a:path>
                <a:path w="1652905" h="220980">
                  <a:moveTo>
                    <a:pt x="682752" y="117348"/>
                  </a:moveTo>
                  <a:lnTo>
                    <a:pt x="681228" y="115824"/>
                  </a:lnTo>
                  <a:lnTo>
                    <a:pt x="679704" y="117348"/>
                  </a:lnTo>
                  <a:lnTo>
                    <a:pt x="681228" y="118872"/>
                  </a:lnTo>
                  <a:lnTo>
                    <a:pt x="682752" y="117348"/>
                  </a:lnTo>
                  <a:close/>
                </a:path>
                <a:path w="1652905" h="220980">
                  <a:moveTo>
                    <a:pt x="682752" y="111252"/>
                  </a:moveTo>
                  <a:lnTo>
                    <a:pt x="681228" y="109728"/>
                  </a:lnTo>
                  <a:lnTo>
                    <a:pt x="679704" y="111252"/>
                  </a:lnTo>
                  <a:lnTo>
                    <a:pt x="681228" y="112776"/>
                  </a:lnTo>
                  <a:lnTo>
                    <a:pt x="682752" y="111252"/>
                  </a:lnTo>
                  <a:close/>
                </a:path>
                <a:path w="1652905" h="220980">
                  <a:moveTo>
                    <a:pt x="682752" y="105156"/>
                  </a:moveTo>
                  <a:lnTo>
                    <a:pt x="681228" y="103632"/>
                  </a:lnTo>
                  <a:lnTo>
                    <a:pt x="679704" y="105156"/>
                  </a:lnTo>
                  <a:lnTo>
                    <a:pt x="681228" y="106680"/>
                  </a:lnTo>
                  <a:lnTo>
                    <a:pt x="682752" y="105156"/>
                  </a:lnTo>
                  <a:close/>
                </a:path>
                <a:path w="1652905" h="220980">
                  <a:moveTo>
                    <a:pt x="682752" y="99060"/>
                  </a:moveTo>
                  <a:lnTo>
                    <a:pt x="681228" y="97536"/>
                  </a:lnTo>
                  <a:lnTo>
                    <a:pt x="679704" y="99060"/>
                  </a:lnTo>
                  <a:lnTo>
                    <a:pt x="681228" y="100584"/>
                  </a:lnTo>
                  <a:lnTo>
                    <a:pt x="682752" y="99060"/>
                  </a:lnTo>
                  <a:close/>
                </a:path>
                <a:path w="1652905" h="220980">
                  <a:moveTo>
                    <a:pt x="682752" y="92964"/>
                  </a:moveTo>
                  <a:lnTo>
                    <a:pt x="681228" y="91440"/>
                  </a:lnTo>
                  <a:lnTo>
                    <a:pt x="679704" y="92964"/>
                  </a:lnTo>
                  <a:lnTo>
                    <a:pt x="681228" y="94488"/>
                  </a:lnTo>
                  <a:lnTo>
                    <a:pt x="682752" y="92964"/>
                  </a:lnTo>
                  <a:close/>
                </a:path>
                <a:path w="1652905" h="220980">
                  <a:moveTo>
                    <a:pt x="682752" y="86868"/>
                  </a:moveTo>
                  <a:lnTo>
                    <a:pt x="681228" y="85344"/>
                  </a:lnTo>
                  <a:lnTo>
                    <a:pt x="679704" y="86868"/>
                  </a:lnTo>
                  <a:lnTo>
                    <a:pt x="681228" y="88392"/>
                  </a:lnTo>
                  <a:lnTo>
                    <a:pt x="682752" y="86868"/>
                  </a:lnTo>
                  <a:close/>
                </a:path>
                <a:path w="1652905" h="220980">
                  <a:moveTo>
                    <a:pt x="682752" y="80772"/>
                  </a:moveTo>
                  <a:lnTo>
                    <a:pt x="681228" y="79248"/>
                  </a:lnTo>
                  <a:lnTo>
                    <a:pt x="679704" y="80772"/>
                  </a:lnTo>
                  <a:lnTo>
                    <a:pt x="681228" y="82296"/>
                  </a:lnTo>
                  <a:lnTo>
                    <a:pt x="682752" y="80772"/>
                  </a:lnTo>
                  <a:close/>
                </a:path>
                <a:path w="1652905" h="220980">
                  <a:moveTo>
                    <a:pt x="682752" y="74676"/>
                  </a:moveTo>
                  <a:lnTo>
                    <a:pt x="681228" y="73152"/>
                  </a:lnTo>
                  <a:lnTo>
                    <a:pt x="679704" y="74676"/>
                  </a:lnTo>
                  <a:lnTo>
                    <a:pt x="681228" y="76200"/>
                  </a:lnTo>
                  <a:lnTo>
                    <a:pt x="682752" y="74676"/>
                  </a:lnTo>
                  <a:close/>
                </a:path>
                <a:path w="1652905" h="220980">
                  <a:moveTo>
                    <a:pt x="1652778" y="0"/>
                  </a:moveTo>
                  <a:lnTo>
                    <a:pt x="1649730" y="0"/>
                  </a:lnTo>
                  <a:lnTo>
                    <a:pt x="1649730" y="3048"/>
                  </a:lnTo>
                  <a:lnTo>
                    <a:pt x="1649730" y="73152"/>
                  </a:lnTo>
                  <a:lnTo>
                    <a:pt x="1458468" y="73152"/>
                  </a:lnTo>
                  <a:lnTo>
                    <a:pt x="1458468" y="3048"/>
                  </a:lnTo>
                  <a:lnTo>
                    <a:pt x="1649730" y="3048"/>
                  </a:lnTo>
                  <a:lnTo>
                    <a:pt x="1649730" y="0"/>
                  </a:lnTo>
                  <a:lnTo>
                    <a:pt x="1455420" y="0"/>
                  </a:lnTo>
                  <a:lnTo>
                    <a:pt x="1455420" y="76200"/>
                  </a:lnTo>
                  <a:lnTo>
                    <a:pt x="1652778" y="76200"/>
                  </a:lnTo>
                  <a:lnTo>
                    <a:pt x="1652778" y="74676"/>
                  </a:lnTo>
                  <a:lnTo>
                    <a:pt x="1652778" y="73152"/>
                  </a:lnTo>
                  <a:lnTo>
                    <a:pt x="1652778" y="3048"/>
                  </a:lnTo>
                  <a:lnTo>
                    <a:pt x="1652778" y="1524"/>
                  </a:lnTo>
                  <a:lnTo>
                    <a:pt x="1652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1976" y="2401062"/>
              <a:ext cx="219075" cy="72390"/>
            </a:xfrm>
            <a:custGeom>
              <a:avLst/>
              <a:gdLst/>
              <a:ahLst/>
              <a:cxnLst/>
              <a:rect l="l" t="t" r="r" b="b"/>
              <a:pathLst>
                <a:path w="219075" h="72389">
                  <a:moveTo>
                    <a:pt x="218694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18694" y="72390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0452" y="2399538"/>
              <a:ext cx="222250" cy="75565"/>
            </a:xfrm>
            <a:custGeom>
              <a:avLst/>
              <a:gdLst/>
              <a:ahLst/>
              <a:cxnLst/>
              <a:rect l="l" t="t" r="r" b="b"/>
              <a:pathLst>
                <a:path w="222250" h="75564">
                  <a:moveTo>
                    <a:pt x="221741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221741" y="75438"/>
                  </a:lnTo>
                  <a:lnTo>
                    <a:pt x="221741" y="73913"/>
                  </a:lnTo>
                  <a:lnTo>
                    <a:pt x="3047" y="73913"/>
                  </a:lnTo>
                  <a:lnTo>
                    <a:pt x="1523" y="72389"/>
                  </a:lnTo>
                  <a:lnTo>
                    <a:pt x="3047" y="72389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3"/>
                  </a:lnTo>
                  <a:lnTo>
                    <a:pt x="221741" y="1523"/>
                  </a:lnTo>
                  <a:lnTo>
                    <a:pt x="221741" y="0"/>
                  </a:lnTo>
                  <a:close/>
                </a:path>
                <a:path w="222250" h="75564">
                  <a:moveTo>
                    <a:pt x="3047" y="72389"/>
                  </a:moveTo>
                  <a:lnTo>
                    <a:pt x="1523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222250" h="75564">
                  <a:moveTo>
                    <a:pt x="218694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218694" y="73913"/>
                  </a:lnTo>
                  <a:lnTo>
                    <a:pt x="218694" y="72389"/>
                  </a:lnTo>
                  <a:close/>
                </a:path>
                <a:path w="222250" h="75564">
                  <a:moveTo>
                    <a:pt x="218694" y="1523"/>
                  </a:moveTo>
                  <a:lnTo>
                    <a:pt x="218694" y="73913"/>
                  </a:lnTo>
                  <a:lnTo>
                    <a:pt x="220217" y="72389"/>
                  </a:lnTo>
                  <a:lnTo>
                    <a:pt x="221741" y="72389"/>
                  </a:lnTo>
                  <a:lnTo>
                    <a:pt x="221741" y="3047"/>
                  </a:lnTo>
                  <a:lnTo>
                    <a:pt x="220217" y="3047"/>
                  </a:lnTo>
                  <a:lnTo>
                    <a:pt x="218694" y="1523"/>
                  </a:lnTo>
                  <a:close/>
                </a:path>
                <a:path w="222250" h="75564">
                  <a:moveTo>
                    <a:pt x="221741" y="72389"/>
                  </a:moveTo>
                  <a:lnTo>
                    <a:pt x="220217" y="72389"/>
                  </a:lnTo>
                  <a:lnTo>
                    <a:pt x="218694" y="73913"/>
                  </a:lnTo>
                  <a:lnTo>
                    <a:pt x="221741" y="73913"/>
                  </a:lnTo>
                  <a:lnTo>
                    <a:pt x="221741" y="72389"/>
                  </a:lnTo>
                  <a:close/>
                </a:path>
                <a:path w="222250" h="75564">
                  <a:moveTo>
                    <a:pt x="3047" y="1523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222250" h="75564">
                  <a:moveTo>
                    <a:pt x="218694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218694" y="3047"/>
                  </a:lnTo>
                  <a:lnTo>
                    <a:pt x="218694" y="1523"/>
                  </a:lnTo>
                  <a:close/>
                </a:path>
                <a:path w="222250" h="75564">
                  <a:moveTo>
                    <a:pt x="221741" y="1523"/>
                  </a:moveTo>
                  <a:lnTo>
                    <a:pt x="218694" y="1523"/>
                  </a:lnTo>
                  <a:lnTo>
                    <a:pt x="220217" y="3047"/>
                  </a:lnTo>
                  <a:lnTo>
                    <a:pt x="221741" y="3047"/>
                  </a:lnTo>
                  <a:lnTo>
                    <a:pt x="221741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166" y="2377440"/>
              <a:ext cx="8890" cy="96520"/>
            </a:xfrm>
            <a:custGeom>
              <a:avLst/>
              <a:gdLst/>
              <a:ahLst/>
              <a:cxnLst/>
              <a:rect l="l" t="t" r="r" b="b"/>
              <a:pathLst>
                <a:path w="8890" h="96519">
                  <a:moveTo>
                    <a:pt x="8381" y="0"/>
                  </a:moveTo>
                  <a:lnTo>
                    <a:pt x="0" y="0"/>
                  </a:lnTo>
                  <a:lnTo>
                    <a:pt x="0" y="96011"/>
                  </a:lnTo>
                  <a:lnTo>
                    <a:pt x="8381" y="96011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9586" y="2461260"/>
              <a:ext cx="2014220" cy="24765"/>
            </a:xfrm>
            <a:custGeom>
              <a:avLst/>
              <a:gdLst/>
              <a:ahLst/>
              <a:cxnLst/>
              <a:rect l="l" t="t" r="r" b="b"/>
              <a:pathLst>
                <a:path w="2014220" h="24764">
                  <a:moveTo>
                    <a:pt x="1989582" y="0"/>
                  </a:moveTo>
                  <a:lnTo>
                    <a:pt x="1989582" y="24384"/>
                  </a:lnTo>
                  <a:lnTo>
                    <a:pt x="2009394" y="14477"/>
                  </a:lnTo>
                  <a:lnTo>
                    <a:pt x="1993391" y="14477"/>
                  </a:lnTo>
                  <a:lnTo>
                    <a:pt x="1993391" y="9906"/>
                  </a:lnTo>
                  <a:lnTo>
                    <a:pt x="2009394" y="9906"/>
                  </a:lnTo>
                  <a:lnTo>
                    <a:pt x="1989582" y="0"/>
                  </a:lnTo>
                  <a:close/>
                </a:path>
                <a:path w="2014220" h="24764">
                  <a:moveTo>
                    <a:pt x="1989582" y="9906"/>
                  </a:moveTo>
                  <a:lnTo>
                    <a:pt x="0" y="9906"/>
                  </a:lnTo>
                  <a:lnTo>
                    <a:pt x="0" y="14477"/>
                  </a:lnTo>
                  <a:lnTo>
                    <a:pt x="1989582" y="14477"/>
                  </a:lnTo>
                  <a:lnTo>
                    <a:pt x="1989582" y="9906"/>
                  </a:lnTo>
                  <a:close/>
                </a:path>
                <a:path w="2014220" h="24764">
                  <a:moveTo>
                    <a:pt x="2009394" y="9906"/>
                  </a:moveTo>
                  <a:lnTo>
                    <a:pt x="1993391" y="9906"/>
                  </a:lnTo>
                  <a:lnTo>
                    <a:pt x="1993391" y="14477"/>
                  </a:lnTo>
                  <a:lnTo>
                    <a:pt x="2009394" y="14477"/>
                  </a:lnTo>
                  <a:lnTo>
                    <a:pt x="2013965" y="12192"/>
                  </a:lnTo>
                  <a:lnTo>
                    <a:pt x="2009394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6811" y="2377440"/>
              <a:ext cx="9525" cy="96520"/>
            </a:xfrm>
            <a:custGeom>
              <a:avLst/>
              <a:gdLst/>
              <a:ahLst/>
              <a:cxnLst/>
              <a:rect l="l" t="t" r="r" b="b"/>
              <a:pathLst>
                <a:path w="9525" h="96519">
                  <a:moveTo>
                    <a:pt x="9143" y="0"/>
                  </a:moveTo>
                  <a:lnTo>
                    <a:pt x="0" y="0"/>
                  </a:lnTo>
                  <a:lnTo>
                    <a:pt x="0" y="96011"/>
                  </a:lnTo>
                  <a:lnTo>
                    <a:pt x="9143" y="9601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0374" y="2401062"/>
              <a:ext cx="193675" cy="72390"/>
            </a:xfrm>
            <a:custGeom>
              <a:avLst/>
              <a:gdLst/>
              <a:ahLst/>
              <a:cxnLst/>
              <a:rect l="l" t="t" r="r" b="b"/>
              <a:pathLst>
                <a:path w="193675" h="72389">
                  <a:moveTo>
                    <a:pt x="19354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3548" y="72390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9146" y="2381249"/>
              <a:ext cx="876300" cy="93980"/>
            </a:xfrm>
            <a:custGeom>
              <a:avLst/>
              <a:gdLst/>
              <a:ahLst/>
              <a:cxnLst/>
              <a:rect l="l" t="t" r="r" b="b"/>
              <a:pathLst>
                <a:path w="876300" h="93980">
                  <a:moveTo>
                    <a:pt x="3048" y="86106"/>
                  </a:moveTo>
                  <a:lnTo>
                    <a:pt x="1524" y="84582"/>
                  </a:lnTo>
                  <a:lnTo>
                    <a:pt x="0" y="86106"/>
                  </a:lnTo>
                  <a:lnTo>
                    <a:pt x="1524" y="87630"/>
                  </a:lnTo>
                  <a:lnTo>
                    <a:pt x="3048" y="86106"/>
                  </a:lnTo>
                  <a:close/>
                </a:path>
                <a:path w="876300" h="93980">
                  <a:moveTo>
                    <a:pt x="3048" y="80010"/>
                  </a:moveTo>
                  <a:lnTo>
                    <a:pt x="1524" y="78486"/>
                  </a:lnTo>
                  <a:lnTo>
                    <a:pt x="0" y="80010"/>
                  </a:lnTo>
                  <a:lnTo>
                    <a:pt x="1524" y="81534"/>
                  </a:lnTo>
                  <a:lnTo>
                    <a:pt x="3048" y="80010"/>
                  </a:lnTo>
                  <a:close/>
                </a:path>
                <a:path w="876300" h="93980">
                  <a:moveTo>
                    <a:pt x="3048" y="73914"/>
                  </a:moveTo>
                  <a:lnTo>
                    <a:pt x="1524" y="72390"/>
                  </a:lnTo>
                  <a:lnTo>
                    <a:pt x="0" y="73914"/>
                  </a:lnTo>
                  <a:lnTo>
                    <a:pt x="1524" y="75438"/>
                  </a:lnTo>
                  <a:lnTo>
                    <a:pt x="3048" y="73914"/>
                  </a:lnTo>
                  <a:close/>
                </a:path>
                <a:path w="876300" h="93980">
                  <a:moveTo>
                    <a:pt x="3048" y="67818"/>
                  </a:moveTo>
                  <a:lnTo>
                    <a:pt x="1524" y="66294"/>
                  </a:lnTo>
                  <a:lnTo>
                    <a:pt x="0" y="67818"/>
                  </a:lnTo>
                  <a:lnTo>
                    <a:pt x="1524" y="69342"/>
                  </a:lnTo>
                  <a:lnTo>
                    <a:pt x="3048" y="67818"/>
                  </a:lnTo>
                  <a:close/>
                </a:path>
                <a:path w="876300" h="93980">
                  <a:moveTo>
                    <a:pt x="3048" y="61722"/>
                  </a:moveTo>
                  <a:lnTo>
                    <a:pt x="1524" y="60198"/>
                  </a:lnTo>
                  <a:lnTo>
                    <a:pt x="0" y="61722"/>
                  </a:lnTo>
                  <a:lnTo>
                    <a:pt x="1524" y="63246"/>
                  </a:lnTo>
                  <a:lnTo>
                    <a:pt x="3048" y="61722"/>
                  </a:lnTo>
                  <a:close/>
                </a:path>
                <a:path w="876300" h="93980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150"/>
                  </a:lnTo>
                  <a:lnTo>
                    <a:pt x="3048" y="56388"/>
                  </a:lnTo>
                  <a:close/>
                </a:path>
                <a:path w="876300" h="93980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876300" h="93980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876300" h="93980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876300" h="93980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876300" h="93980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876300" h="93980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876300" h="93980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876300" h="93980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876300" h="93980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876300" h="93980">
                  <a:moveTo>
                    <a:pt x="197358" y="86106"/>
                  </a:moveTo>
                  <a:lnTo>
                    <a:pt x="195834" y="84582"/>
                  </a:lnTo>
                  <a:lnTo>
                    <a:pt x="194310" y="86106"/>
                  </a:lnTo>
                  <a:lnTo>
                    <a:pt x="195834" y="87630"/>
                  </a:lnTo>
                  <a:lnTo>
                    <a:pt x="197358" y="86106"/>
                  </a:lnTo>
                  <a:close/>
                </a:path>
                <a:path w="876300" h="93980">
                  <a:moveTo>
                    <a:pt x="197358" y="80010"/>
                  </a:moveTo>
                  <a:lnTo>
                    <a:pt x="195834" y="78486"/>
                  </a:lnTo>
                  <a:lnTo>
                    <a:pt x="194310" y="80010"/>
                  </a:lnTo>
                  <a:lnTo>
                    <a:pt x="195834" y="81534"/>
                  </a:lnTo>
                  <a:lnTo>
                    <a:pt x="197358" y="80010"/>
                  </a:lnTo>
                  <a:close/>
                </a:path>
                <a:path w="876300" h="93980">
                  <a:moveTo>
                    <a:pt x="197358" y="73914"/>
                  </a:moveTo>
                  <a:lnTo>
                    <a:pt x="195834" y="72390"/>
                  </a:lnTo>
                  <a:lnTo>
                    <a:pt x="194310" y="73914"/>
                  </a:lnTo>
                  <a:lnTo>
                    <a:pt x="195834" y="75438"/>
                  </a:lnTo>
                  <a:lnTo>
                    <a:pt x="197358" y="73914"/>
                  </a:lnTo>
                  <a:close/>
                </a:path>
                <a:path w="876300" h="93980">
                  <a:moveTo>
                    <a:pt x="197358" y="67818"/>
                  </a:moveTo>
                  <a:lnTo>
                    <a:pt x="195834" y="66294"/>
                  </a:lnTo>
                  <a:lnTo>
                    <a:pt x="194310" y="67818"/>
                  </a:lnTo>
                  <a:lnTo>
                    <a:pt x="195834" y="69342"/>
                  </a:lnTo>
                  <a:lnTo>
                    <a:pt x="197358" y="67818"/>
                  </a:lnTo>
                  <a:close/>
                </a:path>
                <a:path w="876300" h="93980">
                  <a:moveTo>
                    <a:pt x="197358" y="61722"/>
                  </a:moveTo>
                  <a:lnTo>
                    <a:pt x="195834" y="60198"/>
                  </a:lnTo>
                  <a:lnTo>
                    <a:pt x="194310" y="61722"/>
                  </a:lnTo>
                  <a:lnTo>
                    <a:pt x="195834" y="63246"/>
                  </a:lnTo>
                  <a:lnTo>
                    <a:pt x="197358" y="61722"/>
                  </a:lnTo>
                  <a:close/>
                </a:path>
                <a:path w="876300" h="93980">
                  <a:moveTo>
                    <a:pt x="197358" y="56388"/>
                  </a:moveTo>
                  <a:lnTo>
                    <a:pt x="195834" y="54864"/>
                  </a:lnTo>
                  <a:lnTo>
                    <a:pt x="194310" y="56388"/>
                  </a:lnTo>
                  <a:lnTo>
                    <a:pt x="195834" y="57150"/>
                  </a:lnTo>
                  <a:lnTo>
                    <a:pt x="197358" y="56388"/>
                  </a:lnTo>
                  <a:close/>
                </a:path>
                <a:path w="876300" h="93980">
                  <a:moveTo>
                    <a:pt x="197358" y="50292"/>
                  </a:moveTo>
                  <a:lnTo>
                    <a:pt x="195834" y="48768"/>
                  </a:lnTo>
                  <a:lnTo>
                    <a:pt x="194310" y="50292"/>
                  </a:lnTo>
                  <a:lnTo>
                    <a:pt x="195834" y="51816"/>
                  </a:lnTo>
                  <a:lnTo>
                    <a:pt x="197358" y="50292"/>
                  </a:lnTo>
                  <a:close/>
                </a:path>
                <a:path w="876300" h="93980">
                  <a:moveTo>
                    <a:pt x="197358" y="44196"/>
                  </a:moveTo>
                  <a:lnTo>
                    <a:pt x="195834" y="42672"/>
                  </a:lnTo>
                  <a:lnTo>
                    <a:pt x="194310" y="44196"/>
                  </a:lnTo>
                  <a:lnTo>
                    <a:pt x="195834" y="45720"/>
                  </a:lnTo>
                  <a:lnTo>
                    <a:pt x="197358" y="44196"/>
                  </a:lnTo>
                  <a:close/>
                </a:path>
                <a:path w="876300" h="93980">
                  <a:moveTo>
                    <a:pt x="197358" y="38100"/>
                  </a:moveTo>
                  <a:lnTo>
                    <a:pt x="195834" y="36576"/>
                  </a:lnTo>
                  <a:lnTo>
                    <a:pt x="194310" y="38100"/>
                  </a:lnTo>
                  <a:lnTo>
                    <a:pt x="195834" y="39624"/>
                  </a:lnTo>
                  <a:lnTo>
                    <a:pt x="197358" y="38100"/>
                  </a:lnTo>
                  <a:close/>
                </a:path>
                <a:path w="876300" h="93980">
                  <a:moveTo>
                    <a:pt x="197358" y="32004"/>
                  </a:moveTo>
                  <a:lnTo>
                    <a:pt x="195834" y="30480"/>
                  </a:lnTo>
                  <a:lnTo>
                    <a:pt x="194310" y="32004"/>
                  </a:lnTo>
                  <a:lnTo>
                    <a:pt x="195834" y="33528"/>
                  </a:lnTo>
                  <a:lnTo>
                    <a:pt x="197358" y="32004"/>
                  </a:lnTo>
                  <a:close/>
                </a:path>
                <a:path w="876300" h="93980">
                  <a:moveTo>
                    <a:pt x="197358" y="25908"/>
                  </a:moveTo>
                  <a:lnTo>
                    <a:pt x="195834" y="24384"/>
                  </a:lnTo>
                  <a:lnTo>
                    <a:pt x="194310" y="25908"/>
                  </a:lnTo>
                  <a:lnTo>
                    <a:pt x="195834" y="27432"/>
                  </a:lnTo>
                  <a:lnTo>
                    <a:pt x="197358" y="25908"/>
                  </a:lnTo>
                  <a:close/>
                </a:path>
                <a:path w="876300" h="93980">
                  <a:moveTo>
                    <a:pt x="197358" y="19812"/>
                  </a:moveTo>
                  <a:lnTo>
                    <a:pt x="195834" y="18288"/>
                  </a:lnTo>
                  <a:lnTo>
                    <a:pt x="194310" y="19812"/>
                  </a:lnTo>
                  <a:lnTo>
                    <a:pt x="195834" y="21336"/>
                  </a:lnTo>
                  <a:lnTo>
                    <a:pt x="197358" y="19812"/>
                  </a:lnTo>
                  <a:close/>
                </a:path>
                <a:path w="876300" h="93980">
                  <a:moveTo>
                    <a:pt x="197358" y="13716"/>
                  </a:moveTo>
                  <a:lnTo>
                    <a:pt x="195834" y="12192"/>
                  </a:lnTo>
                  <a:lnTo>
                    <a:pt x="194310" y="13716"/>
                  </a:lnTo>
                  <a:lnTo>
                    <a:pt x="195834" y="15240"/>
                  </a:lnTo>
                  <a:lnTo>
                    <a:pt x="197358" y="13716"/>
                  </a:lnTo>
                  <a:close/>
                </a:path>
                <a:path w="876300" h="93980">
                  <a:moveTo>
                    <a:pt x="197358" y="7620"/>
                  </a:moveTo>
                  <a:lnTo>
                    <a:pt x="195834" y="6096"/>
                  </a:lnTo>
                  <a:lnTo>
                    <a:pt x="194310" y="7620"/>
                  </a:lnTo>
                  <a:lnTo>
                    <a:pt x="195834" y="9144"/>
                  </a:lnTo>
                  <a:lnTo>
                    <a:pt x="197358" y="7620"/>
                  </a:lnTo>
                  <a:close/>
                </a:path>
                <a:path w="876300" h="93980">
                  <a:moveTo>
                    <a:pt x="197358" y="1524"/>
                  </a:moveTo>
                  <a:lnTo>
                    <a:pt x="195834" y="0"/>
                  </a:lnTo>
                  <a:lnTo>
                    <a:pt x="194310" y="1524"/>
                  </a:lnTo>
                  <a:lnTo>
                    <a:pt x="195834" y="3048"/>
                  </a:lnTo>
                  <a:lnTo>
                    <a:pt x="197358" y="1524"/>
                  </a:lnTo>
                  <a:close/>
                </a:path>
                <a:path w="876300" h="93980">
                  <a:moveTo>
                    <a:pt x="488442" y="86106"/>
                  </a:moveTo>
                  <a:lnTo>
                    <a:pt x="486918" y="84582"/>
                  </a:lnTo>
                  <a:lnTo>
                    <a:pt x="485394" y="86106"/>
                  </a:lnTo>
                  <a:lnTo>
                    <a:pt x="486918" y="87630"/>
                  </a:lnTo>
                  <a:lnTo>
                    <a:pt x="488442" y="86106"/>
                  </a:lnTo>
                  <a:close/>
                </a:path>
                <a:path w="876300" h="93980">
                  <a:moveTo>
                    <a:pt x="488442" y="80010"/>
                  </a:moveTo>
                  <a:lnTo>
                    <a:pt x="486918" y="78486"/>
                  </a:lnTo>
                  <a:lnTo>
                    <a:pt x="485394" y="80010"/>
                  </a:lnTo>
                  <a:lnTo>
                    <a:pt x="486918" y="81534"/>
                  </a:lnTo>
                  <a:lnTo>
                    <a:pt x="488442" y="80010"/>
                  </a:lnTo>
                  <a:close/>
                </a:path>
                <a:path w="876300" h="93980">
                  <a:moveTo>
                    <a:pt x="488442" y="73914"/>
                  </a:moveTo>
                  <a:lnTo>
                    <a:pt x="486918" y="72390"/>
                  </a:lnTo>
                  <a:lnTo>
                    <a:pt x="485394" y="73914"/>
                  </a:lnTo>
                  <a:lnTo>
                    <a:pt x="486918" y="75438"/>
                  </a:lnTo>
                  <a:lnTo>
                    <a:pt x="488442" y="73914"/>
                  </a:lnTo>
                  <a:close/>
                </a:path>
                <a:path w="876300" h="93980">
                  <a:moveTo>
                    <a:pt x="488442" y="67818"/>
                  </a:moveTo>
                  <a:lnTo>
                    <a:pt x="486918" y="66294"/>
                  </a:lnTo>
                  <a:lnTo>
                    <a:pt x="485394" y="67818"/>
                  </a:lnTo>
                  <a:lnTo>
                    <a:pt x="486918" y="69342"/>
                  </a:lnTo>
                  <a:lnTo>
                    <a:pt x="488442" y="67818"/>
                  </a:lnTo>
                  <a:close/>
                </a:path>
                <a:path w="876300" h="93980">
                  <a:moveTo>
                    <a:pt x="488442" y="61722"/>
                  </a:moveTo>
                  <a:lnTo>
                    <a:pt x="486918" y="60198"/>
                  </a:lnTo>
                  <a:lnTo>
                    <a:pt x="485394" y="61722"/>
                  </a:lnTo>
                  <a:lnTo>
                    <a:pt x="486918" y="63246"/>
                  </a:lnTo>
                  <a:lnTo>
                    <a:pt x="488442" y="61722"/>
                  </a:lnTo>
                  <a:close/>
                </a:path>
                <a:path w="876300" h="93980">
                  <a:moveTo>
                    <a:pt x="488442" y="56388"/>
                  </a:moveTo>
                  <a:lnTo>
                    <a:pt x="486918" y="54864"/>
                  </a:lnTo>
                  <a:lnTo>
                    <a:pt x="485394" y="56388"/>
                  </a:lnTo>
                  <a:lnTo>
                    <a:pt x="486918" y="57150"/>
                  </a:lnTo>
                  <a:lnTo>
                    <a:pt x="488442" y="56388"/>
                  </a:lnTo>
                  <a:close/>
                </a:path>
                <a:path w="876300" h="93980">
                  <a:moveTo>
                    <a:pt x="488442" y="50292"/>
                  </a:moveTo>
                  <a:lnTo>
                    <a:pt x="486918" y="48768"/>
                  </a:lnTo>
                  <a:lnTo>
                    <a:pt x="485394" y="50292"/>
                  </a:lnTo>
                  <a:lnTo>
                    <a:pt x="486918" y="51816"/>
                  </a:lnTo>
                  <a:lnTo>
                    <a:pt x="488442" y="50292"/>
                  </a:lnTo>
                  <a:close/>
                </a:path>
                <a:path w="876300" h="93980">
                  <a:moveTo>
                    <a:pt x="488442" y="44196"/>
                  </a:moveTo>
                  <a:lnTo>
                    <a:pt x="486918" y="42672"/>
                  </a:lnTo>
                  <a:lnTo>
                    <a:pt x="485394" y="44196"/>
                  </a:lnTo>
                  <a:lnTo>
                    <a:pt x="486918" y="45720"/>
                  </a:lnTo>
                  <a:lnTo>
                    <a:pt x="488442" y="44196"/>
                  </a:lnTo>
                  <a:close/>
                </a:path>
                <a:path w="876300" h="93980">
                  <a:moveTo>
                    <a:pt x="488442" y="38100"/>
                  </a:moveTo>
                  <a:lnTo>
                    <a:pt x="486918" y="36576"/>
                  </a:lnTo>
                  <a:lnTo>
                    <a:pt x="485394" y="38100"/>
                  </a:lnTo>
                  <a:lnTo>
                    <a:pt x="486918" y="39624"/>
                  </a:lnTo>
                  <a:lnTo>
                    <a:pt x="488442" y="38100"/>
                  </a:lnTo>
                  <a:close/>
                </a:path>
                <a:path w="876300" h="93980">
                  <a:moveTo>
                    <a:pt x="488442" y="32004"/>
                  </a:moveTo>
                  <a:lnTo>
                    <a:pt x="486918" y="30480"/>
                  </a:lnTo>
                  <a:lnTo>
                    <a:pt x="485394" y="32004"/>
                  </a:lnTo>
                  <a:lnTo>
                    <a:pt x="486918" y="33528"/>
                  </a:lnTo>
                  <a:lnTo>
                    <a:pt x="488442" y="32004"/>
                  </a:lnTo>
                  <a:close/>
                </a:path>
                <a:path w="876300" h="93980">
                  <a:moveTo>
                    <a:pt x="488442" y="25908"/>
                  </a:moveTo>
                  <a:lnTo>
                    <a:pt x="486918" y="24384"/>
                  </a:lnTo>
                  <a:lnTo>
                    <a:pt x="485394" y="25908"/>
                  </a:lnTo>
                  <a:lnTo>
                    <a:pt x="486918" y="27432"/>
                  </a:lnTo>
                  <a:lnTo>
                    <a:pt x="488442" y="25908"/>
                  </a:lnTo>
                  <a:close/>
                </a:path>
                <a:path w="876300" h="93980">
                  <a:moveTo>
                    <a:pt x="488442" y="19812"/>
                  </a:moveTo>
                  <a:lnTo>
                    <a:pt x="486918" y="18288"/>
                  </a:lnTo>
                  <a:lnTo>
                    <a:pt x="485394" y="19812"/>
                  </a:lnTo>
                  <a:lnTo>
                    <a:pt x="486918" y="21336"/>
                  </a:lnTo>
                  <a:lnTo>
                    <a:pt x="488442" y="19812"/>
                  </a:lnTo>
                  <a:close/>
                </a:path>
                <a:path w="876300" h="93980">
                  <a:moveTo>
                    <a:pt x="488442" y="13716"/>
                  </a:moveTo>
                  <a:lnTo>
                    <a:pt x="486918" y="12192"/>
                  </a:lnTo>
                  <a:lnTo>
                    <a:pt x="485394" y="13716"/>
                  </a:lnTo>
                  <a:lnTo>
                    <a:pt x="486918" y="15240"/>
                  </a:lnTo>
                  <a:lnTo>
                    <a:pt x="488442" y="13716"/>
                  </a:lnTo>
                  <a:close/>
                </a:path>
                <a:path w="876300" h="93980">
                  <a:moveTo>
                    <a:pt x="488442" y="7620"/>
                  </a:moveTo>
                  <a:lnTo>
                    <a:pt x="486918" y="6096"/>
                  </a:lnTo>
                  <a:lnTo>
                    <a:pt x="485394" y="7620"/>
                  </a:lnTo>
                  <a:lnTo>
                    <a:pt x="486918" y="9144"/>
                  </a:lnTo>
                  <a:lnTo>
                    <a:pt x="488442" y="7620"/>
                  </a:lnTo>
                  <a:close/>
                </a:path>
                <a:path w="876300" h="93980">
                  <a:moveTo>
                    <a:pt x="488442" y="1524"/>
                  </a:moveTo>
                  <a:lnTo>
                    <a:pt x="486918" y="0"/>
                  </a:lnTo>
                  <a:lnTo>
                    <a:pt x="485394" y="1524"/>
                  </a:lnTo>
                  <a:lnTo>
                    <a:pt x="486918" y="3048"/>
                  </a:lnTo>
                  <a:lnTo>
                    <a:pt x="488442" y="1524"/>
                  </a:lnTo>
                  <a:close/>
                </a:path>
                <a:path w="876300" h="93980">
                  <a:moveTo>
                    <a:pt x="682752" y="13716"/>
                  </a:moveTo>
                  <a:lnTo>
                    <a:pt x="681228" y="12192"/>
                  </a:lnTo>
                  <a:lnTo>
                    <a:pt x="679704" y="13716"/>
                  </a:lnTo>
                  <a:lnTo>
                    <a:pt x="681228" y="15240"/>
                  </a:lnTo>
                  <a:lnTo>
                    <a:pt x="682752" y="13716"/>
                  </a:lnTo>
                  <a:close/>
                </a:path>
                <a:path w="876300" h="93980">
                  <a:moveTo>
                    <a:pt x="682752" y="7620"/>
                  </a:moveTo>
                  <a:lnTo>
                    <a:pt x="681228" y="6096"/>
                  </a:lnTo>
                  <a:lnTo>
                    <a:pt x="679704" y="7620"/>
                  </a:lnTo>
                  <a:lnTo>
                    <a:pt x="681228" y="9144"/>
                  </a:lnTo>
                  <a:lnTo>
                    <a:pt x="682752" y="7620"/>
                  </a:lnTo>
                  <a:close/>
                </a:path>
                <a:path w="876300" h="93980">
                  <a:moveTo>
                    <a:pt x="682752" y="1524"/>
                  </a:moveTo>
                  <a:lnTo>
                    <a:pt x="681228" y="0"/>
                  </a:lnTo>
                  <a:lnTo>
                    <a:pt x="679704" y="1524"/>
                  </a:lnTo>
                  <a:lnTo>
                    <a:pt x="681228" y="3048"/>
                  </a:lnTo>
                  <a:lnTo>
                    <a:pt x="682752" y="1524"/>
                  </a:lnTo>
                  <a:close/>
                </a:path>
                <a:path w="876300" h="93980">
                  <a:moveTo>
                    <a:pt x="876300" y="18288"/>
                  </a:moveTo>
                  <a:lnTo>
                    <a:pt x="873252" y="18288"/>
                  </a:lnTo>
                  <a:lnTo>
                    <a:pt x="873252" y="21336"/>
                  </a:lnTo>
                  <a:lnTo>
                    <a:pt x="873252" y="90678"/>
                  </a:lnTo>
                  <a:lnTo>
                    <a:pt x="682752" y="90678"/>
                  </a:lnTo>
                  <a:lnTo>
                    <a:pt x="682752" y="86106"/>
                  </a:lnTo>
                  <a:lnTo>
                    <a:pt x="682752" y="80010"/>
                  </a:lnTo>
                  <a:lnTo>
                    <a:pt x="682752" y="21336"/>
                  </a:lnTo>
                  <a:lnTo>
                    <a:pt x="873252" y="21336"/>
                  </a:lnTo>
                  <a:lnTo>
                    <a:pt x="873252" y="18288"/>
                  </a:lnTo>
                  <a:lnTo>
                    <a:pt x="681228" y="18288"/>
                  </a:lnTo>
                  <a:lnTo>
                    <a:pt x="679704" y="18288"/>
                  </a:lnTo>
                  <a:lnTo>
                    <a:pt x="679704" y="93738"/>
                  </a:lnTo>
                  <a:lnTo>
                    <a:pt x="876300" y="93738"/>
                  </a:lnTo>
                  <a:lnTo>
                    <a:pt x="876300" y="92202"/>
                  </a:lnTo>
                  <a:lnTo>
                    <a:pt x="876300" y="90678"/>
                  </a:lnTo>
                  <a:lnTo>
                    <a:pt x="876300" y="21336"/>
                  </a:lnTo>
                  <a:lnTo>
                    <a:pt x="876300" y="19812"/>
                  </a:lnTo>
                  <a:lnTo>
                    <a:pt x="876300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4980" y="2401062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89">
                  <a:moveTo>
                    <a:pt x="291083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91083" y="72390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1976" y="2399537"/>
              <a:ext cx="1093470" cy="135255"/>
            </a:xfrm>
            <a:custGeom>
              <a:avLst/>
              <a:gdLst/>
              <a:ahLst/>
              <a:cxnLst/>
              <a:rect l="l" t="t" r="r" b="b"/>
              <a:pathLst>
                <a:path w="1093470" h="135255">
                  <a:moveTo>
                    <a:pt x="705612" y="0"/>
                  </a:moveTo>
                  <a:lnTo>
                    <a:pt x="702564" y="0"/>
                  </a:lnTo>
                  <a:lnTo>
                    <a:pt x="702564" y="3048"/>
                  </a:lnTo>
                  <a:lnTo>
                    <a:pt x="702564" y="72390"/>
                  </a:lnTo>
                  <a:lnTo>
                    <a:pt x="414528" y="72390"/>
                  </a:lnTo>
                  <a:lnTo>
                    <a:pt x="414528" y="3048"/>
                  </a:lnTo>
                  <a:lnTo>
                    <a:pt x="702564" y="3048"/>
                  </a:lnTo>
                  <a:lnTo>
                    <a:pt x="702564" y="0"/>
                  </a:lnTo>
                  <a:lnTo>
                    <a:pt x="411480" y="0"/>
                  </a:lnTo>
                  <a:lnTo>
                    <a:pt x="411480" y="75450"/>
                  </a:lnTo>
                  <a:lnTo>
                    <a:pt x="705612" y="75450"/>
                  </a:lnTo>
                  <a:lnTo>
                    <a:pt x="705612" y="73914"/>
                  </a:lnTo>
                  <a:lnTo>
                    <a:pt x="705612" y="72390"/>
                  </a:lnTo>
                  <a:lnTo>
                    <a:pt x="705612" y="3048"/>
                  </a:lnTo>
                  <a:lnTo>
                    <a:pt x="705612" y="1524"/>
                  </a:lnTo>
                  <a:lnTo>
                    <a:pt x="705612" y="0"/>
                  </a:lnTo>
                  <a:close/>
                </a:path>
                <a:path w="1093470" h="135255">
                  <a:moveTo>
                    <a:pt x="1091946" y="122682"/>
                  </a:moveTo>
                  <a:lnTo>
                    <a:pt x="1084364" y="120396"/>
                  </a:lnTo>
                  <a:lnTo>
                    <a:pt x="1051560" y="110490"/>
                  </a:lnTo>
                  <a:lnTo>
                    <a:pt x="1051560" y="120396"/>
                  </a:lnTo>
                  <a:lnTo>
                    <a:pt x="41148" y="120396"/>
                  </a:lnTo>
                  <a:lnTo>
                    <a:pt x="41148" y="110490"/>
                  </a:lnTo>
                  <a:lnTo>
                    <a:pt x="0" y="122682"/>
                  </a:lnTo>
                  <a:lnTo>
                    <a:pt x="41148" y="134874"/>
                  </a:lnTo>
                  <a:lnTo>
                    <a:pt x="41148" y="124206"/>
                  </a:lnTo>
                  <a:lnTo>
                    <a:pt x="1051560" y="124206"/>
                  </a:lnTo>
                  <a:lnTo>
                    <a:pt x="1051560" y="134874"/>
                  </a:lnTo>
                  <a:lnTo>
                    <a:pt x="1086891" y="124206"/>
                  </a:lnTo>
                  <a:lnTo>
                    <a:pt x="1091946" y="122682"/>
                  </a:lnTo>
                  <a:close/>
                </a:path>
                <a:path w="1093470" h="135255">
                  <a:moveTo>
                    <a:pt x="1093457" y="73914"/>
                  </a:moveTo>
                  <a:lnTo>
                    <a:pt x="1090422" y="73914"/>
                  </a:lnTo>
                  <a:lnTo>
                    <a:pt x="1090422" y="98298"/>
                  </a:lnTo>
                  <a:lnTo>
                    <a:pt x="1093457" y="98298"/>
                  </a:lnTo>
                  <a:lnTo>
                    <a:pt x="1093457" y="73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259586" y="2692145"/>
            <a:ext cx="2014220" cy="497205"/>
            <a:chOff x="1259586" y="2692145"/>
            <a:chExt cx="2014220" cy="497205"/>
          </a:xfrm>
        </p:grpSpPr>
        <p:sp>
          <p:nvSpPr>
            <p:cNvPr id="24" name="object 24"/>
            <p:cNvSpPr/>
            <p:nvPr/>
          </p:nvSpPr>
          <p:spPr>
            <a:xfrm>
              <a:off x="1331976" y="2813303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09" h="72389">
                  <a:moveTo>
                    <a:pt x="194309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09" y="72390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0452" y="2811779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4" h="75564">
                  <a:moveTo>
                    <a:pt x="197358" y="0"/>
                  </a:moveTo>
                  <a:lnTo>
                    <a:pt x="0" y="0"/>
                  </a:lnTo>
                  <a:lnTo>
                    <a:pt x="0" y="75439"/>
                  </a:lnTo>
                  <a:lnTo>
                    <a:pt x="197358" y="75439"/>
                  </a:lnTo>
                  <a:lnTo>
                    <a:pt x="197358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8" y="1524"/>
                  </a:lnTo>
                  <a:lnTo>
                    <a:pt x="197358" y="0"/>
                  </a:lnTo>
                  <a:close/>
                </a:path>
                <a:path w="197484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4" h="75564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4" h="75564">
                  <a:moveTo>
                    <a:pt x="194309" y="1524"/>
                  </a:moveTo>
                  <a:lnTo>
                    <a:pt x="194309" y="73914"/>
                  </a:lnTo>
                  <a:lnTo>
                    <a:pt x="195834" y="72390"/>
                  </a:lnTo>
                  <a:lnTo>
                    <a:pt x="197358" y="72390"/>
                  </a:lnTo>
                  <a:lnTo>
                    <a:pt x="197358" y="3048"/>
                  </a:lnTo>
                  <a:lnTo>
                    <a:pt x="195834" y="3048"/>
                  </a:lnTo>
                  <a:lnTo>
                    <a:pt x="194309" y="1524"/>
                  </a:lnTo>
                  <a:close/>
                </a:path>
                <a:path w="197484" h="75564">
                  <a:moveTo>
                    <a:pt x="197358" y="72390"/>
                  </a:moveTo>
                  <a:lnTo>
                    <a:pt x="195834" y="72390"/>
                  </a:lnTo>
                  <a:lnTo>
                    <a:pt x="194309" y="73914"/>
                  </a:lnTo>
                  <a:lnTo>
                    <a:pt x="197358" y="73914"/>
                  </a:lnTo>
                  <a:lnTo>
                    <a:pt x="197358" y="72390"/>
                  </a:lnTo>
                  <a:close/>
                </a:path>
                <a:path w="197484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4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4" h="75564">
                  <a:moveTo>
                    <a:pt x="197358" y="1524"/>
                  </a:moveTo>
                  <a:lnTo>
                    <a:pt x="194309" y="1524"/>
                  </a:lnTo>
                  <a:lnTo>
                    <a:pt x="195834" y="3048"/>
                  </a:lnTo>
                  <a:lnTo>
                    <a:pt x="197358" y="3048"/>
                  </a:lnTo>
                  <a:lnTo>
                    <a:pt x="19735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7369" y="2813303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5845" y="2811779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9"/>
                  </a:lnTo>
                  <a:lnTo>
                    <a:pt x="197357" y="75439"/>
                  </a:lnTo>
                  <a:lnTo>
                    <a:pt x="197357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97485" h="75564">
                  <a:moveTo>
                    <a:pt x="19431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94310" y="73914"/>
                  </a:lnTo>
                  <a:lnTo>
                    <a:pt x="194310" y="72390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194310" y="73914"/>
                  </a:lnTo>
                  <a:lnTo>
                    <a:pt x="195834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4" y="72390"/>
                  </a:lnTo>
                  <a:lnTo>
                    <a:pt x="194310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26286" y="3055619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89">
                  <a:moveTo>
                    <a:pt x="291084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91084" y="72390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4761" y="3054095"/>
              <a:ext cx="294640" cy="75565"/>
            </a:xfrm>
            <a:custGeom>
              <a:avLst/>
              <a:gdLst/>
              <a:ahLst/>
              <a:cxnLst/>
              <a:rect l="l" t="t" r="r" b="b"/>
              <a:pathLst>
                <a:path w="294639" h="75564">
                  <a:moveTo>
                    <a:pt x="294131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294131" y="75438"/>
                  </a:lnTo>
                  <a:lnTo>
                    <a:pt x="294131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94131" y="1524"/>
                  </a:lnTo>
                  <a:lnTo>
                    <a:pt x="294131" y="0"/>
                  </a:lnTo>
                  <a:close/>
                </a:path>
                <a:path w="29463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294639" h="75564">
                  <a:moveTo>
                    <a:pt x="291083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291083" y="73913"/>
                  </a:lnTo>
                  <a:lnTo>
                    <a:pt x="291083" y="72389"/>
                  </a:lnTo>
                  <a:close/>
                </a:path>
                <a:path w="294639" h="75564">
                  <a:moveTo>
                    <a:pt x="291083" y="1524"/>
                  </a:moveTo>
                  <a:lnTo>
                    <a:pt x="291083" y="73913"/>
                  </a:lnTo>
                  <a:lnTo>
                    <a:pt x="292607" y="72389"/>
                  </a:lnTo>
                  <a:lnTo>
                    <a:pt x="294131" y="72389"/>
                  </a:lnTo>
                  <a:lnTo>
                    <a:pt x="294131" y="3048"/>
                  </a:lnTo>
                  <a:lnTo>
                    <a:pt x="292607" y="3048"/>
                  </a:lnTo>
                  <a:lnTo>
                    <a:pt x="291083" y="1524"/>
                  </a:lnTo>
                  <a:close/>
                </a:path>
                <a:path w="294639" h="75564">
                  <a:moveTo>
                    <a:pt x="294131" y="72389"/>
                  </a:moveTo>
                  <a:lnTo>
                    <a:pt x="292607" y="72389"/>
                  </a:lnTo>
                  <a:lnTo>
                    <a:pt x="291083" y="73913"/>
                  </a:lnTo>
                  <a:lnTo>
                    <a:pt x="294131" y="73913"/>
                  </a:lnTo>
                  <a:lnTo>
                    <a:pt x="294131" y="72389"/>
                  </a:lnTo>
                  <a:close/>
                </a:path>
                <a:path w="29463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94639" h="75564">
                  <a:moveTo>
                    <a:pt x="29108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91083" y="3048"/>
                  </a:lnTo>
                  <a:lnTo>
                    <a:pt x="291083" y="1524"/>
                  </a:lnTo>
                  <a:close/>
                </a:path>
                <a:path w="294639" h="75564">
                  <a:moveTo>
                    <a:pt x="294131" y="1524"/>
                  </a:moveTo>
                  <a:lnTo>
                    <a:pt x="291083" y="1524"/>
                  </a:lnTo>
                  <a:lnTo>
                    <a:pt x="292607" y="3048"/>
                  </a:lnTo>
                  <a:lnTo>
                    <a:pt x="294131" y="3048"/>
                  </a:lnTo>
                  <a:lnTo>
                    <a:pt x="29413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28166" y="2692145"/>
              <a:ext cx="8890" cy="193675"/>
            </a:xfrm>
            <a:custGeom>
              <a:avLst/>
              <a:gdLst/>
              <a:ahLst/>
              <a:cxnLst/>
              <a:rect l="l" t="t" r="r" b="b"/>
              <a:pathLst>
                <a:path w="8890" h="193675">
                  <a:moveTo>
                    <a:pt x="8381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8381" y="193548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9586" y="2873501"/>
              <a:ext cx="2014220" cy="24765"/>
            </a:xfrm>
            <a:custGeom>
              <a:avLst/>
              <a:gdLst/>
              <a:ahLst/>
              <a:cxnLst/>
              <a:rect l="l" t="t" r="r" b="b"/>
              <a:pathLst>
                <a:path w="2014220" h="24764">
                  <a:moveTo>
                    <a:pt x="1989582" y="0"/>
                  </a:moveTo>
                  <a:lnTo>
                    <a:pt x="1989582" y="24383"/>
                  </a:lnTo>
                  <a:lnTo>
                    <a:pt x="2009394" y="14477"/>
                  </a:lnTo>
                  <a:lnTo>
                    <a:pt x="1993391" y="14477"/>
                  </a:lnTo>
                  <a:lnTo>
                    <a:pt x="1993391" y="10668"/>
                  </a:lnTo>
                  <a:lnTo>
                    <a:pt x="2010917" y="10668"/>
                  </a:lnTo>
                  <a:lnTo>
                    <a:pt x="1989582" y="0"/>
                  </a:lnTo>
                  <a:close/>
                </a:path>
                <a:path w="2014220" h="24764">
                  <a:moveTo>
                    <a:pt x="1989582" y="10668"/>
                  </a:moveTo>
                  <a:lnTo>
                    <a:pt x="0" y="10668"/>
                  </a:lnTo>
                  <a:lnTo>
                    <a:pt x="0" y="14477"/>
                  </a:lnTo>
                  <a:lnTo>
                    <a:pt x="1989582" y="14477"/>
                  </a:lnTo>
                  <a:lnTo>
                    <a:pt x="1989582" y="10668"/>
                  </a:lnTo>
                  <a:close/>
                </a:path>
                <a:path w="2014220" h="24764">
                  <a:moveTo>
                    <a:pt x="2010917" y="10668"/>
                  </a:moveTo>
                  <a:lnTo>
                    <a:pt x="1993391" y="10668"/>
                  </a:lnTo>
                  <a:lnTo>
                    <a:pt x="1993391" y="14477"/>
                  </a:lnTo>
                  <a:lnTo>
                    <a:pt x="2009394" y="14477"/>
                  </a:lnTo>
                  <a:lnTo>
                    <a:pt x="2013965" y="12192"/>
                  </a:lnTo>
                  <a:lnTo>
                    <a:pt x="2010917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8166" y="2692145"/>
              <a:ext cx="1464945" cy="436245"/>
            </a:xfrm>
            <a:custGeom>
              <a:avLst/>
              <a:gdLst/>
              <a:ahLst/>
              <a:cxnLst/>
              <a:rect l="l" t="t" r="r" b="b"/>
              <a:pathLst>
                <a:path w="1464945" h="436244">
                  <a:moveTo>
                    <a:pt x="8382" y="242316"/>
                  </a:moveTo>
                  <a:lnTo>
                    <a:pt x="0" y="242316"/>
                  </a:lnTo>
                  <a:lnTo>
                    <a:pt x="0" y="435864"/>
                  </a:lnTo>
                  <a:lnTo>
                    <a:pt x="8382" y="435864"/>
                  </a:lnTo>
                  <a:lnTo>
                    <a:pt x="8382" y="242316"/>
                  </a:lnTo>
                  <a:close/>
                </a:path>
                <a:path w="1464945" h="436244">
                  <a:moveTo>
                    <a:pt x="493776" y="0"/>
                  </a:moveTo>
                  <a:lnTo>
                    <a:pt x="484632" y="0"/>
                  </a:lnTo>
                  <a:lnTo>
                    <a:pt x="484632" y="193548"/>
                  </a:lnTo>
                  <a:lnTo>
                    <a:pt x="493776" y="193548"/>
                  </a:lnTo>
                  <a:lnTo>
                    <a:pt x="493776" y="0"/>
                  </a:lnTo>
                  <a:close/>
                </a:path>
                <a:path w="1464945" h="436244">
                  <a:moveTo>
                    <a:pt x="979170" y="0"/>
                  </a:moveTo>
                  <a:lnTo>
                    <a:pt x="970026" y="0"/>
                  </a:lnTo>
                  <a:lnTo>
                    <a:pt x="970026" y="193548"/>
                  </a:lnTo>
                  <a:lnTo>
                    <a:pt x="979170" y="193548"/>
                  </a:lnTo>
                  <a:lnTo>
                    <a:pt x="979170" y="0"/>
                  </a:lnTo>
                  <a:close/>
                </a:path>
                <a:path w="1464945" h="436244">
                  <a:moveTo>
                    <a:pt x="1464564" y="0"/>
                  </a:moveTo>
                  <a:lnTo>
                    <a:pt x="1455420" y="0"/>
                  </a:lnTo>
                  <a:lnTo>
                    <a:pt x="1455420" y="193548"/>
                  </a:lnTo>
                  <a:lnTo>
                    <a:pt x="1464564" y="193548"/>
                  </a:lnTo>
                  <a:lnTo>
                    <a:pt x="14645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59586" y="3116579"/>
              <a:ext cx="2014220" cy="24130"/>
            </a:xfrm>
            <a:custGeom>
              <a:avLst/>
              <a:gdLst/>
              <a:ahLst/>
              <a:cxnLst/>
              <a:rect l="l" t="t" r="r" b="b"/>
              <a:pathLst>
                <a:path w="2014220" h="24130">
                  <a:moveTo>
                    <a:pt x="1989582" y="0"/>
                  </a:moveTo>
                  <a:lnTo>
                    <a:pt x="1989582" y="23622"/>
                  </a:lnTo>
                  <a:lnTo>
                    <a:pt x="2009394" y="13715"/>
                  </a:lnTo>
                  <a:lnTo>
                    <a:pt x="1993391" y="13715"/>
                  </a:lnTo>
                  <a:lnTo>
                    <a:pt x="1993391" y="9905"/>
                  </a:lnTo>
                  <a:lnTo>
                    <a:pt x="2010714" y="9905"/>
                  </a:lnTo>
                  <a:lnTo>
                    <a:pt x="1989582" y="0"/>
                  </a:lnTo>
                  <a:close/>
                </a:path>
                <a:path w="2014220" h="24130">
                  <a:moveTo>
                    <a:pt x="1989582" y="9905"/>
                  </a:moveTo>
                  <a:lnTo>
                    <a:pt x="0" y="9905"/>
                  </a:lnTo>
                  <a:lnTo>
                    <a:pt x="0" y="13715"/>
                  </a:lnTo>
                  <a:lnTo>
                    <a:pt x="1989582" y="13715"/>
                  </a:lnTo>
                  <a:lnTo>
                    <a:pt x="1989582" y="9905"/>
                  </a:lnTo>
                  <a:close/>
                </a:path>
                <a:path w="2014220" h="24130">
                  <a:moveTo>
                    <a:pt x="2010714" y="9905"/>
                  </a:moveTo>
                  <a:lnTo>
                    <a:pt x="1993391" y="9905"/>
                  </a:lnTo>
                  <a:lnTo>
                    <a:pt x="1993391" y="13715"/>
                  </a:lnTo>
                  <a:lnTo>
                    <a:pt x="2009394" y="13715"/>
                  </a:lnTo>
                  <a:lnTo>
                    <a:pt x="2013965" y="11429"/>
                  </a:lnTo>
                  <a:lnTo>
                    <a:pt x="2010714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86811" y="2934461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3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3" y="1935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88158" y="2813303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6633" y="2811779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9"/>
                  </a:lnTo>
                  <a:lnTo>
                    <a:pt x="197357" y="75439"/>
                  </a:lnTo>
                  <a:lnTo>
                    <a:pt x="197357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97485" h="75564">
                  <a:moveTo>
                    <a:pt x="19431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94310" y="73914"/>
                  </a:lnTo>
                  <a:lnTo>
                    <a:pt x="194310" y="72390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194310" y="73914"/>
                  </a:lnTo>
                  <a:lnTo>
                    <a:pt x="195834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4" y="72390"/>
                  </a:lnTo>
                  <a:lnTo>
                    <a:pt x="194310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76" y="2811779"/>
              <a:ext cx="1287780" cy="37719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31519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685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Critical</a:t>
            </a:r>
            <a:r>
              <a:rPr sz="125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Instant</a:t>
            </a:r>
            <a:endParaRPr sz="1250">
              <a:latin typeface="Arial"/>
              <a:cs typeface="Arial"/>
            </a:endParaRPr>
          </a:p>
          <a:p>
            <a:pPr marL="227329" marR="223520">
              <a:lnSpc>
                <a:spcPct val="100000"/>
              </a:lnSpc>
              <a:spcBef>
                <a:spcPts val="545"/>
              </a:spcBef>
            </a:pPr>
            <a:r>
              <a:rPr sz="750" dirty="0">
                <a:latin typeface="Arial MT"/>
                <a:cs typeface="Arial MT"/>
              </a:rPr>
              <a:t>For</a:t>
            </a:r>
            <a:r>
              <a:rPr sz="750" spc="10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dirty="0">
                <a:latin typeface="Arial MT"/>
                <a:cs typeface="Arial MT"/>
              </a:rPr>
              <a:t>,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it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activation</a:t>
            </a:r>
            <a:r>
              <a:rPr sz="750" spc="1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time</a:t>
            </a:r>
            <a:r>
              <a:rPr sz="750" spc="10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that</a:t>
            </a:r>
            <a:r>
              <a:rPr sz="750" spc="1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produces</a:t>
            </a:r>
            <a:r>
              <a:rPr sz="750" spc="114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the</a:t>
            </a:r>
            <a:r>
              <a:rPr sz="750" dirty="0">
                <a:latin typeface="Arial MT"/>
                <a:cs typeface="Arial MT"/>
              </a:rPr>
              <a:t> longest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response</a:t>
            </a:r>
            <a:r>
              <a:rPr sz="750" spc="5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time.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750">
              <a:latin typeface="Arial MT"/>
              <a:cs typeface="Arial MT"/>
            </a:endParaRPr>
          </a:p>
          <a:p>
            <a:pPr marL="386715">
              <a:lnSpc>
                <a:spcPct val="100000"/>
              </a:lnSpc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  <a:spcBef>
                <a:spcPts val="710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  <a:p>
            <a:pPr marR="708660" algn="ctr">
              <a:lnSpc>
                <a:spcPct val="100000"/>
              </a:lnSpc>
              <a:spcBef>
                <a:spcPts val="229"/>
              </a:spcBef>
            </a:pPr>
            <a:r>
              <a:rPr sz="750" spc="-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750" spc="-37" baseline="-2222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750" baseline="-2222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  <a:spcBef>
                <a:spcPts val="70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  <a:p>
            <a:pPr marR="514984" algn="ctr">
              <a:lnSpc>
                <a:spcPct val="100000"/>
              </a:lnSpc>
              <a:spcBef>
                <a:spcPts val="235"/>
              </a:spcBef>
            </a:pPr>
            <a:r>
              <a:rPr sz="750" spc="-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750" spc="-37" baseline="-2222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750" baseline="-22222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256532" y="2105405"/>
            <a:ext cx="2484120" cy="955040"/>
            <a:chOff x="4256532" y="2105405"/>
            <a:chExt cx="2484120" cy="955040"/>
          </a:xfrm>
        </p:grpSpPr>
        <p:sp>
          <p:nvSpPr>
            <p:cNvPr id="40" name="object 40"/>
            <p:cNvSpPr/>
            <p:nvPr/>
          </p:nvSpPr>
          <p:spPr>
            <a:xfrm>
              <a:off x="4666488" y="2196083"/>
              <a:ext cx="8890" cy="138430"/>
            </a:xfrm>
            <a:custGeom>
              <a:avLst/>
              <a:gdLst/>
              <a:ahLst/>
              <a:cxnLst/>
              <a:rect l="l" t="t" r="r" b="b"/>
              <a:pathLst>
                <a:path w="8889" h="138430">
                  <a:moveTo>
                    <a:pt x="8382" y="0"/>
                  </a:moveTo>
                  <a:lnTo>
                    <a:pt x="0" y="0"/>
                  </a:lnTo>
                  <a:lnTo>
                    <a:pt x="0" y="137922"/>
                  </a:lnTo>
                  <a:lnTo>
                    <a:pt x="8382" y="137922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61104" y="2320289"/>
              <a:ext cx="2479675" cy="24765"/>
            </a:xfrm>
            <a:custGeom>
              <a:avLst/>
              <a:gdLst/>
              <a:ahLst/>
              <a:cxnLst/>
              <a:rect l="l" t="t" r="r" b="b"/>
              <a:pathLst>
                <a:path w="2479675" h="24764">
                  <a:moveTo>
                    <a:pt x="2455164" y="0"/>
                  </a:moveTo>
                  <a:lnTo>
                    <a:pt x="2455164" y="24383"/>
                  </a:lnTo>
                  <a:lnTo>
                    <a:pt x="2474976" y="14477"/>
                  </a:lnTo>
                  <a:lnTo>
                    <a:pt x="2458974" y="14477"/>
                  </a:lnTo>
                  <a:lnTo>
                    <a:pt x="2458974" y="9905"/>
                  </a:lnTo>
                  <a:lnTo>
                    <a:pt x="2474976" y="9905"/>
                  </a:lnTo>
                  <a:lnTo>
                    <a:pt x="2455164" y="0"/>
                  </a:lnTo>
                  <a:close/>
                </a:path>
                <a:path w="2479675" h="24764">
                  <a:moveTo>
                    <a:pt x="2455164" y="9905"/>
                  </a:moveTo>
                  <a:lnTo>
                    <a:pt x="0" y="9905"/>
                  </a:lnTo>
                  <a:lnTo>
                    <a:pt x="0" y="14477"/>
                  </a:lnTo>
                  <a:lnTo>
                    <a:pt x="2455164" y="14477"/>
                  </a:lnTo>
                  <a:lnTo>
                    <a:pt x="2455164" y="9905"/>
                  </a:lnTo>
                  <a:close/>
                </a:path>
                <a:path w="2479675" h="24764">
                  <a:moveTo>
                    <a:pt x="2474976" y="9905"/>
                  </a:moveTo>
                  <a:lnTo>
                    <a:pt x="2458974" y="9905"/>
                  </a:lnTo>
                  <a:lnTo>
                    <a:pt x="2458974" y="14477"/>
                  </a:lnTo>
                  <a:lnTo>
                    <a:pt x="2474976" y="14477"/>
                  </a:lnTo>
                  <a:lnTo>
                    <a:pt x="2479548" y="12191"/>
                  </a:lnTo>
                  <a:lnTo>
                    <a:pt x="2474976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71060" y="2264663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4">
                  <a:moveTo>
                    <a:pt x="67817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7817" y="67818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69536" y="2263139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70865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5" y="70866"/>
                  </a:lnTo>
                  <a:lnTo>
                    <a:pt x="70865" y="69341"/>
                  </a:lnTo>
                  <a:lnTo>
                    <a:pt x="3048" y="69341"/>
                  </a:lnTo>
                  <a:lnTo>
                    <a:pt x="1524" y="67817"/>
                  </a:lnTo>
                  <a:lnTo>
                    <a:pt x="3048" y="6781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70865" y="0"/>
                  </a:lnTo>
                  <a:close/>
                </a:path>
                <a:path w="71120" h="71119">
                  <a:moveTo>
                    <a:pt x="3048" y="67817"/>
                  </a:moveTo>
                  <a:lnTo>
                    <a:pt x="1524" y="67817"/>
                  </a:lnTo>
                  <a:lnTo>
                    <a:pt x="3048" y="69341"/>
                  </a:lnTo>
                  <a:lnTo>
                    <a:pt x="3048" y="67817"/>
                  </a:lnTo>
                  <a:close/>
                </a:path>
                <a:path w="71120" h="71119">
                  <a:moveTo>
                    <a:pt x="67817" y="67817"/>
                  </a:moveTo>
                  <a:lnTo>
                    <a:pt x="3048" y="67817"/>
                  </a:lnTo>
                  <a:lnTo>
                    <a:pt x="3048" y="69341"/>
                  </a:lnTo>
                  <a:lnTo>
                    <a:pt x="67817" y="69341"/>
                  </a:lnTo>
                  <a:lnTo>
                    <a:pt x="67817" y="67817"/>
                  </a:lnTo>
                  <a:close/>
                </a:path>
                <a:path w="71120" h="71119">
                  <a:moveTo>
                    <a:pt x="67817" y="1524"/>
                  </a:moveTo>
                  <a:lnTo>
                    <a:pt x="67817" y="69341"/>
                  </a:lnTo>
                  <a:lnTo>
                    <a:pt x="69341" y="67817"/>
                  </a:lnTo>
                  <a:lnTo>
                    <a:pt x="70865" y="67817"/>
                  </a:lnTo>
                  <a:lnTo>
                    <a:pt x="70865" y="3048"/>
                  </a:lnTo>
                  <a:lnTo>
                    <a:pt x="69341" y="3048"/>
                  </a:lnTo>
                  <a:lnTo>
                    <a:pt x="67817" y="1524"/>
                  </a:lnTo>
                  <a:close/>
                </a:path>
                <a:path w="71120" h="71119">
                  <a:moveTo>
                    <a:pt x="70865" y="67817"/>
                  </a:moveTo>
                  <a:lnTo>
                    <a:pt x="69341" y="67817"/>
                  </a:lnTo>
                  <a:lnTo>
                    <a:pt x="67817" y="69341"/>
                  </a:lnTo>
                  <a:lnTo>
                    <a:pt x="70865" y="69341"/>
                  </a:lnTo>
                  <a:lnTo>
                    <a:pt x="70865" y="67817"/>
                  </a:lnTo>
                  <a:close/>
                </a:path>
                <a:path w="71120" h="7111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20" h="71119">
                  <a:moveTo>
                    <a:pt x="6781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7817" y="3048"/>
                  </a:lnTo>
                  <a:lnTo>
                    <a:pt x="67817" y="1524"/>
                  </a:lnTo>
                  <a:close/>
                </a:path>
                <a:path w="71120" h="71119">
                  <a:moveTo>
                    <a:pt x="70865" y="1524"/>
                  </a:moveTo>
                  <a:lnTo>
                    <a:pt x="67817" y="1524"/>
                  </a:lnTo>
                  <a:lnTo>
                    <a:pt x="69341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75682" y="2196083"/>
              <a:ext cx="9525" cy="138430"/>
            </a:xfrm>
            <a:custGeom>
              <a:avLst/>
              <a:gdLst/>
              <a:ahLst/>
              <a:cxnLst/>
              <a:rect l="l" t="t" r="r" b="b"/>
              <a:pathLst>
                <a:path w="9525" h="138430">
                  <a:moveTo>
                    <a:pt x="9144" y="0"/>
                  </a:moveTo>
                  <a:lnTo>
                    <a:pt x="0" y="0"/>
                  </a:lnTo>
                  <a:lnTo>
                    <a:pt x="0" y="137922"/>
                  </a:lnTo>
                  <a:lnTo>
                    <a:pt x="9144" y="13792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69536" y="2332494"/>
              <a:ext cx="1913889" cy="22860"/>
            </a:xfrm>
            <a:custGeom>
              <a:avLst/>
              <a:gdLst/>
              <a:ahLst/>
              <a:cxnLst/>
              <a:rect l="l" t="t" r="r" b="b"/>
              <a:pathLst>
                <a:path w="1913890" h="22860">
                  <a:moveTo>
                    <a:pt x="3035" y="0"/>
                  </a:moveTo>
                  <a:lnTo>
                    <a:pt x="0" y="0"/>
                  </a:lnTo>
                  <a:lnTo>
                    <a:pt x="0" y="22847"/>
                  </a:lnTo>
                  <a:lnTo>
                    <a:pt x="3035" y="22847"/>
                  </a:lnTo>
                  <a:lnTo>
                    <a:pt x="3035" y="0"/>
                  </a:lnTo>
                  <a:close/>
                </a:path>
                <a:path w="1913890" h="22860">
                  <a:moveTo>
                    <a:pt x="70853" y="0"/>
                  </a:moveTo>
                  <a:lnTo>
                    <a:pt x="67818" y="0"/>
                  </a:lnTo>
                  <a:lnTo>
                    <a:pt x="67818" y="22847"/>
                  </a:lnTo>
                  <a:lnTo>
                    <a:pt x="70853" y="22847"/>
                  </a:lnTo>
                  <a:lnTo>
                    <a:pt x="70853" y="0"/>
                  </a:lnTo>
                  <a:close/>
                </a:path>
                <a:path w="1913890" h="22860">
                  <a:moveTo>
                    <a:pt x="139433" y="0"/>
                  </a:moveTo>
                  <a:lnTo>
                    <a:pt x="136398" y="0"/>
                  </a:lnTo>
                  <a:lnTo>
                    <a:pt x="136398" y="22847"/>
                  </a:lnTo>
                  <a:lnTo>
                    <a:pt x="139433" y="22847"/>
                  </a:lnTo>
                  <a:lnTo>
                    <a:pt x="139433" y="0"/>
                  </a:lnTo>
                  <a:close/>
                </a:path>
                <a:path w="1913890" h="22860">
                  <a:moveTo>
                    <a:pt x="207251" y="0"/>
                  </a:moveTo>
                  <a:lnTo>
                    <a:pt x="204216" y="0"/>
                  </a:lnTo>
                  <a:lnTo>
                    <a:pt x="204216" y="22847"/>
                  </a:lnTo>
                  <a:lnTo>
                    <a:pt x="207251" y="22847"/>
                  </a:lnTo>
                  <a:lnTo>
                    <a:pt x="207251" y="0"/>
                  </a:lnTo>
                  <a:close/>
                </a:path>
                <a:path w="1913890" h="22860">
                  <a:moveTo>
                    <a:pt x="275831" y="0"/>
                  </a:moveTo>
                  <a:lnTo>
                    <a:pt x="272796" y="0"/>
                  </a:lnTo>
                  <a:lnTo>
                    <a:pt x="272796" y="22847"/>
                  </a:lnTo>
                  <a:lnTo>
                    <a:pt x="275831" y="22847"/>
                  </a:lnTo>
                  <a:lnTo>
                    <a:pt x="275831" y="0"/>
                  </a:lnTo>
                  <a:close/>
                </a:path>
                <a:path w="1913890" h="22860">
                  <a:moveTo>
                    <a:pt x="343662" y="0"/>
                  </a:moveTo>
                  <a:lnTo>
                    <a:pt x="340614" y="0"/>
                  </a:lnTo>
                  <a:lnTo>
                    <a:pt x="340614" y="22847"/>
                  </a:lnTo>
                  <a:lnTo>
                    <a:pt x="343662" y="22847"/>
                  </a:lnTo>
                  <a:lnTo>
                    <a:pt x="343662" y="0"/>
                  </a:lnTo>
                  <a:close/>
                </a:path>
                <a:path w="1913890" h="22860">
                  <a:moveTo>
                    <a:pt x="412242" y="0"/>
                  </a:moveTo>
                  <a:lnTo>
                    <a:pt x="409194" y="0"/>
                  </a:lnTo>
                  <a:lnTo>
                    <a:pt x="409194" y="22847"/>
                  </a:lnTo>
                  <a:lnTo>
                    <a:pt x="412242" y="22847"/>
                  </a:lnTo>
                  <a:lnTo>
                    <a:pt x="412242" y="0"/>
                  </a:lnTo>
                  <a:close/>
                </a:path>
                <a:path w="1913890" h="22860">
                  <a:moveTo>
                    <a:pt x="480047" y="0"/>
                  </a:moveTo>
                  <a:lnTo>
                    <a:pt x="477012" y="0"/>
                  </a:lnTo>
                  <a:lnTo>
                    <a:pt x="477012" y="22847"/>
                  </a:lnTo>
                  <a:lnTo>
                    <a:pt x="480047" y="22847"/>
                  </a:lnTo>
                  <a:lnTo>
                    <a:pt x="480047" y="0"/>
                  </a:lnTo>
                  <a:close/>
                </a:path>
                <a:path w="1913890" h="22860">
                  <a:moveTo>
                    <a:pt x="548627" y="0"/>
                  </a:moveTo>
                  <a:lnTo>
                    <a:pt x="545592" y="0"/>
                  </a:lnTo>
                  <a:lnTo>
                    <a:pt x="545592" y="22847"/>
                  </a:lnTo>
                  <a:lnTo>
                    <a:pt x="548627" y="22847"/>
                  </a:lnTo>
                  <a:lnTo>
                    <a:pt x="548627" y="0"/>
                  </a:lnTo>
                  <a:close/>
                </a:path>
                <a:path w="1913890" h="22860">
                  <a:moveTo>
                    <a:pt x="616445" y="0"/>
                  </a:moveTo>
                  <a:lnTo>
                    <a:pt x="613410" y="0"/>
                  </a:lnTo>
                  <a:lnTo>
                    <a:pt x="613410" y="22847"/>
                  </a:lnTo>
                  <a:lnTo>
                    <a:pt x="616445" y="22847"/>
                  </a:lnTo>
                  <a:lnTo>
                    <a:pt x="616445" y="0"/>
                  </a:lnTo>
                  <a:close/>
                </a:path>
                <a:path w="1913890" h="22860">
                  <a:moveTo>
                    <a:pt x="685038" y="0"/>
                  </a:moveTo>
                  <a:lnTo>
                    <a:pt x="681990" y="0"/>
                  </a:lnTo>
                  <a:lnTo>
                    <a:pt x="681990" y="22847"/>
                  </a:lnTo>
                  <a:lnTo>
                    <a:pt x="685038" y="22847"/>
                  </a:lnTo>
                  <a:lnTo>
                    <a:pt x="685038" y="0"/>
                  </a:lnTo>
                  <a:close/>
                </a:path>
                <a:path w="1913890" h="22860">
                  <a:moveTo>
                    <a:pt x="753618" y="0"/>
                  </a:moveTo>
                  <a:lnTo>
                    <a:pt x="750570" y="0"/>
                  </a:lnTo>
                  <a:lnTo>
                    <a:pt x="750570" y="22847"/>
                  </a:lnTo>
                  <a:lnTo>
                    <a:pt x="753618" y="22847"/>
                  </a:lnTo>
                  <a:lnTo>
                    <a:pt x="753618" y="0"/>
                  </a:lnTo>
                  <a:close/>
                </a:path>
                <a:path w="1913890" h="22860">
                  <a:moveTo>
                    <a:pt x="821423" y="0"/>
                  </a:moveTo>
                  <a:lnTo>
                    <a:pt x="818388" y="0"/>
                  </a:lnTo>
                  <a:lnTo>
                    <a:pt x="818388" y="22847"/>
                  </a:lnTo>
                  <a:lnTo>
                    <a:pt x="821423" y="22847"/>
                  </a:lnTo>
                  <a:lnTo>
                    <a:pt x="821423" y="0"/>
                  </a:lnTo>
                  <a:close/>
                </a:path>
                <a:path w="1913890" h="22860">
                  <a:moveTo>
                    <a:pt x="890003" y="0"/>
                  </a:moveTo>
                  <a:lnTo>
                    <a:pt x="886968" y="0"/>
                  </a:lnTo>
                  <a:lnTo>
                    <a:pt x="886968" y="22847"/>
                  </a:lnTo>
                  <a:lnTo>
                    <a:pt x="890003" y="22847"/>
                  </a:lnTo>
                  <a:lnTo>
                    <a:pt x="890003" y="0"/>
                  </a:lnTo>
                  <a:close/>
                </a:path>
                <a:path w="1913890" h="22860">
                  <a:moveTo>
                    <a:pt x="957821" y="0"/>
                  </a:moveTo>
                  <a:lnTo>
                    <a:pt x="954786" y="0"/>
                  </a:lnTo>
                  <a:lnTo>
                    <a:pt x="954786" y="22847"/>
                  </a:lnTo>
                  <a:lnTo>
                    <a:pt x="957821" y="22847"/>
                  </a:lnTo>
                  <a:lnTo>
                    <a:pt x="957821" y="0"/>
                  </a:lnTo>
                  <a:close/>
                </a:path>
                <a:path w="1913890" h="22860">
                  <a:moveTo>
                    <a:pt x="1026414" y="0"/>
                  </a:moveTo>
                  <a:lnTo>
                    <a:pt x="1023366" y="0"/>
                  </a:lnTo>
                  <a:lnTo>
                    <a:pt x="1023366" y="22847"/>
                  </a:lnTo>
                  <a:lnTo>
                    <a:pt x="1026414" y="22847"/>
                  </a:lnTo>
                  <a:lnTo>
                    <a:pt x="1026414" y="0"/>
                  </a:lnTo>
                  <a:close/>
                </a:path>
                <a:path w="1913890" h="22860">
                  <a:moveTo>
                    <a:pt x="1094219" y="0"/>
                  </a:moveTo>
                  <a:lnTo>
                    <a:pt x="1091184" y="0"/>
                  </a:lnTo>
                  <a:lnTo>
                    <a:pt x="1091184" y="22847"/>
                  </a:lnTo>
                  <a:lnTo>
                    <a:pt x="1094219" y="22847"/>
                  </a:lnTo>
                  <a:lnTo>
                    <a:pt x="1094219" y="0"/>
                  </a:lnTo>
                  <a:close/>
                </a:path>
                <a:path w="1913890" h="22860">
                  <a:moveTo>
                    <a:pt x="1162799" y="0"/>
                  </a:moveTo>
                  <a:lnTo>
                    <a:pt x="1159764" y="0"/>
                  </a:lnTo>
                  <a:lnTo>
                    <a:pt x="1159764" y="22847"/>
                  </a:lnTo>
                  <a:lnTo>
                    <a:pt x="1162799" y="22847"/>
                  </a:lnTo>
                  <a:lnTo>
                    <a:pt x="1162799" y="0"/>
                  </a:lnTo>
                  <a:close/>
                </a:path>
                <a:path w="1913890" h="22860">
                  <a:moveTo>
                    <a:pt x="1230630" y="0"/>
                  </a:moveTo>
                  <a:lnTo>
                    <a:pt x="1227582" y="0"/>
                  </a:lnTo>
                  <a:lnTo>
                    <a:pt x="1227582" y="22847"/>
                  </a:lnTo>
                  <a:lnTo>
                    <a:pt x="1230630" y="22847"/>
                  </a:lnTo>
                  <a:lnTo>
                    <a:pt x="1230630" y="0"/>
                  </a:lnTo>
                  <a:close/>
                </a:path>
                <a:path w="1913890" h="22860">
                  <a:moveTo>
                    <a:pt x="1299197" y="0"/>
                  </a:moveTo>
                  <a:lnTo>
                    <a:pt x="1296162" y="0"/>
                  </a:lnTo>
                  <a:lnTo>
                    <a:pt x="1296162" y="22847"/>
                  </a:lnTo>
                  <a:lnTo>
                    <a:pt x="1299197" y="22847"/>
                  </a:lnTo>
                  <a:lnTo>
                    <a:pt x="1299197" y="0"/>
                  </a:lnTo>
                  <a:close/>
                </a:path>
                <a:path w="1913890" h="22860">
                  <a:moveTo>
                    <a:pt x="1367790" y="0"/>
                  </a:moveTo>
                  <a:lnTo>
                    <a:pt x="1364742" y="0"/>
                  </a:lnTo>
                  <a:lnTo>
                    <a:pt x="1364742" y="22847"/>
                  </a:lnTo>
                  <a:lnTo>
                    <a:pt x="1367790" y="22847"/>
                  </a:lnTo>
                  <a:lnTo>
                    <a:pt x="1367790" y="0"/>
                  </a:lnTo>
                  <a:close/>
                </a:path>
                <a:path w="1913890" h="22860">
                  <a:moveTo>
                    <a:pt x="1435595" y="0"/>
                  </a:moveTo>
                  <a:lnTo>
                    <a:pt x="1432560" y="0"/>
                  </a:lnTo>
                  <a:lnTo>
                    <a:pt x="1432560" y="22847"/>
                  </a:lnTo>
                  <a:lnTo>
                    <a:pt x="1435595" y="22847"/>
                  </a:lnTo>
                  <a:lnTo>
                    <a:pt x="1435595" y="0"/>
                  </a:lnTo>
                  <a:close/>
                </a:path>
                <a:path w="1913890" h="22860">
                  <a:moveTo>
                    <a:pt x="1504175" y="0"/>
                  </a:moveTo>
                  <a:lnTo>
                    <a:pt x="1501140" y="0"/>
                  </a:lnTo>
                  <a:lnTo>
                    <a:pt x="1501140" y="22847"/>
                  </a:lnTo>
                  <a:lnTo>
                    <a:pt x="1504175" y="22847"/>
                  </a:lnTo>
                  <a:lnTo>
                    <a:pt x="1504175" y="0"/>
                  </a:lnTo>
                  <a:close/>
                </a:path>
                <a:path w="1913890" h="22860">
                  <a:moveTo>
                    <a:pt x="1572006" y="0"/>
                  </a:moveTo>
                  <a:lnTo>
                    <a:pt x="1568958" y="0"/>
                  </a:lnTo>
                  <a:lnTo>
                    <a:pt x="1568958" y="22847"/>
                  </a:lnTo>
                  <a:lnTo>
                    <a:pt x="1572006" y="22847"/>
                  </a:lnTo>
                  <a:lnTo>
                    <a:pt x="1572006" y="0"/>
                  </a:lnTo>
                  <a:close/>
                </a:path>
                <a:path w="1913890" h="22860">
                  <a:moveTo>
                    <a:pt x="1640586" y="0"/>
                  </a:moveTo>
                  <a:lnTo>
                    <a:pt x="1637538" y="0"/>
                  </a:lnTo>
                  <a:lnTo>
                    <a:pt x="1637538" y="22847"/>
                  </a:lnTo>
                  <a:lnTo>
                    <a:pt x="1640586" y="22847"/>
                  </a:lnTo>
                  <a:lnTo>
                    <a:pt x="1640586" y="0"/>
                  </a:lnTo>
                  <a:close/>
                </a:path>
                <a:path w="1913890" h="22860">
                  <a:moveTo>
                    <a:pt x="1708391" y="0"/>
                  </a:moveTo>
                  <a:lnTo>
                    <a:pt x="1705356" y="0"/>
                  </a:lnTo>
                  <a:lnTo>
                    <a:pt x="1705356" y="22847"/>
                  </a:lnTo>
                  <a:lnTo>
                    <a:pt x="1708391" y="22847"/>
                  </a:lnTo>
                  <a:lnTo>
                    <a:pt x="1708391" y="0"/>
                  </a:lnTo>
                  <a:close/>
                </a:path>
                <a:path w="1913890" h="22860">
                  <a:moveTo>
                    <a:pt x="1776984" y="0"/>
                  </a:moveTo>
                  <a:lnTo>
                    <a:pt x="1773936" y="0"/>
                  </a:lnTo>
                  <a:lnTo>
                    <a:pt x="1773936" y="22847"/>
                  </a:lnTo>
                  <a:lnTo>
                    <a:pt x="1776984" y="22847"/>
                  </a:lnTo>
                  <a:lnTo>
                    <a:pt x="1776984" y="0"/>
                  </a:lnTo>
                  <a:close/>
                </a:path>
                <a:path w="1913890" h="22860">
                  <a:moveTo>
                    <a:pt x="1844789" y="0"/>
                  </a:moveTo>
                  <a:lnTo>
                    <a:pt x="1841754" y="0"/>
                  </a:lnTo>
                  <a:lnTo>
                    <a:pt x="1841754" y="22847"/>
                  </a:lnTo>
                  <a:lnTo>
                    <a:pt x="1844789" y="22847"/>
                  </a:lnTo>
                  <a:lnTo>
                    <a:pt x="1844789" y="0"/>
                  </a:lnTo>
                  <a:close/>
                </a:path>
                <a:path w="1913890" h="22860">
                  <a:moveTo>
                    <a:pt x="1913369" y="0"/>
                  </a:moveTo>
                  <a:lnTo>
                    <a:pt x="1910334" y="0"/>
                  </a:lnTo>
                  <a:lnTo>
                    <a:pt x="1910334" y="22847"/>
                  </a:lnTo>
                  <a:lnTo>
                    <a:pt x="1913369" y="22847"/>
                  </a:lnTo>
                  <a:lnTo>
                    <a:pt x="1913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84876" y="2196083"/>
              <a:ext cx="828675" cy="138430"/>
            </a:xfrm>
            <a:custGeom>
              <a:avLst/>
              <a:gdLst/>
              <a:ahLst/>
              <a:cxnLst/>
              <a:rect l="l" t="t" r="r" b="b"/>
              <a:pathLst>
                <a:path w="828675" h="138430">
                  <a:moveTo>
                    <a:pt x="9131" y="0"/>
                  </a:moveTo>
                  <a:lnTo>
                    <a:pt x="0" y="0"/>
                  </a:lnTo>
                  <a:lnTo>
                    <a:pt x="0" y="137922"/>
                  </a:lnTo>
                  <a:lnTo>
                    <a:pt x="9131" y="137922"/>
                  </a:lnTo>
                  <a:lnTo>
                    <a:pt x="9131" y="0"/>
                  </a:lnTo>
                  <a:close/>
                </a:path>
                <a:path w="828675" h="138430">
                  <a:moveTo>
                    <a:pt x="418338" y="0"/>
                  </a:moveTo>
                  <a:lnTo>
                    <a:pt x="409194" y="0"/>
                  </a:lnTo>
                  <a:lnTo>
                    <a:pt x="409194" y="137922"/>
                  </a:lnTo>
                  <a:lnTo>
                    <a:pt x="418338" y="137922"/>
                  </a:lnTo>
                  <a:lnTo>
                    <a:pt x="418338" y="0"/>
                  </a:lnTo>
                  <a:close/>
                </a:path>
                <a:path w="828675" h="138430">
                  <a:moveTo>
                    <a:pt x="828294" y="0"/>
                  </a:moveTo>
                  <a:lnTo>
                    <a:pt x="819150" y="0"/>
                  </a:lnTo>
                  <a:lnTo>
                    <a:pt x="819150" y="137922"/>
                  </a:lnTo>
                  <a:lnTo>
                    <a:pt x="828294" y="137922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80254" y="2264663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4">
                  <a:moveTo>
                    <a:pt x="67817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7817" y="67818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78730" y="2263139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70865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5" y="70866"/>
                  </a:lnTo>
                  <a:lnTo>
                    <a:pt x="70865" y="69341"/>
                  </a:lnTo>
                  <a:lnTo>
                    <a:pt x="3048" y="69341"/>
                  </a:lnTo>
                  <a:lnTo>
                    <a:pt x="1524" y="67817"/>
                  </a:lnTo>
                  <a:lnTo>
                    <a:pt x="3048" y="6781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70865" y="0"/>
                  </a:lnTo>
                  <a:close/>
                </a:path>
                <a:path w="71120" h="71119">
                  <a:moveTo>
                    <a:pt x="3048" y="67817"/>
                  </a:moveTo>
                  <a:lnTo>
                    <a:pt x="1524" y="67817"/>
                  </a:lnTo>
                  <a:lnTo>
                    <a:pt x="3048" y="69341"/>
                  </a:lnTo>
                  <a:lnTo>
                    <a:pt x="3048" y="67817"/>
                  </a:lnTo>
                  <a:close/>
                </a:path>
                <a:path w="71120" h="71119">
                  <a:moveTo>
                    <a:pt x="67818" y="67817"/>
                  </a:moveTo>
                  <a:lnTo>
                    <a:pt x="3048" y="67817"/>
                  </a:lnTo>
                  <a:lnTo>
                    <a:pt x="3048" y="69341"/>
                  </a:lnTo>
                  <a:lnTo>
                    <a:pt x="67818" y="69341"/>
                  </a:lnTo>
                  <a:lnTo>
                    <a:pt x="67818" y="67817"/>
                  </a:lnTo>
                  <a:close/>
                </a:path>
                <a:path w="71120" h="71119">
                  <a:moveTo>
                    <a:pt x="67818" y="1524"/>
                  </a:moveTo>
                  <a:lnTo>
                    <a:pt x="67818" y="69341"/>
                  </a:lnTo>
                  <a:lnTo>
                    <a:pt x="69342" y="67817"/>
                  </a:lnTo>
                  <a:lnTo>
                    <a:pt x="70865" y="67817"/>
                  </a:lnTo>
                  <a:lnTo>
                    <a:pt x="70865" y="3048"/>
                  </a:lnTo>
                  <a:lnTo>
                    <a:pt x="69342" y="3048"/>
                  </a:lnTo>
                  <a:lnTo>
                    <a:pt x="67818" y="1524"/>
                  </a:lnTo>
                  <a:close/>
                </a:path>
                <a:path w="71120" h="71119">
                  <a:moveTo>
                    <a:pt x="70865" y="67817"/>
                  </a:moveTo>
                  <a:lnTo>
                    <a:pt x="69342" y="67817"/>
                  </a:lnTo>
                  <a:lnTo>
                    <a:pt x="67818" y="69341"/>
                  </a:lnTo>
                  <a:lnTo>
                    <a:pt x="70865" y="69341"/>
                  </a:lnTo>
                  <a:lnTo>
                    <a:pt x="70865" y="67817"/>
                  </a:lnTo>
                  <a:close/>
                </a:path>
                <a:path w="71120" h="7111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20" h="71119">
                  <a:moveTo>
                    <a:pt x="6781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7818" y="3048"/>
                  </a:lnTo>
                  <a:lnTo>
                    <a:pt x="67818" y="1524"/>
                  </a:lnTo>
                  <a:close/>
                </a:path>
                <a:path w="71120" h="71119">
                  <a:moveTo>
                    <a:pt x="70865" y="1524"/>
                  </a:moveTo>
                  <a:lnTo>
                    <a:pt x="67818" y="1524"/>
                  </a:lnTo>
                  <a:lnTo>
                    <a:pt x="69342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9448" y="2264663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4">
                  <a:moveTo>
                    <a:pt x="68579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8579" y="67818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7924" y="2263139"/>
              <a:ext cx="71755" cy="71120"/>
            </a:xfrm>
            <a:custGeom>
              <a:avLst/>
              <a:gdLst/>
              <a:ahLst/>
              <a:cxnLst/>
              <a:rect l="l" t="t" r="r" b="b"/>
              <a:pathLst>
                <a:path w="71754" h="71119">
                  <a:moveTo>
                    <a:pt x="71627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1627" y="70866"/>
                  </a:lnTo>
                  <a:lnTo>
                    <a:pt x="71627" y="69341"/>
                  </a:lnTo>
                  <a:lnTo>
                    <a:pt x="3048" y="69341"/>
                  </a:lnTo>
                  <a:lnTo>
                    <a:pt x="1524" y="67817"/>
                  </a:lnTo>
                  <a:lnTo>
                    <a:pt x="3048" y="6781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1627" y="1524"/>
                  </a:lnTo>
                  <a:lnTo>
                    <a:pt x="71627" y="0"/>
                  </a:lnTo>
                  <a:close/>
                </a:path>
                <a:path w="71754" h="71119">
                  <a:moveTo>
                    <a:pt x="3048" y="67817"/>
                  </a:moveTo>
                  <a:lnTo>
                    <a:pt x="1524" y="67817"/>
                  </a:lnTo>
                  <a:lnTo>
                    <a:pt x="3048" y="69341"/>
                  </a:lnTo>
                  <a:lnTo>
                    <a:pt x="3048" y="67817"/>
                  </a:lnTo>
                  <a:close/>
                </a:path>
                <a:path w="71754" h="71119">
                  <a:moveTo>
                    <a:pt x="68579" y="67817"/>
                  </a:moveTo>
                  <a:lnTo>
                    <a:pt x="3048" y="67817"/>
                  </a:lnTo>
                  <a:lnTo>
                    <a:pt x="3048" y="69341"/>
                  </a:lnTo>
                  <a:lnTo>
                    <a:pt x="68579" y="69341"/>
                  </a:lnTo>
                  <a:lnTo>
                    <a:pt x="68579" y="67817"/>
                  </a:lnTo>
                  <a:close/>
                </a:path>
                <a:path w="71754" h="71119">
                  <a:moveTo>
                    <a:pt x="68579" y="1524"/>
                  </a:moveTo>
                  <a:lnTo>
                    <a:pt x="68579" y="69341"/>
                  </a:lnTo>
                  <a:lnTo>
                    <a:pt x="70103" y="67817"/>
                  </a:lnTo>
                  <a:lnTo>
                    <a:pt x="71627" y="67817"/>
                  </a:lnTo>
                  <a:lnTo>
                    <a:pt x="71627" y="3048"/>
                  </a:lnTo>
                  <a:lnTo>
                    <a:pt x="70103" y="3048"/>
                  </a:lnTo>
                  <a:lnTo>
                    <a:pt x="68579" y="1524"/>
                  </a:lnTo>
                  <a:close/>
                </a:path>
                <a:path w="71754" h="71119">
                  <a:moveTo>
                    <a:pt x="71627" y="67817"/>
                  </a:moveTo>
                  <a:lnTo>
                    <a:pt x="70103" y="67817"/>
                  </a:lnTo>
                  <a:lnTo>
                    <a:pt x="68579" y="69341"/>
                  </a:lnTo>
                  <a:lnTo>
                    <a:pt x="71627" y="69341"/>
                  </a:lnTo>
                  <a:lnTo>
                    <a:pt x="71627" y="67817"/>
                  </a:lnTo>
                  <a:close/>
                </a:path>
                <a:path w="71754" h="7111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754" h="71119">
                  <a:moveTo>
                    <a:pt x="6857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79" y="3048"/>
                  </a:lnTo>
                  <a:lnTo>
                    <a:pt x="68579" y="1524"/>
                  </a:lnTo>
                  <a:close/>
                </a:path>
                <a:path w="71754" h="71119">
                  <a:moveTo>
                    <a:pt x="71627" y="1524"/>
                  </a:moveTo>
                  <a:lnTo>
                    <a:pt x="68579" y="1524"/>
                  </a:lnTo>
                  <a:lnTo>
                    <a:pt x="70103" y="3048"/>
                  </a:lnTo>
                  <a:lnTo>
                    <a:pt x="71627" y="3048"/>
                  </a:lnTo>
                  <a:lnTo>
                    <a:pt x="7162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98642" y="2264663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4">
                  <a:moveTo>
                    <a:pt x="68579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8579" y="67818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97117" y="2263139"/>
              <a:ext cx="71755" cy="71120"/>
            </a:xfrm>
            <a:custGeom>
              <a:avLst/>
              <a:gdLst/>
              <a:ahLst/>
              <a:cxnLst/>
              <a:rect l="l" t="t" r="r" b="b"/>
              <a:pathLst>
                <a:path w="71754" h="71119">
                  <a:moveTo>
                    <a:pt x="71627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1627" y="70866"/>
                  </a:lnTo>
                  <a:lnTo>
                    <a:pt x="71627" y="69341"/>
                  </a:lnTo>
                  <a:lnTo>
                    <a:pt x="3048" y="69341"/>
                  </a:lnTo>
                  <a:lnTo>
                    <a:pt x="1524" y="67817"/>
                  </a:lnTo>
                  <a:lnTo>
                    <a:pt x="3048" y="6781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1627" y="1524"/>
                  </a:lnTo>
                  <a:lnTo>
                    <a:pt x="71627" y="0"/>
                  </a:lnTo>
                  <a:close/>
                </a:path>
                <a:path w="71754" h="71119">
                  <a:moveTo>
                    <a:pt x="3048" y="67817"/>
                  </a:moveTo>
                  <a:lnTo>
                    <a:pt x="1524" y="67817"/>
                  </a:lnTo>
                  <a:lnTo>
                    <a:pt x="3048" y="69341"/>
                  </a:lnTo>
                  <a:lnTo>
                    <a:pt x="3048" y="67817"/>
                  </a:lnTo>
                  <a:close/>
                </a:path>
                <a:path w="71754" h="71119">
                  <a:moveTo>
                    <a:pt x="68580" y="67817"/>
                  </a:moveTo>
                  <a:lnTo>
                    <a:pt x="3048" y="67817"/>
                  </a:lnTo>
                  <a:lnTo>
                    <a:pt x="3048" y="69341"/>
                  </a:lnTo>
                  <a:lnTo>
                    <a:pt x="68580" y="69341"/>
                  </a:lnTo>
                  <a:lnTo>
                    <a:pt x="68580" y="67817"/>
                  </a:lnTo>
                  <a:close/>
                </a:path>
                <a:path w="71754" h="71119">
                  <a:moveTo>
                    <a:pt x="68580" y="1524"/>
                  </a:moveTo>
                  <a:lnTo>
                    <a:pt x="68580" y="69341"/>
                  </a:lnTo>
                  <a:lnTo>
                    <a:pt x="70104" y="67817"/>
                  </a:lnTo>
                  <a:lnTo>
                    <a:pt x="71627" y="67817"/>
                  </a:lnTo>
                  <a:lnTo>
                    <a:pt x="71627" y="3048"/>
                  </a:lnTo>
                  <a:lnTo>
                    <a:pt x="70104" y="3048"/>
                  </a:lnTo>
                  <a:lnTo>
                    <a:pt x="68580" y="1524"/>
                  </a:lnTo>
                  <a:close/>
                </a:path>
                <a:path w="71754" h="71119">
                  <a:moveTo>
                    <a:pt x="71627" y="67817"/>
                  </a:moveTo>
                  <a:lnTo>
                    <a:pt x="70104" y="67817"/>
                  </a:lnTo>
                  <a:lnTo>
                    <a:pt x="68580" y="69341"/>
                  </a:lnTo>
                  <a:lnTo>
                    <a:pt x="71627" y="69341"/>
                  </a:lnTo>
                  <a:lnTo>
                    <a:pt x="71627" y="67817"/>
                  </a:lnTo>
                  <a:close/>
                </a:path>
                <a:path w="71754" h="7111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754" h="71119">
                  <a:moveTo>
                    <a:pt x="6858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80" y="3048"/>
                  </a:lnTo>
                  <a:lnTo>
                    <a:pt x="68580" y="1524"/>
                  </a:lnTo>
                  <a:close/>
                </a:path>
                <a:path w="71754" h="71119">
                  <a:moveTo>
                    <a:pt x="71627" y="1524"/>
                  </a:moveTo>
                  <a:lnTo>
                    <a:pt x="68580" y="1524"/>
                  </a:lnTo>
                  <a:lnTo>
                    <a:pt x="70104" y="3048"/>
                  </a:lnTo>
                  <a:lnTo>
                    <a:pt x="71627" y="3048"/>
                  </a:lnTo>
                  <a:lnTo>
                    <a:pt x="7162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08598" y="2264663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4">
                  <a:moveTo>
                    <a:pt x="67817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7817" y="67818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95978" y="2263139"/>
              <a:ext cx="2254885" cy="92710"/>
            </a:xfrm>
            <a:custGeom>
              <a:avLst/>
              <a:gdLst/>
              <a:ahLst/>
              <a:cxnLst/>
              <a:rect l="l" t="t" r="r" b="b"/>
              <a:pathLst>
                <a:path w="2254884" h="92710">
                  <a:moveTo>
                    <a:pt x="3035" y="69354"/>
                  </a:moveTo>
                  <a:lnTo>
                    <a:pt x="0" y="69354"/>
                  </a:lnTo>
                  <a:lnTo>
                    <a:pt x="0" y="92202"/>
                  </a:lnTo>
                  <a:lnTo>
                    <a:pt x="3035" y="92202"/>
                  </a:lnTo>
                  <a:lnTo>
                    <a:pt x="3035" y="69354"/>
                  </a:lnTo>
                  <a:close/>
                </a:path>
                <a:path w="2254884" h="92710">
                  <a:moveTo>
                    <a:pt x="71615" y="69354"/>
                  </a:moveTo>
                  <a:lnTo>
                    <a:pt x="68580" y="69354"/>
                  </a:lnTo>
                  <a:lnTo>
                    <a:pt x="68580" y="92202"/>
                  </a:lnTo>
                  <a:lnTo>
                    <a:pt x="71615" y="92202"/>
                  </a:lnTo>
                  <a:lnTo>
                    <a:pt x="71615" y="69354"/>
                  </a:lnTo>
                  <a:close/>
                </a:path>
                <a:path w="2254884" h="92710">
                  <a:moveTo>
                    <a:pt x="139446" y="69354"/>
                  </a:moveTo>
                  <a:lnTo>
                    <a:pt x="136398" y="69354"/>
                  </a:lnTo>
                  <a:lnTo>
                    <a:pt x="136398" y="92202"/>
                  </a:lnTo>
                  <a:lnTo>
                    <a:pt x="139446" y="92202"/>
                  </a:lnTo>
                  <a:lnTo>
                    <a:pt x="139446" y="69354"/>
                  </a:lnTo>
                  <a:close/>
                </a:path>
                <a:path w="2254884" h="92710">
                  <a:moveTo>
                    <a:pt x="208026" y="69354"/>
                  </a:moveTo>
                  <a:lnTo>
                    <a:pt x="204978" y="69354"/>
                  </a:lnTo>
                  <a:lnTo>
                    <a:pt x="204978" y="92202"/>
                  </a:lnTo>
                  <a:lnTo>
                    <a:pt x="208026" y="92202"/>
                  </a:lnTo>
                  <a:lnTo>
                    <a:pt x="208026" y="69354"/>
                  </a:lnTo>
                  <a:close/>
                </a:path>
                <a:path w="2254884" h="92710">
                  <a:moveTo>
                    <a:pt x="1981962" y="0"/>
                  </a:moveTo>
                  <a:lnTo>
                    <a:pt x="1978914" y="0"/>
                  </a:lnTo>
                  <a:lnTo>
                    <a:pt x="1978914" y="3048"/>
                  </a:lnTo>
                  <a:lnTo>
                    <a:pt x="1978914" y="67818"/>
                  </a:lnTo>
                  <a:lnTo>
                    <a:pt x="1914144" y="67818"/>
                  </a:lnTo>
                  <a:lnTo>
                    <a:pt x="1914144" y="3048"/>
                  </a:lnTo>
                  <a:lnTo>
                    <a:pt x="1978914" y="3048"/>
                  </a:lnTo>
                  <a:lnTo>
                    <a:pt x="1978914" y="0"/>
                  </a:lnTo>
                  <a:lnTo>
                    <a:pt x="1911096" y="0"/>
                  </a:lnTo>
                  <a:lnTo>
                    <a:pt x="1911096" y="70878"/>
                  </a:lnTo>
                  <a:lnTo>
                    <a:pt x="1981962" y="70878"/>
                  </a:lnTo>
                  <a:lnTo>
                    <a:pt x="1981962" y="69342"/>
                  </a:lnTo>
                  <a:lnTo>
                    <a:pt x="1981962" y="67818"/>
                  </a:lnTo>
                  <a:lnTo>
                    <a:pt x="1981962" y="3048"/>
                  </a:lnTo>
                  <a:lnTo>
                    <a:pt x="1981962" y="1524"/>
                  </a:lnTo>
                  <a:lnTo>
                    <a:pt x="1981962" y="0"/>
                  </a:lnTo>
                  <a:close/>
                </a:path>
                <a:path w="2254884" h="92710">
                  <a:moveTo>
                    <a:pt x="2254745" y="69354"/>
                  </a:moveTo>
                  <a:lnTo>
                    <a:pt x="2252472" y="69354"/>
                  </a:lnTo>
                  <a:lnTo>
                    <a:pt x="2252472" y="92202"/>
                  </a:lnTo>
                  <a:lnTo>
                    <a:pt x="2254745" y="92202"/>
                  </a:lnTo>
                  <a:lnTo>
                    <a:pt x="2254745" y="69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532" y="2196083"/>
              <a:ext cx="74675" cy="15925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666488" y="2401061"/>
              <a:ext cx="1647189" cy="342265"/>
            </a:xfrm>
            <a:custGeom>
              <a:avLst/>
              <a:gdLst/>
              <a:ahLst/>
              <a:cxnLst/>
              <a:rect l="l" t="t" r="r" b="b"/>
              <a:pathLst>
                <a:path w="1647189" h="342264">
                  <a:moveTo>
                    <a:pt x="8382" y="204216"/>
                  </a:moveTo>
                  <a:lnTo>
                    <a:pt x="0" y="204216"/>
                  </a:lnTo>
                  <a:lnTo>
                    <a:pt x="0" y="342138"/>
                  </a:lnTo>
                  <a:lnTo>
                    <a:pt x="8382" y="342138"/>
                  </a:lnTo>
                  <a:lnTo>
                    <a:pt x="8382" y="204216"/>
                  </a:lnTo>
                  <a:close/>
                </a:path>
                <a:path w="1647189" h="342264">
                  <a:moveTo>
                    <a:pt x="8382" y="0"/>
                  </a:moveTo>
                  <a:lnTo>
                    <a:pt x="0" y="0"/>
                  </a:lnTo>
                  <a:lnTo>
                    <a:pt x="0" y="137922"/>
                  </a:lnTo>
                  <a:lnTo>
                    <a:pt x="8382" y="137922"/>
                  </a:lnTo>
                  <a:lnTo>
                    <a:pt x="8382" y="0"/>
                  </a:lnTo>
                  <a:close/>
                </a:path>
                <a:path w="1647189" h="342264">
                  <a:moveTo>
                    <a:pt x="554736" y="0"/>
                  </a:moveTo>
                  <a:lnTo>
                    <a:pt x="545592" y="0"/>
                  </a:lnTo>
                  <a:lnTo>
                    <a:pt x="545592" y="137922"/>
                  </a:lnTo>
                  <a:lnTo>
                    <a:pt x="554736" y="137922"/>
                  </a:lnTo>
                  <a:lnTo>
                    <a:pt x="554736" y="0"/>
                  </a:lnTo>
                  <a:close/>
                </a:path>
                <a:path w="1647189" h="342264">
                  <a:moveTo>
                    <a:pt x="827519" y="204216"/>
                  </a:moveTo>
                  <a:lnTo>
                    <a:pt x="818388" y="204216"/>
                  </a:lnTo>
                  <a:lnTo>
                    <a:pt x="818388" y="342138"/>
                  </a:lnTo>
                  <a:lnTo>
                    <a:pt x="827519" y="342138"/>
                  </a:lnTo>
                  <a:lnTo>
                    <a:pt x="827519" y="204216"/>
                  </a:lnTo>
                  <a:close/>
                </a:path>
                <a:path w="1647189" h="342264">
                  <a:moveTo>
                    <a:pt x="1100328" y="0"/>
                  </a:moveTo>
                  <a:lnTo>
                    <a:pt x="1091184" y="0"/>
                  </a:lnTo>
                  <a:lnTo>
                    <a:pt x="1091184" y="137922"/>
                  </a:lnTo>
                  <a:lnTo>
                    <a:pt x="1100328" y="137922"/>
                  </a:lnTo>
                  <a:lnTo>
                    <a:pt x="1100328" y="0"/>
                  </a:lnTo>
                  <a:close/>
                </a:path>
                <a:path w="1647189" h="342264">
                  <a:moveTo>
                    <a:pt x="1646682" y="204216"/>
                  </a:moveTo>
                  <a:lnTo>
                    <a:pt x="1637538" y="204216"/>
                  </a:lnTo>
                  <a:lnTo>
                    <a:pt x="1637538" y="342138"/>
                  </a:lnTo>
                  <a:lnTo>
                    <a:pt x="1646682" y="342138"/>
                  </a:lnTo>
                  <a:lnTo>
                    <a:pt x="1646682" y="204216"/>
                  </a:lnTo>
                  <a:close/>
                </a:path>
                <a:path w="1647189" h="342264">
                  <a:moveTo>
                    <a:pt x="1646682" y="0"/>
                  </a:moveTo>
                  <a:lnTo>
                    <a:pt x="1637538" y="0"/>
                  </a:lnTo>
                  <a:lnTo>
                    <a:pt x="1637538" y="137922"/>
                  </a:lnTo>
                  <a:lnTo>
                    <a:pt x="1646682" y="137922"/>
                  </a:lnTo>
                  <a:lnTo>
                    <a:pt x="164668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38878" y="2468879"/>
              <a:ext cx="136525" cy="68580"/>
            </a:xfrm>
            <a:custGeom>
              <a:avLst/>
              <a:gdLst/>
              <a:ahLst/>
              <a:cxnLst/>
              <a:rect l="l" t="t" r="r" b="b"/>
              <a:pathLst>
                <a:path w="136525" h="68580">
                  <a:moveTo>
                    <a:pt x="136398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36398" y="68579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7354" y="2467355"/>
              <a:ext cx="139700" cy="71755"/>
            </a:xfrm>
            <a:custGeom>
              <a:avLst/>
              <a:gdLst/>
              <a:ahLst/>
              <a:cxnLst/>
              <a:rect l="l" t="t" r="r" b="b"/>
              <a:pathLst>
                <a:path w="139700" h="71755">
                  <a:moveTo>
                    <a:pt x="139446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39446" y="71627"/>
                  </a:lnTo>
                  <a:lnTo>
                    <a:pt x="139446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39446" y="1524"/>
                  </a:lnTo>
                  <a:lnTo>
                    <a:pt x="139446" y="0"/>
                  </a:lnTo>
                  <a:close/>
                </a:path>
                <a:path w="139700" h="71755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39700" h="71755">
                  <a:moveTo>
                    <a:pt x="136398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36398" y="70103"/>
                  </a:lnTo>
                  <a:lnTo>
                    <a:pt x="136398" y="68579"/>
                  </a:lnTo>
                  <a:close/>
                </a:path>
                <a:path w="139700" h="71755">
                  <a:moveTo>
                    <a:pt x="136398" y="1524"/>
                  </a:moveTo>
                  <a:lnTo>
                    <a:pt x="136398" y="70103"/>
                  </a:lnTo>
                  <a:lnTo>
                    <a:pt x="137922" y="68579"/>
                  </a:lnTo>
                  <a:lnTo>
                    <a:pt x="139446" y="68579"/>
                  </a:lnTo>
                  <a:lnTo>
                    <a:pt x="139446" y="3048"/>
                  </a:lnTo>
                  <a:lnTo>
                    <a:pt x="137922" y="3048"/>
                  </a:lnTo>
                  <a:lnTo>
                    <a:pt x="136398" y="1524"/>
                  </a:lnTo>
                  <a:close/>
                </a:path>
                <a:path w="139700" h="71755">
                  <a:moveTo>
                    <a:pt x="139446" y="68579"/>
                  </a:moveTo>
                  <a:lnTo>
                    <a:pt x="137922" y="68579"/>
                  </a:lnTo>
                  <a:lnTo>
                    <a:pt x="136398" y="70103"/>
                  </a:lnTo>
                  <a:lnTo>
                    <a:pt x="139446" y="70103"/>
                  </a:lnTo>
                  <a:lnTo>
                    <a:pt x="139446" y="68579"/>
                  </a:lnTo>
                  <a:close/>
                </a:path>
                <a:path w="139700" h="7175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39700" h="71755">
                  <a:moveTo>
                    <a:pt x="13639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6398" y="3048"/>
                  </a:lnTo>
                  <a:lnTo>
                    <a:pt x="136398" y="1524"/>
                  </a:lnTo>
                  <a:close/>
                </a:path>
                <a:path w="139700" h="71755">
                  <a:moveTo>
                    <a:pt x="139446" y="1524"/>
                  </a:moveTo>
                  <a:lnTo>
                    <a:pt x="136398" y="1524"/>
                  </a:lnTo>
                  <a:lnTo>
                    <a:pt x="137922" y="3048"/>
                  </a:lnTo>
                  <a:lnTo>
                    <a:pt x="139446" y="3048"/>
                  </a:lnTo>
                  <a:lnTo>
                    <a:pt x="1394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16652" y="2468879"/>
              <a:ext cx="136525" cy="68580"/>
            </a:xfrm>
            <a:custGeom>
              <a:avLst/>
              <a:gdLst/>
              <a:ahLst/>
              <a:cxnLst/>
              <a:rect l="l" t="t" r="r" b="b"/>
              <a:pathLst>
                <a:path w="136525" h="68580">
                  <a:moveTo>
                    <a:pt x="136398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36398" y="68579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15128" y="2467355"/>
              <a:ext cx="139700" cy="71755"/>
            </a:xfrm>
            <a:custGeom>
              <a:avLst/>
              <a:gdLst/>
              <a:ahLst/>
              <a:cxnLst/>
              <a:rect l="l" t="t" r="r" b="b"/>
              <a:pathLst>
                <a:path w="139700" h="71755">
                  <a:moveTo>
                    <a:pt x="139446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39446" y="71627"/>
                  </a:lnTo>
                  <a:lnTo>
                    <a:pt x="139446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39446" y="1524"/>
                  </a:lnTo>
                  <a:lnTo>
                    <a:pt x="139446" y="0"/>
                  </a:lnTo>
                  <a:close/>
                </a:path>
                <a:path w="139700" h="71755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39700" h="71755">
                  <a:moveTo>
                    <a:pt x="136398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36398" y="70103"/>
                  </a:lnTo>
                  <a:lnTo>
                    <a:pt x="136398" y="68579"/>
                  </a:lnTo>
                  <a:close/>
                </a:path>
                <a:path w="139700" h="71755">
                  <a:moveTo>
                    <a:pt x="136398" y="1524"/>
                  </a:moveTo>
                  <a:lnTo>
                    <a:pt x="136398" y="70103"/>
                  </a:lnTo>
                  <a:lnTo>
                    <a:pt x="137922" y="68579"/>
                  </a:lnTo>
                  <a:lnTo>
                    <a:pt x="139446" y="68579"/>
                  </a:lnTo>
                  <a:lnTo>
                    <a:pt x="139446" y="3048"/>
                  </a:lnTo>
                  <a:lnTo>
                    <a:pt x="137922" y="3048"/>
                  </a:lnTo>
                  <a:lnTo>
                    <a:pt x="136398" y="1524"/>
                  </a:lnTo>
                  <a:close/>
                </a:path>
                <a:path w="139700" h="71755">
                  <a:moveTo>
                    <a:pt x="139446" y="68579"/>
                  </a:moveTo>
                  <a:lnTo>
                    <a:pt x="137922" y="68579"/>
                  </a:lnTo>
                  <a:lnTo>
                    <a:pt x="136398" y="70103"/>
                  </a:lnTo>
                  <a:lnTo>
                    <a:pt x="139446" y="70103"/>
                  </a:lnTo>
                  <a:lnTo>
                    <a:pt x="139446" y="68579"/>
                  </a:lnTo>
                  <a:close/>
                </a:path>
                <a:path w="139700" h="7175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39700" h="71755">
                  <a:moveTo>
                    <a:pt x="13639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6398" y="3048"/>
                  </a:lnTo>
                  <a:lnTo>
                    <a:pt x="136398" y="1524"/>
                  </a:lnTo>
                  <a:close/>
                </a:path>
                <a:path w="139700" h="71755">
                  <a:moveTo>
                    <a:pt x="139446" y="1524"/>
                  </a:moveTo>
                  <a:lnTo>
                    <a:pt x="136398" y="1524"/>
                  </a:lnTo>
                  <a:lnTo>
                    <a:pt x="137922" y="3048"/>
                  </a:lnTo>
                  <a:lnTo>
                    <a:pt x="139446" y="3048"/>
                  </a:lnTo>
                  <a:lnTo>
                    <a:pt x="1394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62244" y="2468879"/>
              <a:ext cx="136525" cy="68580"/>
            </a:xfrm>
            <a:custGeom>
              <a:avLst/>
              <a:gdLst/>
              <a:ahLst/>
              <a:cxnLst/>
              <a:rect l="l" t="t" r="r" b="b"/>
              <a:pathLst>
                <a:path w="136525" h="68580">
                  <a:moveTo>
                    <a:pt x="136398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36398" y="68579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60720" y="2467355"/>
              <a:ext cx="139700" cy="71755"/>
            </a:xfrm>
            <a:custGeom>
              <a:avLst/>
              <a:gdLst/>
              <a:ahLst/>
              <a:cxnLst/>
              <a:rect l="l" t="t" r="r" b="b"/>
              <a:pathLst>
                <a:path w="139700" h="71755">
                  <a:moveTo>
                    <a:pt x="139446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39446" y="71627"/>
                  </a:lnTo>
                  <a:lnTo>
                    <a:pt x="139446" y="70103"/>
                  </a:lnTo>
                  <a:lnTo>
                    <a:pt x="3047" y="70103"/>
                  </a:lnTo>
                  <a:lnTo>
                    <a:pt x="1524" y="68579"/>
                  </a:lnTo>
                  <a:lnTo>
                    <a:pt x="3047" y="6857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39446" y="1524"/>
                  </a:lnTo>
                  <a:lnTo>
                    <a:pt x="139446" y="0"/>
                  </a:lnTo>
                  <a:close/>
                </a:path>
                <a:path w="139700" h="71755">
                  <a:moveTo>
                    <a:pt x="3047" y="68579"/>
                  </a:moveTo>
                  <a:lnTo>
                    <a:pt x="1524" y="68579"/>
                  </a:lnTo>
                  <a:lnTo>
                    <a:pt x="3047" y="70103"/>
                  </a:lnTo>
                  <a:lnTo>
                    <a:pt x="3047" y="68579"/>
                  </a:lnTo>
                  <a:close/>
                </a:path>
                <a:path w="139700" h="71755">
                  <a:moveTo>
                    <a:pt x="136397" y="68579"/>
                  </a:moveTo>
                  <a:lnTo>
                    <a:pt x="3047" y="68579"/>
                  </a:lnTo>
                  <a:lnTo>
                    <a:pt x="3047" y="70103"/>
                  </a:lnTo>
                  <a:lnTo>
                    <a:pt x="136397" y="70103"/>
                  </a:lnTo>
                  <a:lnTo>
                    <a:pt x="136397" y="68579"/>
                  </a:lnTo>
                  <a:close/>
                </a:path>
                <a:path w="139700" h="71755">
                  <a:moveTo>
                    <a:pt x="136397" y="1524"/>
                  </a:moveTo>
                  <a:lnTo>
                    <a:pt x="136397" y="70103"/>
                  </a:lnTo>
                  <a:lnTo>
                    <a:pt x="137921" y="68579"/>
                  </a:lnTo>
                  <a:lnTo>
                    <a:pt x="139446" y="68579"/>
                  </a:lnTo>
                  <a:lnTo>
                    <a:pt x="139446" y="3048"/>
                  </a:lnTo>
                  <a:lnTo>
                    <a:pt x="137921" y="3048"/>
                  </a:lnTo>
                  <a:lnTo>
                    <a:pt x="136397" y="1524"/>
                  </a:lnTo>
                  <a:close/>
                </a:path>
                <a:path w="139700" h="71755">
                  <a:moveTo>
                    <a:pt x="139446" y="68579"/>
                  </a:moveTo>
                  <a:lnTo>
                    <a:pt x="137921" y="68579"/>
                  </a:lnTo>
                  <a:lnTo>
                    <a:pt x="136397" y="70103"/>
                  </a:lnTo>
                  <a:lnTo>
                    <a:pt x="139446" y="70103"/>
                  </a:lnTo>
                  <a:lnTo>
                    <a:pt x="139446" y="68579"/>
                  </a:lnTo>
                  <a:close/>
                </a:path>
                <a:path w="139700" h="7175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39700" h="71755">
                  <a:moveTo>
                    <a:pt x="13639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36397" y="3048"/>
                  </a:lnTo>
                  <a:lnTo>
                    <a:pt x="136397" y="1524"/>
                  </a:lnTo>
                  <a:close/>
                </a:path>
                <a:path w="139700" h="71755">
                  <a:moveTo>
                    <a:pt x="139446" y="1524"/>
                  </a:moveTo>
                  <a:lnTo>
                    <a:pt x="136397" y="1524"/>
                  </a:lnTo>
                  <a:lnTo>
                    <a:pt x="137921" y="3048"/>
                  </a:lnTo>
                  <a:lnTo>
                    <a:pt x="139446" y="3048"/>
                  </a:lnTo>
                  <a:lnTo>
                    <a:pt x="1394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76416" y="2468879"/>
              <a:ext cx="136525" cy="68580"/>
            </a:xfrm>
            <a:custGeom>
              <a:avLst/>
              <a:gdLst/>
              <a:ahLst/>
              <a:cxnLst/>
              <a:rect l="l" t="t" r="r" b="b"/>
              <a:pathLst>
                <a:path w="136525" h="68580">
                  <a:moveTo>
                    <a:pt x="136397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36397" y="68579"/>
                  </a:lnTo>
                  <a:lnTo>
                    <a:pt x="13639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74892" y="2467355"/>
              <a:ext cx="139700" cy="71755"/>
            </a:xfrm>
            <a:custGeom>
              <a:avLst/>
              <a:gdLst/>
              <a:ahLst/>
              <a:cxnLst/>
              <a:rect l="l" t="t" r="r" b="b"/>
              <a:pathLst>
                <a:path w="139700" h="71755">
                  <a:moveTo>
                    <a:pt x="139445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139445" y="71627"/>
                  </a:lnTo>
                  <a:lnTo>
                    <a:pt x="139445" y="70103"/>
                  </a:lnTo>
                  <a:lnTo>
                    <a:pt x="3048" y="70103"/>
                  </a:lnTo>
                  <a:lnTo>
                    <a:pt x="1524" y="68579"/>
                  </a:lnTo>
                  <a:lnTo>
                    <a:pt x="3048" y="6857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39445" y="1524"/>
                  </a:lnTo>
                  <a:lnTo>
                    <a:pt x="139445" y="0"/>
                  </a:lnTo>
                  <a:close/>
                </a:path>
                <a:path w="139700" h="71755">
                  <a:moveTo>
                    <a:pt x="3048" y="68579"/>
                  </a:moveTo>
                  <a:lnTo>
                    <a:pt x="1524" y="68579"/>
                  </a:lnTo>
                  <a:lnTo>
                    <a:pt x="3048" y="70103"/>
                  </a:lnTo>
                  <a:lnTo>
                    <a:pt x="3048" y="68579"/>
                  </a:lnTo>
                  <a:close/>
                </a:path>
                <a:path w="139700" h="71755">
                  <a:moveTo>
                    <a:pt x="136398" y="68579"/>
                  </a:moveTo>
                  <a:lnTo>
                    <a:pt x="3048" y="68579"/>
                  </a:lnTo>
                  <a:lnTo>
                    <a:pt x="3048" y="70103"/>
                  </a:lnTo>
                  <a:lnTo>
                    <a:pt x="136398" y="70103"/>
                  </a:lnTo>
                  <a:lnTo>
                    <a:pt x="136398" y="68579"/>
                  </a:lnTo>
                  <a:close/>
                </a:path>
                <a:path w="139700" h="71755">
                  <a:moveTo>
                    <a:pt x="136398" y="1524"/>
                  </a:moveTo>
                  <a:lnTo>
                    <a:pt x="136398" y="70103"/>
                  </a:lnTo>
                  <a:lnTo>
                    <a:pt x="137922" y="68579"/>
                  </a:lnTo>
                  <a:lnTo>
                    <a:pt x="139445" y="68579"/>
                  </a:lnTo>
                  <a:lnTo>
                    <a:pt x="139445" y="3048"/>
                  </a:lnTo>
                  <a:lnTo>
                    <a:pt x="137922" y="3048"/>
                  </a:lnTo>
                  <a:lnTo>
                    <a:pt x="136398" y="1524"/>
                  </a:lnTo>
                  <a:close/>
                </a:path>
                <a:path w="139700" h="71755">
                  <a:moveTo>
                    <a:pt x="139445" y="68579"/>
                  </a:moveTo>
                  <a:lnTo>
                    <a:pt x="137922" y="68579"/>
                  </a:lnTo>
                  <a:lnTo>
                    <a:pt x="136398" y="70103"/>
                  </a:lnTo>
                  <a:lnTo>
                    <a:pt x="139445" y="70103"/>
                  </a:lnTo>
                  <a:lnTo>
                    <a:pt x="139445" y="68579"/>
                  </a:lnTo>
                  <a:close/>
                </a:path>
                <a:path w="139700" h="7175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39700" h="71755">
                  <a:moveTo>
                    <a:pt x="13639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6398" y="3048"/>
                  </a:lnTo>
                  <a:lnTo>
                    <a:pt x="136398" y="1524"/>
                  </a:lnTo>
                  <a:close/>
                </a:path>
                <a:path w="139700" h="71755">
                  <a:moveTo>
                    <a:pt x="139445" y="1524"/>
                  </a:moveTo>
                  <a:lnTo>
                    <a:pt x="136398" y="1524"/>
                  </a:lnTo>
                  <a:lnTo>
                    <a:pt x="137922" y="3048"/>
                  </a:lnTo>
                  <a:lnTo>
                    <a:pt x="139445" y="3048"/>
                  </a:lnTo>
                  <a:lnTo>
                    <a:pt x="13944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75276" y="2673857"/>
              <a:ext cx="136525" cy="67945"/>
            </a:xfrm>
            <a:custGeom>
              <a:avLst/>
              <a:gdLst/>
              <a:ahLst/>
              <a:cxnLst/>
              <a:rect l="l" t="t" r="r" b="b"/>
              <a:pathLst>
                <a:path w="136525" h="67944">
                  <a:moveTo>
                    <a:pt x="136398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136398" y="67818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73752" y="2672333"/>
              <a:ext cx="139700" cy="71120"/>
            </a:xfrm>
            <a:custGeom>
              <a:avLst/>
              <a:gdLst/>
              <a:ahLst/>
              <a:cxnLst/>
              <a:rect l="l" t="t" r="r" b="b"/>
              <a:pathLst>
                <a:path w="139700" h="71119">
                  <a:moveTo>
                    <a:pt x="13944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139446" y="70866"/>
                  </a:lnTo>
                  <a:lnTo>
                    <a:pt x="139446" y="69342"/>
                  </a:lnTo>
                  <a:lnTo>
                    <a:pt x="3048" y="69342"/>
                  </a:lnTo>
                  <a:lnTo>
                    <a:pt x="1524" y="67818"/>
                  </a:lnTo>
                  <a:lnTo>
                    <a:pt x="3048" y="6781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39446" y="1524"/>
                  </a:lnTo>
                  <a:lnTo>
                    <a:pt x="139446" y="0"/>
                  </a:lnTo>
                  <a:close/>
                </a:path>
                <a:path w="139700" h="71119">
                  <a:moveTo>
                    <a:pt x="3048" y="67818"/>
                  </a:moveTo>
                  <a:lnTo>
                    <a:pt x="1524" y="67818"/>
                  </a:lnTo>
                  <a:lnTo>
                    <a:pt x="3048" y="69342"/>
                  </a:lnTo>
                  <a:lnTo>
                    <a:pt x="3048" y="67818"/>
                  </a:lnTo>
                  <a:close/>
                </a:path>
                <a:path w="139700" h="71119">
                  <a:moveTo>
                    <a:pt x="136398" y="67818"/>
                  </a:moveTo>
                  <a:lnTo>
                    <a:pt x="3048" y="67818"/>
                  </a:lnTo>
                  <a:lnTo>
                    <a:pt x="3048" y="69342"/>
                  </a:lnTo>
                  <a:lnTo>
                    <a:pt x="136398" y="69342"/>
                  </a:lnTo>
                  <a:lnTo>
                    <a:pt x="136398" y="67818"/>
                  </a:lnTo>
                  <a:close/>
                </a:path>
                <a:path w="139700" h="71119">
                  <a:moveTo>
                    <a:pt x="136398" y="1524"/>
                  </a:moveTo>
                  <a:lnTo>
                    <a:pt x="136398" y="69342"/>
                  </a:lnTo>
                  <a:lnTo>
                    <a:pt x="137922" y="67818"/>
                  </a:lnTo>
                  <a:lnTo>
                    <a:pt x="139446" y="67818"/>
                  </a:lnTo>
                  <a:lnTo>
                    <a:pt x="139446" y="3048"/>
                  </a:lnTo>
                  <a:lnTo>
                    <a:pt x="137922" y="3048"/>
                  </a:lnTo>
                  <a:lnTo>
                    <a:pt x="136398" y="1524"/>
                  </a:lnTo>
                  <a:close/>
                </a:path>
                <a:path w="139700" h="71119">
                  <a:moveTo>
                    <a:pt x="139446" y="67818"/>
                  </a:moveTo>
                  <a:lnTo>
                    <a:pt x="137922" y="67818"/>
                  </a:lnTo>
                  <a:lnTo>
                    <a:pt x="136398" y="69342"/>
                  </a:lnTo>
                  <a:lnTo>
                    <a:pt x="139446" y="69342"/>
                  </a:lnTo>
                  <a:lnTo>
                    <a:pt x="139446" y="67818"/>
                  </a:lnTo>
                  <a:close/>
                </a:path>
                <a:path w="139700" h="7111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39700" h="71119">
                  <a:moveTo>
                    <a:pt x="13639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6398" y="3048"/>
                  </a:lnTo>
                  <a:lnTo>
                    <a:pt x="136398" y="1524"/>
                  </a:lnTo>
                  <a:close/>
                </a:path>
                <a:path w="139700" h="71119">
                  <a:moveTo>
                    <a:pt x="139446" y="1524"/>
                  </a:moveTo>
                  <a:lnTo>
                    <a:pt x="136398" y="1524"/>
                  </a:lnTo>
                  <a:lnTo>
                    <a:pt x="137922" y="3048"/>
                  </a:lnTo>
                  <a:lnTo>
                    <a:pt x="139446" y="3048"/>
                  </a:lnTo>
                  <a:lnTo>
                    <a:pt x="1394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558028" y="2673857"/>
              <a:ext cx="136525" cy="67945"/>
            </a:xfrm>
            <a:custGeom>
              <a:avLst/>
              <a:gdLst/>
              <a:ahLst/>
              <a:cxnLst/>
              <a:rect l="l" t="t" r="r" b="b"/>
              <a:pathLst>
                <a:path w="136525" h="67944">
                  <a:moveTo>
                    <a:pt x="136398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136398" y="67818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61104" y="2525267"/>
              <a:ext cx="2479675" cy="218440"/>
            </a:xfrm>
            <a:custGeom>
              <a:avLst/>
              <a:gdLst/>
              <a:ahLst/>
              <a:cxnLst/>
              <a:rect l="l" t="t" r="r" b="b"/>
              <a:pathLst>
                <a:path w="2479675" h="218439">
                  <a:moveTo>
                    <a:pt x="1434846" y="147066"/>
                  </a:moveTo>
                  <a:lnTo>
                    <a:pt x="1431798" y="147066"/>
                  </a:lnTo>
                  <a:lnTo>
                    <a:pt x="1431798" y="150114"/>
                  </a:lnTo>
                  <a:lnTo>
                    <a:pt x="1431798" y="214884"/>
                  </a:lnTo>
                  <a:lnTo>
                    <a:pt x="1298448" y="214884"/>
                  </a:lnTo>
                  <a:lnTo>
                    <a:pt x="1298448" y="150114"/>
                  </a:lnTo>
                  <a:lnTo>
                    <a:pt x="1431798" y="150114"/>
                  </a:lnTo>
                  <a:lnTo>
                    <a:pt x="1431798" y="147066"/>
                  </a:lnTo>
                  <a:lnTo>
                    <a:pt x="1295400" y="147066"/>
                  </a:lnTo>
                  <a:lnTo>
                    <a:pt x="1295400" y="217932"/>
                  </a:lnTo>
                  <a:lnTo>
                    <a:pt x="1434846" y="217932"/>
                  </a:lnTo>
                  <a:lnTo>
                    <a:pt x="1434846" y="216408"/>
                  </a:lnTo>
                  <a:lnTo>
                    <a:pt x="1434846" y="214884"/>
                  </a:lnTo>
                  <a:lnTo>
                    <a:pt x="1434846" y="150114"/>
                  </a:lnTo>
                  <a:lnTo>
                    <a:pt x="1434846" y="148590"/>
                  </a:lnTo>
                  <a:lnTo>
                    <a:pt x="1434846" y="147066"/>
                  </a:lnTo>
                  <a:close/>
                </a:path>
                <a:path w="2479675" h="218439">
                  <a:moveTo>
                    <a:pt x="2479548" y="12192"/>
                  </a:moveTo>
                  <a:lnTo>
                    <a:pt x="2474976" y="9906"/>
                  </a:lnTo>
                  <a:lnTo>
                    <a:pt x="2455164" y="0"/>
                  </a:lnTo>
                  <a:lnTo>
                    <a:pt x="2455164" y="9906"/>
                  </a:lnTo>
                  <a:lnTo>
                    <a:pt x="0" y="9906"/>
                  </a:lnTo>
                  <a:lnTo>
                    <a:pt x="0" y="13716"/>
                  </a:lnTo>
                  <a:lnTo>
                    <a:pt x="408432" y="13716"/>
                  </a:lnTo>
                  <a:lnTo>
                    <a:pt x="408432" y="34290"/>
                  </a:lnTo>
                  <a:lnTo>
                    <a:pt x="411467" y="34290"/>
                  </a:lnTo>
                  <a:lnTo>
                    <a:pt x="411467" y="13716"/>
                  </a:lnTo>
                  <a:lnTo>
                    <a:pt x="476250" y="13716"/>
                  </a:lnTo>
                  <a:lnTo>
                    <a:pt x="476250" y="34290"/>
                  </a:lnTo>
                  <a:lnTo>
                    <a:pt x="479285" y="34290"/>
                  </a:lnTo>
                  <a:lnTo>
                    <a:pt x="479285" y="13716"/>
                  </a:lnTo>
                  <a:lnTo>
                    <a:pt x="544830" y="13716"/>
                  </a:lnTo>
                  <a:lnTo>
                    <a:pt x="544830" y="34290"/>
                  </a:lnTo>
                  <a:lnTo>
                    <a:pt x="547865" y="34290"/>
                  </a:lnTo>
                  <a:lnTo>
                    <a:pt x="547865" y="13716"/>
                  </a:lnTo>
                  <a:lnTo>
                    <a:pt x="612648" y="13716"/>
                  </a:lnTo>
                  <a:lnTo>
                    <a:pt x="612648" y="34290"/>
                  </a:lnTo>
                  <a:lnTo>
                    <a:pt x="615683" y="34290"/>
                  </a:lnTo>
                  <a:lnTo>
                    <a:pt x="615683" y="13716"/>
                  </a:lnTo>
                  <a:lnTo>
                    <a:pt x="681228" y="13716"/>
                  </a:lnTo>
                  <a:lnTo>
                    <a:pt x="681228" y="34290"/>
                  </a:lnTo>
                  <a:lnTo>
                    <a:pt x="684263" y="34290"/>
                  </a:lnTo>
                  <a:lnTo>
                    <a:pt x="684263" y="13716"/>
                  </a:lnTo>
                  <a:lnTo>
                    <a:pt x="749046" y="13716"/>
                  </a:lnTo>
                  <a:lnTo>
                    <a:pt x="749046" y="34290"/>
                  </a:lnTo>
                  <a:lnTo>
                    <a:pt x="752094" y="34290"/>
                  </a:lnTo>
                  <a:lnTo>
                    <a:pt x="752094" y="13716"/>
                  </a:lnTo>
                  <a:lnTo>
                    <a:pt x="817626" y="13716"/>
                  </a:lnTo>
                  <a:lnTo>
                    <a:pt x="817626" y="34290"/>
                  </a:lnTo>
                  <a:lnTo>
                    <a:pt x="820674" y="34290"/>
                  </a:lnTo>
                  <a:lnTo>
                    <a:pt x="820674" y="13716"/>
                  </a:lnTo>
                  <a:lnTo>
                    <a:pt x="885444" y="13716"/>
                  </a:lnTo>
                  <a:lnTo>
                    <a:pt x="885444" y="34290"/>
                  </a:lnTo>
                  <a:lnTo>
                    <a:pt x="888479" y="34290"/>
                  </a:lnTo>
                  <a:lnTo>
                    <a:pt x="888479" y="13716"/>
                  </a:lnTo>
                  <a:lnTo>
                    <a:pt x="954024" y="13716"/>
                  </a:lnTo>
                  <a:lnTo>
                    <a:pt x="954024" y="34290"/>
                  </a:lnTo>
                  <a:lnTo>
                    <a:pt x="957059" y="34290"/>
                  </a:lnTo>
                  <a:lnTo>
                    <a:pt x="957059" y="13716"/>
                  </a:lnTo>
                  <a:lnTo>
                    <a:pt x="1021842" y="13716"/>
                  </a:lnTo>
                  <a:lnTo>
                    <a:pt x="1021842" y="34290"/>
                  </a:lnTo>
                  <a:lnTo>
                    <a:pt x="1024877" y="34290"/>
                  </a:lnTo>
                  <a:lnTo>
                    <a:pt x="1024877" y="13716"/>
                  </a:lnTo>
                  <a:lnTo>
                    <a:pt x="1090422" y="13716"/>
                  </a:lnTo>
                  <a:lnTo>
                    <a:pt x="1090422" y="34290"/>
                  </a:lnTo>
                  <a:lnTo>
                    <a:pt x="1093470" y="34290"/>
                  </a:lnTo>
                  <a:lnTo>
                    <a:pt x="1093470" y="13716"/>
                  </a:lnTo>
                  <a:lnTo>
                    <a:pt x="1159002" y="13716"/>
                  </a:lnTo>
                  <a:lnTo>
                    <a:pt x="1159002" y="34290"/>
                  </a:lnTo>
                  <a:lnTo>
                    <a:pt x="1162050" y="34290"/>
                  </a:lnTo>
                  <a:lnTo>
                    <a:pt x="1162050" y="13716"/>
                  </a:lnTo>
                  <a:lnTo>
                    <a:pt x="1226820" y="13716"/>
                  </a:lnTo>
                  <a:lnTo>
                    <a:pt x="1226820" y="34290"/>
                  </a:lnTo>
                  <a:lnTo>
                    <a:pt x="1229855" y="34290"/>
                  </a:lnTo>
                  <a:lnTo>
                    <a:pt x="1229855" y="13716"/>
                  </a:lnTo>
                  <a:lnTo>
                    <a:pt x="1295400" y="13716"/>
                  </a:lnTo>
                  <a:lnTo>
                    <a:pt x="1295400" y="34290"/>
                  </a:lnTo>
                  <a:lnTo>
                    <a:pt x="1298435" y="34290"/>
                  </a:lnTo>
                  <a:lnTo>
                    <a:pt x="1298435" y="13716"/>
                  </a:lnTo>
                  <a:lnTo>
                    <a:pt x="1363218" y="13716"/>
                  </a:lnTo>
                  <a:lnTo>
                    <a:pt x="1363218" y="34290"/>
                  </a:lnTo>
                  <a:lnTo>
                    <a:pt x="1366253" y="34290"/>
                  </a:lnTo>
                  <a:lnTo>
                    <a:pt x="1366253" y="13716"/>
                  </a:lnTo>
                  <a:lnTo>
                    <a:pt x="1431798" y="13716"/>
                  </a:lnTo>
                  <a:lnTo>
                    <a:pt x="1431798" y="34290"/>
                  </a:lnTo>
                  <a:lnTo>
                    <a:pt x="1434846" y="34290"/>
                  </a:lnTo>
                  <a:lnTo>
                    <a:pt x="1434846" y="13716"/>
                  </a:lnTo>
                  <a:lnTo>
                    <a:pt x="1499616" y="13716"/>
                  </a:lnTo>
                  <a:lnTo>
                    <a:pt x="1499616" y="34290"/>
                  </a:lnTo>
                  <a:lnTo>
                    <a:pt x="1502651" y="34290"/>
                  </a:lnTo>
                  <a:lnTo>
                    <a:pt x="1502651" y="13716"/>
                  </a:lnTo>
                  <a:lnTo>
                    <a:pt x="1568196" y="13716"/>
                  </a:lnTo>
                  <a:lnTo>
                    <a:pt x="1568196" y="34290"/>
                  </a:lnTo>
                  <a:lnTo>
                    <a:pt x="1571231" y="34290"/>
                  </a:lnTo>
                  <a:lnTo>
                    <a:pt x="1571231" y="13716"/>
                  </a:lnTo>
                  <a:lnTo>
                    <a:pt x="1636014" y="13716"/>
                  </a:lnTo>
                  <a:lnTo>
                    <a:pt x="1636014" y="34290"/>
                  </a:lnTo>
                  <a:lnTo>
                    <a:pt x="1639062" y="34290"/>
                  </a:lnTo>
                  <a:lnTo>
                    <a:pt x="1639062" y="13716"/>
                  </a:lnTo>
                  <a:lnTo>
                    <a:pt x="2455164" y="13716"/>
                  </a:lnTo>
                  <a:lnTo>
                    <a:pt x="2455164" y="24384"/>
                  </a:lnTo>
                  <a:lnTo>
                    <a:pt x="2476500" y="13716"/>
                  </a:lnTo>
                  <a:lnTo>
                    <a:pt x="2479548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4426" y="2105405"/>
              <a:ext cx="67817" cy="93192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261104" y="2537459"/>
              <a:ext cx="2479675" cy="227329"/>
            </a:xfrm>
            <a:custGeom>
              <a:avLst/>
              <a:gdLst/>
              <a:ahLst/>
              <a:cxnLst/>
              <a:rect l="l" t="t" r="r" b="b"/>
              <a:pathLst>
                <a:path w="2479675" h="227330">
                  <a:moveTo>
                    <a:pt x="206489" y="0"/>
                  </a:moveTo>
                  <a:lnTo>
                    <a:pt x="203454" y="0"/>
                  </a:lnTo>
                  <a:lnTo>
                    <a:pt x="203454" y="22098"/>
                  </a:lnTo>
                  <a:lnTo>
                    <a:pt x="206489" y="22098"/>
                  </a:lnTo>
                  <a:lnTo>
                    <a:pt x="206489" y="0"/>
                  </a:lnTo>
                  <a:close/>
                </a:path>
                <a:path w="2479675" h="227330">
                  <a:moveTo>
                    <a:pt x="274320" y="0"/>
                  </a:moveTo>
                  <a:lnTo>
                    <a:pt x="271272" y="0"/>
                  </a:lnTo>
                  <a:lnTo>
                    <a:pt x="271272" y="22098"/>
                  </a:lnTo>
                  <a:lnTo>
                    <a:pt x="274320" y="22098"/>
                  </a:lnTo>
                  <a:lnTo>
                    <a:pt x="274320" y="0"/>
                  </a:lnTo>
                  <a:close/>
                </a:path>
                <a:path w="2479675" h="227330">
                  <a:moveTo>
                    <a:pt x="342900" y="0"/>
                  </a:moveTo>
                  <a:lnTo>
                    <a:pt x="339852" y="0"/>
                  </a:lnTo>
                  <a:lnTo>
                    <a:pt x="339852" y="22098"/>
                  </a:lnTo>
                  <a:lnTo>
                    <a:pt x="342900" y="22098"/>
                  </a:lnTo>
                  <a:lnTo>
                    <a:pt x="342900" y="0"/>
                  </a:lnTo>
                  <a:close/>
                </a:path>
                <a:path w="2479675" h="227330">
                  <a:moveTo>
                    <a:pt x="1707629" y="0"/>
                  </a:moveTo>
                  <a:lnTo>
                    <a:pt x="1704594" y="0"/>
                  </a:lnTo>
                  <a:lnTo>
                    <a:pt x="1704594" y="22098"/>
                  </a:lnTo>
                  <a:lnTo>
                    <a:pt x="1707629" y="22098"/>
                  </a:lnTo>
                  <a:lnTo>
                    <a:pt x="1707629" y="0"/>
                  </a:lnTo>
                  <a:close/>
                </a:path>
                <a:path w="2479675" h="227330">
                  <a:moveTo>
                    <a:pt x="1776222" y="0"/>
                  </a:moveTo>
                  <a:lnTo>
                    <a:pt x="1773174" y="0"/>
                  </a:lnTo>
                  <a:lnTo>
                    <a:pt x="1773174" y="22098"/>
                  </a:lnTo>
                  <a:lnTo>
                    <a:pt x="1776222" y="22098"/>
                  </a:lnTo>
                  <a:lnTo>
                    <a:pt x="1776222" y="0"/>
                  </a:lnTo>
                  <a:close/>
                </a:path>
                <a:path w="2479675" h="227330">
                  <a:moveTo>
                    <a:pt x="1844027" y="0"/>
                  </a:moveTo>
                  <a:lnTo>
                    <a:pt x="1840992" y="0"/>
                  </a:lnTo>
                  <a:lnTo>
                    <a:pt x="1840992" y="22098"/>
                  </a:lnTo>
                  <a:lnTo>
                    <a:pt x="1844027" y="22098"/>
                  </a:lnTo>
                  <a:lnTo>
                    <a:pt x="1844027" y="0"/>
                  </a:lnTo>
                  <a:close/>
                </a:path>
                <a:path w="2479675" h="227330">
                  <a:moveTo>
                    <a:pt x="1912607" y="0"/>
                  </a:moveTo>
                  <a:lnTo>
                    <a:pt x="1909572" y="0"/>
                  </a:lnTo>
                  <a:lnTo>
                    <a:pt x="1909572" y="22098"/>
                  </a:lnTo>
                  <a:lnTo>
                    <a:pt x="1912607" y="22098"/>
                  </a:lnTo>
                  <a:lnTo>
                    <a:pt x="1912607" y="0"/>
                  </a:lnTo>
                  <a:close/>
                </a:path>
                <a:path w="2479675" h="227330">
                  <a:moveTo>
                    <a:pt x="1980438" y="0"/>
                  </a:moveTo>
                  <a:lnTo>
                    <a:pt x="1977390" y="0"/>
                  </a:lnTo>
                  <a:lnTo>
                    <a:pt x="1977390" y="22098"/>
                  </a:lnTo>
                  <a:lnTo>
                    <a:pt x="1980438" y="22098"/>
                  </a:lnTo>
                  <a:lnTo>
                    <a:pt x="1980438" y="0"/>
                  </a:lnTo>
                  <a:close/>
                </a:path>
                <a:path w="2479675" h="227330">
                  <a:moveTo>
                    <a:pt x="2049018" y="0"/>
                  </a:moveTo>
                  <a:lnTo>
                    <a:pt x="2045970" y="0"/>
                  </a:lnTo>
                  <a:lnTo>
                    <a:pt x="2045970" y="22098"/>
                  </a:lnTo>
                  <a:lnTo>
                    <a:pt x="2049018" y="22098"/>
                  </a:lnTo>
                  <a:lnTo>
                    <a:pt x="2049018" y="0"/>
                  </a:lnTo>
                  <a:close/>
                </a:path>
                <a:path w="2479675" h="227330">
                  <a:moveTo>
                    <a:pt x="2116823" y="0"/>
                  </a:moveTo>
                  <a:lnTo>
                    <a:pt x="2113788" y="0"/>
                  </a:lnTo>
                  <a:lnTo>
                    <a:pt x="2113788" y="22098"/>
                  </a:lnTo>
                  <a:lnTo>
                    <a:pt x="2116823" y="22098"/>
                  </a:lnTo>
                  <a:lnTo>
                    <a:pt x="2116823" y="0"/>
                  </a:lnTo>
                  <a:close/>
                </a:path>
                <a:path w="2479675" h="227330">
                  <a:moveTo>
                    <a:pt x="2185416" y="0"/>
                  </a:moveTo>
                  <a:lnTo>
                    <a:pt x="2182368" y="0"/>
                  </a:lnTo>
                  <a:lnTo>
                    <a:pt x="2182368" y="22098"/>
                  </a:lnTo>
                  <a:lnTo>
                    <a:pt x="2185416" y="22098"/>
                  </a:lnTo>
                  <a:lnTo>
                    <a:pt x="2185416" y="0"/>
                  </a:lnTo>
                  <a:close/>
                </a:path>
                <a:path w="2479675" h="227330">
                  <a:moveTo>
                    <a:pt x="2253221" y="0"/>
                  </a:moveTo>
                  <a:lnTo>
                    <a:pt x="2250186" y="0"/>
                  </a:lnTo>
                  <a:lnTo>
                    <a:pt x="2250186" y="22098"/>
                  </a:lnTo>
                  <a:lnTo>
                    <a:pt x="2253221" y="22098"/>
                  </a:lnTo>
                  <a:lnTo>
                    <a:pt x="2253221" y="0"/>
                  </a:lnTo>
                  <a:close/>
                </a:path>
                <a:path w="2479675" h="227330">
                  <a:moveTo>
                    <a:pt x="2321801" y="0"/>
                  </a:moveTo>
                  <a:lnTo>
                    <a:pt x="2318766" y="0"/>
                  </a:lnTo>
                  <a:lnTo>
                    <a:pt x="2318766" y="22098"/>
                  </a:lnTo>
                  <a:lnTo>
                    <a:pt x="2321801" y="22098"/>
                  </a:lnTo>
                  <a:lnTo>
                    <a:pt x="2321801" y="0"/>
                  </a:lnTo>
                  <a:close/>
                </a:path>
                <a:path w="2479675" h="227330">
                  <a:moveTo>
                    <a:pt x="2389619" y="0"/>
                  </a:moveTo>
                  <a:lnTo>
                    <a:pt x="2387346" y="0"/>
                  </a:lnTo>
                  <a:lnTo>
                    <a:pt x="2387346" y="22098"/>
                  </a:lnTo>
                  <a:lnTo>
                    <a:pt x="2389619" y="22098"/>
                  </a:lnTo>
                  <a:lnTo>
                    <a:pt x="2389619" y="0"/>
                  </a:lnTo>
                  <a:close/>
                </a:path>
                <a:path w="2479675" h="227330">
                  <a:moveTo>
                    <a:pt x="2479548" y="204216"/>
                  </a:moveTo>
                  <a:lnTo>
                    <a:pt x="2476500" y="202692"/>
                  </a:lnTo>
                  <a:lnTo>
                    <a:pt x="2455164" y="192024"/>
                  </a:lnTo>
                  <a:lnTo>
                    <a:pt x="2455164" y="202692"/>
                  </a:lnTo>
                  <a:lnTo>
                    <a:pt x="0" y="202692"/>
                  </a:lnTo>
                  <a:lnTo>
                    <a:pt x="0" y="206502"/>
                  </a:lnTo>
                  <a:lnTo>
                    <a:pt x="408432" y="206502"/>
                  </a:lnTo>
                  <a:lnTo>
                    <a:pt x="408432" y="227076"/>
                  </a:lnTo>
                  <a:lnTo>
                    <a:pt x="411467" y="227076"/>
                  </a:lnTo>
                  <a:lnTo>
                    <a:pt x="411467" y="206502"/>
                  </a:lnTo>
                  <a:lnTo>
                    <a:pt x="476250" y="206502"/>
                  </a:lnTo>
                  <a:lnTo>
                    <a:pt x="476250" y="227076"/>
                  </a:lnTo>
                  <a:lnTo>
                    <a:pt x="479285" y="227076"/>
                  </a:lnTo>
                  <a:lnTo>
                    <a:pt x="479285" y="206502"/>
                  </a:lnTo>
                  <a:lnTo>
                    <a:pt x="544830" y="206502"/>
                  </a:lnTo>
                  <a:lnTo>
                    <a:pt x="544830" y="227076"/>
                  </a:lnTo>
                  <a:lnTo>
                    <a:pt x="547865" y="227076"/>
                  </a:lnTo>
                  <a:lnTo>
                    <a:pt x="547865" y="206502"/>
                  </a:lnTo>
                  <a:lnTo>
                    <a:pt x="612648" y="206502"/>
                  </a:lnTo>
                  <a:lnTo>
                    <a:pt x="612648" y="227076"/>
                  </a:lnTo>
                  <a:lnTo>
                    <a:pt x="615683" y="227076"/>
                  </a:lnTo>
                  <a:lnTo>
                    <a:pt x="615683" y="206502"/>
                  </a:lnTo>
                  <a:lnTo>
                    <a:pt x="681228" y="206502"/>
                  </a:lnTo>
                  <a:lnTo>
                    <a:pt x="681228" y="227076"/>
                  </a:lnTo>
                  <a:lnTo>
                    <a:pt x="684263" y="227076"/>
                  </a:lnTo>
                  <a:lnTo>
                    <a:pt x="684263" y="206502"/>
                  </a:lnTo>
                  <a:lnTo>
                    <a:pt x="749046" y="206502"/>
                  </a:lnTo>
                  <a:lnTo>
                    <a:pt x="749046" y="227076"/>
                  </a:lnTo>
                  <a:lnTo>
                    <a:pt x="752094" y="227076"/>
                  </a:lnTo>
                  <a:lnTo>
                    <a:pt x="752094" y="206502"/>
                  </a:lnTo>
                  <a:lnTo>
                    <a:pt x="817626" y="206502"/>
                  </a:lnTo>
                  <a:lnTo>
                    <a:pt x="817626" y="227076"/>
                  </a:lnTo>
                  <a:lnTo>
                    <a:pt x="820674" y="227076"/>
                  </a:lnTo>
                  <a:lnTo>
                    <a:pt x="820674" y="206502"/>
                  </a:lnTo>
                  <a:lnTo>
                    <a:pt x="885444" y="206502"/>
                  </a:lnTo>
                  <a:lnTo>
                    <a:pt x="885444" y="227076"/>
                  </a:lnTo>
                  <a:lnTo>
                    <a:pt x="888479" y="227076"/>
                  </a:lnTo>
                  <a:lnTo>
                    <a:pt x="888479" y="206502"/>
                  </a:lnTo>
                  <a:lnTo>
                    <a:pt x="954024" y="206502"/>
                  </a:lnTo>
                  <a:lnTo>
                    <a:pt x="954024" y="227076"/>
                  </a:lnTo>
                  <a:lnTo>
                    <a:pt x="957059" y="227076"/>
                  </a:lnTo>
                  <a:lnTo>
                    <a:pt x="957059" y="206502"/>
                  </a:lnTo>
                  <a:lnTo>
                    <a:pt x="1021842" y="206502"/>
                  </a:lnTo>
                  <a:lnTo>
                    <a:pt x="1021842" y="227076"/>
                  </a:lnTo>
                  <a:lnTo>
                    <a:pt x="1024877" y="227076"/>
                  </a:lnTo>
                  <a:lnTo>
                    <a:pt x="1024877" y="206502"/>
                  </a:lnTo>
                  <a:lnTo>
                    <a:pt x="2455164" y="206502"/>
                  </a:lnTo>
                  <a:lnTo>
                    <a:pt x="2455164" y="216408"/>
                  </a:lnTo>
                  <a:lnTo>
                    <a:pt x="2474976" y="206502"/>
                  </a:lnTo>
                  <a:lnTo>
                    <a:pt x="2479548" y="20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1674" y="2105405"/>
              <a:ext cx="68579" cy="931926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464558" y="2741675"/>
              <a:ext cx="2186305" cy="22860"/>
            </a:xfrm>
            <a:custGeom>
              <a:avLst/>
              <a:gdLst/>
              <a:ahLst/>
              <a:cxnLst/>
              <a:rect l="l" t="t" r="r" b="b"/>
              <a:pathLst>
                <a:path w="2186304" h="22860">
                  <a:moveTo>
                    <a:pt x="3035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3035" y="22860"/>
                  </a:lnTo>
                  <a:lnTo>
                    <a:pt x="3035" y="0"/>
                  </a:lnTo>
                  <a:close/>
                </a:path>
                <a:path w="2186304" h="22860">
                  <a:moveTo>
                    <a:pt x="70866" y="0"/>
                  </a:moveTo>
                  <a:lnTo>
                    <a:pt x="67818" y="0"/>
                  </a:lnTo>
                  <a:lnTo>
                    <a:pt x="67818" y="22860"/>
                  </a:lnTo>
                  <a:lnTo>
                    <a:pt x="70866" y="22860"/>
                  </a:lnTo>
                  <a:lnTo>
                    <a:pt x="70866" y="0"/>
                  </a:lnTo>
                  <a:close/>
                </a:path>
                <a:path w="2186304" h="22860">
                  <a:moveTo>
                    <a:pt x="139446" y="0"/>
                  </a:moveTo>
                  <a:lnTo>
                    <a:pt x="136398" y="0"/>
                  </a:lnTo>
                  <a:lnTo>
                    <a:pt x="136398" y="22860"/>
                  </a:lnTo>
                  <a:lnTo>
                    <a:pt x="139446" y="22860"/>
                  </a:lnTo>
                  <a:lnTo>
                    <a:pt x="139446" y="0"/>
                  </a:lnTo>
                  <a:close/>
                </a:path>
                <a:path w="2186304" h="22860">
                  <a:moveTo>
                    <a:pt x="890016" y="0"/>
                  </a:moveTo>
                  <a:lnTo>
                    <a:pt x="886968" y="0"/>
                  </a:lnTo>
                  <a:lnTo>
                    <a:pt x="886968" y="22860"/>
                  </a:lnTo>
                  <a:lnTo>
                    <a:pt x="890016" y="22860"/>
                  </a:lnTo>
                  <a:lnTo>
                    <a:pt x="890016" y="0"/>
                  </a:lnTo>
                  <a:close/>
                </a:path>
                <a:path w="2186304" h="22860">
                  <a:moveTo>
                    <a:pt x="958596" y="0"/>
                  </a:moveTo>
                  <a:lnTo>
                    <a:pt x="955548" y="0"/>
                  </a:lnTo>
                  <a:lnTo>
                    <a:pt x="955548" y="22860"/>
                  </a:lnTo>
                  <a:lnTo>
                    <a:pt x="958596" y="22860"/>
                  </a:lnTo>
                  <a:lnTo>
                    <a:pt x="958596" y="0"/>
                  </a:lnTo>
                  <a:close/>
                </a:path>
                <a:path w="2186304" h="22860">
                  <a:moveTo>
                    <a:pt x="1026401" y="0"/>
                  </a:moveTo>
                  <a:lnTo>
                    <a:pt x="1023366" y="0"/>
                  </a:lnTo>
                  <a:lnTo>
                    <a:pt x="1023366" y="22860"/>
                  </a:lnTo>
                  <a:lnTo>
                    <a:pt x="1026401" y="22860"/>
                  </a:lnTo>
                  <a:lnTo>
                    <a:pt x="1026401" y="0"/>
                  </a:lnTo>
                  <a:close/>
                </a:path>
                <a:path w="2186304" h="22860">
                  <a:moveTo>
                    <a:pt x="1094981" y="0"/>
                  </a:moveTo>
                  <a:lnTo>
                    <a:pt x="1091946" y="0"/>
                  </a:lnTo>
                  <a:lnTo>
                    <a:pt x="1091946" y="22860"/>
                  </a:lnTo>
                  <a:lnTo>
                    <a:pt x="1094981" y="22860"/>
                  </a:lnTo>
                  <a:lnTo>
                    <a:pt x="1094981" y="0"/>
                  </a:lnTo>
                  <a:close/>
                </a:path>
                <a:path w="2186304" h="22860">
                  <a:moveTo>
                    <a:pt x="1162799" y="0"/>
                  </a:moveTo>
                  <a:lnTo>
                    <a:pt x="1159764" y="0"/>
                  </a:lnTo>
                  <a:lnTo>
                    <a:pt x="1159764" y="22860"/>
                  </a:lnTo>
                  <a:lnTo>
                    <a:pt x="1162799" y="22860"/>
                  </a:lnTo>
                  <a:lnTo>
                    <a:pt x="1162799" y="0"/>
                  </a:lnTo>
                  <a:close/>
                </a:path>
                <a:path w="2186304" h="22860">
                  <a:moveTo>
                    <a:pt x="1231392" y="0"/>
                  </a:moveTo>
                  <a:lnTo>
                    <a:pt x="1228344" y="0"/>
                  </a:lnTo>
                  <a:lnTo>
                    <a:pt x="1228344" y="22860"/>
                  </a:lnTo>
                  <a:lnTo>
                    <a:pt x="1231392" y="22860"/>
                  </a:lnTo>
                  <a:lnTo>
                    <a:pt x="1231392" y="0"/>
                  </a:lnTo>
                  <a:close/>
                </a:path>
                <a:path w="2186304" h="22860">
                  <a:moveTo>
                    <a:pt x="1299197" y="0"/>
                  </a:moveTo>
                  <a:lnTo>
                    <a:pt x="1296162" y="0"/>
                  </a:lnTo>
                  <a:lnTo>
                    <a:pt x="1296162" y="22860"/>
                  </a:lnTo>
                  <a:lnTo>
                    <a:pt x="1299197" y="22860"/>
                  </a:lnTo>
                  <a:lnTo>
                    <a:pt x="1299197" y="0"/>
                  </a:lnTo>
                  <a:close/>
                </a:path>
                <a:path w="2186304" h="22860">
                  <a:moveTo>
                    <a:pt x="1367777" y="0"/>
                  </a:moveTo>
                  <a:lnTo>
                    <a:pt x="1364742" y="0"/>
                  </a:lnTo>
                  <a:lnTo>
                    <a:pt x="1364742" y="22860"/>
                  </a:lnTo>
                  <a:lnTo>
                    <a:pt x="1367777" y="22860"/>
                  </a:lnTo>
                  <a:lnTo>
                    <a:pt x="1367777" y="0"/>
                  </a:lnTo>
                  <a:close/>
                </a:path>
                <a:path w="2186304" h="22860">
                  <a:moveTo>
                    <a:pt x="1435608" y="0"/>
                  </a:moveTo>
                  <a:lnTo>
                    <a:pt x="1432560" y="0"/>
                  </a:lnTo>
                  <a:lnTo>
                    <a:pt x="1432560" y="22860"/>
                  </a:lnTo>
                  <a:lnTo>
                    <a:pt x="1435608" y="22860"/>
                  </a:lnTo>
                  <a:lnTo>
                    <a:pt x="1435608" y="0"/>
                  </a:lnTo>
                  <a:close/>
                </a:path>
                <a:path w="2186304" h="22860">
                  <a:moveTo>
                    <a:pt x="1504175" y="0"/>
                  </a:moveTo>
                  <a:lnTo>
                    <a:pt x="1501140" y="0"/>
                  </a:lnTo>
                  <a:lnTo>
                    <a:pt x="1501140" y="22860"/>
                  </a:lnTo>
                  <a:lnTo>
                    <a:pt x="1504175" y="22860"/>
                  </a:lnTo>
                  <a:lnTo>
                    <a:pt x="1504175" y="0"/>
                  </a:lnTo>
                  <a:close/>
                </a:path>
                <a:path w="2186304" h="22860">
                  <a:moveTo>
                    <a:pt x="1572768" y="0"/>
                  </a:moveTo>
                  <a:lnTo>
                    <a:pt x="1569720" y="0"/>
                  </a:lnTo>
                  <a:lnTo>
                    <a:pt x="1569720" y="22860"/>
                  </a:lnTo>
                  <a:lnTo>
                    <a:pt x="1572768" y="22860"/>
                  </a:lnTo>
                  <a:lnTo>
                    <a:pt x="1572768" y="0"/>
                  </a:lnTo>
                  <a:close/>
                </a:path>
                <a:path w="2186304" h="22860">
                  <a:moveTo>
                    <a:pt x="1640573" y="0"/>
                  </a:moveTo>
                  <a:lnTo>
                    <a:pt x="1637538" y="0"/>
                  </a:lnTo>
                  <a:lnTo>
                    <a:pt x="1637538" y="22860"/>
                  </a:lnTo>
                  <a:lnTo>
                    <a:pt x="1640573" y="22860"/>
                  </a:lnTo>
                  <a:lnTo>
                    <a:pt x="1640573" y="0"/>
                  </a:lnTo>
                  <a:close/>
                </a:path>
                <a:path w="2186304" h="22860">
                  <a:moveTo>
                    <a:pt x="1709153" y="0"/>
                  </a:moveTo>
                  <a:lnTo>
                    <a:pt x="1706118" y="0"/>
                  </a:lnTo>
                  <a:lnTo>
                    <a:pt x="1706118" y="22860"/>
                  </a:lnTo>
                  <a:lnTo>
                    <a:pt x="1709153" y="22860"/>
                  </a:lnTo>
                  <a:lnTo>
                    <a:pt x="1709153" y="0"/>
                  </a:lnTo>
                  <a:close/>
                </a:path>
                <a:path w="2186304" h="22860">
                  <a:moveTo>
                    <a:pt x="1776984" y="0"/>
                  </a:moveTo>
                  <a:lnTo>
                    <a:pt x="1773936" y="0"/>
                  </a:lnTo>
                  <a:lnTo>
                    <a:pt x="1773936" y="22860"/>
                  </a:lnTo>
                  <a:lnTo>
                    <a:pt x="1776984" y="22860"/>
                  </a:lnTo>
                  <a:lnTo>
                    <a:pt x="1776984" y="0"/>
                  </a:lnTo>
                  <a:close/>
                </a:path>
                <a:path w="2186304" h="22860">
                  <a:moveTo>
                    <a:pt x="1845564" y="0"/>
                  </a:moveTo>
                  <a:lnTo>
                    <a:pt x="1842516" y="0"/>
                  </a:lnTo>
                  <a:lnTo>
                    <a:pt x="1842516" y="22860"/>
                  </a:lnTo>
                  <a:lnTo>
                    <a:pt x="1845564" y="22860"/>
                  </a:lnTo>
                  <a:lnTo>
                    <a:pt x="1845564" y="0"/>
                  </a:lnTo>
                  <a:close/>
                </a:path>
                <a:path w="2186304" h="22860">
                  <a:moveTo>
                    <a:pt x="1913369" y="0"/>
                  </a:moveTo>
                  <a:lnTo>
                    <a:pt x="1910334" y="0"/>
                  </a:lnTo>
                  <a:lnTo>
                    <a:pt x="1910334" y="22860"/>
                  </a:lnTo>
                  <a:lnTo>
                    <a:pt x="1913369" y="22860"/>
                  </a:lnTo>
                  <a:lnTo>
                    <a:pt x="1913369" y="0"/>
                  </a:lnTo>
                  <a:close/>
                </a:path>
                <a:path w="2186304" h="22860">
                  <a:moveTo>
                    <a:pt x="1981962" y="0"/>
                  </a:moveTo>
                  <a:lnTo>
                    <a:pt x="1978914" y="0"/>
                  </a:lnTo>
                  <a:lnTo>
                    <a:pt x="1978914" y="22860"/>
                  </a:lnTo>
                  <a:lnTo>
                    <a:pt x="1981962" y="22860"/>
                  </a:lnTo>
                  <a:lnTo>
                    <a:pt x="1981962" y="0"/>
                  </a:lnTo>
                  <a:close/>
                </a:path>
                <a:path w="2186304" h="22860">
                  <a:moveTo>
                    <a:pt x="2049767" y="0"/>
                  </a:moveTo>
                  <a:lnTo>
                    <a:pt x="2046732" y="0"/>
                  </a:lnTo>
                  <a:lnTo>
                    <a:pt x="2046732" y="22860"/>
                  </a:lnTo>
                  <a:lnTo>
                    <a:pt x="2049767" y="22860"/>
                  </a:lnTo>
                  <a:lnTo>
                    <a:pt x="2049767" y="0"/>
                  </a:lnTo>
                  <a:close/>
                </a:path>
                <a:path w="2186304" h="22860">
                  <a:moveTo>
                    <a:pt x="2118347" y="0"/>
                  </a:moveTo>
                  <a:lnTo>
                    <a:pt x="2115312" y="0"/>
                  </a:lnTo>
                  <a:lnTo>
                    <a:pt x="2115312" y="22860"/>
                  </a:lnTo>
                  <a:lnTo>
                    <a:pt x="2118347" y="22860"/>
                  </a:lnTo>
                  <a:lnTo>
                    <a:pt x="2118347" y="0"/>
                  </a:lnTo>
                  <a:close/>
                </a:path>
                <a:path w="2186304" h="22860">
                  <a:moveTo>
                    <a:pt x="2186165" y="0"/>
                  </a:moveTo>
                  <a:lnTo>
                    <a:pt x="2183892" y="0"/>
                  </a:lnTo>
                  <a:lnTo>
                    <a:pt x="2183892" y="22860"/>
                  </a:lnTo>
                  <a:lnTo>
                    <a:pt x="2186165" y="22860"/>
                  </a:lnTo>
                  <a:lnTo>
                    <a:pt x="2186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12814" y="2673857"/>
              <a:ext cx="136525" cy="67945"/>
            </a:xfrm>
            <a:custGeom>
              <a:avLst/>
              <a:gdLst/>
              <a:ahLst/>
              <a:cxnLst/>
              <a:rect l="l" t="t" r="r" b="b"/>
              <a:pathLst>
                <a:path w="136525" h="67944">
                  <a:moveTo>
                    <a:pt x="136398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136398" y="67818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11289" y="2672333"/>
              <a:ext cx="139700" cy="71120"/>
            </a:xfrm>
            <a:custGeom>
              <a:avLst/>
              <a:gdLst/>
              <a:ahLst/>
              <a:cxnLst/>
              <a:rect l="l" t="t" r="r" b="b"/>
              <a:pathLst>
                <a:path w="139700" h="71119">
                  <a:moveTo>
                    <a:pt x="13944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139446" y="70866"/>
                  </a:lnTo>
                  <a:lnTo>
                    <a:pt x="139446" y="69342"/>
                  </a:lnTo>
                  <a:lnTo>
                    <a:pt x="3048" y="69342"/>
                  </a:lnTo>
                  <a:lnTo>
                    <a:pt x="1524" y="67818"/>
                  </a:lnTo>
                  <a:lnTo>
                    <a:pt x="3048" y="6781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39446" y="1524"/>
                  </a:lnTo>
                  <a:lnTo>
                    <a:pt x="139446" y="0"/>
                  </a:lnTo>
                  <a:close/>
                </a:path>
                <a:path w="139700" h="71119">
                  <a:moveTo>
                    <a:pt x="3048" y="67818"/>
                  </a:moveTo>
                  <a:lnTo>
                    <a:pt x="1524" y="67818"/>
                  </a:lnTo>
                  <a:lnTo>
                    <a:pt x="3048" y="69342"/>
                  </a:lnTo>
                  <a:lnTo>
                    <a:pt x="3048" y="67818"/>
                  </a:lnTo>
                  <a:close/>
                </a:path>
                <a:path w="139700" h="71119">
                  <a:moveTo>
                    <a:pt x="137159" y="67818"/>
                  </a:moveTo>
                  <a:lnTo>
                    <a:pt x="3048" y="67818"/>
                  </a:lnTo>
                  <a:lnTo>
                    <a:pt x="3048" y="69342"/>
                  </a:lnTo>
                  <a:lnTo>
                    <a:pt x="137159" y="69342"/>
                  </a:lnTo>
                  <a:lnTo>
                    <a:pt x="137159" y="67818"/>
                  </a:lnTo>
                  <a:close/>
                </a:path>
                <a:path w="139700" h="71119">
                  <a:moveTo>
                    <a:pt x="137159" y="1524"/>
                  </a:moveTo>
                  <a:lnTo>
                    <a:pt x="137159" y="69342"/>
                  </a:lnTo>
                  <a:lnTo>
                    <a:pt x="137921" y="67818"/>
                  </a:lnTo>
                  <a:lnTo>
                    <a:pt x="139446" y="67818"/>
                  </a:lnTo>
                  <a:lnTo>
                    <a:pt x="139446" y="3048"/>
                  </a:lnTo>
                  <a:lnTo>
                    <a:pt x="137921" y="3048"/>
                  </a:lnTo>
                  <a:lnTo>
                    <a:pt x="137159" y="1524"/>
                  </a:lnTo>
                  <a:close/>
                </a:path>
                <a:path w="139700" h="71119">
                  <a:moveTo>
                    <a:pt x="139446" y="67818"/>
                  </a:moveTo>
                  <a:lnTo>
                    <a:pt x="137921" y="67818"/>
                  </a:lnTo>
                  <a:lnTo>
                    <a:pt x="137159" y="69342"/>
                  </a:lnTo>
                  <a:lnTo>
                    <a:pt x="139446" y="69342"/>
                  </a:lnTo>
                  <a:lnTo>
                    <a:pt x="139446" y="67818"/>
                  </a:lnTo>
                  <a:close/>
                </a:path>
                <a:path w="139700" h="7111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39700" h="71119">
                  <a:moveTo>
                    <a:pt x="13715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37159" y="3048"/>
                  </a:lnTo>
                  <a:lnTo>
                    <a:pt x="137159" y="1524"/>
                  </a:lnTo>
                  <a:close/>
                </a:path>
                <a:path w="139700" h="71119">
                  <a:moveTo>
                    <a:pt x="139446" y="1524"/>
                  </a:moveTo>
                  <a:lnTo>
                    <a:pt x="137159" y="1524"/>
                  </a:lnTo>
                  <a:lnTo>
                    <a:pt x="137921" y="3048"/>
                  </a:lnTo>
                  <a:lnTo>
                    <a:pt x="139446" y="3048"/>
                  </a:lnTo>
                  <a:lnTo>
                    <a:pt x="13944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8072" y="2105405"/>
              <a:ext cx="68579" cy="93192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259580" y="2537459"/>
              <a:ext cx="139700" cy="227329"/>
            </a:xfrm>
            <a:custGeom>
              <a:avLst/>
              <a:gdLst/>
              <a:ahLst/>
              <a:cxnLst/>
              <a:rect l="l" t="t" r="r" b="b"/>
              <a:pathLst>
                <a:path w="139700" h="227330">
                  <a:moveTo>
                    <a:pt x="3048" y="204216"/>
                  </a:moveTo>
                  <a:lnTo>
                    <a:pt x="0" y="204216"/>
                  </a:lnTo>
                  <a:lnTo>
                    <a:pt x="0" y="227076"/>
                  </a:lnTo>
                  <a:lnTo>
                    <a:pt x="3048" y="227076"/>
                  </a:lnTo>
                  <a:lnTo>
                    <a:pt x="3048" y="204216"/>
                  </a:lnTo>
                  <a:close/>
                </a:path>
                <a:path w="139700" h="227330">
                  <a:moveTo>
                    <a:pt x="3048" y="0"/>
                  </a:moveTo>
                  <a:lnTo>
                    <a:pt x="0" y="0"/>
                  </a:lnTo>
                  <a:lnTo>
                    <a:pt x="0" y="22098"/>
                  </a:lnTo>
                  <a:lnTo>
                    <a:pt x="3048" y="22098"/>
                  </a:lnTo>
                  <a:lnTo>
                    <a:pt x="3048" y="0"/>
                  </a:lnTo>
                  <a:close/>
                </a:path>
                <a:path w="139700" h="227330">
                  <a:moveTo>
                    <a:pt x="71615" y="204216"/>
                  </a:moveTo>
                  <a:lnTo>
                    <a:pt x="68580" y="204216"/>
                  </a:lnTo>
                  <a:lnTo>
                    <a:pt x="68580" y="227076"/>
                  </a:lnTo>
                  <a:lnTo>
                    <a:pt x="71615" y="227076"/>
                  </a:lnTo>
                  <a:lnTo>
                    <a:pt x="71615" y="204216"/>
                  </a:lnTo>
                  <a:close/>
                </a:path>
                <a:path w="139700" h="227330">
                  <a:moveTo>
                    <a:pt x="71615" y="0"/>
                  </a:moveTo>
                  <a:lnTo>
                    <a:pt x="68580" y="0"/>
                  </a:lnTo>
                  <a:lnTo>
                    <a:pt x="68580" y="22098"/>
                  </a:lnTo>
                  <a:lnTo>
                    <a:pt x="71615" y="22098"/>
                  </a:lnTo>
                  <a:lnTo>
                    <a:pt x="71615" y="0"/>
                  </a:lnTo>
                  <a:close/>
                </a:path>
                <a:path w="139700" h="227330">
                  <a:moveTo>
                    <a:pt x="139433" y="204216"/>
                  </a:moveTo>
                  <a:lnTo>
                    <a:pt x="136398" y="204216"/>
                  </a:lnTo>
                  <a:lnTo>
                    <a:pt x="136398" y="227076"/>
                  </a:lnTo>
                  <a:lnTo>
                    <a:pt x="139433" y="227076"/>
                  </a:lnTo>
                  <a:lnTo>
                    <a:pt x="139433" y="204216"/>
                  </a:lnTo>
                  <a:close/>
                </a:path>
                <a:path w="139700" h="227330">
                  <a:moveTo>
                    <a:pt x="139433" y="0"/>
                  </a:moveTo>
                  <a:lnTo>
                    <a:pt x="136398" y="0"/>
                  </a:lnTo>
                  <a:lnTo>
                    <a:pt x="136398" y="22098"/>
                  </a:lnTo>
                  <a:lnTo>
                    <a:pt x="139433" y="22098"/>
                  </a:lnTo>
                  <a:lnTo>
                    <a:pt x="139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9684" y="2105405"/>
              <a:ext cx="339851" cy="93192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3050" y="2105405"/>
              <a:ext cx="136398" cy="93192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7222" y="2105405"/>
              <a:ext cx="341375" cy="93192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329684" y="2991611"/>
              <a:ext cx="340995" cy="45720"/>
            </a:xfrm>
            <a:custGeom>
              <a:avLst/>
              <a:gdLst/>
              <a:ahLst/>
              <a:cxnLst/>
              <a:rect l="l" t="t" r="r" b="b"/>
              <a:pathLst>
                <a:path w="340995" h="45719">
                  <a:moveTo>
                    <a:pt x="34061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40613" y="45720"/>
                  </a:lnTo>
                  <a:lnTo>
                    <a:pt x="34061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328160" y="2990088"/>
              <a:ext cx="344170" cy="48895"/>
            </a:xfrm>
            <a:custGeom>
              <a:avLst/>
              <a:gdLst/>
              <a:ahLst/>
              <a:cxnLst/>
              <a:rect l="l" t="t" r="r" b="b"/>
              <a:pathLst>
                <a:path w="344170" h="48894">
                  <a:moveTo>
                    <a:pt x="34366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43662" y="48768"/>
                  </a:lnTo>
                  <a:lnTo>
                    <a:pt x="343662" y="47243"/>
                  </a:lnTo>
                  <a:lnTo>
                    <a:pt x="3048" y="47243"/>
                  </a:lnTo>
                  <a:lnTo>
                    <a:pt x="1524" y="45719"/>
                  </a:lnTo>
                  <a:lnTo>
                    <a:pt x="3048" y="4571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343662" y="1523"/>
                  </a:lnTo>
                  <a:lnTo>
                    <a:pt x="343662" y="0"/>
                  </a:lnTo>
                  <a:close/>
                </a:path>
                <a:path w="344170" h="48894">
                  <a:moveTo>
                    <a:pt x="3048" y="45719"/>
                  </a:moveTo>
                  <a:lnTo>
                    <a:pt x="1524" y="45719"/>
                  </a:lnTo>
                  <a:lnTo>
                    <a:pt x="3048" y="47243"/>
                  </a:lnTo>
                  <a:lnTo>
                    <a:pt x="3048" y="45719"/>
                  </a:lnTo>
                  <a:close/>
                </a:path>
                <a:path w="344170" h="48894">
                  <a:moveTo>
                    <a:pt x="340613" y="45719"/>
                  </a:moveTo>
                  <a:lnTo>
                    <a:pt x="3048" y="45719"/>
                  </a:lnTo>
                  <a:lnTo>
                    <a:pt x="3048" y="47243"/>
                  </a:lnTo>
                  <a:lnTo>
                    <a:pt x="340613" y="47243"/>
                  </a:lnTo>
                  <a:lnTo>
                    <a:pt x="340613" y="45719"/>
                  </a:lnTo>
                  <a:close/>
                </a:path>
                <a:path w="344170" h="48894">
                  <a:moveTo>
                    <a:pt x="340613" y="1523"/>
                  </a:moveTo>
                  <a:lnTo>
                    <a:pt x="340613" y="47243"/>
                  </a:lnTo>
                  <a:lnTo>
                    <a:pt x="342138" y="45719"/>
                  </a:lnTo>
                  <a:lnTo>
                    <a:pt x="343662" y="45719"/>
                  </a:lnTo>
                  <a:lnTo>
                    <a:pt x="343662" y="3047"/>
                  </a:lnTo>
                  <a:lnTo>
                    <a:pt x="342138" y="3047"/>
                  </a:lnTo>
                  <a:lnTo>
                    <a:pt x="340613" y="1523"/>
                  </a:lnTo>
                  <a:close/>
                </a:path>
                <a:path w="344170" h="48894">
                  <a:moveTo>
                    <a:pt x="343662" y="45719"/>
                  </a:moveTo>
                  <a:lnTo>
                    <a:pt x="342138" y="45719"/>
                  </a:lnTo>
                  <a:lnTo>
                    <a:pt x="340613" y="47243"/>
                  </a:lnTo>
                  <a:lnTo>
                    <a:pt x="343662" y="47243"/>
                  </a:lnTo>
                  <a:lnTo>
                    <a:pt x="343662" y="45719"/>
                  </a:lnTo>
                  <a:close/>
                </a:path>
                <a:path w="344170" h="4889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344170" h="48894">
                  <a:moveTo>
                    <a:pt x="340613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340613" y="3047"/>
                  </a:lnTo>
                  <a:lnTo>
                    <a:pt x="340613" y="1523"/>
                  </a:lnTo>
                  <a:close/>
                </a:path>
                <a:path w="344170" h="48894">
                  <a:moveTo>
                    <a:pt x="343662" y="1523"/>
                  </a:moveTo>
                  <a:lnTo>
                    <a:pt x="340613" y="1523"/>
                  </a:lnTo>
                  <a:lnTo>
                    <a:pt x="342138" y="3047"/>
                  </a:lnTo>
                  <a:lnTo>
                    <a:pt x="343662" y="3047"/>
                  </a:lnTo>
                  <a:lnTo>
                    <a:pt x="343662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53050" y="2991611"/>
              <a:ext cx="136525" cy="45720"/>
            </a:xfrm>
            <a:custGeom>
              <a:avLst/>
              <a:gdLst/>
              <a:ahLst/>
              <a:cxnLst/>
              <a:rect l="l" t="t" r="r" b="b"/>
              <a:pathLst>
                <a:path w="136525" h="45719">
                  <a:moveTo>
                    <a:pt x="13639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6398" y="45720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51526" y="2990088"/>
              <a:ext cx="139700" cy="48895"/>
            </a:xfrm>
            <a:custGeom>
              <a:avLst/>
              <a:gdLst/>
              <a:ahLst/>
              <a:cxnLst/>
              <a:rect l="l" t="t" r="r" b="b"/>
              <a:pathLst>
                <a:path w="139700" h="48894">
                  <a:moveTo>
                    <a:pt x="13944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139446" y="48768"/>
                  </a:lnTo>
                  <a:lnTo>
                    <a:pt x="139446" y="47243"/>
                  </a:lnTo>
                  <a:lnTo>
                    <a:pt x="3048" y="47243"/>
                  </a:lnTo>
                  <a:lnTo>
                    <a:pt x="1524" y="45719"/>
                  </a:lnTo>
                  <a:lnTo>
                    <a:pt x="3048" y="4571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139446" y="1523"/>
                  </a:lnTo>
                  <a:lnTo>
                    <a:pt x="139446" y="0"/>
                  </a:lnTo>
                  <a:close/>
                </a:path>
                <a:path w="139700" h="48894">
                  <a:moveTo>
                    <a:pt x="3048" y="45719"/>
                  </a:moveTo>
                  <a:lnTo>
                    <a:pt x="1524" y="45719"/>
                  </a:lnTo>
                  <a:lnTo>
                    <a:pt x="3048" y="47243"/>
                  </a:lnTo>
                  <a:lnTo>
                    <a:pt x="3048" y="45719"/>
                  </a:lnTo>
                  <a:close/>
                </a:path>
                <a:path w="139700" h="48894">
                  <a:moveTo>
                    <a:pt x="136398" y="45719"/>
                  </a:moveTo>
                  <a:lnTo>
                    <a:pt x="3048" y="45719"/>
                  </a:lnTo>
                  <a:lnTo>
                    <a:pt x="3048" y="47243"/>
                  </a:lnTo>
                  <a:lnTo>
                    <a:pt x="136398" y="47243"/>
                  </a:lnTo>
                  <a:lnTo>
                    <a:pt x="136398" y="45719"/>
                  </a:lnTo>
                  <a:close/>
                </a:path>
                <a:path w="139700" h="48894">
                  <a:moveTo>
                    <a:pt x="136398" y="1523"/>
                  </a:moveTo>
                  <a:lnTo>
                    <a:pt x="136398" y="47243"/>
                  </a:lnTo>
                  <a:lnTo>
                    <a:pt x="137922" y="45719"/>
                  </a:lnTo>
                  <a:lnTo>
                    <a:pt x="139446" y="45719"/>
                  </a:lnTo>
                  <a:lnTo>
                    <a:pt x="139446" y="3047"/>
                  </a:lnTo>
                  <a:lnTo>
                    <a:pt x="137922" y="3047"/>
                  </a:lnTo>
                  <a:lnTo>
                    <a:pt x="136398" y="1523"/>
                  </a:lnTo>
                  <a:close/>
                </a:path>
                <a:path w="139700" h="48894">
                  <a:moveTo>
                    <a:pt x="139446" y="45719"/>
                  </a:moveTo>
                  <a:lnTo>
                    <a:pt x="137922" y="45719"/>
                  </a:lnTo>
                  <a:lnTo>
                    <a:pt x="136398" y="47243"/>
                  </a:lnTo>
                  <a:lnTo>
                    <a:pt x="139446" y="47243"/>
                  </a:lnTo>
                  <a:lnTo>
                    <a:pt x="139446" y="45719"/>
                  </a:lnTo>
                  <a:close/>
                </a:path>
                <a:path w="139700" h="4889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139700" h="48894">
                  <a:moveTo>
                    <a:pt x="136398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136398" y="3047"/>
                  </a:lnTo>
                  <a:lnTo>
                    <a:pt x="136398" y="1523"/>
                  </a:lnTo>
                  <a:close/>
                </a:path>
                <a:path w="139700" h="48894">
                  <a:moveTo>
                    <a:pt x="139446" y="1523"/>
                  </a:moveTo>
                  <a:lnTo>
                    <a:pt x="136398" y="1523"/>
                  </a:lnTo>
                  <a:lnTo>
                    <a:pt x="137922" y="3047"/>
                  </a:lnTo>
                  <a:lnTo>
                    <a:pt x="139446" y="3047"/>
                  </a:lnTo>
                  <a:lnTo>
                    <a:pt x="139446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48072" y="2991611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19">
                  <a:moveTo>
                    <a:pt x="6857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579" y="4572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46548" y="2990088"/>
              <a:ext cx="71755" cy="48895"/>
            </a:xfrm>
            <a:custGeom>
              <a:avLst/>
              <a:gdLst/>
              <a:ahLst/>
              <a:cxnLst/>
              <a:rect l="l" t="t" r="r" b="b"/>
              <a:pathLst>
                <a:path w="71754" h="48894">
                  <a:moveTo>
                    <a:pt x="71627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71627" y="48768"/>
                  </a:lnTo>
                  <a:lnTo>
                    <a:pt x="71627" y="47243"/>
                  </a:lnTo>
                  <a:lnTo>
                    <a:pt x="3048" y="47243"/>
                  </a:lnTo>
                  <a:lnTo>
                    <a:pt x="1524" y="45719"/>
                  </a:lnTo>
                  <a:lnTo>
                    <a:pt x="3048" y="4571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71627" y="1523"/>
                  </a:lnTo>
                  <a:lnTo>
                    <a:pt x="71627" y="0"/>
                  </a:lnTo>
                  <a:close/>
                </a:path>
                <a:path w="71754" h="48894">
                  <a:moveTo>
                    <a:pt x="3048" y="45719"/>
                  </a:moveTo>
                  <a:lnTo>
                    <a:pt x="1524" y="45719"/>
                  </a:lnTo>
                  <a:lnTo>
                    <a:pt x="3048" y="47243"/>
                  </a:lnTo>
                  <a:lnTo>
                    <a:pt x="3048" y="45719"/>
                  </a:lnTo>
                  <a:close/>
                </a:path>
                <a:path w="71754" h="48894">
                  <a:moveTo>
                    <a:pt x="68579" y="45719"/>
                  </a:moveTo>
                  <a:lnTo>
                    <a:pt x="3048" y="45719"/>
                  </a:lnTo>
                  <a:lnTo>
                    <a:pt x="3048" y="47243"/>
                  </a:lnTo>
                  <a:lnTo>
                    <a:pt x="68579" y="47243"/>
                  </a:lnTo>
                  <a:lnTo>
                    <a:pt x="68579" y="45719"/>
                  </a:lnTo>
                  <a:close/>
                </a:path>
                <a:path w="71754" h="48894">
                  <a:moveTo>
                    <a:pt x="68579" y="1523"/>
                  </a:moveTo>
                  <a:lnTo>
                    <a:pt x="68579" y="47243"/>
                  </a:lnTo>
                  <a:lnTo>
                    <a:pt x="70103" y="45719"/>
                  </a:lnTo>
                  <a:lnTo>
                    <a:pt x="71627" y="45719"/>
                  </a:lnTo>
                  <a:lnTo>
                    <a:pt x="71627" y="3047"/>
                  </a:lnTo>
                  <a:lnTo>
                    <a:pt x="70103" y="3047"/>
                  </a:lnTo>
                  <a:lnTo>
                    <a:pt x="68579" y="1523"/>
                  </a:lnTo>
                  <a:close/>
                </a:path>
                <a:path w="71754" h="48894">
                  <a:moveTo>
                    <a:pt x="71627" y="45719"/>
                  </a:moveTo>
                  <a:lnTo>
                    <a:pt x="70103" y="45719"/>
                  </a:lnTo>
                  <a:lnTo>
                    <a:pt x="68579" y="47243"/>
                  </a:lnTo>
                  <a:lnTo>
                    <a:pt x="71627" y="47243"/>
                  </a:lnTo>
                  <a:lnTo>
                    <a:pt x="71627" y="45719"/>
                  </a:lnTo>
                  <a:close/>
                </a:path>
                <a:path w="71754" h="4889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71754" h="48894">
                  <a:moveTo>
                    <a:pt x="68579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68579" y="3047"/>
                  </a:lnTo>
                  <a:lnTo>
                    <a:pt x="68579" y="1523"/>
                  </a:lnTo>
                  <a:close/>
                </a:path>
                <a:path w="71754" h="48894">
                  <a:moveTo>
                    <a:pt x="71627" y="1523"/>
                  </a:moveTo>
                  <a:lnTo>
                    <a:pt x="68579" y="1523"/>
                  </a:lnTo>
                  <a:lnTo>
                    <a:pt x="70103" y="3047"/>
                  </a:lnTo>
                  <a:lnTo>
                    <a:pt x="71627" y="3047"/>
                  </a:lnTo>
                  <a:lnTo>
                    <a:pt x="71627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967222" y="2991611"/>
              <a:ext cx="341630" cy="45720"/>
            </a:xfrm>
            <a:custGeom>
              <a:avLst/>
              <a:gdLst/>
              <a:ahLst/>
              <a:cxnLst/>
              <a:rect l="l" t="t" r="r" b="b"/>
              <a:pathLst>
                <a:path w="341629" h="45719">
                  <a:moveTo>
                    <a:pt x="34137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41375" y="4572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65698" y="2990088"/>
              <a:ext cx="344805" cy="48895"/>
            </a:xfrm>
            <a:custGeom>
              <a:avLst/>
              <a:gdLst/>
              <a:ahLst/>
              <a:cxnLst/>
              <a:rect l="l" t="t" r="r" b="b"/>
              <a:pathLst>
                <a:path w="344804" h="48894">
                  <a:moveTo>
                    <a:pt x="344424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344424" y="48768"/>
                  </a:lnTo>
                  <a:lnTo>
                    <a:pt x="344424" y="47243"/>
                  </a:lnTo>
                  <a:lnTo>
                    <a:pt x="3048" y="47243"/>
                  </a:lnTo>
                  <a:lnTo>
                    <a:pt x="1524" y="45719"/>
                  </a:lnTo>
                  <a:lnTo>
                    <a:pt x="3048" y="4571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344424" y="1523"/>
                  </a:lnTo>
                  <a:lnTo>
                    <a:pt x="344424" y="0"/>
                  </a:lnTo>
                  <a:close/>
                </a:path>
                <a:path w="344804" h="48894">
                  <a:moveTo>
                    <a:pt x="3048" y="45719"/>
                  </a:moveTo>
                  <a:lnTo>
                    <a:pt x="1524" y="45719"/>
                  </a:lnTo>
                  <a:lnTo>
                    <a:pt x="3048" y="47243"/>
                  </a:lnTo>
                  <a:lnTo>
                    <a:pt x="3048" y="45719"/>
                  </a:lnTo>
                  <a:close/>
                </a:path>
                <a:path w="344804" h="48894">
                  <a:moveTo>
                    <a:pt x="341375" y="45719"/>
                  </a:moveTo>
                  <a:lnTo>
                    <a:pt x="3048" y="45719"/>
                  </a:lnTo>
                  <a:lnTo>
                    <a:pt x="3048" y="47243"/>
                  </a:lnTo>
                  <a:lnTo>
                    <a:pt x="341375" y="47243"/>
                  </a:lnTo>
                  <a:lnTo>
                    <a:pt x="341375" y="45719"/>
                  </a:lnTo>
                  <a:close/>
                </a:path>
                <a:path w="344804" h="48894">
                  <a:moveTo>
                    <a:pt x="341375" y="1523"/>
                  </a:moveTo>
                  <a:lnTo>
                    <a:pt x="341375" y="47243"/>
                  </a:lnTo>
                  <a:lnTo>
                    <a:pt x="342900" y="45719"/>
                  </a:lnTo>
                  <a:lnTo>
                    <a:pt x="344424" y="45719"/>
                  </a:lnTo>
                  <a:lnTo>
                    <a:pt x="344424" y="3047"/>
                  </a:lnTo>
                  <a:lnTo>
                    <a:pt x="342900" y="3047"/>
                  </a:lnTo>
                  <a:lnTo>
                    <a:pt x="341375" y="1523"/>
                  </a:lnTo>
                  <a:close/>
                </a:path>
                <a:path w="344804" h="48894">
                  <a:moveTo>
                    <a:pt x="344424" y="45719"/>
                  </a:moveTo>
                  <a:lnTo>
                    <a:pt x="342900" y="45719"/>
                  </a:lnTo>
                  <a:lnTo>
                    <a:pt x="341375" y="47243"/>
                  </a:lnTo>
                  <a:lnTo>
                    <a:pt x="344424" y="47243"/>
                  </a:lnTo>
                  <a:lnTo>
                    <a:pt x="344424" y="45719"/>
                  </a:lnTo>
                  <a:close/>
                </a:path>
                <a:path w="344804" h="4889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344804" h="48894">
                  <a:moveTo>
                    <a:pt x="341375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341375" y="3047"/>
                  </a:lnTo>
                  <a:lnTo>
                    <a:pt x="341375" y="1523"/>
                  </a:lnTo>
                  <a:close/>
                </a:path>
                <a:path w="344804" h="48894">
                  <a:moveTo>
                    <a:pt x="344424" y="1523"/>
                  </a:moveTo>
                  <a:lnTo>
                    <a:pt x="341375" y="1523"/>
                  </a:lnTo>
                  <a:lnTo>
                    <a:pt x="342900" y="3047"/>
                  </a:lnTo>
                  <a:lnTo>
                    <a:pt x="344424" y="3047"/>
                  </a:lnTo>
                  <a:lnTo>
                    <a:pt x="344424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11674" y="2991611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19">
                  <a:moveTo>
                    <a:pt x="6857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8579" y="4572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10150" y="2990088"/>
              <a:ext cx="71755" cy="48895"/>
            </a:xfrm>
            <a:custGeom>
              <a:avLst/>
              <a:gdLst/>
              <a:ahLst/>
              <a:cxnLst/>
              <a:rect l="l" t="t" r="r" b="b"/>
              <a:pathLst>
                <a:path w="71754" h="48894">
                  <a:moveTo>
                    <a:pt x="71627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71627" y="48768"/>
                  </a:lnTo>
                  <a:lnTo>
                    <a:pt x="71627" y="47243"/>
                  </a:lnTo>
                  <a:lnTo>
                    <a:pt x="3048" y="47243"/>
                  </a:lnTo>
                  <a:lnTo>
                    <a:pt x="1524" y="45719"/>
                  </a:lnTo>
                  <a:lnTo>
                    <a:pt x="3048" y="45719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71627" y="1523"/>
                  </a:lnTo>
                  <a:lnTo>
                    <a:pt x="71627" y="0"/>
                  </a:lnTo>
                  <a:close/>
                </a:path>
                <a:path w="71754" h="48894">
                  <a:moveTo>
                    <a:pt x="3048" y="45719"/>
                  </a:moveTo>
                  <a:lnTo>
                    <a:pt x="1524" y="45719"/>
                  </a:lnTo>
                  <a:lnTo>
                    <a:pt x="3048" y="47243"/>
                  </a:lnTo>
                  <a:lnTo>
                    <a:pt x="3048" y="45719"/>
                  </a:lnTo>
                  <a:close/>
                </a:path>
                <a:path w="71754" h="48894">
                  <a:moveTo>
                    <a:pt x="68579" y="45719"/>
                  </a:moveTo>
                  <a:lnTo>
                    <a:pt x="3048" y="45719"/>
                  </a:lnTo>
                  <a:lnTo>
                    <a:pt x="3048" y="47243"/>
                  </a:lnTo>
                  <a:lnTo>
                    <a:pt x="68579" y="47243"/>
                  </a:lnTo>
                  <a:lnTo>
                    <a:pt x="68579" y="45719"/>
                  </a:lnTo>
                  <a:close/>
                </a:path>
                <a:path w="71754" h="48894">
                  <a:moveTo>
                    <a:pt x="68579" y="1523"/>
                  </a:moveTo>
                  <a:lnTo>
                    <a:pt x="68579" y="47243"/>
                  </a:lnTo>
                  <a:lnTo>
                    <a:pt x="70103" y="45719"/>
                  </a:lnTo>
                  <a:lnTo>
                    <a:pt x="71627" y="45719"/>
                  </a:lnTo>
                  <a:lnTo>
                    <a:pt x="71627" y="3047"/>
                  </a:lnTo>
                  <a:lnTo>
                    <a:pt x="70103" y="3047"/>
                  </a:lnTo>
                  <a:lnTo>
                    <a:pt x="68579" y="1523"/>
                  </a:lnTo>
                  <a:close/>
                </a:path>
                <a:path w="71754" h="48894">
                  <a:moveTo>
                    <a:pt x="71627" y="45719"/>
                  </a:moveTo>
                  <a:lnTo>
                    <a:pt x="70103" y="45719"/>
                  </a:lnTo>
                  <a:lnTo>
                    <a:pt x="68579" y="47243"/>
                  </a:lnTo>
                  <a:lnTo>
                    <a:pt x="71627" y="47243"/>
                  </a:lnTo>
                  <a:lnTo>
                    <a:pt x="71627" y="45719"/>
                  </a:lnTo>
                  <a:close/>
                </a:path>
                <a:path w="71754" h="48894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71754" h="48894">
                  <a:moveTo>
                    <a:pt x="68579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68579" y="3047"/>
                  </a:lnTo>
                  <a:lnTo>
                    <a:pt x="68579" y="1523"/>
                  </a:lnTo>
                  <a:close/>
                </a:path>
                <a:path w="71754" h="48894">
                  <a:moveTo>
                    <a:pt x="71627" y="1523"/>
                  </a:moveTo>
                  <a:lnTo>
                    <a:pt x="68579" y="1523"/>
                  </a:lnTo>
                  <a:lnTo>
                    <a:pt x="70103" y="3047"/>
                  </a:lnTo>
                  <a:lnTo>
                    <a:pt x="71627" y="3047"/>
                  </a:lnTo>
                  <a:lnTo>
                    <a:pt x="71627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94426" y="2991611"/>
              <a:ext cx="67945" cy="45720"/>
            </a:xfrm>
            <a:custGeom>
              <a:avLst/>
              <a:gdLst/>
              <a:ahLst/>
              <a:cxnLst/>
              <a:rect l="l" t="t" r="r" b="b"/>
              <a:pathLst>
                <a:path w="67945" h="45719">
                  <a:moveTo>
                    <a:pt x="6781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7817" y="45720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59580" y="2990087"/>
              <a:ext cx="2481580" cy="70485"/>
            </a:xfrm>
            <a:custGeom>
              <a:avLst/>
              <a:gdLst/>
              <a:ahLst/>
              <a:cxnLst/>
              <a:rect l="l" t="t" r="r" b="b"/>
              <a:pathLst>
                <a:path w="2481579" h="70485">
                  <a:moveTo>
                    <a:pt x="2481072" y="47244"/>
                  </a:moveTo>
                  <a:lnTo>
                    <a:pt x="2476500" y="44958"/>
                  </a:lnTo>
                  <a:lnTo>
                    <a:pt x="2456688" y="35052"/>
                  </a:lnTo>
                  <a:lnTo>
                    <a:pt x="2456688" y="44958"/>
                  </a:lnTo>
                  <a:lnTo>
                    <a:pt x="1504188" y="44958"/>
                  </a:lnTo>
                  <a:lnTo>
                    <a:pt x="1504188" y="3048"/>
                  </a:lnTo>
                  <a:lnTo>
                    <a:pt x="1504188" y="1524"/>
                  </a:lnTo>
                  <a:lnTo>
                    <a:pt x="1504188" y="0"/>
                  </a:lnTo>
                  <a:lnTo>
                    <a:pt x="1501140" y="0"/>
                  </a:lnTo>
                  <a:lnTo>
                    <a:pt x="1501140" y="3048"/>
                  </a:lnTo>
                  <a:lnTo>
                    <a:pt x="1501140" y="44958"/>
                  </a:lnTo>
                  <a:lnTo>
                    <a:pt x="1436370" y="44958"/>
                  </a:lnTo>
                  <a:lnTo>
                    <a:pt x="1436370" y="3048"/>
                  </a:lnTo>
                  <a:lnTo>
                    <a:pt x="1501140" y="3048"/>
                  </a:lnTo>
                  <a:lnTo>
                    <a:pt x="1501140" y="0"/>
                  </a:lnTo>
                  <a:lnTo>
                    <a:pt x="1433322" y="0"/>
                  </a:lnTo>
                  <a:lnTo>
                    <a:pt x="1433322" y="44958"/>
                  </a:lnTo>
                  <a:lnTo>
                    <a:pt x="1524" y="44958"/>
                  </a:lnTo>
                  <a:lnTo>
                    <a:pt x="1524" y="47256"/>
                  </a:lnTo>
                  <a:lnTo>
                    <a:pt x="0" y="47256"/>
                  </a:lnTo>
                  <a:lnTo>
                    <a:pt x="0" y="70104"/>
                  </a:lnTo>
                  <a:lnTo>
                    <a:pt x="3048" y="70104"/>
                  </a:lnTo>
                  <a:lnTo>
                    <a:pt x="3048" y="49542"/>
                  </a:lnTo>
                  <a:lnTo>
                    <a:pt x="68580" y="49542"/>
                  </a:lnTo>
                  <a:lnTo>
                    <a:pt x="68580" y="70104"/>
                  </a:lnTo>
                  <a:lnTo>
                    <a:pt x="71615" y="70104"/>
                  </a:lnTo>
                  <a:lnTo>
                    <a:pt x="71615" y="49542"/>
                  </a:lnTo>
                  <a:lnTo>
                    <a:pt x="136398" y="49542"/>
                  </a:lnTo>
                  <a:lnTo>
                    <a:pt x="136398" y="70104"/>
                  </a:lnTo>
                  <a:lnTo>
                    <a:pt x="139433" y="70104"/>
                  </a:lnTo>
                  <a:lnTo>
                    <a:pt x="139433" y="49542"/>
                  </a:lnTo>
                  <a:lnTo>
                    <a:pt x="204978" y="49542"/>
                  </a:lnTo>
                  <a:lnTo>
                    <a:pt x="204978" y="70104"/>
                  </a:lnTo>
                  <a:lnTo>
                    <a:pt x="208013" y="70104"/>
                  </a:lnTo>
                  <a:lnTo>
                    <a:pt x="208013" y="49542"/>
                  </a:lnTo>
                  <a:lnTo>
                    <a:pt x="272796" y="49542"/>
                  </a:lnTo>
                  <a:lnTo>
                    <a:pt x="272796" y="70104"/>
                  </a:lnTo>
                  <a:lnTo>
                    <a:pt x="275844" y="70104"/>
                  </a:lnTo>
                  <a:lnTo>
                    <a:pt x="275844" y="49542"/>
                  </a:lnTo>
                  <a:lnTo>
                    <a:pt x="341376" y="49542"/>
                  </a:lnTo>
                  <a:lnTo>
                    <a:pt x="341376" y="70104"/>
                  </a:lnTo>
                  <a:lnTo>
                    <a:pt x="344424" y="70104"/>
                  </a:lnTo>
                  <a:lnTo>
                    <a:pt x="344424" y="49542"/>
                  </a:lnTo>
                  <a:lnTo>
                    <a:pt x="409194" y="49542"/>
                  </a:lnTo>
                  <a:lnTo>
                    <a:pt x="409194" y="70104"/>
                  </a:lnTo>
                  <a:lnTo>
                    <a:pt x="412229" y="70104"/>
                  </a:lnTo>
                  <a:lnTo>
                    <a:pt x="412229" y="49542"/>
                  </a:lnTo>
                  <a:lnTo>
                    <a:pt x="477774" y="49542"/>
                  </a:lnTo>
                  <a:lnTo>
                    <a:pt x="477774" y="70104"/>
                  </a:lnTo>
                  <a:lnTo>
                    <a:pt x="480809" y="70104"/>
                  </a:lnTo>
                  <a:lnTo>
                    <a:pt x="480809" y="49542"/>
                  </a:lnTo>
                  <a:lnTo>
                    <a:pt x="545592" y="49542"/>
                  </a:lnTo>
                  <a:lnTo>
                    <a:pt x="545592" y="70104"/>
                  </a:lnTo>
                  <a:lnTo>
                    <a:pt x="548627" y="70104"/>
                  </a:lnTo>
                  <a:lnTo>
                    <a:pt x="548627" y="49542"/>
                  </a:lnTo>
                  <a:lnTo>
                    <a:pt x="614172" y="49542"/>
                  </a:lnTo>
                  <a:lnTo>
                    <a:pt x="614172" y="70104"/>
                  </a:lnTo>
                  <a:lnTo>
                    <a:pt x="617207" y="70104"/>
                  </a:lnTo>
                  <a:lnTo>
                    <a:pt x="617207" y="49542"/>
                  </a:lnTo>
                  <a:lnTo>
                    <a:pt x="682752" y="49542"/>
                  </a:lnTo>
                  <a:lnTo>
                    <a:pt x="682752" y="70104"/>
                  </a:lnTo>
                  <a:lnTo>
                    <a:pt x="685787" y="70104"/>
                  </a:lnTo>
                  <a:lnTo>
                    <a:pt x="685787" y="49542"/>
                  </a:lnTo>
                  <a:lnTo>
                    <a:pt x="750570" y="49542"/>
                  </a:lnTo>
                  <a:lnTo>
                    <a:pt x="750570" y="70104"/>
                  </a:lnTo>
                  <a:lnTo>
                    <a:pt x="753618" y="70104"/>
                  </a:lnTo>
                  <a:lnTo>
                    <a:pt x="753618" y="49542"/>
                  </a:lnTo>
                  <a:lnTo>
                    <a:pt x="819150" y="49542"/>
                  </a:lnTo>
                  <a:lnTo>
                    <a:pt x="819150" y="70104"/>
                  </a:lnTo>
                  <a:lnTo>
                    <a:pt x="822198" y="70104"/>
                  </a:lnTo>
                  <a:lnTo>
                    <a:pt x="822198" y="49542"/>
                  </a:lnTo>
                  <a:lnTo>
                    <a:pt x="886968" y="49542"/>
                  </a:lnTo>
                  <a:lnTo>
                    <a:pt x="886968" y="70104"/>
                  </a:lnTo>
                  <a:lnTo>
                    <a:pt x="890003" y="70104"/>
                  </a:lnTo>
                  <a:lnTo>
                    <a:pt x="890003" y="49542"/>
                  </a:lnTo>
                  <a:lnTo>
                    <a:pt x="955548" y="49542"/>
                  </a:lnTo>
                  <a:lnTo>
                    <a:pt x="955548" y="70104"/>
                  </a:lnTo>
                  <a:lnTo>
                    <a:pt x="958583" y="70104"/>
                  </a:lnTo>
                  <a:lnTo>
                    <a:pt x="958583" y="49542"/>
                  </a:lnTo>
                  <a:lnTo>
                    <a:pt x="1023366" y="49542"/>
                  </a:lnTo>
                  <a:lnTo>
                    <a:pt x="1023366" y="70104"/>
                  </a:lnTo>
                  <a:lnTo>
                    <a:pt x="1026401" y="70104"/>
                  </a:lnTo>
                  <a:lnTo>
                    <a:pt x="1026401" y="49542"/>
                  </a:lnTo>
                  <a:lnTo>
                    <a:pt x="1091946" y="49542"/>
                  </a:lnTo>
                  <a:lnTo>
                    <a:pt x="1091946" y="70104"/>
                  </a:lnTo>
                  <a:lnTo>
                    <a:pt x="1094994" y="70104"/>
                  </a:lnTo>
                  <a:lnTo>
                    <a:pt x="1094994" y="49542"/>
                  </a:lnTo>
                  <a:lnTo>
                    <a:pt x="1159764" y="49542"/>
                  </a:lnTo>
                  <a:lnTo>
                    <a:pt x="1159764" y="70104"/>
                  </a:lnTo>
                  <a:lnTo>
                    <a:pt x="1162799" y="70104"/>
                  </a:lnTo>
                  <a:lnTo>
                    <a:pt x="1162799" y="49542"/>
                  </a:lnTo>
                  <a:lnTo>
                    <a:pt x="1228344" y="49542"/>
                  </a:lnTo>
                  <a:lnTo>
                    <a:pt x="1228344" y="70104"/>
                  </a:lnTo>
                  <a:lnTo>
                    <a:pt x="1231379" y="70104"/>
                  </a:lnTo>
                  <a:lnTo>
                    <a:pt x="1231379" y="49542"/>
                  </a:lnTo>
                  <a:lnTo>
                    <a:pt x="1296924" y="49542"/>
                  </a:lnTo>
                  <a:lnTo>
                    <a:pt x="1296924" y="70104"/>
                  </a:lnTo>
                  <a:lnTo>
                    <a:pt x="1299959" y="70104"/>
                  </a:lnTo>
                  <a:lnTo>
                    <a:pt x="1299959" y="49542"/>
                  </a:lnTo>
                  <a:lnTo>
                    <a:pt x="1364742" y="49542"/>
                  </a:lnTo>
                  <a:lnTo>
                    <a:pt x="1364742" y="70104"/>
                  </a:lnTo>
                  <a:lnTo>
                    <a:pt x="1367777" y="70104"/>
                  </a:lnTo>
                  <a:lnTo>
                    <a:pt x="1367777" y="49542"/>
                  </a:lnTo>
                  <a:lnTo>
                    <a:pt x="1433322" y="49542"/>
                  </a:lnTo>
                  <a:lnTo>
                    <a:pt x="1433322" y="70104"/>
                  </a:lnTo>
                  <a:lnTo>
                    <a:pt x="1436370" y="70104"/>
                  </a:lnTo>
                  <a:lnTo>
                    <a:pt x="1436370" y="49542"/>
                  </a:lnTo>
                  <a:lnTo>
                    <a:pt x="1501140" y="49542"/>
                  </a:lnTo>
                  <a:lnTo>
                    <a:pt x="1501140" y="70104"/>
                  </a:lnTo>
                  <a:lnTo>
                    <a:pt x="1504175" y="70104"/>
                  </a:lnTo>
                  <a:lnTo>
                    <a:pt x="1504175" y="49542"/>
                  </a:lnTo>
                  <a:lnTo>
                    <a:pt x="1569720" y="49542"/>
                  </a:lnTo>
                  <a:lnTo>
                    <a:pt x="1569720" y="70104"/>
                  </a:lnTo>
                  <a:lnTo>
                    <a:pt x="1572755" y="70104"/>
                  </a:lnTo>
                  <a:lnTo>
                    <a:pt x="1572755" y="49542"/>
                  </a:lnTo>
                  <a:lnTo>
                    <a:pt x="1637538" y="49542"/>
                  </a:lnTo>
                  <a:lnTo>
                    <a:pt x="1637538" y="70104"/>
                  </a:lnTo>
                  <a:lnTo>
                    <a:pt x="1640586" y="70104"/>
                  </a:lnTo>
                  <a:lnTo>
                    <a:pt x="1640586" y="49542"/>
                  </a:lnTo>
                  <a:lnTo>
                    <a:pt x="1706118" y="49542"/>
                  </a:lnTo>
                  <a:lnTo>
                    <a:pt x="1706118" y="70104"/>
                  </a:lnTo>
                  <a:lnTo>
                    <a:pt x="1709153" y="70104"/>
                  </a:lnTo>
                  <a:lnTo>
                    <a:pt x="1709153" y="49542"/>
                  </a:lnTo>
                  <a:lnTo>
                    <a:pt x="1773936" y="49542"/>
                  </a:lnTo>
                  <a:lnTo>
                    <a:pt x="1773936" y="70104"/>
                  </a:lnTo>
                  <a:lnTo>
                    <a:pt x="1776971" y="70104"/>
                  </a:lnTo>
                  <a:lnTo>
                    <a:pt x="1776971" y="49542"/>
                  </a:lnTo>
                  <a:lnTo>
                    <a:pt x="1842516" y="49542"/>
                  </a:lnTo>
                  <a:lnTo>
                    <a:pt x="1842516" y="70104"/>
                  </a:lnTo>
                  <a:lnTo>
                    <a:pt x="1845551" y="70104"/>
                  </a:lnTo>
                  <a:lnTo>
                    <a:pt x="1845551" y="49542"/>
                  </a:lnTo>
                  <a:lnTo>
                    <a:pt x="1911096" y="49542"/>
                  </a:lnTo>
                  <a:lnTo>
                    <a:pt x="1911096" y="70104"/>
                  </a:lnTo>
                  <a:lnTo>
                    <a:pt x="1914131" y="70104"/>
                  </a:lnTo>
                  <a:lnTo>
                    <a:pt x="1914131" y="49542"/>
                  </a:lnTo>
                  <a:lnTo>
                    <a:pt x="1978914" y="49542"/>
                  </a:lnTo>
                  <a:lnTo>
                    <a:pt x="1978914" y="70104"/>
                  </a:lnTo>
                  <a:lnTo>
                    <a:pt x="1981962" y="70104"/>
                  </a:lnTo>
                  <a:lnTo>
                    <a:pt x="1981962" y="49542"/>
                  </a:lnTo>
                  <a:lnTo>
                    <a:pt x="2047494" y="49542"/>
                  </a:lnTo>
                  <a:lnTo>
                    <a:pt x="2047494" y="70104"/>
                  </a:lnTo>
                  <a:lnTo>
                    <a:pt x="2050542" y="70104"/>
                  </a:lnTo>
                  <a:lnTo>
                    <a:pt x="2050542" y="49542"/>
                  </a:lnTo>
                  <a:lnTo>
                    <a:pt x="2115312" y="49542"/>
                  </a:lnTo>
                  <a:lnTo>
                    <a:pt x="2115312" y="70104"/>
                  </a:lnTo>
                  <a:lnTo>
                    <a:pt x="2118347" y="70104"/>
                  </a:lnTo>
                  <a:lnTo>
                    <a:pt x="2118347" y="49542"/>
                  </a:lnTo>
                  <a:lnTo>
                    <a:pt x="2183892" y="49542"/>
                  </a:lnTo>
                  <a:lnTo>
                    <a:pt x="2183892" y="70104"/>
                  </a:lnTo>
                  <a:lnTo>
                    <a:pt x="2186940" y="70104"/>
                  </a:lnTo>
                  <a:lnTo>
                    <a:pt x="2186940" y="49542"/>
                  </a:lnTo>
                  <a:lnTo>
                    <a:pt x="2251710" y="49542"/>
                  </a:lnTo>
                  <a:lnTo>
                    <a:pt x="2251710" y="70104"/>
                  </a:lnTo>
                  <a:lnTo>
                    <a:pt x="2254745" y="70104"/>
                  </a:lnTo>
                  <a:lnTo>
                    <a:pt x="2254745" y="49542"/>
                  </a:lnTo>
                  <a:lnTo>
                    <a:pt x="2320290" y="49542"/>
                  </a:lnTo>
                  <a:lnTo>
                    <a:pt x="2320290" y="70104"/>
                  </a:lnTo>
                  <a:lnTo>
                    <a:pt x="2323325" y="70104"/>
                  </a:lnTo>
                  <a:lnTo>
                    <a:pt x="2323325" y="49542"/>
                  </a:lnTo>
                  <a:lnTo>
                    <a:pt x="2388870" y="49542"/>
                  </a:lnTo>
                  <a:lnTo>
                    <a:pt x="2388870" y="70104"/>
                  </a:lnTo>
                  <a:lnTo>
                    <a:pt x="2391143" y="70104"/>
                  </a:lnTo>
                  <a:lnTo>
                    <a:pt x="2391143" y="49542"/>
                  </a:lnTo>
                  <a:lnTo>
                    <a:pt x="2456688" y="49542"/>
                  </a:lnTo>
                  <a:lnTo>
                    <a:pt x="2456688" y="59436"/>
                  </a:lnTo>
                  <a:lnTo>
                    <a:pt x="2476487" y="49542"/>
                  </a:lnTo>
                  <a:lnTo>
                    <a:pt x="2481072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259579" y="3128010"/>
            <a:ext cx="2481580" cy="159385"/>
            <a:chOff x="4259579" y="3128010"/>
            <a:chExt cx="2481580" cy="159385"/>
          </a:xfrm>
        </p:grpSpPr>
        <p:sp>
          <p:nvSpPr>
            <p:cNvPr id="93" name="object 93"/>
            <p:cNvSpPr/>
            <p:nvPr/>
          </p:nvSpPr>
          <p:spPr>
            <a:xfrm>
              <a:off x="4666488" y="3128009"/>
              <a:ext cx="963930" cy="138430"/>
            </a:xfrm>
            <a:custGeom>
              <a:avLst/>
              <a:gdLst/>
              <a:ahLst/>
              <a:cxnLst/>
              <a:rect l="l" t="t" r="r" b="b"/>
              <a:pathLst>
                <a:path w="963929" h="138429">
                  <a:moveTo>
                    <a:pt x="9144" y="0"/>
                  </a:moveTo>
                  <a:lnTo>
                    <a:pt x="0" y="0"/>
                  </a:lnTo>
                  <a:lnTo>
                    <a:pt x="0" y="137922"/>
                  </a:lnTo>
                  <a:lnTo>
                    <a:pt x="9144" y="137922"/>
                  </a:lnTo>
                  <a:lnTo>
                    <a:pt x="9144" y="0"/>
                  </a:lnTo>
                  <a:close/>
                </a:path>
                <a:path w="963929" h="138429">
                  <a:moveTo>
                    <a:pt x="963917" y="0"/>
                  </a:moveTo>
                  <a:lnTo>
                    <a:pt x="954786" y="0"/>
                  </a:lnTo>
                  <a:lnTo>
                    <a:pt x="954786" y="137922"/>
                  </a:lnTo>
                  <a:lnTo>
                    <a:pt x="963917" y="137922"/>
                  </a:lnTo>
                  <a:lnTo>
                    <a:pt x="96391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11673" y="3196590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8579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8579" y="67818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59580" y="3195065"/>
              <a:ext cx="2481580" cy="92710"/>
            </a:xfrm>
            <a:custGeom>
              <a:avLst/>
              <a:gdLst/>
              <a:ahLst/>
              <a:cxnLst/>
              <a:rect l="l" t="t" r="r" b="b"/>
              <a:pathLst>
                <a:path w="2481579" h="92710">
                  <a:moveTo>
                    <a:pt x="2481072" y="69342"/>
                  </a:moveTo>
                  <a:lnTo>
                    <a:pt x="2477820" y="67818"/>
                  </a:lnTo>
                  <a:lnTo>
                    <a:pt x="2456688" y="57912"/>
                  </a:lnTo>
                  <a:lnTo>
                    <a:pt x="2456688" y="67818"/>
                  </a:lnTo>
                  <a:lnTo>
                    <a:pt x="822198" y="67818"/>
                  </a:lnTo>
                  <a:lnTo>
                    <a:pt x="822198" y="3048"/>
                  </a:lnTo>
                  <a:lnTo>
                    <a:pt x="822198" y="1524"/>
                  </a:lnTo>
                  <a:lnTo>
                    <a:pt x="822198" y="0"/>
                  </a:lnTo>
                  <a:lnTo>
                    <a:pt x="819150" y="0"/>
                  </a:lnTo>
                  <a:lnTo>
                    <a:pt x="819150" y="3048"/>
                  </a:lnTo>
                  <a:lnTo>
                    <a:pt x="819150" y="67818"/>
                  </a:lnTo>
                  <a:lnTo>
                    <a:pt x="753618" y="67818"/>
                  </a:lnTo>
                  <a:lnTo>
                    <a:pt x="753618" y="3048"/>
                  </a:lnTo>
                  <a:lnTo>
                    <a:pt x="819150" y="3048"/>
                  </a:lnTo>
                  <a:lnTo>
                    <a:pt x="819150" y="0"/>
                  </a:lnTo>
                  <a:lnTo>
                    <a:pt x="750570" y="0"/>
                  </a:lnTo>
                  <a:lnTo>
                    <a:pt x="750570" y="67818"/>
                  </a:lnTo>
                  <a:lnTo>
                    <a:pt x="1524" y="67818"/>
                  </a:lnTo>
                  <a:lnTo>
                    <a:pt x="1524" y="69354"/>
                  </a:lnTo>
                  <a:lnTo>
                    <a:pt x="0" y="69354"/>
                  </a:lnTo>
                  <a:lnTo>
                    <a:pt x="0" y="92202"/>
                  </a:lnTo>
                  <a:lnTo>
                    <a:pt x="3048" y="92202"/>
                  </a:lnTo>
                  <a:lnTo>
                    <a:pt x="3048" y="71628"/>
                  </a:lnTo>
                  <a:lnTo>
                    <a:pt x="68580" y="71628"/>
                  </a:lnTo>
                  <a:lnTo>
                    <a:pt x="68580" y="92202"/>
                  </a:lnTo>
                  <a:lnTo>
                    <a:pt x="71615" y="92202"/>
                  </a:lnTo>
                  <a:lnTo>
                    <a:pt x="71615" y="71628"/>
                  </a:lnTo>
                  <a:lnTo>
                    <a:pt x="136398" y="71628"/>
                  </a:lnTo>
                  <a:lnTo>
                    <a:pt x="136398" y="92202"/>
                  </a:lnTo>
                  <a:lnTo>
                    <a:pt x="139433" y="92202"/>
                  </a:lnTo>
                  <a:lnTo>
                    <a:pt x="139433" y="71628"/>
                  </a:lnTo>
                  <a:lnTo>
                    <a:pt x="204978" y="71628"/>
                  </a:lnTo>
                  <a:lnTo>
                    <a:pt x="204978" y="92202"/>
                  </a:lnTo>
                  <a:lnTo>
                    <a:pt x="208013" y="92202"/>
                  </a:lnTo>
                  <a:lnTo>
                    <a:pt x="208013" y="71628"/>
                  </a:lnTo>
                  <a:lnTo>
                    <a:pt x="272796" y="71628"/>
                  </a:lnTo>
                  <a:lnTo>
                    <a:pt x="272796" y="92202"/>
                  </a:lnTo>
                  <a:lnTo>
                    <a:pt x="275844" y="92202"/>
                  </a:lnTo>
                  <a:lnTo>
                    <a:pt x="275844" y="71628"/>
                  </a:lnTo>
                  <a:lnTo>
                    <a:pt x="341376" y="71628"/>
                  </a:lnTo>
                  <a:lnTo>
                    <a:pt x="341376" y="92202"/>
                  </a:lnTo>
                  <a:lnTo>
                    <a:pt x="344424" y="92202"/>
                  </a:lnTo>
                  <a:lnTo>
                    <a:pt x="344424" y="71628"/>
                  </a:lnTo>
                  <a:lnTo>
                    <a:pt x="409956" y="71628"/>
                  </a:lnTo>
                  <a:lnTo>
                    <a:pt x="409956" y="92202"/>
                  </a:lnTo>
                  <a:lnTo>
                    <a:pt x="412991" y="92202"/>
                  </a:lnTo>
                  <a:lnTo>
                    <a:pt x="412991" y="71628"/>
                  </a:lnTo>
                  <a:lnTo>
                    <a:pt x="477774" y="71628"/>
                  </a:lnTo>
                  <a:lnTo>
                    <a:pt x="477774" y="92202"/>
                  </a:lnTo>
                  <a:lnTo>
                    <a:pt x="480809" y="92202"/>
                  </a:lnTo>
                  <a:lnTo>
                    <a:pt x="480809" y="71628"/>
                  </a:lnTo>
                  <a:lnTo>
                    <a:pt x="546354" y="71628"/>
                  </a:lnTo>
                  <a:lnTo>
                    <a:pt x="546354" y="92202"/>
                  </a:lnTo>
                  <a:lnTo>
                    <a:pt x="549389" y="92202"/>
                  </a:lnTo>
                  <a:lnTo>
                    <a:pt x="549389" y="71628"/>
                  </a:lnTo>
                  <a:lnTo>
                    <a:pt x="614172" y="71628"/>
                  </a:lnTo>
                  <a:lnTo>
                    <a:pt x="614172" y="92202"/>
                  </a:lnTo>
                  <a:lnTo>
                    <a:pt x="617207" y="92202"/>
                  </a:lnTo>
                  <a:lnTo>
                    <a:pt x="617207" y="71628"/>
                  </a:lnTo>
                  <a:lnTo>
                    <a:pt x="682752" y="71628"/>
                  </a:lnTo>
                  <a:lnTo>
                    <a:pt x="682752" y="92202"/>
                  </a:lnTo>
                  <a:lnTo>
                    <a:pt x="685787" y="92202"/>
                  </a:lnTo>
                  <a:lnTo>
                    <a:pt x="685787" y="71628"/>
                  </a:lnTo>
                  <a:lnTo>
                    <a:pt x="750570" y="71628"/>
                  </a:lnTo>
                  <a:lnTo>
                    <a:pt x="750570" y="92202"/>
                  </a:lnTo>
                  <a:lnTo>
                    <a:pt x="753618" y="92202"/>
                  </a:lnTo>
                  <a:lnTo>
                    <a:pt x="753618" y="71628"/>
                  </a:lnTo>
                  <a:lnTo>
                    <a:pt x="819150" y="71628"/>
                  </a:lnTo>
                  <a:lnTo>
                    <a:pt x="819150" y="92202"/>
                  </a:lnTo>
                  <a:lnTo>
                    <a:pt x="822198" y="92202"/>
                  </a:lnTo>
                  <a:lnTo>
                    <a:pt x="822198" y="71628"/>
                  </a:lnTo>
                  <a:lnTo>
                    <a:pt x="886968" y="71628"/>
                  </a:lnTo>
                  <a:lnTo>
                    <a:pt x="886968" y="92202"/>
                  </a:lnTo>
                  <a:lnTo>
                    <a:pt x="890003" y="92202"/>
                  </a:lnTo>
                  <a:lnTo>
                    <a:pt x="890003" y="71628"/>
                  </a:lnTo>
                  <a:lnTo>
                    <a:pt x="955548" y="71628"/>
                  </a:lnTo>
                  <a:lnTo>
                    <a:pt x="955548" y="92202"/>
                  </a:lnTo>
                  <a:lnTo>
                    <a:pt x="958583" y="92202"/>
                  </a:lnTo>
                  <a:lnTo>
                    <a:pt x="958583" y="71628"/>
                  </a:lnTo>
                  <a:lnTo>
                    <a:pt x="1023366" y="71628"/>
                  </a:lnTo>
                  <a:lnTo>
                    <a:pt x="1023366" y="92202"/>
                  </a:lnTo>
                  <a:lnTo>
                    <a:pt x="1026401" y="92202"/>
                  </a:lnTo>
                  <a:lnTo>
                    <a:pt x="1026401" y="71628"/>
                  </a:lnTo>
                  <a:lnTo>
                    <a:pt x="1091946" y="71628"/>
                  </a:lnTo>
                  <a:lnTo>
                    <a:pt x="1091946" y="92202"/>
                  </a:lnTo>
                  <a:lnTo>
                    <a:pt x="1094994" y="92202"/>
                  </a:lnTo>
                  <a:lnTo>
                    <a:pt x="1094994" y="71628"/>
                  </a:lnTo>
                  <a:lnTo>
                    <a:pt x="1160526" y="71628"/>
                  </a:lnTo>
                  <a:lnTo>
                    <a:pt x="1160526" y="92202"/>
                  </a:lnTo>
                  <a:lnTo>
                    <a:pt x="1163574" y="92202"/>
                  </a:lnTo>
                  <a:lnTo>
                    <a:pt x="1163574" y="71628"/>
                  </a:lnTo>
                  <a:lnTo>
                    <a:pt x="1228344" y="71628"/>
                  </a:lnTo>
                  <a:lnTo>
                    <a:pt x="1228344" y="92202"/>
                  </a:lnTo>
                  <a:lnTo>
                    <a:pt x="1231379" y="92202"/>
                  </a:lnTo>
                  <a:lnTo>
                    <a:pt x="1231379" y="71628"/>
                  </a:lnTo>
                  <a:lnTo>
                    <a:pt x="1296924" y="71628"/>
                  </a:lnTo>
                  <a:lnTo>
                    <a:pt x="1296924" y="92202"/>
                  </a:lnTo>
                  <a:lnTo>
                    <a:pt x="1299959" y="92202"/>
                  </a:lnTo>
                  <a:lnTo>
                    <a:pt x="1299959" y="71628"/>
                  </a:lnTo>
                  <a:lnTo>
                    <a:pt x="1364742" y="71628"/>
                  </a:lnTo>
                  <a:lnTo>
                    <a:pt x="1364742" y="92202"/>
                  </a:lnTo>
                  <a:lnTo>
                    <a:pt x="1367777" y="92202"/>
                  </a:lnTo>
                  <a:lnTo>
                    <a:pt x="1367777" y="71628"/>
                  </a:lnTo>
                  <a:lnTo>
                    <a:pt x="1433322" y="71628"/>
                  </a:lnTo>
                  <a:lnTo>
                    <a:pt x="1433322" y="92202"/>
                  </a:lnTo>
                  <a:lnTo>
                    <a:pt x="1436370" y="92202"/>
                  </a:lnTo>
                  <a:lnTo>
                    <a:pt x="1436370" y="71628"/>
                  </a:lnTo>
                  <a:lnTo>
                    <a:pt x="1501140" y="71628"/>
                  </a:lnTo>
                  <a:lnTo>
                    <a:pt x="1501140" y="92202"/>
                  </a:lnTo>
                  <a:lnTo>
                    <a:pt x="1504175" y="92202"/>
                  </a:lnTo>
                  <a:lnTo>
                    <a:pt x="1504175" y="71628"/>
                  </a:lnTo>
                  <a:lnTo>
                    <a:pt x="1569720" y="71628"/>
                  </a:lnTo>
                  <a:lnTo>
                    <a:pt x="1569720" y="92202"/>
                  </a:lnTo>
                  <a:lnTo>
                    <a:pt x="1572755" y="92202"/>
                  </a:lnTo>
                  <a:lnTo>
                    <a:pt x="1572755" y="71628"/>
                  </a:lnTo>
                  <a:lnTo>
                    <a:pt x="1637538" y="71628"/>
                  </a:lnTo>
                  <a:lnTo>
                    <a:pt x="1637538" y="92202"/>
                  </a:lnTo>
                  <a:lnTo>
                    <a:pt x="1640586" y="92202"/>
                  </a:lnTo>
                  <a:lnTo>
                    <a:pt x="1640586" y="71628"/>
                  </a:lnTo>
                  <a:lnTo>
                    <a:pt x="1706118" y="71628"/>
                  </a:lnTo>
                  <a:lnTo>
                    <a:pt x="1706118" y="92202"/>
                  </a:lnTo>
                  <a:lnTo>
                    <a:pt x="1709153" y="92202"/>
                  </a:lnTo>
                  <a:lnTo>
                    <a:pt x="1709153" y="71628"/>
                  </a:lnTo>
                  <a:lnTo>
                    <a:pt x="1774698" y="71628"/>
                  </a:lnTo>
                  <a:lnTo>
                    <a:pt x="1774698" y="92202"/>
                  </a:lnTo>
                  <a:lnTo>
                    <a:pt x="1777746" y="92202"/>
                  </a:lnTo>
                  <a:lnTo>
                    <a:pt x="1777746" y="71628"/>
                  </a:lnTo>
                  <a:lnTo>
                    <a:pt x="1842516" y="71628"/>
                  </a:lnTo>
                  <a:lnTo>
                    <a:pt x="1842516" y="92202"/>
                  </a:lnTo>
                  <a:lnTo>
                    <a:pt x="1845551" y="92202"/>
                  </a:lnTo>
                  <a:lnTo>
                    <a:pt x="1845551" y="71628"/>
                  </a:lnTo>
                  <a:lnTo>
                    <a:pt x="1911096" y="71628"/>
                  </a:lnTo>
                  <a:lnTo>
                    <a:pt x="1911096" y="92202"/>
                  </a:lnTo>
                  <a:lnTo>
                    <a:pt x="1914131" y="92202"/>
                  </a:lnTo>
                  <a:lnTo>
                    <a:pt x="1914131" y="71628"/>
                  </a:lnTo>
                  <a:lnTo>
                    <a:pt x="1978914" y="71628"/>
                  </a:lnTo>
                  <a:lnTo>
                    <a:pt x="1978914" y="92202"/>
                  </a:lnTo>
                  <a:lnTo>
                    <a:pt x="1981962" y="92202"/>
                  </a:lnTo>
                  <a:lnTo>
                    <a:pt x="1981962" y="71628"/>
                  </a:lnTo>
                  <a:lnTo>
                    <a:pt x="2047494" y="71628"/>
                  </a:lnTo>
                  <a:lnTo>
                    <a:pt x="2047494" y="92202"/>
                  </a:lnTo>
                  <a:lnTo>
                    <a:pt x="2050542" y="92202"/>
                  </a:lnTo>
                  <a:lnTo>
                    <a:pt x="2050542" y="71628"/>
                  </a:lnTo>
                  <a:lnTo>
                    <a:pt x="2115312" y="71628"/>
                  </a:lnTo>
                  <a:lnTo>
                    <a:pt x="2115312" y="92202"/>
                  </a:lnTo>
                  <a:lnTo>
                    <a:pt x="2118347" y="92202"/>
                  </a:lnTo>
                  <a:lnTo>
                    <a:pt x="2118347" y="71628"/>
                  </a:lnTo>
                  <a:lnTo>
                    <a:pt x="2183892" y="71628"/>
                  </a:lnTo>
                  <a:lnTo>
                    <a:pt x="2183892" y="92202"/>
                  </a:lnTo>
                  <a:lnTo>
                    <a:pt x="2186940" y="92202"/>
                  </a:lnTo>
                  <a:lnTo>
                    <a:pt x="2186940" y="71628"/>
                  </a:lnTo>
                  <a:lnTo>
                    <a:pt x="2251710" y="71628"/>
                  </a:lnTo>
                  <a:lnTo>
                    <a:pt x="2251710" y="92202"/>
                  </a:lnTo>
                  <a:lnTo>
                    <a:pt x="2254745" y="92202"/>
                  </a:lnTo>
                  <a:lnTo>
                    <a:pt x="2254745" y="71628"/>
                  </a:lnTo>
                  <a:lnTo>
                    <a:pt x="2320290" y="71628"/>
                  </a:lnTo>
                  <a:lnTo>
                    <a:pt x="2320290" y="92202"/>
                  </a:lnTo>
                  <a:lnTo>
                    <a:pt x="2323325" y="92202"/>
                  </a:lnTo>
                  <a:lnTo>
                    <a:pt x="2323325" y="71628"/>
                  </a:lnTo>
                  <a:lnTo>
                    <a:pt x="2388870" y="71628"/>
                  </a:lnTo>
                  <a:lnTo>
                    <a:pt x="2388870" y="92202"/>
                  </a:lnTo>
                  <a:lnTo>
                    <a:pt x="2391143" y="92202"/>
                  </a:lnTo>
                  <a:lnTo>
                    <a:pt x="2391143" y="71628"/>
                  </a:lnTo>
                  <a:lnTo>
                    <a:pt x="2456688" y="71628"/>
                  </a:lnTo>
                  <a:lnTo>
                    <a:pt x="2456688" y="81534"/>
                  </a:lnTo>
                  <a:lnTo>
                    <a:pt x="2476500" y="71628"/>
                  </a:lnTo>
                  <a:lnTo>
                    <a:pt x="2481072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148071" y="3196590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8579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8579" y="67818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146547" y="3195066"/>
              <a:ext cx="71755" cy="71120"/>
            </a:xfrm>
            <a:custGeom>
              <a:avLst/>
              <a:gdLst/>
              <a:ahLst/>
              <a:cxnLst/>
              <a:rect l="l" t="t" r="r" b="b"/>
              <a:pathLst>
                <a:path w="71754" h="71120">
                  <a:moveTo>
                    <a:pt x="71627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1627" y="70866"/>
                  </a:lnTo>
                  <a:lnTo>
                    <a:pt x="71627" y="69341"/>
                  </a:lnTo>
                  <a:lnTo>
                    <a:pt x="3048" y="69341"/>
                  </a:lnTo>
                  <a:lnTo>
                    <a:pt x="1524" y="67817"/>
                  </a:lnTo>
                  <a:lnTo>
                    <a:pt x="3048" y="6781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1627" y="1524"/>
                  </a:lnTo>
                  <a:lnTo>
                    <a:pt x="71627" y="0"/>
                  </a:lnTo>
                  <a:close/>
                </a:path>
                <a:path w="71754" h="71120">
                  <a:moveTo>
                    <a:pt x="3048" y="67817"/>
                  </a:moveTo>
                  <a:lnTo>
                    <a:pt x="1524" y="67817"/>
                  </a:lnTo>
                  <a:lnTo>
                    <a:pt x="3048" y="69341"/>
                  </a:lnTo>
                  <a:lnTo>
                    <a:pt x="3048" y="67817"/>
                  </a:lnTo>
                  <a:close/>
                </a:path>
                <a:path w="71754" h="71120">
                  <a:moveTo>
                    <a:pt x="68579" y="67817"/>
                  </a:moveTo>
                  <a:lnTo>
                    <a:pt x="3048" y="67817"/>
                  </a:lnTo>
                  <a:lnTo>
                    <a:pt x="3048" y="69341"/>
                  </a:lnTo>
                  <a:lnTo>
                    <a:pt x="68579" y="69341"/>
                  </a:lnTo>
                  <a:lnTo>
                    <a:pt x="68579" y="67817"/>
                  </a:lnTo>
                  <a:close/>
                </a:path>
                <a:path w="71754" h="71120">
                  <a:moveTo>
                    <a:pt x="68579" y="1524"/>
                  </a:moveTo>
                  <a:lnTo>
                    <a:pt x="68579" y="69341"/>
                  </a:lnTo>
                  <a:lnTo>
                    <a:pt x="70103" y="67817"/>
                  </a:lnTo>
                  <a:lnTo>
                    <a:pt x="71627" y="67817"/>
                  </a:lnTo>
                  <a:lnTo>
                    <a:pt x="71627" y="3048"/>
                  </a:lnTo>
                  <a:lnTo>
                    <a:pt x="70103" y="3048"/>
                  </a:lnTo>
                  <a:lnTo>
                    <a:pt x="68579" y="1524"/>
                  </a:lnTo>
                  <a:close/>
                </a:path>
                <a:path w="71754" h="71120">
                  <a:moveTo>
                    <a:pt x="71627" y="67817"/>
                  </a:moveTo>
                  <a:lnTo>
                    <a:pt x="70103" y="67817"/>
                  </a:lnTo>
                  <a:lnTo>
                    <a:pt x="68579" y="69341"/>
                  </a:lnTo>
                  <a:lnTo>
                    <a:pt x="71627" y="69341"/>
                  </a:lnTo>
                  <a:lnTo>
                    <a:pt x="71627" y="67817"/>
                  </a:lnTo>
                  <a:close/>
                </a:path>
                <a:path w="71754" h="7112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754" h="71120">
                  <a:moveTo>
                    <a:pt x="6857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79" y="3048"/>
                  </a:lnTo>
                  <a:lnTo>
                    <a:pt x="68579" y="1524"/>
                  </a:lnTo>
                  <a:close/>
                </a:path>
                <a:path w="71754" h="71120">
                  <a:moveTo>
                    <a:pt x="71627" y="1524"/>
                  </a:moveTo>
                  <a:lnTo>
                    <a:pt x="68579" y="1524"/>
                  </a:lnTo>
                  <a:lnTo>
                    <a:pt x="70103" y="3048"/>
                  </a:lnTo>
                  <a:lnTo>
                    <a:pt x="71627" y="3048"/>
                  </a:lnTo>
                  <a:lnTo>
                    <a:pt x="7162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694425" y="3196590"/>
              <a:ext cx="67945" cy="67945"/>
            </a:xfrm>
            <a:custGeom>
              <a:avLst/>
              <a:gdLst/>
              <a:ahLst/>
              <a:cxnLst/>
              <a:rect l="l" t="t" r="r" b="b"/>
              <a:pathLst>
                <a:path w="67945" h="67945">
                  <a:moveTo>
                    <a:pt x="67817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7817" y="67818"/>
                  </a:lnTo>
                  <a:lnTo>
                    <a:pt x="6781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692901" y="3195066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20">
                  <a:moveTo>
                    <a:pt x="70865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5" y="70866"/>
                  </a:lnTo>
                  <a:lnTo>
                    <a:pt x="70865" y="69341"/>
                  </a:lnTo>
                  <a:lnTo>
                    <a:pt x="3048" y="69341"/>
                  </a:lnTo>
                  <a:lnTo>
                    <a:pt x="1524" y="67817"/>
                  </a:lnTo>
                  <a:lnTo>
                    <a:pt x="3048" y="6781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0865" y="1524"/>
                  </a:lnTo>
                  <a:lnTo>
                    <a:pt x="70865" y="0"/>
                  </a:lnTo>
                  <a:close/>
                </a:path>
                <a:path w="71120" h="71120">
                  <a:moveTo>
                    <a:pt x="3048" y="67817"/>
                  </a:moveTo>
                  <a:lnTo>
                    <a:pt x="1524" y="67817"/>
                  </a:lnTo>
                  <a:lnTo>
                    <a:pt x="3048" y="69341"/>
                  </a:lnTo>
                  <a:lnTo>
                    <a:pt x="3048" y="67817"/>
                  </a:lnTo>
                  <a:close/>
                </a:path>
                <a:path w="71120" h="71120">
                  <a:moveTo>
                    <a:pt x="67818" y="67817"/>
                  </a:moveTo>
                  <a:lnTo>
                    <a:pt x="3048" y="67817"/>
                  </a:lnTo>
                  <a:lnTo>
                    <a:pt x="3048" y="69341"/>
                  </a:lnTo>
                  <a:lnTo>
                    <a:pt x="67818" y="69341"/>
                  </a:lnTo>
                  <a:lnTo>
                    <a:pt x="67818" y="67817"/>
                  </a:lnTo>
                  <a:close/>
                </a:path>
                <a:path w="71120" h="71120">
                  <a:moveTo>
                    <a:pt x="67818" y="1524"/>
                  </a:moveTo>
                  <a:lnTo>
                    <a:pt x="67818" y="69341"/>
                  </a:lnTo>
                  <a:lnTo>
                    <a:pt x="69342" y="67817"/>
                  </a:lnTo>
                  <a:lnTo>
                    <a:pt x="70865" y="67817"/>
                  </a:lnTo>
                  <a:lnTo>
                    <a:pt x="70865" y="3048"/>
                  </a:lnTo>
                  <a:lnTo>
                    <a:pt x="69342" y="3048"/>
                  </a:lnTo>
                  <a:lnTo>
                    <a:pt x="67818" y="1524"/>
                  </a:lnTo>
                  <a:close/>
                </a:path>
                <a:path w="71120" h="71120">
                  <a:moveTo>
                    <a:pt x="70865" y="67817"/>
                  </a:moveTo>
                  <a:lnTo>
                    <a:pt x="69342" y="67817"/>
                  </a:lnTo>
                  <a:lnTo>
                    <a:pt x="67818" y="69341"/>
                  </a:lnTo>
                  <a:lnTo>
                    <a:pt x="70865" y="69341"/>
                  </a:lnTo>
                  <a:lnTo>
                    <a:pt x="70865" y="67817"/>
                  </a:lnTo>
                  <a:close/>
                </a:path>
                <a:path w="71120" h="7112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120" h="71120">
                  <a:moveTo>
                    <a:pt x="6781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7818" y="3048"/>
                  </a:lnTo>
                  <a:lnTo>
                    <a:pt x="67818" y="1524"/>
                  </a:lnTo>
                  <a:close/>
                </a:path>
                <a:path w="71120" h="71120">
                  <a:moveTo>
                    <a:pt x="70865" y="1524"/>
                  </a:moveTo>
                  <a:lnTo>
                    <a:pt x="67818" y="1524"/>
                  </a:lnTo>
                  <a:lnTo>
                    <a:pt x="69342" y="3048"/>
                  </a:lnTo>
                  <a:lnTo>
                    <a:pt x="70865" y="3048"/>
                  </a:lnTo>
                  <a:lnTo>
                    <a:pt x="7086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967222" y="3196590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8579" y="0"/>
                  </a:moveTo>
                  <a:lnTo>
                    <a:pt x="0" y="0"/>
                  </a:lnTo>
                  <a:lnTo>
                    <a:pt x="0" y="67818"/>
                  </a:lnTo>
                  <a:lnTo>
                    <a:pt x="68579" y="67818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965697" y="3195066"/>
              <a:ext cx="71755" cy="71120"/>
            </a:xfrm>
            <a:custGeom>
              <a:avLst/>
              <a:gdLst/>
              <a:ahLst/>
              <a:cxnLst/>
              <a:rect l="l" t="t" r="r" b="b"/>
              <a:pathLst>
                <a:path w="71754" h="71120">
                  <a:moveTo>
                    <a:pt x="71627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1627" y="70866"/>
                  </a:lnTo>
                  <a:lnTo>
                    <a:pt x="71627" y="69341"/>
                  </a:lnTo>
                  <a:lnTo>
                    <a:pt x="3048" y="69341"/>
                  </a:lnTo>
                  <a:lnTo>
                    <a:pt x="1524" y="67817"/>
                  </a:lnTo>
                  <a:lnTo>
                    <a:pt x="3048" y="6781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71627" y="1524"/>
                  </a:lnTo>
                  <a:lnTo>
                    <a:pt x="71627" y="0"/>
                  </a:lnTo>
                  <a:close/>
                </a:path>
                <a:path w="71754" h="71120">
                  <a:moveTo>
                    <a:pt x="3048" y="67817"/>
                  </a:moveTo>
                  <a:lnTo>
                    <a:pt x="1524" y="67817"/>
                  </a:lnTo>
                  <a:lnTo>
                    <a:pt x="3048" y="69341"/>
                  </a:lnTo>
                  <a:lnTo>
                    <a:pt x="3048" y="67817"/>
                  </a:lnTo>
                  <a:close/>
                </a:path>
                <a:path w="71754" h="71120">
                  <a:moveTo>
                    <a:pt x="68579" y="67817"/>
                  </a:moveTo>
                  <a:lnTo>
                    <a:pt x="3048" y="67817"/>
                  </a:lnTo>
                  <a:lnTo>
                    <a:pt x="3048" y="69341"/>
                  </a:lnTo>
                  <a:lnTo>
                    <a:pt x="68579" y="69341"/>
                  </a:lnTo>
                  <a:lnTo>
                    <a:pt x="68579" y="67817"/>
                  </a:lnTo>
                  <a:close/>
                </a:path>
                <a:path w="71754" h="71120">
                  <a:moveTo>
                    <a:pt x="68579" y="1524"/>
                  </a:moveTo>
                  <a:lnTo>
                    <a:pt x="68579" y="69341"/>
                  </a:lnTo>
                  <a:lnTo>
                    <a:pt x="70103" y="67817"/>
                  </a:lnTo>
                  <a:lnTo>
                    <a:pt x="71627" y="67817"/>
                  </a:lnTo>
                  <a:lnTo>
                    <a:pt x="71627" y="3048"/>
                  </a:lnTo>
                  <a:lnTo>
                    <a:pt x="70103" y="3048"/>
                  </a:lnTo>
                  <a:lnTo>
                    <a:pt x="68579" y="1524"/>
                  </a:lnTo>
                  <a:close/>
                </a:path>
                <a:path w="71754" h="71120">
                  <a:moveTo>
                    <a:pt x="71627" y="67817"/>
                  </a:moveTo>
                  <a:lnTo>
                    <a:pt x="70103" y="67817"/>
                  </a:lnTo>
                  <a:lnTo>
                    <a:pt x="68579" y="69341"/>
                  </a:lnTo>
                  <a:lnTo>
                    <a:pt x="71627" y="69341"/>
                  </a:lnTo>
                  <a:lnTo>
                    <a:pt x="71627" y="67817"/>
                  </a:lnTo>
                  <a:close/>
                </a:path>
                <a:path w="71754" h="7112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71754" h="71120">
                  <a:moveTo>
                    <a:pt x="68579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68579" y="3048"/>
                  </a:lnTo>
                  <a:lnTo>
                    <a:pt x="68579" y="1524"/>
                  </a:lnTo>
                  <a:close/>
                </a:path>
                <a:path w="71754" h="71120">
                  <a:moveTo>
                    <a:pt x="71627" y="1524"/>
                  </a:moveTo>
                  <a:lnTo>
                    <a:pt x="68579" y="1524"/>
                  </a:lnTo>
                  <a:lnTo>
                    <a:pt x="70103" y="3048"/>
                  </a:lnTo>
                  <a:lnTo>
                    <a:pt x="71627" y="3048"/>
                  </a:lnTo>
                  <a:lnTo>
                    <a:pt x="7162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76822" y="3128010"/>
              <a:ext cx="9525" cy="138430"/>
            </a:xfrm>
            <a:custGeom>
              <a:avLst/>
              <a:gdLst/>
              <a:ahLst/>
              <a:cxnLst/>
              <a:rect l="l" t="t" r="r" b="b"/>
              <a:pathLst>
                <a:path w="9525" h="138429">
                  <a:moveTo>
                    <a:pt x="9143" y="0"/>
                  </a:moveTo>
                  <a:lnTo>
                    <a:pt x="0" y="0"/>
                  </a:lnTo>
                  <a:lnTo>
                    <a:pt x="0" y="137922"/>
                  </a:lnTo>
                  <a:lnTo>
                    <a:pt x="9143" y="13792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887094">
              <a:lnSpc>
                <a:spcPct val="100000"/>
              </a:lnSpc>
              <a:spcBef>
                <a:spcPts val="685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Critical</a:t>
            </a:r>
            <a:r>
              <a:rPr sz="125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Instant</a:t>
            </a:r>
            <a:endParaRPr sz="1250">
              <a:latin typeface="Arial"/>
              <a:cs typeface="Arial"/>
            </a:endParaRPr>
          </a:p>
          <a:p>
            <a:pPr marL="227329" marR="222250" algn="just">
              <a:lnSpc>
                <a:spcPct val="100000"/>
              </a:lnSpc>
              <a:spcBef>
                <a:spcPts val="560"/>
              </a:spcBef>
            </a:pPr>
            <a:r>
              <a:rPr sz="750" dirty="0">
                <a:latin typeface="Arial MT"/>
                <a:cs typeface="Arial MT"/>
              </a:rPr>
              <a:t>For</a:t>
            </a:r>
            <a:r>
              <a:rPr sz="750" spc="8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independent</a:t>
            </a:r>
            <a:r>
              <a:rPr sz="750" spc="1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preemptive</a:t>
            </a:r>
            <a:r>
              <a:rPr sz="750" spc="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tasks</a:t>
            </a:r>
            <a:r>
              <a:rPr sz="750" spc="10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under</a:t>
            </a:r>
            <a:r>
              <a:rPr sz="750" spc="9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FF"/>
                </a:solidFill>
                <a:latin typeface="Arial MT"/>
                <a:cs typeface="Arial MT"/>
              </a:rPr>
              <a:t>fixed</a:t>
            </a:r>
            <a:r>
              <a:rPr sz="750" spc="9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</a:rPr>
              <a:t>priorities</a:t>
            </a:r>
            <a:r>
              <a:rPr sz="750" spc="-10" dirty="0">
                <a:latin typeface="Arial MT"/>
                <a:cs typeface="Arial MT"/>
              </a:rPr>
              <a:t>,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1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critical</a:t>
            </a:r>
            <a:r>
              <a:rPr sz="750" spc="11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instant</a:t>
            </a:r>
            <a:r>
              <a:rPr sz="750" spc="1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14" dirty="0">
                <a:latin typeface="Arial MT"/>
                <a:cs typeface="Arial MT"/>
              </a:rPr>
              <a:t> </a:t>
            </a:r>
            <a:r>
              <a:rPr sz="900" dirty="0">
                <a:latin typeface="Symbol"/>
                <a:cs typeface="Symbol"/>
              </a:rPr>
              <a:t></a:t>
            </a:r>
            <a:r>
              <a:rPr sz="750" baseline="-22222" dirty="0">
                <a:latin typeface="Arial MT"/>
                <a:cs typeface="Arial MT"/>
              </a:rPr>
              <a:t>i</a:t>
            </a:r>
            <a:r>
              <a:rPr sz="750" dirty="0">
                <a:latin typeface="Arial MT"/>
                <a:cs typeface="Arial MT"/>
              </a:rPr>
              <a:t>,</a:t>
            </a:r>
            <a:r>
              <a:rPr sz="750" spc="1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occurs</a:t>
            </a:r>
            <a:r>
              <a:rPr sz="750" spc="1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when</a:t>
            </a:r>
            <a:r>
              <a:rPr sz="750" spc="1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it</a:t>
            </a:r>
            <a:r>
              <a:rPr sz="750" spc="114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arrives</a:t>
            </a:r>
            <a:r>
              <a:rPr sz="750" spc="1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together </a:t>
            </a:r>
            <a:r>
              <a:rPr sz="750" dirty="0">
                <a:latin typeface="Arial MT"/>
                <a:cs typeface="Arial MT"/>
              </a:rPr>
              <a:t>with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all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higher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priority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tasks.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750">
              <a:latin typeface="Arial MT"/>
              <a:cs typeface="Arial MT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750" baseline="-16666" dirty="0">
                <a:latin typeface="Times New Roman"/>
                <a:cs typeface="Times New Roman"/>
              </a:rPr>
              <a:t>1</a:t>
            </a:r>
            <a:r>
              <a:rPr sz="750" spc="284" baseline="-16666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Arial MT"/>
                <a:cs typeface="Arial MT"/>
              </a:rPr>
              <a:t>1/6</a:t>
            </a:r>
            <a:endParaRPr sz="550">
              <a:latin typeface="Arial MT"/>
              <a:cs typeface="Arial MT"/>
            </a:endParaRPr>
          </a:p>
          <a:p>
            <a:pPr marL="80645">
              <a:lnSpc>
                <a:spcPct val="100000"/>
              </a:lnSpc>
              <a:spcBef>
                <a:spcPts val="530"/>
              </a:spcBef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750" baseline="-16666" dirty="0">
                <a:latin typeface="Times New Roman"/>
                <a:cs typeface="Times New Roman"/>
              </a:rPr>
              <a:t>2</a:t>
            </a:r>
            <a:r>
              <a:rPr sz="750" spc="284" baseline="-16666" dirty="0">
                <a:latin typeface="Times New Roman"/>
                <a:cs typeface="Times New Roman"/>
              </a:rPr>
              <a:t> </a:t>
            </a:r>
            <a:r>
              <a:rPr sz="550" spc="-25" dirty="0">
                <a:latin typeface="Arial MT"/>
                <a:cs typeface="Arial MT"/>
              </a:rPr>
              <a:t>2/8</a:t>
            </a:r>
            <a:endParaRPr sz="550">
              <a:latin typeface="Arial MT"/>
              <a:cs typeface="Arial MT"/>
            </a:endParaRPr>
          </a:p>
          <a:p>
            <a:pPr marL="80645">
              <a:lnSpc>
                <a:spcPct val="100000"/>
              </a:lnSpc>
              <a:spcBef>
                <a:spcPts val="530"/>
              </a:spcBef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750" baseline="-16666" dirty="0">
                <a:latin typeface="Times New Roman"/>
                <a:cs typeface="Times New Roman"/>
              </a:rPr>
              <a:t>3</a:t>
            </a:r>
            <a:r>
              <a:rPr sz="750" spc="300" baseline="-16666" dirty="0">
                <a:latin typeface="Times New Roman"/>
                <a:cs typeface="Times New Roman"/>
              </a:rPr>
              <a:t> </a:t>
            </a:r>
            <a:r>
              <a:rPr sz="550" spc="-20" dirty="0">
                <a:latin typeface="Arial MT"/>
                <a:cs typeface="Arial MT"/>
              </a:rPr>
              <a:t>2/12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55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</a:pPr>
            <a:r>
              <a:rPr sz="550" dirty="0">
                <a:latin typeface="Arial MT"/>
                <a:cs typeface="Arial MT"/>
              </a:rPr>
              <a:t>Idle</a:t>
            </a:r>
            <a:r>
              <a:rPr sz="550" spc="25" dirty="0">
                <a:latin typeface="Arial MT"/>
                <a:cs typeface="Arial MT"/>
              </a:rPr>
              <a:t> </a:t>
            </a:r>
            <a:r>
              <a:rPr sz="550" spc="-20" dirty="0">
                <a:latin typeface="Arial MT"/>
                <a:cs typeface="Arial MT"/>
              </a:rPr>
              <a:t>time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550">
              <a:latin typeface="Arial MT"/>
              <a:cs typeface="Arial MT"/>
            </a:endParaRPr>
          </a:p>
          <a:p>
            <a:pPr marL="80645">
              <a:lnSpc>
                <a:spcPct val="100000"/>
              </a:lnSpc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750" baseline="-16666" dirty="0">
                <a:latin typeface="Times New Roman"/>
                <a:cs typeface="Times New Roman"/>
              </a:rPr>
              <a:t>i</a:t>
            </a:r>
            <a:r>
              <a:rPr sz="750" spc="472" baseline="-16666" dirty="0">
                <a:latin typeface="Times New Roman"/>
                <a:cs typeface="Times New Roman"/>
              </a:rPr>
              <a:t> </a:t>
            </a:r>
            <a:r>
              <a:rPr sz="825" spc="-30" baseline="10101" dirty="0">
                <a:latin typeface="Arial MT"/>
                <a:cs typeface="Arial MT"/>
              </a:rPr>
              <a:t>2/14</a:t>
            </a:r>
            <a:endParaRPr sz="825" baseline="10101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73074" y="4425184"/>
            <a:ext cx="2428875" cy="592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25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125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verify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feasibility?</a:t>
            </a:r>
            <a:endParaRPr sz="1250">
              <a:latin typeface="Arial"/>
              <a:cs typeface="Arial"/>
            </a:endParaRPr>
          </a:p>
          <a:p>
            <a:pPr marL="108585" marR="5080" indent="-109220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Font typeface="Symbol"/>
              <a:buChar char=""/>
              <a:tabLst>
                <a:tab pos="108585" algn="l"/>
              </a:tabLst>
            </a:pPr>
            <a:r>
              <a:rPr sz="900" dirty="0">
                <a:latin typeface="Arial MT"/>
                <a:cs typeface="Arial MT"/>
              </a:rPr>
              <a:t>Each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uses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processor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fraction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of </a:t>
            </a:r>
            <a:r>
              <a:rPr sz="900" spc="-10" dirty="0">
                <a:latin typeface="Arial MT"/>
                <a:cs typeface="Arial MT"/>
              </a:rPr>
              <a:t>time: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172461" y="4901846"/>
            <a:ext cx="9969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i="1" spc="-50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868172" y="4934606"/>
            <a:ext cx="473709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500" i="1" baseline="-22222" dirty="0">
                <a:latin typeface="Times New Roman"/>
                <a:cs typeface="Times New Roman"/>
              </a:rPr>
              <a:t>U</a:t>
            </a:r>
            <a:r>
              <a:rPr sz="900" i="1" baseline="-60185" dirty="0">
                <a:latin typeface="Times New Roman"/>
                <a:cs typeface="Times New Roman"/>
              </a:rPr>
              <a:t>i</a:t>
            </a:r>
            <a:r>
              <a:rPr sz="900" i="1" spc="352" baseline="-60185" dirty="0">
                <a:latin typeface="Times New Roman"/>
                <a:cs typeface="Times New Roman"/>
              </a:rPr>
              <a:t> </a:t>
            </a:r>
            <a:r>
              <a:rPr sz="1500" baseline="-22222" dirty="0">
                <a:latin typeface="Symbol"/>
                <a:cs typeface="Symbol"/>
              </a:rPr>
              <a:t></a:t>
            </a:r>
            <a:r>
              <a:rPr sz="1500" spc="22" baseline="-22222" dirty="0">
                <a:latin typeface="Times New Roman"/>
                <a:cs typeface="Times New Roman"/>
              </a:rPr>
              <a:t> </a:t>
            </a:r>
            <a:r>
              <a:rPr sz="600" i="1" u="sng" spc="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6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600" i="1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47674" y="5007101"/>
            <a:ext cx="2219325" cy="4648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Times New Roman"/>
              <a:cs typeface="Times New Roman"/>
            </a:endParaRPr>
          </a:p>
          <a:p>
            <a:pPr marL="335280" algn="ctr">
              <a:lnSpc>
                <a:spcPct val="100000"/>
              </a:lnSpc>
            </a:pPr>
            <a:r>
              <a:rPr sz="1000" i="1" spc="-25" dirty="0">
                <a:latin typeface="Times New Roman"/>
                <a:cs typeface="Times New Roman"/>
              </a:rPr>
              <a:t>T</a:t>
            </a:r>
            <a:r>
              <a:rPr sz="900" i="1" spc="-37" baseline="-23148" dirty="0">
                <a:latin typeface="Times New Roman"/>
                <a:cs typeface="Times New Roman"/>
              </a:rPr>
              <a:t>i</a:t>
            </a:r>
            <a:endParaRPr sz="900" baseline="-23148">
              <a:latin typeface="Times New Roman"/>
              <a:cs typeface="Times New Roman"/>
            </a:endParaRPr>
          </a:p>
          <a:p>
            <a:pPr marL="133985" indent="-108585">
              <a:lnSpc>
                <a:spcPct val="100000"/>
              </a:lnSpc>
              <a:spcBef>
                <a:spcPts val="535"/>
              </a:spcBef>
              <a:buClr>
                <a:srgbClr val="0000FF"/>
              </a:buClr>
              <a:buFont typeface="Symbol"/>
              <a:buChar char=""/>
              <a:tabLst>
                <a:tab pos="133985" algn="l"/>
              </a:tabLst>
            </a:pPr>
            <a:r>
              <a:rPr sz="900" dirty="0">
                <a:latin typeface="Arial MT"/>
                <a:cs typeface="Arial MT"/>
              </a:rPr>
              <a:t>Hence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total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processor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utilization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Arial MT"/>
                <a:cs typeface="Arial MT"/>
              </a:rPr>
              <a:t>is: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259329" y="5584488"/>
            <a:ext cx="1485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u="sng" spc="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6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600" i="1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915661" y="5547523"/>
            <a:ext cx="3365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84150" algn="l"/>
              </a:tabLst>
            </a:pPr>
            <a:r>
              <a:rPr sz="600" i="1" spc="-50" dirty="0">
                <a:latin typeface="Times New Roman"/>
                <a:cs typeface="Times New Roman"/>
              </a:rPr>
              <a:t>p</a:t>
            </a:r>
            <a:r>
              <a:rPr sz="600" i="1" dirty="0">
                <a:latin typeface="Times New Roman"/>
                <a:cs typeface="Times New Roman"/>
              </a:rPr>
              <a:t>	</a:t>
            </a:r>
            <a:r>
              <a:rPr sz="1500" spc="-50" dirty="0">
                <a:latin typeface="Symbol"/>
                <a:cs typeface="Symbol"/>
              </a:rPr>
              <a:t>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124964" y="5447984"/>
            <a:ext cx="26416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600" i="1" dirty="0">
                <a:latin typeface="Times New Roman"/>
                <a:cs typeface="Times New Roman"/>
              </a:rPr>
              <a:t>n</a:t>
            </a:r>
            <a:r>
              <a:rPr sz="600" i="1" spc="440" dirty="0">
                <a:latin typeface="Times New Roman"/>
                <a:cs typeface="Times New Roman"/>
              </a:rPr>
              <a:t> </a:t>
            </a:r>
            <a:r>
              <a:rPr sz="1500" i="1" spc="-89" baseline="-22222" dirty="0">
                <a:latin typeface="Times New Roman"/>
                <a:cs typeface="Times New Roman"/>
              </a:rPr>
              <a:t>C</a:t>
            </a:r>
            <a:endParaRPr sz="1500" baseline="-22222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800608" y="5580567"/>
            <a:ext cx="28321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000" i="1" dirty="0">
                <a:latin typeface="Times New Roman"/>
                <a:cs typeface="Times New Roman"/>
              </a:rPr>
              <a:t>U</a:t>
            </a:r>
            <a:r>
              <a:rPr sz="1000" i="1" spc="165" dirty="0">
                <a:latin typeface="Times New Roman"/>
                <a:cs typeface="Times New Roman"/>
              </a:rPr>
              <a:t>  </a:t>
            </a:r>
            <a:r>
              <a:rPr sz="1000" spc="-50" dirty="0">
                <a:latin typeface="Symbol"/>
                <a:cs typeface="Symbol"/>
              </a:rPr>
              <a:t>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47674" y="5644956"/>
            <a:ext cx="2034539" cy="4489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172845">
              <a:lnSpc>
                <a:spcPct val="100000"/>
              </a:lnSpc>
              <a:spcBef>
                <a:spcPts val="670"/>
              </a:spcBef>
            </a:pPr>
            <a:r>
              <a:rPr sz="900" i="1" baseline="9259" dirty="0">
                <a:latin typeface="Times New Roman"/>
                <a:cs typeface="Times New Roman"/>
              </a:rPr>
              <a:t>i</a:t>
            </a:r>
            <a:r>
              <a:rPr sz="900" baseline="9259" dirty="0">
                <a:latin typeface="Symbol"/>
                <a:cs typeface="Symbol"/>
              </a:rPr>
              <a:t></a:t>
            </a:r>
            <a:r>
              <a:rPr sz="900" baseline="9259" dirty="0">
                <a:latin typeface="Times New Roman"/>
                <a:cs typeface="Times New Roman"/>
              </a:rPr>
              <a:t>1</a:t>
            </a:r>
            <a:r>
              <a:rPr sz="900" spc="382" baseline="9259" dirty="0">
                <a:latin typeface="Times New Roman"/>
                <a:cs typeface="Times New Roman"/>
              </a:rPr>
              <a:t> </a:t>
            </a:r>
            <a:r>
              <a:rPr sz="1500" i="1" spc="-37" baseline="13888" dirty="0">
                <a:latin typeface="Times New Roman"/>
                <a:cs typeface="Times New Roman"/>
              </a:rPr>
              <a:t>T</a:t>
            </a:r>
            <a:r>
              <a:rPr sz="600" i="1" spc="-25" dirty="0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  <a:p>
            <a:pPr marL="133985" indent="-108585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Font typeface="Symbol"/>
              <a:buChar char=""/>
              <a:tabLst>
                <a:tab pos="133985" algn="l"/>
              </a:tabLst>
            </a:pPr>
            <a:r>
              <a:rPr sz="900" i="1" dirty="0">
                <a:latin typeface="Arial"/>
                <a:cs typeface="Arial"/>
              </a:rPr>
              <a:t>U</a:t>
            </a:r>
            <a:r>
              <a:rPr sz="900" i="1" baseline="-18518" dirty="0">
                <a:latin typeface="Arial"/>
                <a:cs typeface="Arial"/>
              </a:rPr>
              <a:t>p</a:t>
            </a:r>
            <a:r>
              <a:rPr sz="900" i="1" spc="75" baseline="-18518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misure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processor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load</a:t>
            </a:r>
            <a:endParaRPr sz="9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31519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114"/>
          <p:cNvGrpSpPr/>
          <p:nvPr/>
        </p:nvGrpSpPr>
        <p:grpSpPr>
          <a:xfrm>
            <a:off x="4185665" y="4753355"/>
            <a:ext cx="2429510" cy="536575"/>
            <a:chOff x="4185665" y="4753355"/>
            <a:chExt cx="2429510" cy="536575"/>
          </a:xfrm>
        </p:grpSpPr>
        <p:pic>
          <p:nvPicPr>
            <p:cNvPr id="115" name="object 1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87189" y="4754879"/>
              <a:ext cx="2426208" cy="53340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4185665" y="4753355"/>
              <a:ext cx="2429510" cy="536575"/>
            </a:xfrm>
            <a:custGeom>
              <a:avLst/>
              <a:gdLst/>
              <a:ahLst/>
              <a:cxnLst/>
              <a:rect l="l" t="t" r="r" b="b"/>
              <a:pathLst>
                <a:path w="2429509" h="536575">
                  <a:moveTo>
                    <a:pt x="0" y="534162"/>
                  </a:moveTo>
                  <a:lnTo>
                    <a:pt x="0" y="536448"/>
                  </a:lnTo>
                  <a:lnTo>
                    <a:pt x="2286" y="536448"/>
                  </a:lnTo>
                  <a:lnTo>
                    <a:pt x="0" y="534162"/>
                  </a:lnTo>
                  <a:close/>
                </a:path>
                <a:path w="2429509" h="536575">
                  <a:moveTo>
                    <a:pt x="3048" y="531113"/>
                  </a:moveTo>
                  <a:lnTo>
                    <a:pt x="0" y="534162"/>
                  </a:lnTo>
                  <a:lnTo>
                    <a:pt x="2286" y="536448"/>
                  </a:lnTo>
                  <a:lnTo>
                    <a:pt x="3810" y="534924"/>
                  </a:lnTo>
                  <a:lnTo>
                    <a:pt x="3048" y="534924"/>
                  </a:lnTo>
                  <a:lnTo>
                    <a:pt x="1524" y="533400"/>
                  </a:lnTo>
                  <a:lnTo>
                    <a:pt x="3048" y="533400"/>
                  </a:lnTo>
                  <a:lnTo>
                    <a:pt x="3048" y="531113"/>
                  </a:lnTo>
                  <a:close/>
                </a:path>
                <a:path w="2429509" h="536575">
                  <a:moveTo>
                    <a:pt x="2423223" y="533400"/>
                  </a:moveTo>
                  <a:lnTo>
                    <a:pt x="5333" y="533400"/>
                  </a:lnTo>
                  <a:lnTo>
                    <a:pt x="2286" y="536448"/>
                  </a:lnTo>
                  <a:lnTo>
                    <a:pt x="2426208" y="536448"/>
                  </a:lnTo>
                  <a:lnTo>
                    <a:pt x="2423223" y="533400"/>
                  </a:lnTo>
                  <a:close/>
                </a:path>
                <a:path w="2429509" h="536575">
                  <a:moveTo>
                    <a:pt x="2391917" y="497586"/>
                  </a:moveTo>
                  <a:lnTo>
                    <a:pt x="2390393" y="499872"/>
                  </a:lnTo>
                  <a:lnTo>
                    <a:pt x="2426208" y="536448"/>
                  </a:lnTo>
                  <a:lnTo>
                    <a:pt x="2427732" y="534924"/>
                  </a:lnTo>
                  <a:lnTo>
                    <a:pt x="2426208" y="534924"/>
                  </a:lnTo>
                  <a:lnTo>
                    <a:pt x="2426208" y="531876"/>
                  </a:lnTo>
                  <a:lnTo>
                    <a:pt x="2394204" y="499872"/>
                  </a:lnTo>
                  <a:lnTo>
                    <a:pt x="2392680" y="499872"/>
                  </a:lnTo>
                  <a:lnTo>
                    <a:pt x="2392680" y="498348"/>
                  </a:lnTo>
                  <a:lnTo>
                    <a:pt x="2391917" y="497586"/>
                  </a:lnTo>
                  <a:close/>
                </a:path>
                <a:path w="2429509" h="536575">
                  <a:moveTo>
                    <a:pt x="2429256" y="762"/>
                  </a:moveTo>
                  <a:lnTo>
                    <a:pt x="2426208" y="762"/>
                  </a:lnTo>
                  <a:lnTo>
                    <a:pt x="2428493" y="2286"/>
                  </a:lnTo>
                  <a:lnTo>
                    <a:pt x="2426208" y="4571"/>
                  </a:lnTo>
                  <a:lnTo>
                    <a:pt x="2426208" y="531876"/>
                  </a:lnTo>
                  <a:lnTo>
                    <a:pt x="2428493" y="534162"/>
                  </a:lnTo>
                  <a:lnTo>
                    <a:pt x="2426208" y="536448"/>
                  </a:lnTo>
                  <a:lnTo>
                    <a:pt x="2429256" y="536448"/>
                  </a:lnTo>
                  <a:lnTo>
                    <a:pt x="2429256" y="762"/>
                  </a:lnTo>
                  <a:close/>
                </a:path>
                <a:path w="2429509" h="536575">
                  <a:moveTo>
                    <a:pt x="3048" y="533400"/>
                  </a:moveTo>
                  <a:lnTo>
                    <a:pt x="1524" y="533400"/>
                  </a:lnTo>
                  <a:lnTo>
                    <a:pt x="3048" y="534924"/>
                  </a:lnTo>
                  <a:lnTo>
                    <a:pt x="3048" y="533400"/>
                  </a:lnTo>
                  <a:close/>
                </a:path>
                <a:path w="2429509" h="536575">
                  <a:moveTo>
                    <a:pt x="35813" y="498348"/>
                  </a:moveTo>
                  <a:lnTo>
                    <a:pt x="3048" y="531113"/>
                  </a:lnTo>
                  <a:lnTo>
                    <a:pt x="3048" y="534924"/>
                  </a:lnTo>
                  <a:lnTo>
                    <a:pt x="3810" y="534924"/>
                  </a:lnTo>
                  <a:lnTo>
                    <a:pt x="38861" y="499872"/>
                  </a:lnTo>
                  <a:lnTo>
                    <a:pt x="35813" y="499872"/>
                  </a:lnTo>
                  <a:lnTo>
                    <a:pt x="35813" y="498348"/>
                  </a:lnTo>
                  <a:close/>
                </a:path>
                <a:path w="2429509" h="536575">
                  <a:moveTo>
                    <a:pt x="2426208" y="531876"/>
                  </a:moveTo>
                  <a:lnTo>
                    <a:pt x="2426208" y="534924"/>
                  </a:lnTo>
                  <a:lnTo>
                    <a:pt x="2427732" y="533400"/>
                  </a:lnTo>
                  <a:lnTo>
                    <a:pt x="2426208" y="531876"/>
                  </a:lnTo>
                  <a:close/>
                </a:path>
                <a:path w="2429509" h="536575">
                  <a:moveTo>
                    <a:pt x="2427732" y="533400"/>
                  </a:moveTo>
                  <a:lnTo>
                    <a:pt x="2426208" y="534924"/>
                  </a:lnTo>
                  <a:lnTo>
                    <a:pt x="2427732" y="534924"/>
                  </a:lnTo>
                  <a:lnTo>
                    <a:pt x="2428493" y="534162"/>
                  </a:lnTo>
                  <a:lnTo>
                    <a:pt x="2427732" y="533400"/>
                  </a:lnTo>
                  <a:close/>
                </a:path>
                <a:path w="2429509" h="536575">
                  <a:moveTo>
                    <a:pt x="0" y="2286"/>
                  </a:moveTo>
                  <a:lnTo>
                    <a:pt x="0" y="534162"/>
                  </a:lnTo>
                  <a:lnTo>
                    <a:pt x="3048" y="531113"/>
                  </a:lnTo>
                  <a:lnTo>
                    <a:pt x="3048" y="5334"/>
                  </a:lnTo>
                  <a:lnTo>
                    <a:pt x="0" y="2286"/>
                  </a:lnTo>
                  <a:close/>
                </a:path>
                <a:path w="2429509" h="536575">
                  <a:moveTo>
                    <a:pt x="36575" y="497586"/>
                  </a:moveTo>
                  <a:lnTo>
                    <a:pt x="35813" y="498348"/>
                  </a:lnTo>
                  <a:lnTo>
                    <a:pt x="35813" y="499872"/>
                  </a:lnTo>
                  <a:lnTo>
                    <a:pt x="38862" y="499872"/>
                  </a:lnTo>
                  <a:lnTo>
                    <a:pt x="36575" y="497586"/>
                  </a:lnTo>
                  <a:close/>
                </a:path>
                <a:path w="2429509" h="536575">
                  <a:moveTo>
                    <a:pt x="38100" y="497586"/>
                  </a:moveTo>
                  <a:lnTo>
                    <a:pt x="36575" y="497586"/>
                  </a:lnTo>
                  <a:lnTo>
                    <a:pt x="38862" y="499872"/>
                  </a:lnTo>
                  <a:lnTo>
                    <a:pt x="2390393" y="499872"/>
                  </a:lnTo>
                  <a:lnTo>
                    <a:pt x="2391409" y="498348"/>
                  </a:lnTo>
                  <a:lnTo>
                    <a:pt x="38862" y="498348"/>
                  </a:lnTo>
                  <a:lnTo>
                    <a:pt x="38100" y="497586"/>
                  </a:lnTo>
                  <a:close/>
                </a:path>
                <a:path w="2429509" h="536575">
                  <a:moveTo>
                    <a:pt x="2392680" y="498348"/>
                  </a:moveTo>
                  <a:lnTo>
                    <a:pt x="2392680" y="499872"/>
                  </a:lnTo>
                  <a:lnTo>
                    <a:pt x="2394204" y="499872"/>
                  </a:lnTo>
                  <a:lnTo>
                    <a:pt x="2392680" y="498348"/>
                  </a:lnTo>
                  <a:close/>
                </a:path>
                <a:path w="2429509" h="536575">
                  <a:moveTo>
                    <a:pt x="35813" y="38100"/>
                  </a:moveTo>
                  <a:lnTo>
                    <a:pt x="35813" y="498348"/>
                  </a:lnTo>
                  <a:lnTo>
                    <a:pt x="36575" y="497586"/>
                  </a:lnTo>
                  <a:lnTo>
                    <a:pt x="38100" y="497586"/>
                  </a:lnTo>
                  <a:lnTo>
                    <a:pt x="37337" y="496824"/>
                  </a:lnTo>
                  <a:lnTo>
                    <a:pt x="38862" y="496824"/>
                  </a:lnTo>
                  <a:lnTo>
                    <a:pt x="38862" y="39624"/>
                  </a:lnTo>
                  <a:lnTo>
                    <a:pt x="37337" y="39624"/>
                  </a:lnTo>
                  <a:lnTo>
                    <a:pt x="38100" y="38862"/>
                  </a:lnTo>
                  <a:lnTo>
                    <a:pt x="36575" y="38862"/>
                  </a:lnTo>
                  <a:lnTo>
                    <a:pt x="35813" y="38100"/>
                  </a:lnTo>
                  <a:close/>
                </a:path>
                <a:path w="2429509" h="536575">
                  <a:moveTo>
                    <a:pt x="38862" y="496824"/>
                  </a:moveTo>
                  <a:lnTo>
                    <a:pt x="37337" y="496824"/>
                  </a:lnTo>
                  <a:lnTo>
                    <a:pt x="38862" y="498348"/>
                  </a:lnTo>
                  <a:lnTo>
                    <a:pt x="38862" y="496824"/>
                  </a:lnTo>
                  <a:close/>
                </a:path>
                <a:path w="2429509" h="536575">
                  <a:moveTo>
                    <a:pt x="2389632" y="496824"/>
                  </a:moveTo>
                  <a:lnTo>
                    <a:pt x="38862" y="496824"/>
                  </a:lnTo>
                  <a:lnTo>
                    <a:pt x="38862" y="498348"/>
                  </a:lnTo>
                  <a:lnTo>
                    <a:pt x="2389632" y="498348"/>
                  </a:lnTo>
                  <a:lnTo>
                    <a:pt x="2389632" y="496824"/>
                  </a:lnTo>
                  <a:close/>
                </a:path>
                <a:path w="2429509" h="536575">
                  <a:moveTo>
                    <a:pt x="2389632" y="38100"/>
                  </a:moveTo>
                  <a:lnTo>
                    <a:pt x="2389632" y="498348"/>
                  </a:lnTo>
                  <a:lnTo>
                    <a:pt x="2391156" y="496824"/>
                  </a:lnTo>
                  <a:lnTo>
                    <a:pt x="2392680" y="496824"/>
                  </a:lnTo>
                  <a:lnTo>
                    <a:pt x="2392680" y="39624"/>
                  </a:lnTo>
                  <a:lnTo>
                    <a:pt x="2391156" y="39624"/>
                  </a:lnTo>
                  <a:lnTo>
                    <a:pt x="2389632" y="38100"/>
                  </a:lnTo>
                  <a:close/>
                </a:path>
                <a:path w="2429509" h="536575">
                  <a:moveTo>
                    <a:pt x="2392680" y="496824"/>
                  </a:moveTo>
                  <a:lnTo>
                    <a:pt x="2391156" y="496824"/>
                  </a:lnTo>
                  <a:lnTo>
                    <a:pt x="2389632" y="498348"/>
                  </a:lnTo>
                  <a:lnTo>
                    <a:pt x="2391409" y="498348"/>
                  </a:lnTo>
                  <a:lnTo>
                    <a:pt x="2391917" y="497586"/>
                  </a:lnTo>
                  <a:lnTo>
                    <a:pt x="2392680" y="497586"/>
                  </a:lnTo>
                  <a:lnTo>
                    <a:pt x="2392680" y="496824"/>
                  </a:lnTo>
                  <a:close/>
                </a:path>
                <a:path w="2429509" h="536575">
                  <a:moveTo>
                    <a:pt x="2392680" y="497586"/>
                  </a:moveTo>
                  <a:lnTo>
                    <a:pt x="2391917" y="497586"/>
                  </a:lnTo>
                  <a:lnTo>
                    <a:pt x="2392680" y="498348"/>
                  </a:lnTo>
                  <a:lnTo>
                    <a:pt x="2392680" y="497586"/>
                  </a:lnTo>
                  <a:close/>
                </a:path>
                <a:path w="2429509" h="536575">
                  <a:moveTo>
                    <a:pt x="38862" y="38100"/>
                  </a:moveTo>
                  <a:lnTo>
                    <a:pt x="37337" y="39624"/>
                  </a:lnTo>
                  <a:lnTo>
                    <a:pt x="38862" y="39624"/>
                  </a:lnTo>
                  <a:lnTo>
                    <a:pt x="38862" y="38100"/>
                  </a:lnTo>
                  <a:close/>
                </a:path>
                <a:path w="2429509" h="536575">
                  <a:moveTo>
                    <a:pt x="2389632" y="38100"/>
                  </a:moveTo>
                  <a:lnTo>
                    <a:pt x="38862" y="38100"/>
                  </a:lnTo>
                  <a:lnTo>
                    <a:pt x="38862" y="39624"/>
                  </a:lnTo>
                  <a:lnTo>
                    <a:pt x="2389632" y="39624"/>
                  </a:lnTo>
                  <a:lnTo>
                    <a:pt x="2389632" y="38100"/>
                  </a:lnTo>
                  <a:close/>
                </a:path>
                <a:path w="2429509" h="536575">
                  <a:moveTo>
                    <a:pt x="2391410" y="38100"/>
                  </a:moveTo>
                  <a:lnTo>
                    <a:pt x="2389632" y="38100"/>
                  </a:lnTo>
                  <a:lnTo>
                    <a:pt x="2391156" y="39624"/>
                  </a:lnTo>
                  <a:lnTo>
                    <a:pt x="2392680" y="39624"/>
                  </a:lnTo>
                  <a:lnTo>
                    <a:pt x="2392680" y="38862"/>
                  </a:lnTo>
                  <a:lnTo>
                    <a:pt x="2391917" y="38862"/>
                  </a:lnTo>
                  <a:lnTo>
                    <a:pt x="2391410" y="38100"/>
                  </a:lnTo>
                  <a:close/>
                </a:path>
                <a:path w="2429509" h="536575">
                  <a:moveTo>
                    <a:pt x="38862" y="36576"/>
                  </a:moveTo>
                  <a:lnTo>
                    <a:pt x="35813" y="36576"/>
                  </a:lnTo>
                  <a:lnTo>
                    <a:pt x="35813" y="38100"/>
                  </a:lnTo>
                  <a:lnTo>
                    <a:pt x="36575" y="38862"/>
                  </a:lnTo>
                  <a:lnTo>
                    <a:pt x="38862" y="36576"/>
                  </a:lnTo>
                  <a:close/>
                </a:path>
                <a:path w="2429509" h="536575">
                  <a:moveTo>
                    <a:pt x="2390393" y="36576"/>
                  </a:moveTo>
                  <a:lnTo>
                    <a:pt x="38862" y="36576"/>
                  </a:lnTo>
                  <a:lnTo>
                    <a:pt x="36575" y="38862"/>
                  </a:lnTo>
                  <a:lnTo>
                    <a:pt x="38100" y="38862"/>
                  </a:lnTo>
                  <a:lnTo>
                    <a:pt x="38862" y="38100"/>
                  </a:lnTo>
                  <a:lnTo>
                    <a:pt x="2391410" y="38100"/>
                  </a:lnTo>
                  <a:lnTo>
                    <a:pt x="2390393" y="36576"/>
                  </a:lnTo>
                  <a:close/>
                </a:path>
                <a:path w="2429509" h="536575">
                  <a:moveTo>
                    <a:pt x="2426208" y="762"/>
                  </a:moveTo>
                  <a:lnTo>
                    <a:pt x="2390393" y="36576"/>
                  </a:lnTo>
                  <a:lnTo>
                    <a:pt x="2391917" y="38862"/>
                  </a:lnTo>
                  <a:lnTo>
                    <a:pt x="2392679" y="38100"/>
                  </a:lnTo>
                  <a:lnTo>
                    <a:pt x="2392680" y="36576"/>
                  </a:lnTo>
                  <a:lnTo>
                    <a:pt x="2394203" y="36576"/>
                  </a:lnTo>
                  <a:lnTo>
                    <a:pt x="2426208" y="4571"/>
                  </a:lnTo>
                  <a:lnTo>
                    <a:pt x="2426208" y="1524"/>
                  </a:lnTo>
                  <a:lnTo>
                    <a:pt x="2427351" y="1524"/>
                  </a:lnTo>
                  <a:lnTo>
                    <a:pt x="2426208" y="762"/>
                  </a:lnTo>
                  <a:close/>
                </a:path>
                <a:path w="2429509" h="536575">
                  <a:moveTo>
                    <a:pt x="2392680" y="38100"/>
                  </a:moveTo>
                  <a:lnTo>
                    <a:pt x="2391917" y="38862"/>
                  </a:lnTo>
                  <a:lnTo>
                    <a:pt x="2392680" y="38862"/>
                  </a:lnTo>
                  <a:lnTo>
                    <a:pt x="2392680" y="38100"/>
                  </a:lnTo>
                  <a:close/>
                </a:path>
                <a:path w="2429509" h="536575">
                  <a:moveTo>
                    <a:pt x="3064" y="1524"/>
                  </a:moveTo>
                  <a:lnTo>
                    <a:pt x="3048" y="5334"/>
                  </a:lnTo>
                  <a:lnTo>
                    <a:pt x="35813" y="38100"/>
                  </a:lnTo>
                  <a:lnTo>
                    <a:pt x="35813" y="36576"/>
                  </a:lnTo>
                  <a:lnTo>
                    <a:pt x="38862" y="36576"/>
                  </a:lnTo>
                  <a:lnTo>
                    <a:pt x="3064" y="1524"/>
                  </a:lnTo>
                  <a:close/>
                </a:path>
                <a:path w="2429509" h="536575">
                  <a:moveTo>
                    <a:pt x="2394203" y="36576"/>
                  </a:moveTo>
                  <a:lnTo>
                    <a:pt x="2392680" y="36576"/>
                  </a:lnTo>
                  <a:lnTo>
                    <a:pt x="2392680" y="38100"/>
                  </a:lnTo>
                  <a:lnTo>
                    <a:pt x="2394203" y="36576"/>
                  </a:lnTo>
                  <a:close/>
                </a:path>
                <a:path w="2429509" h="536575">
                  <a:moveTo>
                    <a:pt x="2286" y="762"/>
                  </a:moveTo>
                  <a:lnTo>
                    <a:pt x="0" y="2286"/>
                  </a:lnTo>
                  <a:lnTo>
                    <a:pt x="3048" y="533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286" y="762"/>
                  </a:lnTo>
                  <a:close/>
                </a:path>
                <a:path w="2429509" h="536575">
                  <a:moveTo>
                    <a:pt x="2426208" y="1524"/>
                  </a:moveTo>
                  <a:lnTo>
                    <a:pt x="2426208" y="4571"/>
                  </a:lnTo>
                  <a:lnTo>
                    <a:pt x="2427732" y="3048"/>
                  </a:lnTo>
                  <a:lnTo>
                    <a:pt x="2426208" y="1524"/>
                  </a:lnTo>
                  <a:close/>
                </a:path>
                <a:path w="2429509" h="53657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429509" h="536575">
                  <a:moveTo>
                    <a:pt x="2426208" y="762"/>
                  </a:moveTo>
                  <a:lnTo>
                    <a:pt x="2286" y="762"/>
                  </a:lnTo>
                  <a:lnTo>
                    <a:pt x="4620" y="3048"/>
                  </a:lnTo>
                  <a:lnTo>
                    <a:pt x="2423921" y="3048"/>
                  </a:lnTo>
                  <a:lnTo>
                    <a:pt x="2426208" y="762"/>
                  </a:lnTo>
                  <a:close/>
                </a:path>
                <a:path w="2429509" h="536575">
                  <a:moveTo>
                    <a:pt x="2427351" y="1524"/>
                  </a:moveTo>
                  <a:lnTo>
                    <a:pt x="2426208" y="1524"/>
                  </a:lnTo>
                  <a:lnTo>
                    <a:pt x="2427732" y="3048"/>
                  </a:lnTo>
                  <a:lnTo>
                    <a:pt x="2428493" y="2286"/>
                  </a:lnTo>
                  <a:lnTo>
                    <a:pt x="2427351" y="1524"/>
                  </a:lnTo>
                  <a:close/>
                </a:path>
                <a:path w="2429509" h="536575">
                  <a:moveTo>
                    <a:pt x="2429256" y="0"/>
                  </a:moveTo>
                  <a:lnTo>
                    <a:pt x="0" y="0"/>
                  </a:lnTo>
                  <a:lnTo>
                    <a:pt x="0" y="2286"/>
                  </a:lnTo>
                  <a:lnTo>
                    <a:pt x="2286" y="762"/>
                  </a:lnTo>
                  <a:lnTo>
                    <a:pt x="2429256" y="762"/>
                  </a:lnTo>
                  <a:lnTo>
                    <a:pt x="24292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925823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587375">
              <a:lnSpc>
                <a:spcPct val="100000"/>
              </a:lnSpc>
              <a:spcBef>
                <a:spcPts val="5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necessary</a:t>
            </a:r>
            <a:r>
              <a:rPr sz="12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condition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50">
              <a:latin typeface="Arial"/>
              <a:cs typeface="Arial"/>
            </a:endParaRPr>
          </a:p>
          <a:p>
            <a:pPr marL="386715" marR="30670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necessary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condition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having</a:t>
            </a:r>
            <a:r>
              <a:rPr sz="900" spc="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feasible </a:t>
            </a:r>
            <a:r>
              <a:rPr sz="900" dirty="0">
                <a:latin typeface="Arial MT"/>
                <a:cs typeface="Arial MT"/>
              </a:rPr>
              <a:t>schedule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that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b="1" dirty="0">
                <a:latin typeface="Arial"/>
                <a:cs typeface="Arial"/>
              </a:rPr>
              <a:t>U</a:t>
            </a:r>
            <a:r>
              <a:rPr sz="900" b="1" baseline="-18518" dirty="0">
                <a:latin typeface="Arial"/>
                <a:cs typeface="Arial"/>
              </a:rPr>
              <a:t>p</a:t>
            </a:r>
            <a:r>
              <a:rPr sz="900" b="1" spc="89" baseline="-18518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≤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b="1" spc="-25" dirty="0">
                <a:latin typeface="Arial"/>
                <a:cs typeface="Arial"/>
              </a:rPr>
              <a:t>1</a:t>
            </a:r>
            <a:r>
              <a:rPr sz="900" spc="-25" dirty="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295275" marR="243204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In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fact,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if</a:t>
            </a:r>
            <a:r>
              <a:rPr sz="900" spc="105" dirty="0">
                <a:latin typeface="Arial MT"/>
                <a:cs typeface="Arial MT"/>
              </a:rPr>
              <a:t> </a:t>
            </a:r>
            <a:r>
              <a:rPr sz="900" b="1" dirty="0">
                <a:latin typeface="Arial"/>
                <a:cs typeface="Arial"/>
              </a:rPr>
              <a:t>U</a:t>
            </a:r>
            <a:r>
              <a:rPr sz="900" b="1" baseline="-18518" dirty="0">
                <a:latin typeface="Arial"/>
                <a:cs typeface="Arial"/>
              </a:rPr>
              <a:t>p</a:t>
            </a:r>
            <a:r>
              <a:rPr sz="900" b="1" spc="277" baseline="-18518" dirty="0">
                <a:latin typeface="Arial"/>
                <a:cs typeface="Arial"/>
              </a:rPr>
              <a:t> </a:t>
            </a:r>
            <a:r>
              <a:rPr sz="900" b="1" spc="110" dirty="0">
                <a:latin typeface="Arial"/>
                <a:cs typeface="Arial"/>
              </a:rPr>
              <a:t>&gt;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1</a:t>
            </a:r>
            <a:r>
              <a:rPr sz="900" b="1" spc="110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processor</a:t>
            </a:r>
            <a:r>
              <a:rPr sz="900" spc="114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11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overloaded </a:t>
            </a:r>
            <a:r>
              <a:rPr sz="900" dirty="0">
                <a:latin typeface="Arial MT"/>
                <a:cs typeface="Arial MT"/>
              </a:rPr>
              <a:t>hence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cannot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schedulable.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00">
              <a:latin typeface="Arial MT"/>
              <a:cs typeface="Arial MT"/>
            </a:endParaRPr>
          </a:p>
          <a:p>
            <a:pPr marL="295275" marR="288925">
              <a:lnSpc>
                <a:spcPct val="100000"/>
              </a:lnSpc>
            </a:pPr>
            <a:r>
              <a:rPr sz="900" spc="-10" dirty="0">
                <a:latin typeface="Arial MT"/>
                <a:cs typeface="Arial MT"/>
              </a:rPr>
              <a:t>However,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are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cases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which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b="1" dirty="0">
                <a:latin typeface="Arial"/>
                <a:cs typeface="Arial"/>
              </a:rPr>
              <a:t>U</a:t>
            </a:r>
            <a:r>
              <a:rPr sz="900" b="1" baseline="-18518" dirty="0">
                <a:latin typeface="Arial"/>
                <a:cs typeface="Arial"/>
              </a:rPr>
              <a:t>p</a:t>
            </a:r>
            <a:r>
              <a:rPr sz="900" b="1" spc="135" baseline="-18518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≤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b="1" dirty="0">
                <a:latin typeface="Arial"/>
                <a:cs typeface="Arial"/>
              </a:rPr>
              <a:t>1</a:t>
            </a:r>
            <a:r>
              <a:rPr sz="900" b="1" spc="10" dirty="0">
                <a:latin typeface="Arial"/>
                <a:cs typeface="Arial"/>
              </a:rPr>
              <a:t> </a:t>
            </a:r>
            <a:r>
              <a:rPr sz="900" spc="-25" dirty="0">
                <a:latin typeface="Arial MT"/>
                <a:cs typeface="Arial MT"/>
              </a:rPr>
              <a:t>but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not</a:t>
            </a:r>
            <a:r>
              <a:rPr sz="900" spc="-10" dirty="0">
                <a:latin typeface="Arial MT"/>
                <a:cs typeface="Arial MT"/>
              </a:rPr>
              <a:t> schedulable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by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RM.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1476755" y="7755635"/>
            <a:ext cx="1434465" cy="415290"/>
            <a:chOff x="1476755" y="7755635"/>
            <a:chExt cx="1434465" cy="415290"/>
          </a:xfrm>
        </p:grpSpPr>
        <p:pic>
          <p:nvPicPr>
            <p:cNvPr id="119" name="object 1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8279" y="7757159"/>
              <a:ext cx="1431036" cy="412241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476755" y="7755635"/>
              <a:ext cx="1434465" cy="415290"/>
            </a:xfrm>
            <a:custGeom>
              <a:avLst/>
              <a:gdLst/>
              <a:ahLst/>
              <a:cxnLst/>
              <a:rect l="l" t="t" r="r" b="b"/>
              <a:pathLst>
                <a:path w="1434464" h="415290">
                  <a:moveTo>
                    <a:pt x="0" y="412241"/>
                  </a:moveTo>
                  <a:lnTo>
                    <a:pt x="0" y="415289"/>
                  </a:lnTo>
                  <a:lnTo>
                    <a:pt x="1434083" y="415289"/>
                  </a:lnTo>
                  <a:lnTo>
                    <a:pt x="1434083" y="414527"/>
                  </a:lnTo>
                  <a:lnTo>
                    <a:pt x="2285" y="414527"/>
                  </a:lnTo>
                  <a:lnTo>
                    <a:pt x="0" y="412241"/>
                  </a:lnTo>
                  <a:close/>
                </a:path>
                <a:path w="1434464" h="415290">
                  <a:moveTo>
                    <a:pt x="3047" y="409302"/>
                  </a:moveTo>
                  <a:lnTo>
                    <a:pt x="0" y="412241"/>
                  </a:lnTo>
                  <a:lnTo>
                    <a:pt x="2285" y="414527"/>
                  </a:lnTo>
                  <a:lnTo>
                    <a:pt x="3047" y="413765"/>
                  </a:lnTo>
                  <a:lnTo>
                    <a:pt x="1524" y="412241"/>
                  </a:lnTo>
                  <a:lnTo>
                    <a:pt x="3047" y="412241"/>
                  </a:lnTo>
                  <a:lnTo>
                    <a:pt x="3047" y="409302"/>
                  </a:lnTo>
                  <a:close/>
                </a:path>
                <a:path w="1434464" h="415290">
                  <a:moveTo>
                    <a:pt x="1429512" y="412241"/>
                  </a:moveTo>
                  <a:lnTo>
                    <a:pt x="4571" y="412241"/>
                  </a:lnTo>
                  <a:lnTo>
                    <a:pt x="2285" y="414527"/>
                  </a:lnTo>
                  <a:lnTo>
                    <a:pt x="1431798" y="414527"/>
                  </a:lnTo>
                  <a:lnTo>
                    <a:pt x="1429512" y="412241"/>
                  </a:lnTo>
                  <a:close/>
                </a:path>
                <a:path w="1434464" h="415290">
                  <a:moveTo>
                    <a:pt x="1434083" y="412241"/>
                  </a:moveTo>
                  <a:lnTo>
                    <a:pt x="1432560" y="412241"/>
                  </a:lnTo>
                  <a:lnTo>
                    <a:pt x="1431036" y="413765"/>
                  </a:lnTo>
                  <a:lnTo>
                    <a:pt x="1431798" y="414527"/>
                  </a:lnTo>
                  <a:lnTo>
                    <a:pt x="1434083" y="412241"/>
                  </a:lnTo>
                  <a:close/>
                </a:path>
                <a:path w="1434464" h="415290">
                  <a:moveTo>
                    <a:pt x="1434083" y="412241"/>
                  </a:moveTo>
                  <a:lnTo>
                    <a:pt x="1431798" y="414527"/>
                  </a:lnTo>
                  <a:lnTo>
                    <a:pt x="1434083" y="414527"/>
                  </a:lnTo>
                  <a:lnTo>
                    <a:pt x="1434083" y="412241"/>
                  </a:lnTo>
                  <a:close/>
                </a:path>
                <a:path w="1434464" h="415290">
                  <a:moveTo>
                    <a:pt x="3047" y="412241"/>
                  </a:moveTo>
                  <a:lnTo>
                    <a:pt x="1524" y="412241"/>
                  </a:lnTo>
                  <a:lnTo>
                    <a:pt x="3047" y="413765"/>
                  </a:lnTo>
                  <a:lnTo>
                    <a:pt x="3047" y="412241"/>
                  </a:lnTo>
                  <a:close/>
                </a:path>
                <a:path w="1434464" h="415290">
                  <a:moveTo>
                    <a:pt x="20574" y="391667"/>
                  </a:moveTo>
                  <a:lnTo>
                    <a:pt x="3047" y="409302"/>
                  </a:lnTo>
                  <a:lnTo>
                    <a:pt x="3047" y="413765"/>
                  </a:lnTo>
                  <a:lnTo>
                    <a:pt x="22097" y="394715"/>
                  </a:lnTo>
                  <a:lnTo>
                    <a:pt x="20574" y="394715"/>
                  </a:lnTo>
                  <a:lnTo>
                    <a:pt x="20574" y="391667"/>
                  </a:lnTo>
                  <a:close/>
                </a:path>
                <a:path w="1434464" h="415290">
                  <a:moveTo>
                    <a:pt x="1412748" y="391667"/>
                  </a:moveTo>
                  <a:lnTo>
                    <a:pt x="1411224" y="393953"/>
                  </a:lnTo>
                  <a:lnTo>
                    <a:pt x="1431036" y="413765"/>
                  </a:lnTo>
                  <a:lnTo>
                    <a:pt x="1431036" y="409302"/>
                  </a:lnTo>
                  <a:lnTo>
                    <a:pt x="1415908" y="394715"/>
                  </a:lnTo>
                  <a:lnTo>
                    <a:pt x="1413510" y="394715"/>
                  </a:lnTo>
                  <a:lnTo>
                    <a:pt x="1413510" y="392402"/>
                  </a:lnTo>
                  <a:lnTo>
                    <a:pt x="1412748" y="391667"/>
                  </a:lnTo>
                  <a:close/>
                </a:path>
                <a:path w="1434464" h="415290">
                  <a:moveTo>
                    <a:pt x="1431036" y="409302"/>
                  </a:moveTo>
                  <a:lnTo>
                    <a:pt x="1431036" y="413765"/>
                  </a:lnTo>
                  <a:lnTo>
                    <a:pt x="1432560" y="412241"/>
                  </a:lnTo>
                  <a:lnTo>
                    <a:pt x="1434083" y="412241"/>
                  </a:lnTo>
                  <a:lnTo>
                    <a:pt x="1431036" y="409302"/>
                  </a:lnTo>
                  <a:close/>
                </a:path>
                <a:path w="1434464" h="415290">
                  <a:moveTo>
                    <a:pt x="0" y="2285"/>
                  </a:moveTo>
                  <a:lnTo>
                    <a:pt x="0" y="412241"/>
                  </a:lnTo>
                  <a:lnTo>
                    <a:pt x="2939" y="409302"/>
                  </a:lnTo>
                  <a:lnTo>
                    <a:pt x="3047" y="5333"/>
                  </a:lnTo>
                  <a:lnTo>
                    <a:pt x="0" y="2285"/>
                  </a:lnTo>
                  <a:close/>
                </a:path>
                <a:path w="1434464" h="415290">
                  <a:moveTo>
                    <a:pt x="1434083" y="2285"/>
                  </a:moveTo>
                  <a:lnTo>
                    <a:pt x="1433293" y="3047"/>
                  </a:lnTo>
                  <a:lnTo>
                    <a:pt x="1431036" y="5333"/>
                  </a:lnTo>
                  <a:lnTo>
                    <a:pt x="1431036" y="409302"/>
                  </a:lnTo>
                  <a:lnTo>
                    <a:pt x="1434083" y="412241"/>
                  </a:lnTo>
                  <a:lnTo>
                    <a:pt x="1434083" y="2285"/>
                  </a:lnTo>
                  <a:close/>
                </a:path>
                <a:path w="1434464" h="415290">
                  <a:moveTo>
                    <a:pt x="20574" y="391667"/>
                  </a:moveTo>
                  <a:lnTo>
                    <a:pt x="20574" y="394715"/>
                  </a:lnTo>
                  <a:lnTo>
                    <a:pt x="22097" y="394715"/>
                  </a:lnTo>
                  <a:lnTo>
                    <a:pt x="22859" y="393953"/>
                  </a:lnTo>
                  <a:lnTo>
                    <a:pt x="20574" y="391667"/>
                  </a:lnTo>
                  <a:close/>
                </a:path>
                <a:path w="1434464" h="415290">
                  <a:moveTo>
                    <a:pt x="1411224" y="20573"/>
                  </a:moveTo>
                  <a:lnTo>
                    <a:pt x="22859" y="20573"/>
                  </a:lnTo>
                  <a:lnTo>
                    <a:pt x="20574" y="22859"/>
                  </a:lnTo>
                  <a:lnTo>
                    <a:pt x="20574" y="391667"/>
                  </a:lnTo>
                  <a:lnTo>
                    <a:pt x="22859" y="393953"/>
                  </a:lnTo>
                  <a:lnTo>
                    <a:pt x="22097" y="394715"/>
                  </a:lnTo>
                  <a:lnTo>
                    <a:pt x="1411986" y="394715"/>
                  </a:lnTo>
                  <a:lnTo>
                    <a:pt x="1411224" y="393953"/>
                  </a:lnTo>
                  <a:lnTo>
                    <a:pt x="1411732" y="393191"/>
                  </a:lnTo>
                  <a:lnTo>
                    <a:pt x="23621" y="393191"/>
                  </a:lnTo>
                  <a:lnTo>
                    <a:pt x="22097" y="391667"/>
                  </a:lnTo>
                  <a:lnTo>
                    <a:pt x="23621" y="391667"/>
                  </a:lnTo>
                  <a:lnTo>
                    <a:pt x="23621" y="23621"/>
                  </a:lnTo>
                  <a:lnTo>
                    <a:pt x="22097" y="23621"/>
                  </a:lnTo>
                  <a:lnTo>
                    <a:pt x="23594" y="22125"/>
                  </a:lnTo>
                  <a:lnTo>
                    <a:pt x="1412258" y="22125"/>
                  </a:lnTo>
                  <a:lnTo>
                    <a:pt x="1411224" y="20573"/>
                  </a:lnTo>
                  <a:close/>
                </a:path>
                <a:path w="1434464" h="415290">
                  <a:moveTo>
                    <a:pt x="1413510" y="392402"/>
                  </a:moveTo>
                  <a:lnTo>
                    <a:pt x="1413510" y="394715"/>
                  </a:lnTo>
                  <a:lnTo>
                    <a:pt x="1415908" y="394715"/>
                  </a:lnTo>
                  <a:lnTo>
                    <a:pt x="1413510" y="392402"/>
                  </a:lnTo>
                  <a:close/>
                </a:path>
                <a:path w="1434464" h="415290">
                  <a:moveTo>
                    <a:pt x="23621" y="391667"/>
                  </a:moveTo>
                  <a:lnTo>
                    <a:pt x="22097" y="391667"/>
                  </a:lnTo>
                  <a:lnTo>
                    <a:pt x="23621" y="393191"/>
                  </a:lnTo>
                  <a:lnTo>
                    <a:pt x="23621" y="391667"/>
                  </a:lnTo>
                  <a:close/>
                </a:path>
                <a:path w="1434464" h="415290">
                  <a:moveTo>
                    <a:pt x="1410462" y="391667"/>
                  </a:moveTo>
                  <a:lnTo>
                    <a:pt x="23621" y="391667"/>
                  </a:lnTo>
                  <a:lnTo>
                    <a:pt x="23621" y="393191"/>
                  </a:lnTo>
                  <a:lnTo>
                    <a:pt x="1410462" y="393191"/>
                  </a:lnTo>
                  <a:lnTo>
                    <a:pt x="1410462" y="391667"/>
                  </a:lnTo>
                  <a:close/>
                </a:path>
                <a:path w="1434464" h="415290">
                  <a:moveTo>
                    <a:pt x="1410489" y="22125"/>
                  </a:moveTo>
                  <a:lnTo>
                    <a:pt x="1410462" y="393191"/>
                  </a:lnTo>
                  <a:lnTo>
                    <a:pt x="1411986" y="391667"/>
                  </a:lnTo>
                  <a:lnTo>
                    <a:pt x="1413510" y="391667"/>
                  </a:lnTo>
                  <a:lnTo>
                    <a:pt x="1413510" y="23621"/>
                  </a:lnTo>
                  <a:lnTo>
                    <a:pt x="1411986" y="23621"/>
                  </a:lnTo>
                  <a:lnTo>
                    <a:pt x="1410489" y="22125"/>
                  </a:lnTo>
                  <a:close/>
                </a:path>
                <a:path w="1434464" h="415290">
                  <a:moveTo>
                    <a:pt x="1412748" y="391667"/>
                  </a:moveTo>
                  <a:lnTo>
                    <a:pt x="1411986" y="391667"/>
                  </a:lnTo>
                  <a:lnTo>
                    <a:pt x="1410462" y="393191"/>
                  </a:lnTo>
                  <a:lnTo>
                    <a:pt x="1411732" y="393191"/>
                  </a:lnTo>
                  <a:lnTo>
                    <a:pt x="1412748" y="391667"/>
                  </a:lnTo>
                  <a:close/>
                </a:path>
                <a:path w="1434464" h="415290">
                  <a:moveTo>
                    <a:pt x="1413510" y="391667"/>
                  </a:moveTo>
                  <a:lnTo>
                    <a:pt x="1412748" y="391667"/>
                  </a:lnTo>
                  <a:lnTo>
                    <a:pt x="1413510" y="392402"/>
                  </a:lnTo>
                  <a:lnTo>
                    <a:pt x="1413510" y="391667"/>
                  </a:lnTo>
                  <a:close/>
                </a:path>
                <a:path w="1434464" h="415290">
                  <a:moveTo>
                    <a:pt x="23621" y="22125"/>
                  </a:moveTo>
                  <a:lnTo>
                    <a:pt x="22097" y="23621"/>
                  </a:lnTo>
                  <a:lnTo>
                    <a:pt x="23621" y="23621"/>
                  </a:lnTo>
                  <a:lnTo>
                    <a:pt x="23621" y="22125"/>
                  </a:lnTo>
                  <a:close/>
                </a:path>
                <a:path w="1434464" h="415290">
                  <a:moveTo>
                    <a:pt x="1410462" y="22125"/>
                  </a:moveTo>
                  <a:lnTo>
                    <a:pt x="23621" y="22125"/>
                  </a:lnTo>
                  <a:lnTo>
                    <a:pt x="23621" y="23621"/>
                  </a:lnTo>
                  <a:lnTo>
                    <a:pt x="1410462" y="23621"/>
                  </a:lnTo>
                  <a:lnTo>
                    <a:pt x="1410462" y="22125"/>
                  </a:lnTo>
                  <a:close/>
                </a:path>
                <a:path w="1434464" h="415290">
                  <a:moveTo>
                    <a:pt x="1412258" y="22125"/>
                  </a:moveTo>
                  <a:lnTo>
                    <a:pt x="1410489" y="22125"/>
                  </a:lnTo>
                  <a:lnTo>
                    <a:pt x="1411986" y="23621"/>
                  </a:lnTo>
                  <a:lnTo>
                    <a:pt x="1413510" y="23621"/>
                  </a:lnTo>
                  <a:lnTo>
                    <a:pt x="1413510" y="22859"/>
                  </a:lnTo>
                  <a:lnTo>
                    <a:pt x="1412748" y="22859"/>
                  </a:lnTo>
                  <a:lnTo>
                    <a:pt x="1412258" y="22125"/>
                  </a:lnTo>
                  <a:close/>
                </a:path>
                <a:path w="1434464" h="415290">
                  <a:moveTo>
                    <a:pt x="3809" y="1523"/>
                  </a:moveTo>
                  <a:lnTo>
                    <a:pt x="3047" y="1523"/>
                  </a:lnTo>
                  <a:lnTo>
                    <a:pt x="3047" y="5333"/>
                  </a:lnTo>
                  <a:lnTo>
                    <a:pt x="20574" y="22859"/>
                  </a:lnTo>
                  <a:lnTo>
                    <a:pt x="20574" y="20573"/>
                  </a:lnTo>
                  <a:lnTo>
                    <a:pt x="22859" y="20573"/>
                  </a:lnTo>
                  <a:lnTo>
                    <a:pt x="3809" y="1523"/>
                  </a:lnTo>
                  <a:close/>
                </a:path>
                <a:path w="1434464" h="415290">
                  <a:moveTo>
                    <a:pt x="22859" y="20573"/>
                  </a:moveTo>
                  <a:lnTo>
                    <a:pt x="20574" y="20573"/>
                  </a:lnTo>
                  <a:lnTo>
                    <a:pt x="20574" y="22859"/>
                  </a:lnTo>
                  <a:lnTo>
                    <a:pt x="22859" y="20573"/>
                  </a:lnTo>
                  <a:close/>
                </a:path>
                <a:path w="1434464" h="415290">
                  <a:moveTo>
                    <a:pt x="1431798" y="0"/>
                  </a:moveTo>
                  <a:lnTo>
                    <a:pt x="1411224" y="20573"/>
                  </a:lnTo>
                  <a:lnTo>
                    <a:pt x="1412748" y="22859"/>
                  </a:lnTo>
                  <a:lnTo>
                    <a:pt x="1413510" y="22125"/>
                  </a:lnTo>
                  <a:lnTo>
                    <a:pt x="1413510" y="20573"/>
                  </a:lnTo>
                  <a:lnTo>
                    <a:pt x="1415118" y="20573"/>
                  </a:lnTo>
                  <a:lnTo>
                    <a:pt x="1430923" y="5333"/>
                  </a:lnTo>
                  <a:lnTo>
                    <a:pt x="1431036" y="1523"/>
                  </a:lnTo>
                  <a:lnTo>
                    <a:pt x="1433321" y="1523"/>
                  </a:lnTo>
                  <a:lnTo>
                    <a:pt x="1431798" y="0"/>
                  </a:lnTo>
                  <a:close/>
                </a:path>
                <a:path w="1434464" h="415290">
                  <a:moveTo>
                    <a:pt x="1413510" y="22125"/>
                  </a:moveTo>
                  <a:lnTo>
                    <a:pt x="1412748" y="22859"/>
                  </a:lnTo>
                  <a:lnTo>
                    <a:pt x="1413510" y="22859"/>
                  </a:lnTo>
                  <a:lnTo>
                    <a:pt x="1413510" y="22125"/>
                  </a:lnTo>
                  <a:close/>
                </a:path>
                <a:path w="1434464" h="415290">
                  <a:moveTo>
                    <a:pt x="1415118" y="20573"/>
                  </a:moveTo>
                  <a:lnTo>
                    <a:pt x="1413510" y="20573"/>
                  </a:lnTo>
                  <a:lnTo>
                    <a:pt x="1413510" y="22125"/>
                  </a:lnTo>
                  <a:lnTo>
                    <a:pt x="1415118" y="20573"/>
                  </a:lnTo>
                  <a:close/>
                </a:path>
                <a:path w="1434464" h="415290">
                  <a:moveTo>
                    <a:pt x="2285" y="0"/>
                  </a:moveTo>
                  <a:lnTo>
                    <a:pt x="0" y="2285"/>
                  </a:lnTo>
                  <a:lnTo>
                    <a:pt x="3047" y="5333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3809" y="1523"/>
                  </a:lnTo>
                  <a:lnTo>
                    <a:pt x="2285" y="0"/>
                  </a:lnTo>
                  <a:close/>
                </a:path>
                <a:path w="1434464" h="415290">
                  <a:moveTo>
                    <a:pt x="1431036" y="1523"/>
                  </a:moveTo>
                  <a:lnTo>
                    <a:pt x="1431036" y="5333"/>
                  </a:lnTo>
                  <a:lnTo>
                    <a:pt x="1433293" y="3047"/>
                  </a:lnTo>
                  <a:lnTo>
                    <a:pt x="1432560" y="3047"/>
                  </a:lnTo>
                  <a:lnTo>
                    <a:pt x="1431036" y="1523"/>
                  </a:lnTo>
                  <a:close/>
                </a:path>
                <a:path w="1434464" h="415290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1434464" h="415290">
                  <a:moveTo>
                    <a:pt x="1431798" y="0"/>
                  </a:moveTo>
                  <a:lnTo>
                    <a:pt x="2285" y="0"/>
                  </a:lnTo>
                  <a:lnTo>
                    <a:pt x="5333" y="3047"/>
                  </a:lnTo>
                  <a:lnTo>
                    <a:pt x="1428750" y="3047"/>
                  </a:lnTo>
                  <a:lnTo>
                    <a:pt x="1431798" y="0"/>
                  </a:lnTo>
                  <a:close/>
                </a:path>
                <a:path w="1434464" h="415290">
                  <a:moveTo>
                    <a:pt x="1433321" y="1523"/>
                  </a:moveTo>
                  <a:lnTo>
                    <a:pt x="1431036" y="1523"/>
                  </a:lnTo>
                  <a:lnTo>
                    <a:pt x="1432560" y="3047"/>
                  </a:lnTo>
                  <a:lnTo>
                    <a:pt x="1433293" y="3047"/>
                  </a:lnTo>
                  <a:lnTo>
                    <a:pt x="1434083" y="2285"/>
                  </a:lnTo>
                  <a:lnTo>
                    <a:pt x="1433321" y="1523"/>
                  </a:lnTo>
                  <a:close/>
                </a:path>
                <a:path w="1434464" h="415290">
                  <a:moveTo>
                    <a:pt x="2285" y="0"/>
                  </a:moveTo>
                  <a:lnTo>
                    <a:pt x="0" y="0"/>
                  </a:lnTo>
                  <a:lnTo>
                    <a:pt x="0" y="2285"/>
                  </a:lnTo>
                  <a:lnTo>
                    <a:pt x="2285" y="0"/>
                  </a:lnTo>
                  <a:close/>
                </a:path>
                <a:path w="1434464" h="415290">
                  <a:moveTo>
                    <a:pt x="1434083" y="0"/>
                  </a:moveTo>
                  <a:lnTo>
                    <a:pt x="1431798" y="0"/>
                  </a:lnTo>
                  <a:lnTo>
                    <a:pt x="1434083" y="2285"/>
                  </a:lnTo>
                  <a:lnTo>
                    <a:pt x="1434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024889" y="7438894"/>
            <a:ext cx="23253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unfeasible RM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schedule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279397" y="7959280"/>
            <a:ext cx="1755775" cy="354965"/>
            <a:chOff x="1279397" y="7959280"/>
            <a:chExt cx="1755775" cy="354965"/>
          </a:xfrm>
        </p:grpSpPr>
        <p:sp>
          <p:nvSpPr>
            <p:cNvPr id="123" name="object 123"/>
            <p:cNvSpPr/>
            <p:nvPr/>
          </p:nvSpPr>
          <p:spPr>
            <a:xfrm>
              <a:off x="1279398" y="8290560"/>
              <a:ext cx="1755775" cy="24130"/>
            </a:xfrm>
            <a:custGeom>
              <a:avLst/>
              <a:gdLst/>
              <a:ahLst/>
              <a:cxnLst/>
              <a:rect l="l" t="t" r="r" b="b"/>
              <a:pathLst>
                <a:path w="1755775" h="24129">
                  <a:moveTo>
                    <a:pt x="9131" y="0"/>
                  </a:moveTo>
                  <a:lnTo>
                    <a:pt x="0" y="0"/>
                  </a:lnTo>
                  <a:lnTo>
                    <a:pt x="0" y="23622"/>
                  </a:lnTo>
                  <a:lnTo>
                    <a:pt x="9131" y="23622"/>
                  </a:lnTo>
                  <a:lnTo>
                    <a:pt x="9131" y="0"/>
                  </a:lnTo>
                  <a:close/>
                </a:path>
                <a:path w="1755775" h="24129">
                  <a:moveTo>
                    <a:pt x="591312" y="0"/>
                  </a:moveTo>
                  <a:lnTo>
                    <a:pt x="582168" y="0"/>
                  </a:lnTo>
                  <a:lnTo>
                    <a:pt x="582168" y="23622"/>
                  </a:lnTo>
                  <a:lnTo>
                    <a:pt x="591312" y="23622"/>
                  </a:lnTo>
                  <a:lnTo>
                    <a:pt x="591312" y="0"/>
                  </a:lnTo>
                  <a:close/>
                </a:path>
                <a:path w="1755775" h="24129">
                  <a:moveTo>
                    <a:pt x="1173480" y="0"/>
                  </a:moveTo>
                  <a:lnTo>
                    <a:pt x="1164336" y="0"/>
                  </a:lnTo>
                  <a:lnTo>
                    <a:pt x="1164336" y="23622"/>
                  </a:lnTo>
                  <a:lnTo>
                    <a:pt x="1173480" y="23622"/>
                  </a:lnTo>
                  <a:lnTo>
                    <a:pt x="1173480" y="0"/>
                  </a:lnTo>
                  <a:close/>
                </a:path>
                <a:path w="1755775" h="24129">
                  <a:moveTo>
                    <a:pt x="1755635" y="0"/>
                  </a:moveTo>
                  <a:lnTo>
                    <a:pt x="1746504" y="0"/>
                  </a:lnTo>
                  <a:lnTo>
                    <a:pt x="1746504" y="23622"/>
                  </a:lnTo>
                  <a:lnTo>
                    <a:pt x="1755635" y="23622"/>
                  </a:lnTo>
                  <a:lnTo>
                    <a:pt x="175563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946909" y="7962138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4">
                  <a:moveTo>
                    <a:pt x="0" y="0"/>
                  </a:moveTo>
                  <a:lnTo>
                    <a:pt x="74675" y="0"/>
                  </a:lnTo>
                </a:path>
                <a:path w="340994">
                  <a:moveTo>
                    <a:pt x="264413" y="0"/>
                  </a:moveTo>
                  <a:lnTo>
                    <a:pt x="340613" y="0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1953017" y="7953954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4160" algn="l"/>
              </a:tabLst>
            </a:pPr>
            <a:r>
              <a:rPr sz="1000" spc="-50" dirty="0">
                <a:latin typeface="Times New Roman"/>
                <a:cs typeface="Times New Roman"/>
              </a:rPr>
              <a:t>6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711451" y="7938867"/>
            <a:ext cx="5016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i="1" spc="-50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574038" y="7854898"/>
            <a:ext cx="1246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44475" algn="l"/>
              </a:tabLst>
            </a:pPr>
            <a:r>
              <a:rPr sz="1000" i="1" spc="-50" dirty="0">
                <a:latin typeface="Times New Roman"/>
                <a:cs typeface="Times New Roman"/>
              </a:rPr>
              <a:t>U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3</a:t>
            </a:r>
            <a:r>
              <a:rPr sz="1500" spc="367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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4</a:t>
            </a:r>
            <a:r>
              <a:rPr sz="1500" spc="375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spc="37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0.944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210817" y="8314181"/>
            <a:ext cx="2135505" cy="509905"/>
            <a:chOff x="1210817" y="8314181"/>
            <a:chExt cx="2135505" cy="509905"/>
          </a:xfrm>
        </p:grpSpPr>
        <p:sp>
          <p:nvSpPr>
            <p:cNvPr id="129" name="object 129"/>
            <p:cNvSpPr/>
            <p:nvPr/>
          </p:nvSpPr>
          <p:spPr>
            <a:xfrm>
              <a:off x="1283969" y="8411717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5" h="73659">
                  <a:moveTo>
                    <a:pt x="29108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084" y="73151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82445" y="8410193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40" h="76200">
                  <a:moveTo>
                    <a:pt x="294131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294131" y="76199"/>
                  </a:lnTo>
                  <a:lnTo>
                    <a:pt x="294131" y="74675"/>
                  </a:lnTo>
                  <a:lnTo>
                    <a:pt x="3047" y="74675"/>
                  </a:lnTo>
                  <a:lnTo>
                    <a:pt x="1523" y="73151"/>
                  </a:lnTo>
                  <a:lnTo>
                    <a:pt x="3047" y="73151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3"/>
                  </a:lnTo>
                  <a:lnTo>
                    <a:pt x="294131" y="1523"/>
                  </a:lnTo>
                  <a:lnTo>
                    <a:pt x="294131" y="0"/>
                  </a:lnTo>
                  <a:close/>
                </a:path>
                <a:path w="294640" h="76200">
                  <a:moveTo>
                    <a:pt x="3047" y="73151"/>
                  </a:moveTo>
                  <a:lnTo>
                    <a:pt x="1523" y="73151"/>
                  </a:lnTo>
                  <a:lnTo>
                    <a:pt x="3047" y="74675"/>
                  </a:lnTo>
                  <a:lnTo>
                    <a:pt x="3047" y="73151"/>
                  </a:lnTo>
                  <a:close/>
                </a:path>
                <a:path w="294640" h="76200">
                  <a:moveTo>
                    <a:pt x="291084" y="73151"/>
                  </a:moveTo>
                  <a:lnTo>
                    <a:pt x="3047" y="73151"/>
                  </a:lnTo>
                  <a:lnTo>
                    <a:pt x="3047" y="74675"/>
                  </a:lnTo>
                  <a:lnTo>
                    <a:pt x="291084" y="74675"/>
                  </a:lnTo>
                  <a:lnTo>
                    <a:pt x="291084" y="73151"/>
                  </a:lnTo>
                  <a:close/>
                </a:path>
                <a:path w="294640" h="76200">
                  <a:moveTo>
                    <a:pt x="291084" y="1523"/>
                  </a:moveTo>
                  <a:lnTo>
                    <a:pt x="291084" y="74675"/>
                  </a:lnTo>
                  <a:lnTo>
                    <a:pt x="292607" y="73151"/>
                  </a:lnTo>
                  <a:lnTo>
                    <a:pt x="294131" y="73151"/>
                  </a:lnTo>
                  <a:lnTo>
                    <a:pt x="294131" y="3047"/>
                  </a:lnTo>
                  <a:lnTo>
                    <a:pt x="292607" y="3047"/>
                  </a:lnTo>
                  <a:lnTo>
                    <a:pt x="291084" y="1523"/>
                  </a:lnTo>
                  <a:close/>
                </a:path>
                <a:path w="294640" h="76200">
                  <a:moveTo>
                    <a:pt x="294131" y="73151"/>
                  </a:moveTo>
                  <a:lnTo>
                    <a:pt x="292607" y="73151"/>
                  </a:lnTo>
                  <a:lnTo>
                    <a:pt x="291084" y="74675"/>
                  </a:lnTo>
                  <a:lnTo>
                    <a:pt x="294131" y="74675"/>
                  </a:lnTo>
                  <a:lnTo>
                    <a:pt x="294131" y="73151"/>
                  </a:lnTo>
                  <a:close/>
                </a:path>
                <a:path w="294640" h="76200">
                  <a:moveTo>
                    <a:pt x="3047" y="1523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294640" h="76200">
                  <a:moveTo>
                    <a:pt x="291084" y="1523"/>
                  </a:moveTo>
                  <a:lnTo>
                    <a:pt x="3047" y="1523"/>
                  </a:lnTo>
                  <a:lnTo>
                    <a:pt x="3047" y="3047"/>
                  </a:lnTo>
                  <a:lnTo>
                    <a:pt x="291084" y="3047"/>
                  </a:lnTo>
                  <a:lnTo>
                    <a:pt x="291084" y="1523"/>
                  </a:lnTo>
                  <a:close/>
                </a:path>
                <a:path w="294640" h="76200">
                  <a:moveTo>
                    <a:pt x="294131" y="1523"/>
                  </a:moveTo>
                  <a:lnTo>
                    <a:pt x="291084" y="1523"/>
                  </a:lnTo>
                  <a:lnTo>
                    <a:pt x="292607" y="3047"/>
                  </a:lnTo>
                  <a:lnTo>
                    <a:pt x="294131" y="3047"/>
                  </a:lnTo>
                  <a:lnTo>
                    <a:pt x="294131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66137" y="8411717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59">
                  <a:moveTo>
                    <a:pt x="29108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084" y="73151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64613" y="8410193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39" h="76200">
                  <a:moveTo>
                    <a:pt x="294131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294131" y="76199"/>
                  </a:lnTo>
                  <a:lnTo>
                    <a:pt x="294131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94131" y="1523"/>
                  </a:lnTo>
                  <a:lnTo>
                    <a:pt x="294131" y="0"/>
                  </a:lnTo>
                  <a:close/>
                </a:path>
                <a:path w="294639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294639" h="76200">
                  <a:moveTo>
                    <a:pt x="291084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291084" y="74675"/>
                  </a:lnTo>
                  <a:lnTo>
                    <a:pt x="291084" y="73151"/>
                  </a:lnTo>
                  <a:close/>
                </a:path>
                <a:path w="294639" h="76200">
                  <a:moveTo>
                    <a:pt x="291084" y="1523"/>
                  </a:moveTo>
                  <a:lnTo>
                    <a:pt x="291084" y="74675"/>
                  </a:lnTo>
                  <a:lnTo>
                    <a:pt x="292608" y="73151"/>
                  </a:lnTo>
                  <a:lnTo>
                    <a:pt x="294131" y="73151"/>
                  </a:lnTo>
                  <a:lnTo>
                    <a:pt x="294131" y="3047"/>
                  </a:lnTo>
                  <a:lnTo>
                    <a:pt x="292608" y="3047"/>
                  </a:lnTo>
                  <a:lnTo>
                    <a:pt x="291084" y="1523"/>
                  </a:lnTo>
                  <a:close/>
                </a:path>
                <a:path w="294639" h="76200">
                  <a:moveTo>
                    <a:pt x="294131" y="73151"/>
                  </a:moveTo>
                  <a:lnTo>
                    <a:pt x="292608" y="73151"/>
                  </a:lnTo>
                  <a:lnTo>
                    <a:pt x="291084" y="74675"/>
                  </a:lnTo>
                  <a:lnTo>
                    <a:pt x="294131" y="74675"/>
                  </a:lnTo>
                  <a:lnTo>
                    <a:pt x="294131" y="73151"/>
                  </a:lnTo>
                  <a:close/>
                </a:path>
                <a:path w="294639" h="762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94639" h="76200">
                  <a:moveTo>
                    <a:pt x="291084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91084" y="3047"/>
                  </a:lnTo>
                  <a:lnTo>
                    <a:pt x="291084" y="1523"/>
                  </a:lnTo>
                  <a:close/>
                </a:path>
                <a:path w="294639" h="76200">
                  <a:moveTo>
                    <a:pt x="294131" y="1523"/>
                  </a:moveTo>
                  <a:lnTo>
                    <a:pt x="291084" y="1523"/>
                  </a:lnTo>
                  <a:lnTo>
                    <a:pt x="292608" y="3047"/>
                  </a:lnTo>
                  <a:lnTo>
                    <a:pt x="294131" y="3047"/>
                  </a:lnTo>
                  <a:lnTo>
                    <a:pt x="294131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448305" y="8411717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59">
                  <a:moveTo>
                    <a:pt x="29108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91083" y="73151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446781" y="8410193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39" h="76200">
                  <a:moveTo>
                    <a:pt x="294131" y="0"/>
                  </a:moveTo>
                  <a:lnTo>
                    <a:pt x="0" y="0"/>
                  </a:lnTo>
                  <a:lnTo>
                    <a:pt x="0" y="76199"/>
                  </a:lnTo>
                  <a:lnTo>
                    <a:pt x="294131" y="76199"/>
                  </a:lnTo>
                  <a:lnTo>
                    <a:pt x="294131" y="74675"/>
                  </a:lnTo>
                  <a:lnTo>
                    <a:pt x="3048" y="74675"/>
                  </a:lnTo>
                  <a:lnTo>
                    <a:pt x="1524" y="73151"/>
                  </a:lnTo>
                  <a:lnTo>
                    <a:pt x="3048" y="7315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94131" y="1523"/>
                  </a:lnTo>
                  <a:lnTo>
                    <a:pt x="294131" y="0"/>
                  </a:lnTo>
                  <a:close/>
                </a:path>
                <a:path w="294639" h="76200">
                  <a:moveTo>
                    <a:pt x="3048" y="73151"/>
                  </a:moveTo>
                  <a:lnTo>
                    <a:pt x="1524" y="73151"/>
                  </a:lnTo>
                  <a:lnTo>
                    <a:pt x="3048" y="74675"/>
                  </a:lnTo>
                  <a:lnTo>
                    <a:pt x="3048" y="73151"/>
                  </a:lnTo>
                  <a:close/>
                </a:path>
                <a:path w="294639" h="76200">
                  <a:moveTo>
                    <a:pt x="291084" y="73151"/>
                  </a:moveTo>
                  <a:lnTo>
                    <a:pt x="3048" y="73151"/>
                  </a:lnTo>
                  <a:lnTo>
                    <a:pt x="3048" y="74675"/>
                  </a:lnTo>
                  <a:lnTo>
                    <a:pt x="291084" y="74675"/>
                  </a:lnTo>
                  <a:lnTo>
                    <a:pt x="291084" y="73151"/>
                  </a:lnTo>
                  <a:close/>
                </a:path>
                <a:path w="294639" h="76200">
                  <a:moveTo>
                    <a:pt x="291084" y="1523"/>
                  </a:moveTo>
                  <a:lnTo>
                    <a:pt x="291084" y="74675"/>
                  </a:lnTo>
                  <a:lnTo>
                    <a:pt x="292607" y="73151"/>
                  </a:lnTo>
                  <a:lnTo>
                    <a:pt x="294131" y="73151"/>
                  </a:lnTo>
                  <a:lnTo>
                    <a:pt x="294131" y="3047"/>
                  </a:lnTo>
                  <a:lnTo>
                    <a:pt x="292607" y="3047"/>
                  </a:lnTo>
                  <a:lnTo>
                    <a:pt x="291084" y="1523"/>
                  </a:lnTo>
                  <a:close/>
                </a:path>
                <a:path w="294639" h="76200">
                  <a:moveTo>
                    <a:pt x="294131" y="73151"/>
                  </a:moveTo>
                  <a:lnTo>
                    <a:pt x="292607" y="73151"/>
                  </a:lnTo>
                  <a:lnTo>
                    <a:pt x="291084" y="74675"/>
                  </a:lnTo>
                  <a:lnTo>
                    <a:pt x="294131" y="74675"/>
                  </a:lnTo>
                  <a:lnTo>
                    <a:pt x="294131" y="73151"/>
                  </a:lnTo>
                  <a:close/>
                </a:path>
                <a:path w="294639" h="7620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94639" h="76200">
                  <a:moveTo>
                    <a:pt x="291084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91084" y="3047"/>
                  </a:lnTo>
                  <a:lnTo>
                    <a:pt x="291084" y="1523"/>
                  </a:lnTo>
                  <a:close/>
                </a:path>
                <a:path w="294639" h="76200">
                  <a:moveTo>
                    <a:pt x="294131" y="1523"/>
                  </a:moveTo>
                  <a:lnTo>
                    <a:pt x="291084" y="1523"/>
                  </a:lnTo>
                  <a:lnTo>
                    <a:pt x="292607" y="3047"/>
                  </a:lnTo>
                  <a:lnTo>
                    <a:pt x="294131" y="3047"/>
                  </a:lnTo>
                  <a:lnTo>
                    <a:pt x="294131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75053" y="8727185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90">
                  <a:moveTo>
                    <a:pt x="29108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91084" y="72389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573529" y="8725661"/>
              <a:ext cx="294640" cy="75565"/>
            </a:xfrm>
            <a:custGeom>
              <a:avLst/>
              <a:gdLst/>
              <a:ahLst/>
              <a:cxnLst/>
              <a:rect l="l" t="t" r="r" b="b"/>
              <a:pathLst>
                <a:path w="294639" h="75565">
                  <a:moveTo>
                    <a:pt x="294131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294131" y="75438"/>
                  </a:lnTo>
                  <a:lnTo>
                    <a:pt x="294131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294131" y="1524"/>
                  </a:lnTo>
                  <a:lnTo>
                    <a:pt x="294131" y="0"/>
                  </a:lnTo>
                  <a:close/>
                </a:path>
                <a:path w="294639" h="75565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294639" h="75565">
                  <a:moveTo>
                    <a:pt x="291083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291083" y="73914"/>
                  </a:lnTo>
                  <a:lnTo>
                    <a:pt x="291083" y="72390"/>
                  </a:lnTo>
                  <a:close/>
                </a:path>
                <a:path w="294639" h="75565">
                  <a:moveTo>
                    <a:pt x="291083" y="1524"/>
                  </a:moveTo>
                  <a:lnTo>
                    <a:pt x="291083" y="73914"/>
                  </a:lnTo>
                  <a:lnTo>
                    <a:pt x="292607" y="72390"/>
                  </a:lnTo>
                  <a:lnTo>
                    <a:pt x="294131" y="72390"/>
                  </a:lnTo>
                  <a:lnTo>
                    <a:pt x="294131" y="3048"/>
                  </a:lnTo>
                  <a:lnTo>
                    <a:pt x="292607" y="3048"/>
                  </a:lnTo>
                  <a:lnTo>
                    <a:pt x="291083" y="1524"/>
                  </a:lnTo>
                  <a:close/>
                </a:path>
                <a:path w="294639" h="75565">
                  <a:moveTo>
                    <a:pt x="294131" y="72390"/>
                  </a:moveTo>
                  <a:lnTo>
                    <a:pt x="292607" y="72390"/>
                  </a:lnTo>
                  <a:lnTo>
                    <a:pt x="291083" y="73914"/>
                  </a:lnTo>
                  <a:lnTo>
                    <a:pt x="294131" y="73914"/>
                  </a:lnTo>
                  <a:lnTo>
                    <a:pt x="294131" y="72390"/>
                  </a:lnTo>
                  <a:close/>
                </a:path>
                <a:path w="294639" h="7556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94639" h="75565">
                  <a:moveTo>
                    <a:pt x="291083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91083" y="3048"/>
                  </a:lnTo>
                  <a:lnTo>
                    <a:pt x="291083" y="1524"/>
                  </a:lnTo>
                  <a:close/>
                </a:path>
                <a:path w="294639" h="75565">
                  <a:moveTo>
                    <a:pt x="294131" y="1524"/>
                  </a:moveTo>
                  <a:lnTo>
                    <a:pt x="291083" y="1524"/>
                  </a:lnTo>
                  <a:lnTo>
                    <a:pt x="292607" y="3048"/>
                  </a:lnTo>
                  <a:lnTo>
                    <a:pt x="294131" y="3048"/>
                  </a:lnTo>
                  <a:lnTo>
                    <a:pt x="294131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53995" y="8727185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90">
                  <a:moveTo>
                    <a:pt x="194310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94310" y="72389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52471" y="8725661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5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5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5" h="75565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5" h="75565">
                  <a:moveTo>
                    <a:pt x="194309" y="1524"/>
                  </a:moveTo>
                  <a:lnTo>
                    <a:pt x="194309" y="73914"/>
                  </a:lnTo>
                  <a:lnTo>
                    <a:pt x="195833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3" y="3048"/>
                  </a:lnTo>
                  <a:lnTo>
                    <a:pt x="194309" y="1524"/>
                  </a:lnTo>
                  <a:close/>
                </a:path>
                <a:path w="197485" h="75565">
                  <a:moveTo>
                    <a:pt x="197357" y="72390"/>
                  </a:moveTo>
                  <a:lnTo>
                    <a:pt x="195833" y="72390"/>
                  </a:lnTo>
                  <a:lnTo>
                    <a:pt x="194309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5565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5565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739389" y="8727185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90">
                  <a:moveTo>
                    <a:pt x="194310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94310" y="72389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737865" y="8725661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5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5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5" h="75565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5" h="75565">
                  <a:moveTo>
                    <a:pt x="194309" y="1524"/>
                  </a:moveTo>
                  <a:lnTo>
                    <a:pt x="194309" y="73914"/>
                  </a:lnTo>
                  <a:lnTo>
                    <a:pt x="195833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3" y="3048"/>
                  </a:lnTo>
                  <a:lnTo>
                    <a:pt x="194309" y="1524"/>
                  </a:lnTo>
                  <a:close/>
                </a:path>
                <a:path w="197485" h="75565">
                  <a:moveTo>
                    <a:pt x="197357" y="72390"/>
                  </a:moveTo>
                  <a:lnTo>
                    <a:pt x="195833" y="72390"/>
                  </a:lnTo>
                  <a:lnTo>
                    <a:pt x="194309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5565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5565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157221" y="8727185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90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155697" y="8725661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5">
                  <a:moveTo>
                    <a:pt x="99822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99822" y="75438"/>
                  </a:lnTo>
                  <a:lnTo>
                    <a:pt x="99822" y="73914"/>
                  </a:lnTo>
                  <a:lnTo>
                    <a:pt x="3047" y="73914"/>
                  </a:lnTo>
                  <a:lnTo>
                    <a:pt x="1524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5">
                  <a:moveTo>
                    <a:pt x="3047" y="72390"/>
                  </a:moveTo>
                  <a:lnTo>
                    <a:pt x="1524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00330" h="75565">
                  <a:moveTo>
                    <a:pt x="96774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96774" y="73914"/>
                  </a:lnTo>
                  <a:lnTo>
                    <a:pt x="96774" y="72390"/>
                  </a:lnTo>
                  <a:close/>
                </a:path>
                <a:path w="100330" h="75565">
                  <a:moveTo>
                    <a:pt x="96774" y="1524"/>
                  </a:moveTo>
                  <a:lnTo>
                    <a:pt x="96774" y="73914"/>
                  </a:lnTo>
                  <a:lnTo>
                    <a:pt x="98297" y="72390"/>
                  </a:lnTo>
                  <a:lnTo>
                    <a:pt x="99822" y="72390"/>
                  </a:lnTo>
                  <a:lnTo>
                    <a:pt x="99822" y="3048"/>
                  </a:lnTo>
                  <a:lnTo>
                    <a:pt x="98297" y="3048"/>
                  </a:lnTo>
                  <a:lnTo>
                    <a:pt x="96774" y="1524"/>
                  </a:lnTo>
                  <a:close/>
                </a:path>
                <a:path w="100330" h="75565">
                  <a:moveTo>
                    <a:pt x="99822" y="72390"/>
                  </a:moveTo>
                  <a:lnTo>
                    <a:pt x="98297" y="72390"/>
                  </a:lnTo>
                  <a:lnTo>
                    <a:pt x="96774" y="73914"/>
                  </a:lnTo>
                  <a:lnTo>
                    <a:pt x="99822" y="73914"/>
                  </a:lnTo>
                  <a:lnTo>
                    <a:pt x="99822" y="72390"/>
                  </a:lnTo>
                  <a:close/>
                </a:path>
                <a:path w="100330" h="75565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00330" h="75565">
                  <a:moveTo>
                    <a:pt x="96774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5">
                  <a:moveTo>
                    <a:pt x="99822" y="1524"/>
                  </a:moveTo>
                  <a:lnTo>
                    <a:pt x="96774" y="1524"/>
                  </a:lnTo>
                  <a:lnTo>
                    <a:pt x="98297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279397" y="8314181"/>
              <a:ext cx="9525" cy="170815"/>
            </a:xfrm>
            <a:custGeom>
              <a:avLst/>
              <a:gdLst/>
              <a:ahLst/>
              <a:cxnLst/>
              <a:rect l="l" t="t" r="r" b="b"/>
              <a:pathLst>
                <a:path w="9525" h="170815">
                  <a:moveTo>
                    <a:pt x="9143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9143" y="17068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210818" y="8472677"/>
              <a:ext cx="2135505" cy="36195"/>
            </a:xfrm>
            <a:custGeom>
              <a:avLst/>
              <a:gdLst/>
              <a:ahLst/>
              <a:cxnLst/>
              <a:rect l="l" t="t" r="r" b="b"/>
              <a:pathLst>
                <a:path w="2135504" h="36195">
                  <a:moveTo>
                    <a:pt x="2135124" y="12192"/>
                  </a:moveTo>
                  <a:lnTo>
                    <a:pt x="2130539" y="9906"/>
                  </a:lnTo>
                  <a:lnTo>
                    <a:pt x="2110740" y="0"/>
                  </a:lnTo>
                  <a:lnTo>
                    <a:pt x="2110740" y="9906"/>
                  </a:lnTo>
                  <a:lnTo>
                    <a:pt x="0" y="9906"/>
                  </a:lnTo>
                  <a:lnTo>
                    <a:pt x="0" y="13716"/>
                  </a:lnTo>
                  <a:lnTo>
                    <a:pt x="71628" y="13716"/>
                  </a:lnTo>
                  <a:lnTo>
                    <a:pt x="71628" y="35814"/>
                  </a:lnTo>
                  <a:lnTo>
                    <a:pt x="74676" y="35814"/>
                  </a:lnTo>
                  <a:lnTo>
                    <a:pt x="74676" y="13716"/>
                  </a:lnTo>
                  <a:lnTo>
                    <a:pt x="168402" y="13716"/>
                  </a:lnTo>
                  <a:lnTo>
                    <a:pt x="168402" y="35814"/>
                  </a:lnTo>
                  <a:lnTo>
                    <a:pt x="171437" y="35814"/>
                  </a:lnTo>
                  <a:lnTo>
                    <a:pt x="171437" y="13716"/>
                  </a:lnTo>
                  <a:lnTo>
                    <a:pt x="265938" y="13716"/>
                  </a:lnTo>
                  <a:lnTo>
                    <a:pt x="265938" y="35814"/>
                  </a:lnTo>
                  <a:lnTo>
                    <a:pt x="268986" y="35814"/>
                  </a:lnTo>
                  <a:lnTo>
                    <a:pt x="268986" y="13716"/>
                  </a:lnTo>
                  <a:lnTo>
                    <a:pt x="362712" y="13716"/>
                  </a:lnTo>
                  <a:lnTo>
                    <a:pt x="362712" y="35814"/>
                  </a:lnTo>
                  <a:lnTo>
                    <a:pt x="365760" y="35814"/>
                  </a:lnTo>
                  <a:lnTo>
                    <a:pt x="365760" y="13716"/>
                  </a:lnTo>
                  <a:lnTo>
                    <a:pt x="459486" y="13716"/>
                  </a:lnTo>
                  <a:lnTo>
                    <a:pt x="459486" y="35814"/>
                  </a:lnTo>
                  <a:lnTo>
                    <a:pt x="462521" y="35814"/>
                  </a:lnTo>
                  <a:lnTo>
                    <a:pt x="462521" y="13716"/>
                  </a:lnTo>
                  <a:lnTo>
                    <a:pt x="557022" y="13716"/>
                  </a:lnTo>
                  <a:lnTo>
                    <a:pt x="557022" y="35814"/>
                  </a:lnTo>
                  <a:lnTo>
                    <a:pt x="560070" y="35814"/>
                  </a:lnTo>
                  <a:lnTo>
                    <a:pt x="560070" y="13716"/>
                  </a:lnTo>
                  <a:lnTo>
                    <a:pt x="653796" y="13716"/>
                  </a:lnTo>
                  <a:lnTo>
                    <a:pt x="653796" y="35814"/>
                  </a:lnTo>
                  <a:lnTo>
                    <a:pt x="656831" y="35814"/>
                  </a:lnTo>
                  <a:lnTo>
                    <a:pt x="656831" y="13716"/>
                  </a:lnTo>
                  <a:lnTo>
                    <a:pt x="750570" y="13716"/>
                  </a:lnTo>
                  <a:lnTo>
                    <a:pt x="750570" y="35814"/>
                  </a:lnTo>
                  <a:lnTo>
                    <a:pt x="753618" y="35814"/>
                  </a:lnTo>
                  <a:lnTo>
                    <a:pt x="753618" y="13716"/>
                  </a:lnTo>
                  <a:lnTo>
                    <a:pt x="848106" y="13716"/>
                  </a:lnTo>
                  <a:lnTo>
                    <a:pt x="848106" y="35814"/>
                  </a:lnTo>
                  <a:lnTo>
                    <a:pt x="851154" y="35814"/>
                  </a:lnTo>
                  <a:lnTo>
                    <a:pt x="851154" y="13716"/>
                  </a:lnTo>
                  <a:lnTo>
                    <a:pt x="944880" y="13716"/>
                  </a:lnTo>
                  <a:lnTo>
                    <a:pt x="944880" y="35814"/>
                  </a:lnTo>
                  <a:lnTo>
                    <a:pt x="947915" y="35814"/>
                  </a:lnTo>
                  <a:lnTo>
                    <a:pt x="947915" y="13716"/>
                  </a:lnTo>
                  <a:lnTo>
                    <a:pt x="1041654" y="13716"/>
                  </a:lnTo>
                  <a:lnTo>
                    <a:pt x="1041654" y="35814"/>
                  </a:lnTo>
                  <a:lnTo>
                    <a:pt x="1044689" y="35814"/>
                  </a:lnTo>
                  <a:lnTo>
                    <a:pt x="1044689" y="13716"/>
                  </a:lnTo>
                  <a:lnTo>
                    <a:pt x="1139190" y="13716"/>
                  </a:lnTo>
                  <a:lnTo>
                    <a:pt x="1139190" y="35814"/>
                  </a:lnTo>
                  <a:lnTo>
                    <a:pt x="1142238" y="35814"/>
                  </a:lnTo>
                  <a:lnTo>
                    <a:pt x="1142238" y="13716"/>
                  </a:lnTo>
                  <a:lnTo>
                    <a:pt x="1235964" y="13716"/>
                  </a:lnTo>
                  <a:lnTo>
                    <a:pt x="1235964" y="35814"/>
                  </a:lnTo>
                  <a:lnTo>
                    <a:pt x="1239012" y="35814"/>
                  </a:lnTo>
                  <a:lnTo>
                    <a:pt x="1239012" y="13716"/>
                  </a:lnTo>
                  <a:lnTo>
                    <a:pt x="1332738" y="13716"/>
                  </a:lnTo>
                  <a:lnTo>
                    <a:pt x="1332738" y="35814"/>
                  </a:lnTo>
                  <a:lnTo>
                    <a:pt x="1335773" y="35814"/>
                  </a:lnTo>
                  <a:lnTo>
                    <a:pt x="1335773" y="13716"/>
                  </a:lnTo>
                  <a:lnTo>
                    <a:pt x="1430274" y="13716"/>
                  </a:lnTo>
                  <a:lnTo>
                    <a:pt x="1430274" y="35814"/>
                  </a:lnTo>
                  <a:lnTo>
                    <a:pt x="1433309" y="35814"/>
                  </a:lnTo>
                  <a:lnTo>
                    <a:pt x="1433309" y="13716"/>
                  </a:lnTo>
                  <a:lnTo>
                    <a:pt x="1527048" y="13716"/>
                  </a:lnTo>
                  <a:lnTo>
                    <a:pt x="1527048" y="35814"/>
                  </a:lnTo>
                  <a:lnTo>
                    <a:pt x="1530083" y="35814"/>
                  </a:lnTo>
                  <a:lnTo>
                    <a:pt x="1530083" y="13716"/>
                  </a:lnTo>
                  <a:lnTo>
                    <a:pt x="1624584" y="13716"/>
                  </a:lnTo>
                  <a:lnTo>
                    <a:pt x="1624584" y="35814"/>
                  </a:lnTo>
                  <a:lnTo>
                    <a:pt x="1627632" y="35814"/>
                  </a:lnTo>
                  <a:lnTo>
                    <a:pt x="1627632" y="13716"/>
                  </a:lnTo>
                  <a:lnTo>
                    <a:pt x="1721358" y="13716"/>
                  </a:lnTo>
                  <a:lnTo>
                    <a:pt x="1721358" y="35814"/>
                  </a:lnTo>
                  <a:lnTo>
                    <a:pt x="1724406" y="35814"/>
                  </a:lnTo>
                  <a:lnTo>
                    <a:pt x="1724406" y="13716"/>
                  </a:lnTo>
                  <a:lnTo>
                    <a:pt x="1818132" y="13716"/>
                  </a:lnTo>
                  <a:lnTo>
                    <a:pt x="1818132" y="35814"/>
                  </a:lnTo>
                  <a:lnTo>
                    <a:pt x="1821180" y="35814"/>
                  </a:lnTo>
                  <a:lnTo>
                    <a:pt x="1821180" y="13716"/>
                  </a:lnTo>
                  <a:lnTo>
                    <a:pt x="1915668" y="13716"/>
                  </a:lnTo>
                  <a:lnTo>
                    <a:pt x="1915668" y="35814"/>
                  </a:lnTo>
                  <a:lnTo>
                    <a:pt x="1918716" y="35814"/>
                  </a:lnTo>
                  <a:lnTo>
                    <a:pt x="1918716" y="13716"/>
                  </a:lnTo>
                  <a:lnTo>
                    <a:pt x="2012442" y="13716"/>
                  </a:lnTo>
                  <a:lnTo>
                    <a:pt x="2012442" y="35814"/>
                  </a:lnTo>
                  <a:lnTo>
                    <a:pt x="2015490" y="35814"/>
                  </a:lnTo>
                  <a:lnTo>
                    <a:pt x="2015490" y="13716"/>
                  </a:lnTo>
                  <a:lnTo>
                    <a:pt x="2110740" y="13716"/>
                  </a:lnTo>
                  <a:lnTo>
                    <a:pt x="2110740" y="23622"/>
                  </a:lnTo>
                  <a:lnTo>
                    <a:pt x="2131860" y="13716"/>
                  </a:lnTo>
                  <a:lnTo>
                    <a:pt x="21351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279398" y="8314181"/>
              <a:ext cx="1755775" cy="485775"/>
            </a:xfrm>
            <a:custGeom>
              <a:avLst/>
              <a:gdLst/>
              <a:ahLst/>
              <a:cxnLst/>
              <a:rect l="l" t="t" r="r" b="b"/>
              <a:pathLst>
                <a:path w="1755775" h="485775">
                  <a:moveTo>
                    <a:pt x="9131" y="291846"/>
                  </a:moveTo>
                  <a:lnTo>
                    <a:pt x="0" y="291846"/>
                  </a:lnTo>
                  <a:lnTo>
                    <a:pt x="0" y="485394"/>
                  </a:lnTo>
                  <a:lnTo>
                    <a:pt x="9131" y="485394"/>
                  </a:lnTo>
                  <a:lnTo>
                    <a:pt x="9131" y="291846"/>
                  </a:lnTo>
                  <a:close/>
                </a:path>
                <a:path w="1755775" h="485775">
                  <a:moveTo>
                    <a:pt x="591312" y="0"/>
                  </a:moveTo>
                  <a:lnTo>
                    <a:pt x="582168" y="0"/>
                  </a:lnTo>
                  <a:lnTo>
                    <a:pt x="582168" y="170688"/>
                  </a:lnTo>
                  <a:lnTo>
                    <a:pt x="591312" y="170688"/>
                  </a:lnTo>
                  <a:lnTo>
                    <a:pt x="591312" y="0"/>
                  </a:lnTo>
                  <a:close/>
                </a:path>
                <a:path w="1755775" h="485775">
                  <a:moveTo>
                    <a:pt x="1173480" y="0"/>
                  </a:moveTo>
                  <a:lnTo>
                    <a:pt x="1164336" y="0"/>
                  </a:lnTo>
                  <a:lnTo>
                    <a:pt x="1164336" y="170688"/>
                  </a:lnTo>
                  <a:lnTo>
                    <a:pt x="1173480" y="170688"/>
                  </a:lnTo>
                  <a:lnTo>
                    <a:pt x="1173480" y="0"/>
                  </a:lnTo>
                  <a:close/>
                </a:path>
                <a:path w="1755775" h="485775">
                  <a:moveTo>
                    <a:pt x="1755635" y="0"/>
                  </a:moveTo>
                  <a:lnTo>
                    <a:pt x="1746504" y="0"/>
                  </a:lnTo>
                  <a:lnTo>
                    <a:pt x="1746504" y="170688"/>
                  </a:lnTo>
                  <a:lnTo>
                    <a:pt x="1755635" y="170688"/>
                  </a:lnTo>
                  <a:lnTo>
                    <a:pt x="175563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210818" y="8787383"/>
              <a:ext cx="2135505" cy="36830"/>
            </a:xfrm>
            <a:custGeom>
              <a:avLst/>
              <a:gdLst/>
              <a:ahLst/>
              <a:cxnLst/>
              <a:rect l="l" t="t" r="r" b="b"/>
              <a:pathLst>
                <a:path w="2135504" h="36829">
                  <a:moveTo>
                    <a:pt x="2135124" y="12192"/>
                  </a:moveTo>
                  <a:lnTo>
                    <a:pt x="2132063" y="10668"/>
                  </a:lnTo>
                  <a:lnTo>
                    <a:pt x="2110740" y="0"/>
                  </a:lnTo>
                  <a:lnTo>
                    <a:pt x="2110740" y="10668"/>
                  </a:lnTo>
                  <a:lnTo>
                    <a:pt x="0" y="10668"/>
                  </a:lnTo>
                  <a:lnTo>
                    <a:pt x="0" y="14478"/>
                  </a:lnTo>
                  <a:lnTo>
                    <a:pt x="71628" y="14478"/>
                  </a:lnTo>
                  <a:lnTo>
                    <a:pt x="71628" y="36576"/>
                  </a:lnTo>
                  <a:lnTo>
                    <a:pt x="74676" y="36576"/>
                  </a:lnTo>
                  <a:lnTo>
                    <a:pt x="74676" y="14478"/>
                  </a:lnTo>
                  <a:lnTo>
                    <a:pt x="168402" y="14478"/>
                  </a:lnTo>
                  <a:lnTo>
                    <a:pt x="168402" y="36576"/>
                  </a:lnTo>
                  <a:lnTo>
                    <a:pt x="171437" y="36576"/>
                  </a:lnTo>
                  <a:lnTo>
                    <a:pt x="171437" y="14478"/>
                  </a:lnTo>
                  <a:lnTo>
                    <a:pt x="265938" y="14478"/>
                  </a:lnTo>
                  <a:lnTo>
                    <a:pt x="265938" y="36576"/>
                  </a:lnTo>
                  <a:lnTo>
                    <a:pt x="268986" y="36576"/>
                  </a:lnTo>
                  <a:lnTo>
                    <a:pt x="268986" y="14478"/>
                  </a:lnTo>
                  <a:lnTo>
                    <a:pt x="362712" y="14478"/>
                  </a:lnTo>
                  <a:lnTo>
                    <a:pt x="362712" y="36576"/>
                  </a:lnTo>
                  <a:lnTo>
                    <a:pt x="365760" y="36576"/>
                  </a:lnTo>
                  <a:lnTo>
                    <a:pt x="365760" y="14478"/>
                  </a:lnTo>
                  <a:lnTo>
                    <a:pt x="459486" y="14478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78"/>
                  </a:lnTo>
                  <a:lnTo>
                    <a:pt x="557022" y="14478"/>
                  </a:lnTo>
                  <a:lnTo>
                    <a:pt x="557022" y="36576"/>
                  </a:lnTo>
                  <a:lnTo>
                    <a:pt x="560070" y="36576"/>
                  </a:lnTo>
                  <a:lnTo>
                    <a:pt x="560070" y="14478"/>
                  </a:lnTo>
                  <a:lnTo>
                    <a:pt x="653796" y="14478"/>
                  </a:lnTo>
                  <a:lnTo>
                    <a:pt x="653796" y="36576"/>
                  </a:lnTo>
                  <a:lnTo>
                    <a:pt x="656831" y="36576"/>
                  </a:lnTo>
                  <a:lnTo>
                    <a:pt x="656831" y="14478"/>
                  </a:lnTo>
                  <a:lnTo>
                    <a:pt x="750570" y="14478"/>
                  </a:lnTo>
                  <a:lnTo>
                    <a:pt x="750570" y="36576"/>
                  </a:lnTo>
                  <a:lnTo>
                    <a:pt x="753618" y="36576"/>
                  </a:lnTo>
                  <a:lnTo>
                    <a:pt x="753618" y="14478"/>
                  </a:lnTo>
                  <a:lnTo>
                    <a:pt x="848106" y="14478"/>
                  </a:lnTo>
                  <a:lnTo>
                    <a:pt x="848106" y="36576"/>
                  </a:lnTo>
                  <a:lnTo>
                    <a:pt x="851154" y="36576"/>
                  </a:lnTo>
                  <a:lnTo>
                    <a:pt x="851154" y="14478"/>
                  </a:lnTo>
                  <a:lnTo>
                    <a:pt x="944880" y="14478"/>
                  </a:lnTo>
                  <a:lnTo>
                    <a:pt x="944880" y="36576"/>
                  </a:lnTo>
                  <a:lnTo>
                    <a:pt x="947915" y="36576"/>
                  </a:lnTo>
                  <a:lnTo>
                    <a:pt x="947915" y="14478"/>
                  </a:lnTo>
                  <a:lnTo>
                    <a:pt x="1041654" y="14478"/>
                  </a:lnTo>
                  <a:lnTo>
                    <a:pt x="1041654" y="36576"/>
                  </a:lnTo>
                  <a:lnTo>
                    <a:pt x="1044689" y="36576"/>
                  </a:lnTo>
                  <a:lnTo>
                    <a:pt x="1044689" y="14478"/>
                  </a:lnTo>
                  <a:lnTo>
                    <a:pt x="1139190" y="14478"/>
                  </a:lnTo>
                  <a:lnTo>
                    <a:pt x="1139190" y="36576"/>
                  </a:lnTo>
                  <a:lnTo>
                    <a:pt x="1142238" y="36576"/>
                  </a:lnTo>
                  <a:lnTo>
                    <a:pt x="1142238" y="14478"/>
                  </a:lnTo>
                  <a:lnTo>
                    <a:pt x="1235964" y="14478"/>
                  </a:lnTo>
                  <a:lnTo>
                    <a:pt x="1235964" y="36576"/>
                  </a:lnTo>
                  <a:lnTo>
                    <a:pt x="1239012" y="36576"/>
                  </a:lnTo>
                  <a:lnTo>
                    <a:pt x="1239012" y="14478"/>
                  </a:lnTo>
                  <a:lnTo>
                    <a:pt x="1332738" y="14478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78"/>
                  </a:lnTo>
                  <a:lnTo>
                    <a:pt x="1430274" y="14478"/>
                  </a:lnTo>
                  <a:lnTo>
                    <a:pt x="1430274" y="36576"/>
                  </a:lnTo>
                  <a:lnTo>
                    <a:pt x="1433309" y="36576"/>
                  </a:lnTo>
                  <a:lnTo>
                    <a:pt x="1433309" y="14478"/>
                  </a:lnTo>
                  <a:lnTo>
                    <a:pt x="1527048" y="14478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4478"/>
                  </a:lnTo>
                  <a:lnTo>
                    <a:pt x="1624584" y="14478"/>
                  </a:lnTo>
                  <a:lnTo>
                    <a:pt x="1624584" y="36576"/>
                  </a:lnTo>
                  <a:lnTo>
                    <a:pt x="1627632" y="36576"/>
                  </a:lnTo>
                  <a:lnTo>
                    <a:pt x="1627632" y="14478"/>
                  </a:lnTo>
                  <a:lnTo>
                    <a:pt x="1721358" y="14478"/>
                  </a:lnTo>
                  <a:lnTo>
                    <a:pt x="1721358" y="36576"/>
                  </a:lnTo>
                  <a:lnTo>
                    <a:pt x="1724406" y="36576"/>
                  </a:lnTo>
                  <a:lnTo>
                    <a:pt x="1724406" y="14478"/>
                  </a:lnTo>
                  <a:lnTo>
                    <a:pt x="1818132" y="14478"/>
                  </a:lnTo>
                  <a:lnTo>
                    <a:pt x="1818132" y="36576"/>
                  </a:lnTo>
                  <a:lnTo>
                    <a:pt x="1821180" y="36576"/>
                  </a:lnTo>
                  <a:lnTo>
                    <a:pt x="1821180" y="14478"/>
                  </a:lnTo>
                  <a:lnTo>
                    <a:pt x="1915668" y="14478"/>
                  </a:lnTo>
                  <a:lnTo>
                    <a:pt x="1915668" y="36576"/>
                  </a:lnTo>
                  <a:lnTo>
                    <a:pt x="1918716" y="36576"/>
                  </a:lnTo>
                  <a:lnTo>
                    <a:pt x="1918716" y="14478"/>
                  </a:lnTo>
                  <a:lnTo>
                    <a:pt x="2012442" y="14478"/>
                  </a:lnTo>
                  <a:lnTo>
                    <a:pt x="2012442" y="36576"/>
                  </a:lnTo>
                  <a:lnTo>
                    <a:pt x="2015490" y="36576"/>
                  </a:lnTo>
                  <a:lnTo>
                    <a:pt x="2015490" y="14478"/>
                  </a:lnTo>
                  <a:lnTo>
                    <a:pt x="2110740" y="14478"/>
                  </a:lnTo>
                  <a:lnTo>
                    <a:pt x="2110740" y="24384"/>
                  </a:lnTo>
                  <a:lnTo>
                    <a:pt x="2130552" y="14478"/>
                  </a:lnTo>
                  <a:lnTo>
                    <a:pt x="21351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152650" y="8606027"/>
              <a:ext cx="882650" cy="193675"/>
            </a:xfrm>
            <a:custGeom>
              <a:avLst/>
              <a:gdLst/>
              <a:ahLst/>
              <a:cxnLst/>
              <a:rect l="l" t="t" r="r" b="b"/>
              <a:pathLst>
                <a:path w="882650" h="193675">
                  <a:moveTo>
                    <a:pt x="9144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4" y="193548"/>
                  </a:lnTo>
                  <a:lnTo>
                    <a:pt x="9144" y="0"/>
                  </a:lnTo>
                  <a:close/>
                </a:path>
                <a:path w="882650" h="193675">
                  <a:moveTo>
                    <a:pt x="882383" y="0"/>
                  </a:moveTo>
                  <a:lnTo>
                    <a:pt x="873252" y="0"/>
                  </a:lnTo>
                  <a:lnTo>
                    <a:pt x="873252" y="193548"/>
                  </a:lnTo>
                  <a:lnTo>
                    <a:pt x="882383" y="193548"/>
                  </a:lnTo>
                  <a:lnTo>
                    <a:pt x="88238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1264158" y="8799064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846325" y="8483596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264158" y="8483596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555245" y="8483596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555245" y="8799064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846332" y="8799064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137413" y="8799064"/>
            <a:ext cx="93535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  <a:tab pos="557530" algn="l"/>
                <a:tab pos="848994" algn="l"/>
              </a:tabLst>
            </a:pPr>
            <a:r>
              <a:rPr sz="550" spc="-50" dirty="0">
                <a:latin typeface="Times New Roman"/>
                <a:cs typeface="Times New Roman"/>
              </a:rPr>
              <a:t>9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137413" y="8483596"/>
            <a:ext cx="93535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  <a:tab pos="557530" algn="l"/>
                <a:tab pos="848994" algn="l"/>
              </a:tabLst>
            </a:pPr>
            <a:r>
              <a:rPr sz="550" spc="-50" dirty="0">
                <a:latin typeface="Times New Roman"/>
                <a:cs typeface="Times New Roman"/>
              </a:rPr>
              <a:t>9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2205989" y="8848343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22351" y="16255"/>
                </a:moveTo>
                <a:lnTo>
                  <a:pt x="16114" y="22253"/>
                </a:lnTo>
                <a:lnTo>
                  <a:pt x="69342" y="76199"/>
                </a:lnTo>
                <a:lnTo>
                  <a:pt x="75437" y="69341"/>
                </a:lnTo>
                <a:lnTo>
                  <a:pt x="22351" y="16255"/>
                </a:lnTo>
                <a:close/>
              </a:path>
              <a:path w="75564" h="76200">
                <a:moveTo>
                  <a:pt x="0" y="0"/>
                </a:moveTo>
                <a:lnTo>
                  <a:pt x="9143" y="28955"/>
                </a:lnTo>
                <a:lnTo>
                  <a:pt x="16114" y="22253"/>
                </a:lnTo>
                <a:lnTo>
                  <a:pt x="12954" y="19049"/>
                </a:lnTo>
                <a:lnTo>
                  <a:pt x="19050" y="12953"/>
                </a:lnTo>
                <a:lnTo>
                  <a:pt x="25786" y="12953"/>
                </a:lnTo>
                <a:lnTo>
                  <a:pt x="28956" y="9905"/>
                </a:lnTo>
                <a:lnTo>
                  <a:pt x="0" y="0"/>
                </a:lnTo>
                <a:close/>
              </a:path>
              <a:path w="75564" h="76200">
                <a:moveTo>
                  <a:pt x="19050" y="12953"/>
                </a:moveTo>
                <a:lnTo>
                  <a:pt x="12954" y="19049"/>
                </a:lnTo>
                <a:lnTo>
                  <a:pt x="16114" y="22253"/>
                </a:lnTo>
                <a:lnTo>
                  <a:pt x="22351" y="16255"/>
                </a:lnTo>
                <a:lnTo>
                  <a:pt x="19050" y="12953"/>
                </a:lnTo>
                <a:close/>
              </a:path>
              <a:path w="75564" h="76200">
                <a:moveTo>
                  <a:pt x="25786" y="12953"/>
                </a:moveTo>
                <a:lnTo>
                  <a:pt x="19050" y="12953"/>
                </a:lnTo>
                <a:lnTo>
                  <a:pt x="22351" y="16255"/>
                </a:lnTo>
                <a:lnTo>
                  <a:pt x="25786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2307335" y="8919460"/>
            <a:ext cx="45212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600" dirty="0">
                <a:latin typeface="Times New Roman"/>
                <a:cs typeface="Times New Roman"/>
              </a:rPr>
              <a:t>deadline</a:t>
            </a:r>
            <a:r>
              <a:rPr sz="600" spc="110" dirty="0">
                <a:latin typeface="Times New Roman"/>
                <a:cs typeface="Times New Roman"/>
              </a:rPr>
              <a:t> </a:t>
            </a:r>
            <a:r>
              <a:rPr sz="600" spc="-20" dirty="0">
                <a:latin typeface="Times New Roman"/>
                <a:cs typeface="Times New Roman"/>
              </a:rPr>
              <a:t>miss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226564" y="8916923"/>
            <a:ext cx="55244" cy="55880"/>
          </a:xfrm>
          <a:custGeom>
            <a:avLst/>
            <a:gdLst/>
            <a:ahLst/>
            <a:cxnLst/>
            <a:rect l="l" t="t" r="r" b="b"/>
            <a:pathLst>
              <a:path w="55244" h="55879">
                <a:moveTo>
                  <a:pt x="54864" y="49530"/>
                </a:moveTo>
                <a:lnTo>
                  <a:pt x="14351" y="8382"/>
                </a:lnTo>
                <a:lnTo>
                  <a:pt x="51816" y="8382"/>
                </a:lnTo>
                <a:lnTo>
                  <a:pt x="51816" y="0"/>
                </a:lnTo>
                <a:lnTo>
                  <a:pt x="3810" y="0"/>
                </a:lnTo>
                <a:lnTo>
                  <a:pt x="3810" y="3810"/>
                </a:lnTo>
                <a:lnTo>
                  <a:pt x="0" y="7620"/>
                </a:lnTo>
                <a:lnTo>
                  <a:pt x="48768" y="55626"/>
                </a:lnTo>
                <a:lnTo>
                  <a:pt x="54864" y="495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069847" y="8323773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069847" y="8639240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4383023" y="7315448"/>
            <a:ext cx="19970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Utilization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upper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4671059" y="7644383"/>
            <a:ext cx="1434465" cy="391160"/>
            <a:chOff x="4671059" y="7644383"/>
            <a:chExt cx="1434465" cy="391160"/>
          </a:xfrm>
        </p:grpSpPr>
        <p:pic>
          <p:nvPicPr>
            <p:cNvPr id="164" name="object 1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2583" y="7645907"/>
              <a:ext cx="1431036" cy="387858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4671059" y="7644383"/>
              <a:ext cx="1434465" cy="391160"/>
            </a:xfrm>
            <a:custGeom>
              <a:avLst/>
              <a:gdLst/>
              <a:ahLst/>
              <a:cxnLst/>
              <a:rect l="l" t="t" r="r" b="b"/>
              <a:pathLst>
                <a:path w="1434464" h="391159">
                  <a:moveTo>
                    <a:pt x="0" y="388620"/>
                  </a:moveTo>
                  <a:lnTo>
                    <a:pt x="0" y="390906"/>
                  </a:lnTo>
                  <a:lnTo>
                    <a:pt x="1434084" y="390906"/>
                  </a:lnTo>
                  <a:lnTo>
                    <a:pt x="1434084" y="390144"/>
                  </a:lnTo>
                  <a:lnTo>
                    <a:pt x="2286" y="390144"/>
                  </a:lnTo>
                  <a:lnTo>
                    <a:pt x="0" y="388620"/>
                  </a:lnTo>
                  <a:close/>
                </a:path>
                <a:path w="1434464" h="391159">
                  <a:moveTo>
                    <a:pt x="3048" y="385572"/>
                  </a:moveTo>
                  <a:lnTo>
                    <a:pt x="0" y="388620"/>
                  </a:lnTo>
                  <a:lnTo>
                    <a:pt x="2286" y="390144"/>
                  </a:lnTo>
                  <a:lnTo>
                    <a:pt x="3033" y="389396"/>
                  </a:lnTo>
                  <a:lnTo>
                    <a:pt x="1524" y="387858"/>
                  </a:lnTo>
                  <a:lnTo>
                    <a:pt x="3048" y="387858"/>
                  </a:lnTo>
                  <a:lnTo>
                    <a:pt x="3048" y="385572"/>
                  </a:lnTo>
                  <a:close/>
                </a:path>
                <a:path w="1434464" h="391159">
                  <a:moveTo>
                    <a:pt x="1429420" y="387858"/>
                  </a:moveTo>
                  <a:lnTo>
                    <a:pt x="4571" y="387858"/>
                  </a:lnTo>
                  <a:lnTo>
                    <a:pt x="2286" y="390144"/>
                  </a:lnTo>
                  <a:lnTo>
                    <a:pt x="1431798" y="390144"/>
                  </a:lnTo>
                  <a:lnTo>
                    <a:pt x="1429420" y="387858"/>
                  </a:lnTo>
                  <a:close/>
                </a:path>
                <a:path w="1434464" h="391159">
                  <a:moveTo>
                    <a:pt x="1432589" y="387858"/>
                  </a:moveTo>
                  <a:lnTo>
                    <a:pt x="1431021" y="389396"/>
                  </a:lnTo>
                  <a:lnTo>
                    <a:pt x="1431798" y="390144"/>
                  </a:lnTo>
                  <a:lnTo>
                    <a:pt x="1433322" y="388620"/>
                  </a:lnTo>
                  <a:lnTo>
                    <a:pt x="1432589" y="387858"/>
                  </a:lnTo>
                  <a:close/>
                </a:path>
                <a:path w="1434464" h="391159">
                  <a:moveTo>
                    <a:pt x="1434084" y="0"/>
                  </a:moveTo>
                  <a:lnTo>
                    <a:pt x="1431798" y="0"/>
                  </a:lnTo>
                  <a:lnTo>
                    <a:pt x="1433322" y="2286"/>
                  </a:lnTo>
                  <a:lnTo>
                    <a:pt x="1431036" y="4663"/>
                  </a:lnTo>
                  <a:lnTo>
                    <a:pt x="1431036" y="386242"/>
                  </a:lnTo>
                  <a:lnTo>
                    <a:pt x="1433322" y="388620"/>
                  </a:lnTo>
                  <a:lnTo>
                    <a:pt x="1431798" y="390144"/>
                  </a:lnTo>
                  <a:lnTo>
                    <a:pt x="1434084" y="390144"/>
                  </a:lnTo>
                  <a:lnTo>
                    <a:pt x="1434084" y="0"/>
                  </a:lnTo>
                  <a:close/>
                </a:path>
                <a:path w="1434464" h="391159">
                  <a:moveTo>
                    <a:pt x="3048" y="387858"/>
                  </a:moveTo>
                  <a:lnTo>
                    <a:pt x="1524" y="387858"/>
                  </a:lnTo>
                  <a:lnTo>
                    <a:pt x="3062" y="389396"/>
                  </a:lnTo>
                  <a:lnTo>
                    <a:pt x="3048" y="387858"/>
                  </a:lnTo>
                  <a:close/>
                </a:path>
                <a:path w="1434464" h="391159">
                  <a:moveTo>
                    <a:pt x="19050" y="369600"/>
                  </a:moveTo>
                  <a:lnTo>
                    <a:pt x="18287" y="370332"/>
                  </a:lnTo>
                  <a:lnTo>
                    <a:pt x="3048" y="385572"/>
                  </a:lnTo>
                  <a:lnTo>
                    <a:pt x="3048" y="389396"/>
                  </a:lnTo>
                  <a:lnTo>
                    <a:pt x="20574" y="371856"/>
                  </a:lnTo>
                  <a:lnTo>
                    <a:pt x="19050" y="371856"/>
                  </a:lnTo>
                  <a:lnTo>
                    <a:pt x="19050" y="369600"/>
                  </a:lnTo>
                  <a:close/>
                </a:path>
                <a:path w="1434464" h="391159">
                  <a:moveTo>
                    <a:pt x="1414272" y="368808"/>
                  </a:moveTo>
                  <a:lnTo>
                    <a:pt x="1411986" y="371094"/>
                  </a:lnTo>
                  <a:lnTo>
                    <a:pt x="1431021" y="389396"/>
                  </a:lnTo>
                  <a:lnTo>
                    <a:pt x="1431036" y="386242"/>
                  </a:lnTo>
                  <a:lnTo>
                    <a:pt x="1417202" y="371856"/>
                  </a:lnTo>
                  <a:lnTo>
                    <a:pt x="1415034" y="371856"/>
                  </a:lnTo>
                  <a:lnTo>
                    <a:pt x="1415034" y="369600"/>
                  </a:lnTo>
                  <a:lnTo>
                    <a:pt x="1414272" y="368808"/>
                  </a:lnTo>
                  <a:close/>
                </a:path>
                <a:path w="1434464" h="391159">
                  <a:moveTo>
                    <a:pt x="1431036" y="386242"/>
                  </a:moveTo>
                  <a:lnTo>
                    <a:pt x="1431036" y="389396"/>
                  </a:lnTo>
                  <a:lnTo>
                    <a:pt x="1432560" y="387858"/>
                  </a:lnTo>
                  <a:lnTo>
                    <a:pt x="1431036" y="386242"/>
                  </a:lnTo>
                  <a:close/>
                </a:path>
                <a:path w="1434464" h="391159">
                  <a:moveTo>
                    <a:pt x="0" y="2286"/>
                  </a:moveTo>
                  <a:lnTo>
                    <a:pt x="0" y="388620"/>
                  </a:lnTo>
                  <a:lnTo>
                    <a:pt x="3048" y="385572"/>
                  </a:lnTo>
                  <a:lnTo>
                    <a:pt x="3048" y="5334"/>
                  </a:lnTo>
                  <a:lnTo>
                    <a:pt x="0" y="2286"/>
                  </a:lnTo>
                  <a:close/>
                </a:path>
                <a:path w="1434464" h="391159">
                  <a:moveTo>
                    <a:pt x="19812" y="368808"/>
                  </a:moveTo>
                  <a:lnTo>
                    <a:pt x="19050" y="369600"/>
                  </a:lnTo>
                  <a:lnTo>
                    <a:pt x="19050" y="371856"/>
                  </a:lnTo>
                  <a:lnTo>
                    <a:pt x="20574" y="371856"/>
                  </a:lnTo>
                  <a:lnTo>
                    <a:pt x="21336" y="371094"/>
                  </a:lnTo>
                  <a:lnTo>
                    <a:pt x="19812" y="368808"/>
                  </a:lnTo>
                  <a:close/>
                </a:path>
                <a:path w="1434464" h="391159">
                  <a:moveTo>
                    <a:pt x="20574" y="368808"/>
                  </a:moveTo>
                  <a:lnTo>
                    <a:pt x="19812" y="368808"/>
                  </a:lnTo>
                  <a:lnTo>
                    <a:pt x="21336" y="371094"/>
                  </a:lnTo>
                  <a:lnTo>
                    <a:pt x="20574" y="371856"/>
                  </a:lnTo>
                  <a:lnTo>
                    <a:pt x="1412778" y="371856"/>
                  </a:lnTo>
                  <a:lnTo>
                    <a:pt x="1411986" y="371094"/>
                  </a:lnTo>
                  <a:lnTo>
                    <a:pt x="1412748" y="370332"/>
                  </a:lnTo>
                  <a:lnTo>
                    <a:pt x="22098" y="370332"/>
                  </a:lnTo>
                  <a:lnTo>
                    <a:pt x="20574" y="368808"/>
                  </a:lnTo>
                  <a:close/>
                </a:path>
                <a:path w="1434464" h="391159">
                  <a:moveTo>
                    <a:pt x="1415034" y="369600"/>
                  </a:moveTo>
                  <a:lnTo>
                    <a:pt x="1415034" y="371856"/>
                  </a:lnTo>
                  <a:lnTo>
                    <a:pt x="1417202" y="371856"/>
                  </a:lnTo>
                  <a:lnTo>
                    <a:pt x="1415034" y="369600"/>
                  </a:lnTo>
                  <a:close/>
                </a:path>
                <a:path w="1434464" h="391159">
                  <a:moveTo>
                    <a:pt x="22098" y="368808"/>
                  </a:moveTo>
                  <a:lnTo>
                    <a:pt x="20574" y="368808"/>
                  </a:lnTo>
                  <a:lnTo>
                    <a:pt x="22098" y="370332"/>
                  </a:lnTo>
                  <a:lnTo>
                    <a:pt x="22098" y="368808"/>
                  </a:lnTo>
                  <a:close/>
                </a:path>
                <a:path w="1434464" h="391159">
                  <a:moveTo>
                    <a:pt x="1411986" y="368808"/>
                  </a:moveTo>
                  <a:lnTo>
                    <a:pt x="22098" y="368808"/>
                  </a:lnTo>
                  <a:lnTo>
                    <a:pt x="22098" y="370332"/>
                  </a:lnTo>
                  <a:lnTo>
                    <a:pt x="1411986" y="370332"/>
                  </a:lnTo>
                  <a:lnTo>
                    <a:pt x="1411986" y="368808"/>
                  </a:lnTo>
                  <a:close/>
                </a:path>
                <a:path w="1434464" h="391159">
                  <a:moveTo>
                    <a:pt x="1411986" y="20574"/>
                  </a:moveTo>
                  <a:lnTo>
                    <a:pt x="1411986" y="370332"/>
                  </a:lnTo>
                  <a:lnTo>
                    <a:pt x="1413510" y="368808"/>
                  </a:lnTo>
                  <a:lnTo>
                    <a:pt x="1415034" y="368808"/>
                  </a:lnTo>
                  <a:lnTo>
                    <a:pt x="1415034" y="22098"/>
                  </a:lnTo>
                  <a:lnTo>
                    <a:pt x="1413510" y="22098"/>
                  </a:lnTo>
                  <a:lnTo>
                    <a:pt x="1411986" y="20574"/>
                  </a:lnTo>
                  <a:close/>
                </a:path>
                <a:path w="1434464" h="391159">
                  <a:moveTo>
                    <a:pt x="1414272" y="368808"/>
                  </a:moveTo>
                  <a:lnTo>
                    <a:pt x="1413510" y="368808"/>
                  </a:lnTo>
                  <a:lnTo>
                    <a:pt x="1411986" y="370332"/>
                  </a:lnTo>
                  <a:lnTo>
                    <a:pt x="1412748" y="370332"/>
                  </a:lnTo>
                  <a:lnTo>
                    <a:pt x="1414272" y="368808"/>
                  </a:lnTo>
                  <a:close/>
                </a:path>
                <a:path w="1434464" h="391159">
                  <a:moveTo>
                    <a:pt x="19050" y="21336"/>
                  </a:moveTo>
                  <a:lnTo>
                    <a:pt x="19050" y="369600"/>
                  </a:lnTo>
                  <a:lnTo>
                    <a:pt x="19812" y="368808"/>
                  </a:lnTo>
                  <a:lnTo>
                    <a:pt x="22098" y="368808"/>
                  </a:lnTo>
                  <a:lnTo>
                    <a:pt x="22098" y="22098"/>
                  </a:lnTo>
                  <a:lnTo>
                    <a:pt x="19812" y="22098"/>
                  </a:lnTo>
                  <a:lnTo>
                    <a:pt x="19050" y="21336"/>
                  </a:lnTo>
                  <a:close/>
                </a:path>
                <a:path w="1434464" h="391159">
                  <a:moveTo>
                    <a:pt x="1415034" y="368808"/>
                  </a:moveTo>
                  <a:lnTo>
                    <a:pt x="1414272" y="368808"/>
                  </a:lnTo>
                  <a:lnTo>
                    <a:pt x="1415034" y="369600"/>
                  </a:lnTo>
                  <a:lnTo>
                    <a:pt x="1415034" y="368808"/>
                  </a:lnTo>
                  <a:close/>
                </a:path>
                <a:path w="1434464" h="391159">
                  <a:moveTo>
                    <a:pt x="20603" y="19050"/>
                  </a:moveTo>
                  <a:lnTo>
                    <a:pt x="19050" y="19050"/>
                  </a:lnTo>
                  <a:lnTo>
                    <a:pt x="19050" y="21336"/>
                  </a:lnTo>
                  <a:lnTo>
                    <a:pt x="19812" y="22098"/>
                  </a:lnTo>
                  <a:lnTo>
                    <a:pt x="21336" y="19812"/>
                  </a:lnTo>
                  <a:lnTo>
                    <a:pt x="20603" y="19050"/>
                  </a:lnTo>
                  <a:close/>
                </a:path>
                <a:path w="1434464" h="391159">
                  <a:moveTo>
                    <a:pt x="1412748" y="19050"/>
                  </a:moveTo>
                  <a:lnTo>
                    <a:pt x="20603" y="19050"/>
                  </a:lnTo>
                  <a:lnTo>
                    <a:pt x="21336" y="19812"/>
                  </a:lnTo>
                  <a:lnTo>
                    <a:pt x="19812" y="22098"/>
                  </a:lnTo>
                  <a:lnTo>
                    <a:pt x="20574" y="22098"/>
                  </a:lnTo>
                  <a:lnTo>
                    <a:pt x="22098" y="20574"/>
                  </a:lnTo>
                  <a:lnTo>
                    <a:pt x="1412748" y="20574"/>
                  </a:lnTo>
                  <a:lnTo>
                    <a:pt x="1411986" y="19812"/>
                  </a:lnTo>
                  <a:lnTo>
                    <a:pt x="1412748" y="19050"/>
                  </a:lnTo>
                  <a:close/>
                </a:path>
                <a:path w="1434464" h="391159">
                  <a:moveTo>
                    <a:pt x="22098" y="20574"/>
                  </a:moveTo>
                  <a:lnTo>
                    <a:pt x="20574" y="22098"/>
                  </a:lnTo>
                  <a:lnTo>
                    <a:pt x="22098" y="22098"/>
                  </a:lnTo>
                  <a:lnTo>
                    <a:pt x="22098" y="20574"/>
                  </a:lnTo>
                  <a:close/>
                </a:path>
                <a:path w="1434464" h="391159">
                  <a:moveTo>
                    <a:pt x="1411986" y="20574"/>
                  </a:moveTo>
                  <a:lnTo>
                    <a:pt x="22098" y="20574"/>
                  </a:lnTo>
                  <a:lnTo>
                    <a:pt x="22098" y="22098"/>
                  </a:lnTo>
                  <a:lnTo>
                    <a:pt x="1411986" y="22098"/>
                  </a:lnTo>
                  <a:lnTo>
                    <a:pt x="1411986" y="20574"/>
                  </a:lnTo>
                  <a:close/>
                </a:path>
                <a:path w="1434464" h="391159">
                  <a:moveTo>
                    <a:pt x="1412748" y="20574"/>
                  </a:moveTo>
                  <a:lnTo>
                    <a:pt x="1411986" y="20574"/>
                  </a:lnTo>
                  <a:lnTo>
                    <a:pt x="1413510" y="22098"/>
                  </a:lnTo>
                  <a:lnTo>
                    <a:pt x="1414272" y="22098"/>
                  </a:lnTo>
                  <a:lnTo>
                    <a:pt x="1412748" y="20574"/>
                  </a:lnTo>
                  <a:close/>
                </a:path>
                <a:path w="1434464" h="391159">
                  <a:moveTo>
                    <a:pt x="1431798" y="0"/>
                  </a:moveTo>
                  <a:lnTo>
                    <a:pt x="1411986" y="19812"/>
                  </a:lnTo>
                  <a:lnTo>
                    <a:pt x="1414272" y="22098"/>
                  </a:lnTo>
                  <a:lnTo>
                    <a:pt x="1415004" y="21336"/>
                  </a:lnTo>
                  <a:lnTo>
                    <a:pt x="1415034" y="19050"/>
                  </a:lnTo>
                  <a:lnTo>
                    <a:pt x="1417202" y="19050"/>
                  </a:lnTo>
                  <a:lnTo>
                    <a:pt x="1431036" y="4663"/>
                  </a:lnTo>
                  <a:lnTo>
                    <a:pt x="1431036" y="1524"/>
                  </a:lnTo>
                  <a:lnTo>
                    <a:pt x="1432814" y="1524"/>
                  </a:lnTo>
                  <a:lnTo>
                    <a:pt x="1431798" y="0"/>
                  </a:lnTo>
                  <a:close/>
                </a:path>
                <a:path w="1434464" h="391159">
                  <a:moveTo>
                    <a:pt x="1415034" y="21336"/>
                  </a:moveTo>
                  <a:lnTo>
                    <a:pt x="1414272" y="22098"/>
                  </a:lnTo>
                  <a:lnTo>
                    <a:pt x="1415034" y="22098"/>
                  </a:lnTo>
                  <a:lnTo>
                    <a:pt x="1415034" y="21336"/>
                  </a:lnTo>
                  <a:close/>
                </a:path>
                <a:path w="1434464" h="391159">
                  <a:moveTo>
                    <a:pt x="3751" y="1524"/>
                  </a:moveTo>
                  <a:lnTo>
                    <a:pt x="3048" y="1524"/>
                  </a:lnTo>
                  <a:lnTo>
                    <a:pt x="3048" y="5334"/>
                  </a:lnTo>
                  <a:lnTo>
                    <a:pt x="19050" y="21336"/>
                  </a:lnTo>
                  <a:lnTo>
                    <a:pt x="19050" y="19050"/>
                  </a:lnTo>
                  <a:lnTo>
                    <a:pt x="20603" y="19050"/>
                  </a:lnTo>
                  <a:lnTo>
                    <a:pt x="3751" y="1524"/>
                  </a:lnTo>
                  <a:close/>
                </a:path>
                <a:path w="1434464" h="391159">
                  <a:moveTo>
                    <a:pt x="1417202" y="19050"/>
                  </a:moveTo>
                  <a:lnTo>
                    <a:pt x="1415034" y="19050"/>
                  </a:lnTo>
                  <a:lnTo>
                    <a:pt x="1415034" y="21336"/>
                  </a:lnTo>
                  <a:lnTo>
                    <a:pt x="1415737" y="20574"/>
                  </a:lnTo>
                  <a:lnTo>
                    <a:pt x="1417202" y="19050"/>
                  </a:lnTo>
                  <a:close/>
                </a:path>
                <a:path w="1434464" h="391159">
                  <a:moveTo>
                    <a:pt x="2286" y="0"/>
                  </a:moveTo>
                  <a:lnTo>
                    <a:pt x="0" y="2286"/>
                  </a:lnTo>
                  <a:lnTo>
                    <a:pt x="3048" y="5334"/>
                  </a:lnTo>
                  <a:lnTo>
                    <a:pt x="3048" y="3062"/>
                  </a:lnTo>
                  <a:lnTo>
                    <a:pt x="1509" y="3062"/>
                  </a:lnTo>
                  <a:lnTo>
                    <a:pt x="3048" y="1524"/>
                  </a:lnTo>
                  <a:lnTo>
                    <a:pt x="3751" y="1524"/>
                  </a:lnTo>
                  <a:lnTo>
                    <a:pt x="2286" y="0"/>
                  </a:lnTo>
                  <a:close/>
                </a:path>
                <a:path w="1434464" h="391159">
                  <a:moveTo>
                    <a:pt x="1431036" y="1524"/>
                  </a:moveTo>
                  <a:lnTo>
                    <a:pt x="1431036" y="4663"/>
                  </a:lnTo>
                  <a:lnTo>
                    <a:pt x="1432574" y="3062"/>
                  </a:lnTo>
                  <a:lnTo>
                    <a:pt x="1431036" y="1524"/>
                  </a:lnTo>
                  <a:close/>
                </a:path>
                <a:path w="1434464" h="391159">
                  <a:moveTo>
                    <a:pt x="3048" y="1524"/>
                  </a:moveTo>
                  <a:lnTo>
                    <a:pt x="1509" y="3062"/>
                  </a:lnTo>
                  <a:lnTo>
                    <a:pt x="3048" y="3062"/>
                  </a:lnTo>
                  <a:lnTo>
                    <a:pt x="3048" y="1524"/>
                  </a:lnTo>
                  <a:close/>
                </a:path>
                <a:path w="1434464" h="391159">
                  <a:moveTo>
                    <a:pt x="1431798" y="0"/>
                  </a:moveTo>
                  <a:lnTo>
                    <a:pt x="2286" y="0"/>
                  </a:lnTo>
                  <a:lnTo>
                    <a:pt x="5231" y="3062"/>
                  </a:lnTo>
                  <a:lnTo>
                    <a:pt x="1428735" y="3062"/>
                  </a:lnTo>
                  <a:lnTo>
                    <a:pt x="1431798" y="0"/>
                  </a:lnTo>
                  <a:close/>
                </a:path>
                <a:path w="1434464" h="391159">
                  <a:moveTo>
                    <a:pt x="1432814" y="1524"/>
                  </a:moveTo>
                  <a:lnTo>
                    <a:pt x="1431036" y="1524"/>
                  </a:lnTo>
                  <a:lnTo>
                    <a:pt x="1432574" y="3062"/>
                  </a:lnTo>
                  <a:lnTo>
                    <a:pt x="1433322" y="2286"/>
                  </a:lnTo>
                  <a:lnTo>
                    <a:pt x="1432814" y="1524"/>
                  </a:lnTo>
                  <a:close/>
                </a:path>
                <a:path w="1434464" h="391159">
                  <a:moveTo>
                    <a:pt x="2286" y="0"/>
                  </a:moveTo>
                  <a:lnTo>
                    <a:pt x="0" y="0"/>
                  </a:lnTo>
                  <a:lnTo>
                    <a:pt x="0" y="2286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41213" y="783869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5">
                  <a:moveTo>
                    <a:pt x="0" y="0"/>
                  </a:moveTo>
                  <a:lnTo>
                    <a:pt x="74675" y="0"/>
                  </a:lnTo>
                </a:path>
                <a:path w="337185">
                  <a:moveTo>
                    <a:pt x="264413" y="0"/>
                  </a:moveTo>
                  <a:lnTo>
                    <a:pt x="336803" y="0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5147307" y="7830509"/>
            <a:ext cx="339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2255" algn="l"/>
              </a:tabLst>
            </a:pPr>
            <a:r>
              <a:rPr sz="1000" spc="-50" dirty="0">
                <a:latin typeface="Times New Roman"/>
                <a:cs typeface="Times New Roman"/>
              </a:rPr>
              <a:t>6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905755" y="7815423"/>
            <a:ext cx="5016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i="1" spc="-50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768341" y="7731453"/>
            <a:ext cx="1242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44475" algn="l"/>
              </a:tabLst>
            </a:pPr>
            <a:r>
              <a:rPr sz="1000" i="1" spc="-50" dirty="0">
                <a:latin typeface="Times New Roman"/>
                <a:cs typeface="Times New Roman"/>
              </a:rPr>
              <a:t>U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spc="260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3</a:t>
            </a:r>
            <a:r>
              <a:rPr sz="1500" spc="367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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3</a:t>
            </a:r>
            <a:r>
              <a:rPr sz="1500" spc="359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spc="3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0.833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4405121" y="8106918"/>
            <a:ext cx="2135505" cy="207645"/>
            <a:chOff x="4405121" y="8106918"/>
            <a:chExt cx="2135505" cy="207645"/>
          </a:xfrm>
        </p:grpSpPr>
        <p:sp>
          <p:nvSpPr>
            <p:cNvPr id="171" name="object 171"/>
            <p:cNvSpPr/>
            <p:nvPr/>
          </p:nvSpPr>
          <p:spPr>
            <a:xfrm>
              <a:off x="4478273" y="8228076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90">
                  <a:moveTo>
                    <a:pt x="291084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91084" y="72390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476749" y="8226552"/>
              <a:ext cx="294640" cy="75565"/>
            </a:xfrm>
            <a:custGeom>
              <a:avLst/>
              <a:gdLst/>
              <a:ahLst/>
              <a:cxnLst/>
              <a:rect l="l" t="t" r="r" b="b"/>
              <a:pathLst>
                <a:path w="294639" h="75565">
                  <a:moveTo>
                    <a:pt x="29413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94132" y="75437"/>
                  </a:lnTo>
                  <a:lnTo>
                    <a:pt x="294132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5565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294639" h="75565">
                  <a:moveTo>
                    <a:pt x="291084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291084" y="73914"/>
                  </a:lnTo>
                  <a:lnTo>
                    <a:pt x="291084" y="72390"/>
                  </a:lnTo>
                  <a:close/>
                </a:path>
                <a:path w="294639" h="75565">
                  <a:moveTo>
                    <a:pt x="291084" y="1524"/>
                  </a:moveTo>
                  <a:lnTo>
                    <a:pt x="291084" y="73914"/>
                  </a:lnTo>
                  <a:lnTo>
                    <a:pt x="292608" y="72390"/>
                  </a:lnTo>
                  <a:lnTo>
                    <a:pt x="294132" y="72390"/>
                  </a:lnTo>
                  <a:lnTo>
                    <a:pt x="294132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75565">
                  <a:moveTo>
                    <a:pt x="294132" y="72390"/>
                  </a:moveTo>
                  <a:lnTo>
                    <a:pt x="292608" y="72390"/>
                  </a:lnTo>
                  <a:lnTo>
                    <a:pt x="291084" y="73914"/>
                  </a:lnTo>
                  <a:lnTo>
                    <a:pt x="294132" y="73914"/>
                  </a:lnTo>
                  <a:lnTo>
                    <a:pt x="294132" y="72390"/>
                  </a:lnTo>
                  <a:close/>
                </a:path>
                <a:path w="294639" h="7556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75565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75565">
                  <a:moveTo>
                    <a:pt x="294132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60441" y="8228076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90">
                  <a:moveTo>
                    <a:pt x="291084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91084" y="72390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058917" y="8226552"/>
              <a:ext cx="294640" cy="75565"/>
            </a:xfrm>
            <a:custGeom>
              <a:avLst/>
              <a:gdLst/>
              <a:ahLst/>
              <a:cxnLst/>
              <a:rect l="l" t="t" r="r" b="b"/>
              <a:pathLst>
                <a:path w="294639" h="75565">
                  <a:moveTo>
                    <a:pt x="29413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94132" y="75437"/>
                  </a:lnTo>
                  <a:lnTo>
                    <a:pt x="294132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5565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294639" h="75565">
                  <a:moveTo>
                    <a:pt x="291084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291084" y="73914"/>
                  </a:lnTo>
                  <a:lnTo>
                    <a:pt x="291084" y="72390"/>
                  </a:lnTo>
                  <a:close/>
                </a:path>
                <a:path w="294639" h="75565">
                  <a:moveTo>
                    <a:pt x="291084" y="1524"/>
                  </a:moveTo>
                  <a:lnTo>
                    <a:pt x="291084" y="73914"/>
                  </a:lnTo>
                  <a:lnTo>
                    <a:pt x="292608" y="72390"/>
                  </a:lnTo>
                  <a:lnTo>
                    <a:pt x="294132" y="72390"/>
                  </a:lnTo>
                  <a:lnTo>
                    <a:pt x="294132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75565">
                  <a:moveTo>
                    <a:pt x="294132" y="72390"/>
                  </a:moveTo>
                  <a:lnTo>
                    <a:pt x="292608" y="72390"/>
                  </a:lnTo>
                  <a:lnTo>
                    <a:pt x="291084" y="73914"/>
                  </a:lnTo>
                  <a:lnTo>
                    <a:pt x="294132" y="73914"/>
                  </a:lnTo>
                  <a:lnTo>
                    <a:pt x="294132" y="72390"/>
                  </a:lnTo>
                  <a:close/>
                </a:path>
                <a:path w="294639" h="7556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75565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75565">
                  <a:moveTo>
                    <a:pt x="294132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642609" y="8228076"/>
              <a:ext cx="291465" cy="72390"/>
            </a:xfrm>
            <a:custGeom>
              <a:avLst/>
              <a:gdLst/>
              <a:ahLst/>
              <a:cxnLst/>
              <a:rect l="l" t="t" r="r" b="b"/>
              <a:pathLst>
                <a:path w="291464" h="72390">
                  <a:moveTo>
                    <a:pt x="291084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291084" y="72390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641085" y="8226552"/>
              <a:ext cx="294640" cy="75565"/>
            </a:xfrm>
            <a:custGeom>
              <a:avLst/>
              <a:gdLst/>
              <a:ahLst/>
              <a:cxnLst/>
              <a:rect l="l" t="t" r="r" b="b"/>
              <a:pathLst>
                <a:path w="294639" h="75565">
                  <a:moveTo>
                    <a:pt x="29413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294132" y="75437"/>
                  </a:lnTo>
                  <a:lnTo>
                    <a:pt x="294132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5565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294639" h="75565">
                  <a:moveTo>
                    <a:pt x="291084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291084" y="73914"/>
                  </a:lnTo>
                  <a:lnTo>
                    <a:pt x="291084" y="72390"/>
                  </a:lnTo>
                  <a:close/>
                </a:path>
                <a:path w="294639" h="75565">
                  <a:moveTo>
                    <a:pt x="291084" y="1524"/>
                  </a:moveTo>
                  <a:lnTo>
                    <a:pt x="291084" y="73914"/>
                  </a:lnTo>
                  <a:lnTo>
                    <a:pt x="292608" y="72390"/>
                  </a:lnTo>
                  <a:lnTo>
                    <a:pt x="294132" y="72390"/>
                  </a:lnTo>
                  <a:lnTo>
                    <a:pt x="294132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75565">
                  <a:moveTo>
                    <a:pt x="294132" y="72390"/>
                  </a:moveTo>
                  <a:lnTo>
                    <a:pt x="292608" y="72390"/>
                  </a:lnTo>
                  <a:lnTo>
                    <a:pt x="291084" y="73914"/>
                  </a:lnTo>
                  <a:lnTo>
                    <a:pt x="294132" y="73914"/>
                  </a:lnTo>
                  <a:lnTo>
                    <a:pt x="294132" y="72390"/>
                  </a:lnTo>
                  <a:close/>
                </a:path>
                <a:path w="294639" h="7556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75565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75565">
                  <a:moveTo>
                    <a:pt x="294132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473701" y="8106918"/>
              <a:ext cx="9525" cy="193675"/>
            </a:xfrm>
            <a:custGeom>
              <a:avLst/>
              <a:gdLst/>
              <a:ahLst/>
              <a:cxnLst/>
              <a:rect l="l" t="t" r="r" b="b"/>
              <a:pathLst>
                <a:path w="9525" h="193675">
                  <a:moveTo>
                    <a:pt x="9144" y="0"/>
                  </a:moveTo>
                  <a:lnTo>
                    <a:pt x="0" y="0"/>
                  </a:lnTo>
                  <a:lnTo>
                    <a:pt x="0" y="193547"/>
                  </a:lnTo>
                  <a:lnTo>
                    <a:pt x="9144" y="193547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405122" y="8288274"/>
              <a:ext cx="2135505" cy="26034"/>
            </a:xfrm>
            <a:custGeom>
              <a:avLst/>
              <a:gdLst/>
              <a:ahLst/>
              <a:cxnLst/>
              <a:rect l="l" t="t" r="r" b="b"/>
              <a:pathLst>
                <a:path w="2135504" h="26034">
                  <a:moveTo>
                    <a:pt x="2135124" y="12192"/>
                  </a:moveTo>
                  <a:lnTo>
                    <a:pt x="2132076" y="10668"/>
                  </a:lnTo>
                  <a:lnTo>
                    <a:pt x="2110727" y="0"/>
                  </a:lnTo>
                  <a:lnTo>
                    <a:pt x="2110727" y="10668"/>
                  </a:lnTo>
                  <a:lnTo>
                    <a:pt x="0" y="10668"/>
                  </a:lnTo>
                  <a:lnTo>
                    <a:pt x="0" y="14490"/>
                  </a:lnTo>
                  <a:lnTo>
                    <a:pt x="71628" y="14490"/>
                  </a:lnTo>
                  <a:lnTo>
                    <a:pt x="71628" y="25908"/>
                  </a:lnTo>
                  <a:lnTo>
                    <a:pt x="74676" y="25908"/>
                  </a:lnTo>
                  <a:lnTo>
                    <a:pt x="74676" y="14490"/>
                  </a:lnTo>
                  <a:lnTo>
                    <a:pt x="168402" y="14490"/>
                  </a:lnTo>
                  <a:lnTo>
                    <a:pt x="168402" y="25908"/>
                  </a:lnTo>
                  <a:lnTo>
                    <a:pt x="171437" y="25908"/>
                  </a:lnTo>
                  <a:lnTo>
                    <a:pt x="171437" y="14490"/>
                  </a:lnTo>
                  <a:lnTo>
                    <a:pt x="265938" y="14490"/>
                  </a:lnTo>
                  <a:lnTo>
                    <a:pt x="265938" y="25908"/>
                  </a:lnTo>
                  <a:lnTo>
                    <a:pt x="268973" y="25908"/>
                  </a:lnTo>
                  <a:lnTo>
                    <a:pt x="268973" y="14490"/>
                  </a:lnTo>
                  <a:lnTo>
                    <a:pt x="362712" y="14490"/>
                  </a:lnTo>
                  <a:lnTo>
                    <a:pt x="362712" y="25908"/>
                  </a:lnTo>
                  <a:lnTo>
                    <a:pt x="365747" y="25908"/>
                  </a:lnTo>
                  <a:lnTo>
                    <a:pt x="365747" y="14490"/>
                  </a:lnTo>
                  <a:lnTo>
                    <a:pt x="459486" y="14490"/>
                  </a:lnTo>
                  <a:lnTo>
                    <a:pt x="459486" y="25908"/>
                  </a:lnTo>
                  <a:lnTo>
                    <a:pt x="462521" y="25908"/>
                  </a:lnTo>
                  <a:lnTo>
                    <a:pt x="462521" y="14490"/>
                  </a:lnTo>
                  <a:lnTo>
                    <a:pt x="557022" y="14490"/>
                  </a:lnTo>
                  <a:lnTo>
                    <a:pt x="557022" y="25908"/>
                  </a:lnTo>
                  <a:lnTo>
                    <a:pt x="560070" y="25908"/>
                  </a:lnTo>
                  <a:lnTo>
                    <a:pt x="560070" y="14490"/>
                  </a:lnTo>
                  <a:lnTo>
                    <a:pt x="653796" y="14490"/>
                  </a:lnTo>
                  <a:lnTo>
                    <a:pt x="653796" y="25908"/>
                  </a:lnTo>
                  <a:lnTo>
                    <a:pt x="656844" y="25908"/>
                  </a:lnTo>
                  <a:lnTo>
                    <a:pt x="656844" y="14490"/>
                  </a:lnTo>
                  <a:lnTo>
                    <a:pt x="750570" y="14490"/>
                  </a:lnTo>
                  <a:lnTo>
                    <a:pt x="750570" y="25908"/>
                  </a:lnTo>
                  <a:lnTo>
                    <a:pt x="753605" y="25908"/>
                  </a:lnTo>
                  <a:lnTo>
                    <a:pt x="753605" y="14490"/>
                  </a:lnTo>
                  <a:lnTo>
                    <a:pt x="848106" y="14490"/>
                  </a:lnTo>
                  <a:lnTo>
                    <a:pt x="848106" y="25908"/>
                  </a:lnTo>
                  <a:lnTo>
                    <a:pt x="851141" y="25908"/>
                  </a:lnTo>
                  <a:lnTo>
                    <a:pt x="851141" y="14490"/>
                  </a:lnTo>
                  <a:lnTo>
                    <a:pt x="944880" y="14490"/>
                  </a:lnTo>
                  <a:lnTo>
                    <a:pt x="944880" y="25908"/>
                  </a:lnTo>
                  <a:lnTo>
                    <a:pt x="947928" y="25908"/>
                  </a:lnTo>
                  <a:lnTo>
                    <a:pt x="947928" y="14490"/>
                  </a:lnTo>
                  <a:lnTo>
                    <a:pt x="1041654" y="14490"/>
                  </a:lnTo>
                  <a:lnTo>
                    <a:pt x="1041654" y="25908"/>
                  </a:lnTo>
                  <a:lnTo>
                    <a:pt x="1044689" y="25908"/>
                  </a:lnTo>
                  <a:lnTo>
                    <a:pt x="1044689" y="14490"/>
                  </a:lnTo>
                  <a:lnTo>
                    <a:pt x="1139190" y="14490"/>
                  </a:lnTo>
                  <a:lnTo>
                    <a:pt x="1139190" y="25908"/>
                  </a:lnTo>
                  <a:lnTo>
                    <a:pt x="1142225" y="25908"/>
                  </a:lnTo>
                  <a:lnTo>
                    <a:pt x="1142225" y="14490"/>
                  </a:lnTo>
                  <a:lnTo>
                    <a:pt x="1235964" y="14490"/>
                  </a:lnTo>
                  <a:lnTo>
                    <a:pt x="1235964" y="25908"/>
                  </a:lnTo>
                  <a:lnTo>
                    <a:pt x="1238999" y="25908"/>
                  </a:lnTo>
                  <a:lnTo>
                    <a:pt x="1238999" y="14490"/>
                  </a:lnTo>
                  <a:lnTo>
                    <a:pt x="1332738" y="14490"/>
                  </a:lnTo>
                  <a:lnTo>
                    <a:pt x="1332738" y="25908"/>
                  </a:lnTo>
                  <a:lnTo>
                    <a:pt x="1335773" y="25908"/>
                  </a:lnTo>
                  <a:lnTo>
                    <a:pt x="1335773" y="14490"/>
                  </a:lnTo>
                  <a:lnTo>
                    <a:pt x="1430274" y="14490"/>
                  </a:lnTo>
                  <a:lnTo>
                    <a:pt x="1430274" y="25908"/>
                  </a:lnTo>
                  <a:lnTo>
                    <a:pt x="1433309" y="25908"/>
                  </a:lnTo>
                  <a:lnTo>
                    <a:pt x="1433309" y="14490"/>
                  </a:lnTo>
                  <a:lnTo>
                    <a:pt x="1527048" y="14490"/>
                  </a:lnTo>
                  <a:lnTo>
                    <a:pt x="1527048" y="25908"/>
                  </a:lnTo>
                  <a:lnTo>
                    <a:pt x="1530083" y="25908"/>
                  </a:lnTo>
                  <a:lnTo>
                    <a:pt x="1530083" y="14490"/>
                  </a:lnTo>
                  <a:lnTo>
                    <a:pt x="1624584" y="14490"/>
                  </a:lnTo>
                  <a:lnTo>
                    <a:pt x="1624584" y="25908"/>
                  </a:lnTo>
                  <a:lnTo>
                    <a:pt x="1627632" y="25908"/>
                  </a:lnTo>
                  <a:lnTo>
                    <a:pt x="1627632" y="14490"/>
                  </a:lnTo>
                  <a:lnTo>
                    <a:pt x="1721358" y="14490"/>
                  </a:lnTo>
                  <a:lnTo>
                    <a:pt x="1721358" y="25908"/>
                  </a:lnTo>
                  <a:lnTo>
                    <a:pt x="1724406" y="25908"/>
                  </a:lnTo>
                  <a:lnTo>
                    <a:pt x="1724406" y="14490"/>
                  </a:lnTo>
                  <a:lnTo>
                    <a:pt x="1818132" y="14490"/>
                  </a:lnTo>
                  <a:lnTo>
                    <a:pt x="1818132" y="25908"/>
                  </a:lnTo>
                  <a:lnTo>
                    <a:pt x="1821167" y="25908"/>
                  </a:lnTo>
                  <a:lnTo>
                    <a:pt x="1821167" y="14490"/>
                  </a:lnTo>
                  <a:lnTo>
                    <a:pt x="1915668" y="14490"/>
                  </a:lnTo>
                  <a:lnTo>
                    <a:pt x="1915668" y="25908"/>
                  </a:lnTo>
                  <a:lnTo>
                    <a:pt x="1918703" y="25908"/>
                  </a:lnTo>
                  <a:lnTo>
                    <a:pt x="1918703" y="14490"/>
                  </a:lnTo>
                  <a:lnTo>
                    <a:pt x="2012442" y="14490"/>
                  </a:lnTo>
                  <a:lnTo>
                    <a:pt x="2012442" y="25908"/>
                  </a:lnTo>
                  <a:lnTo>
                    <a:pt x="2015477" y="25908"/>
                  </a:lnTo>
                  <a:lnTo>
                    <a:pt x="2015477" y="14490"/>
                  </a:lnTo>
                  <a:lnTo>
                    <a:pt x="2110727" y="14490"/>
                  </a:lnTo>
                  <a:lnTo>
                    <a:pt x="2110727" y="24384"/>
                  </a:lnTo>
                  <a:lnTo>
                    <a:pt x="2130552" y="14490"/>
                  </a:lnTo>
                  <a:lnTo>
                    <a:pt x="21351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055870" y="8106918"/>
              <a:ext cx="1173480" cy="193675"/>
            </a:xfrm>
            <a:custGeom>
              <a:avLst/>
              <a:gdLst/>
              <a:ahLst/>
              <a:cxnLst/>
              <a:rect l="l" t="t" r="r" b="b"/>
              <a:pathLst>
                <a:path w="1173479" h="193675">
                  <a:moveTo>
                    <a:pt x="9144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9144" y="193548"/>
                  </a:lnTo>
                  <a:lnTo>
                    <a:pt x="9144" y="0"/>
                  </a:lnTo>
                  <a:close/>
                </a:path>
                <a:path w="1173479" h="193675">
                  <a:moveTo>
                    <a:pt x="591299" y="0"/>
                  </a:moveTo>
                  <a:lnTo>
                    <a:pt x="582168" y="0"/>
                  </a:lnTo>
                  <a:lnTo>
                    <a:pt x="582168" y="193548"/>
                  </a:lnTo>
                  <a:lnTo>
                    <a:pt x="591299" y="193548"/>
                  </a:lnTo>
                  <a:lnTo>
                    <a:pt x="591299" y="0"/>
                  </a:lnTo>
                  <a:close/>
                </a:path>
                <a:path w="1173479" h="193675">
                  <a:moveTo>
                    <a:pt x="1173480" y="0"/>
                  </a:moveTo>
                  <a:lnTo>
                    <a:pt x="1164336" y="0"/>
                  </a:lnTo>
                  <a:lnTo>
                    <a:pt x="1164336" y="193548"/>
                  </a:lnTo>
                  <a:lnTo>
                    <a:pt x="1173480" y="193548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4264152" y="8140131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4405121" y="8314181"/>
            <a:ext cx="2135505" cy="326390"/>
            <a:chOff x="4405121" y="8314181"/>
            <a:chExt cx="2135505" cy="326390"/>
          </a:xfrm>
        </p:grpSpPr>
        <p:sp>
          <p:nvSpPr>
            <p:cNvPr id="182" name="object 182"/>
            <p:cNvSpPr/>
            <p:nvPr/>
          </p:nvSpPr>
          <p:spPr>
            <a:xfrm>
              <a:off x="4769357" y="8542781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59">
                  <a:moveTo>
                    <a:pt x="291084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291084" y="73152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476750" y="8314181"/>
              <a:ext cx="1944370" cy="303530"/>
            </a:xfrm>
            <a:custGeom>
              <a:avLst/>
              <a:gdLst/>
              <a:ahLst/>
              <a:cxnLst/>
              <a:rect l="l" t="t" r="r" b="b"/>
              <a:pathLst>
                <a:path w="1944370" h="303529">
                  <a:moveTo>
                    <a:pt x="30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3048" y="10668"/>
                  </a:lnTo>
                  <a:lnTo>
                    <a:pt x="3048" y="0"/>
                  </a:lnTo>
                  <a:close/>
                </a:path>
                <a:path w="1944370" h="303529">
                  <a:moveTo>
                    <a:pt x="99809" y="0"/>
                  </a:moveTo>
                  <a:lnTo>
                    <a:pt x="96774" y="0"/>
                  </a:lnTo>
                  <a:lnTo>
                    <a:pt x="96774" y="10668"/>
                  </a:lnTo>
                  <a:lnTo>
                    <a:pt x="99809" y="10668"/>
                  </a:lnTo>
                  <a:lnTo>
                    <a:pt x="99809" y="0"/>
                  </a:lnTo>
                  <a:close/>
                </a:path>
                <a:path w="1944370" h="303529">
                  <a:moveTo>
                    <a:pt x="197345" y="0"/>
                  </a:moveTo>
                  <a:lnTo>
                    <a:pt x="194310" y="0"/>
                  </a:lnTo>
                  <a:lnTo>
                    <a:pt x="194310" y="10668"/>
                  </a:lnTo>
                  <a:lnTo>
                    <a:pt x="197345" y="10668"/>
                  </a:lnTo>
                  <a:lnTo>
                    <a:pt x="197345" y="0"/>
                  </a:lnTo>
                  <a:close/>
                </a:path>
                <a:path w="1944370" h="303529">
                  <a:moveTo>
                    <a:pt x="294119" y="0"/>
                  </a:moveTo>
                  <a:lnTo>
                    <a:pt x="291084" y="0"/>
                  </a:lnTo>
                  <a:lnTo>
                    <a:pt x="291084" y="10668"/>
                  </a:lnTo>
                  <a:lnTo>
                    <a:pt x="294119" y="10668"/>
                  </a:lnTo>
                  <a:lnTo>
                    <a:pt x="294119" y="0"/>
                  </a:lnTo>
                  <a:close/>
                </a:path>
                <a:path w="1944370" h="303529">
                  <a:moveTo>
                    <a:pt x="390893" y="0"/>
                  </a:moveTo>
                  <a:lnTo>
                    <a:pt x="387858" y="0"/>
                  </a:lnTo>
                  <a:lnTo>
                    <a:pt x="387858" y="10668"/>
                  </a:lnTo>
                  <a:lnTo>
                    <a:pt x="390893" y="10668"/>
                  </a:lnTo>
                  <a:lnTo>
                    <a:pt x="390893" y="0"/>
                  </a:lnTo>
                  <a:close/>
                </a:path>
                <a:path w="1944370" h="303529">
                  <a:moveTo>
                    <a:pt x="488442" y="0"/>
                  </a:moveTo>
                  <a:lnTo>
                    <a:pt x="485394" y="0"/>
                  </a:lnTo>
                  <a:lnTo>
                    <a:pt x="485394" y="10668"/>
                  </a:lnTo>
                  <a:lnTo>
                    <a:pt x="488442" y="10668"/>
                  </a:lnTo>
                  <a:lnTo>
                    <a:pt x="488442" y="0"/>
                  </a:lnTo>
                  <a:close/>
                </a:path>
                <a:path w="1944370" h="303529">
                  <a:moveTo>
                    <a:pt x="585216" y="227076"/>
                  </a:moveTo>
                  <a:lnTo>
                    <a:pt x="582168" y="227076"/>
                  </a:lnTo>
                  <a:lnTo>
                    <a:pt x="582168" y="230124"/>
                  </a:lnTo>
                  <a:lnTo>
                    <a:pt x="582168" y="300228"/>
                  </a:lnTo>
                  <a:lnTo>
                    <a:pt x="294132" y="300228"/>
                  </a:lnTo>
                  <a:lnTo>
                    <a:pt x="294132" y="230124"/>
                  </a:lnTo>
                  <a:lnTo>
                    <a:pt x="582168" y="230124"/>
                  </a:lnTo>
                  <a:lnTo>
                    <a:pt x="582168" y="227076"/>
                  </a:lnTo>
                  <a:lnTo>
                    <a:pt x="291084" y="227076"/>
                  </a:lnTo>
                  <a:lnTo>
                    <a:pt x="291084" y="303276"/>
                  </a:lnTo>
                  <a:lnTo>
                    <a:pt x="585216" y="303276"/>
                  </a:lnTo>
                  <a:lnTo>
                    <a:pt x="585216" y="301752"/>
                  </a:lnTo>
                  <a:lnTo>
                    <a:pt x="585216" y="300228"/>
                  </a:lnTo>
                  <a:lnTo>
                    <a:pt x="585216" y="230124"/>
                  </a:lnTo>
                  <a:lnTo>
                    <a:pt x="585216" y="228600"/>
                  </a:lnTo>
                  <a:lnTo>
                    <a:pt x="585216" y="227076"/>
                  </a:lnTo>
                  <a:close/>
                </a:path>
                <a:path w="1944370" h="303529">
                  <a:moveTo>
                    <a:pt x="585216" y="0"/>
                  </a:moveTo>
                  <a:lnTo>
                    <a:pt x="582168" y="0"/>
                  </a:lnTo>
                  <a:lnTo>
                    <a:pt x="582168" y="10668"/>
                  </a:lnTo>
                  <a:lnTo>
                    <a:pt x="585216" y="10668"/>
                  </a:lnTo>
                  <a:lnTo>
                    <a:pt x="585216" y="0"/>
                  </a:lnTo>
                  <a:close/>
                </a:path>
                <a:path w="1944370" h="303529">
                  <a:moveTo>
                    <a:pt x="681977" y="0"/>
                  </a:moveTo>
                  <a:lnTo>
                    <a:pt x="678942" y="0"/>
                  </a:lnTo>
                  <a:lnTo>
                    <a:pt x="678942" y="10668"/>
                  </a:lnTo>
                  <a:lnTo>
                    <a:pt x="681977" y="10668"/>
                  </a:lnTo>
                  <a:lnTo>
                    <a:pt x="681977" y="0"/>
                  </a:lnTo>
                  <a:close/>
                </a:path>
                <a:path w="1944370" h="303529">
                  <a:moveTo>
                    <a:pt x="779513" y="0"/>
                  </a:moveTo>
                  <a:lnTo>
                    <a:pt x="776478" y="0"/>
                  </a:lnTo>
                  <a:lnTo>
                    <a:pt x="776478" y="10668"/>
                  </a:lnTo>
                  <a:lnTo>
                    <a:pt x="779513" y="10668"/>
                  </a:lnTo>
                  <a:lnTo>
                    <a:pt x="779513" y="0"/>
                  </a:lnTo>
                  <a:close/>
                </a:path>
                <a:path w="1944370" h="303529">
                  <a:moveTo>
                    <a:pt x="876300" y="0"/>
                  </a:moveTo>
                  <a:lnTo>
                    <a:pt x="873252" y="0"/>
                  </a:lnTo>
                  <a:lnTo>
                    <a:pt x="873252" y="10668"/>
                  </a:lnTo>
                  <a:lnTo>
                    <a:pt x="876300" y="10668"/>
                  </a:lnTo>
                  <a:lnTo>
                    <a:pt x="876300" y="0"/>
                  </a:lnTo>
                  <a:close/>
                </a:path>
                <a:path w="1944370" h="303529">
                  <a:moveTo>
                    <a:pt x="973061" y="0"/>
                  </a:moveTo>
                  <a:lnTo>
                    <a:pt x="970026" y="0"/>
                  </a:lnTo>
                  <a:lnTo>
                    <a:pt x="970026" y="10668"/>
                  </a:lnTo>
                  <a:lnTo>
                    <a:pt x="973061" y="10668"/>
                  </a:lnTo>
                  <a:lnTo>
                    <a:pt x="973061" y="0"/>
                  </a:lnTo>
                  <a:close/>
                </a:path>
                <a:path w="1944370" h="303529">
                  <a:moveTo>
                    <a:pt x="1070597" y="0"/>
                  </a:moveTo>
                  <a:lnTo>
                    <a:pt x="1067562" y="0"/>
                  </a:lnTo>
                  <a:lnTo>
                    <a:pt x="1067562" y="10668"/>
                  </a:lnTo>
                  <a:lnTo>
                    <a:pt x="1070597" y="10668"/>
                  </a:lnTo>
                  <a:lnTo>
                    <a:pt x="1070597" y="0"/>
                  </a:lnTo>
                  <a:close/>
                </a:path>
                <a:path w="1944370" h="303529">
                  <a:moveTo>
                    <a:pt x="1167371" y="0"/>
                  </a:moveTo>
                  <a:lnTo>
                    <a:pt x="1164336" y="0"/>
                  </a:lnTo>
                  <a:lnTo>
                    <a:pt x="1164336" y="10668"/>
                  </a:lnTo>
                  <a:lnTo>
                    <a:pt x="1167371" y="10668"/>
                  </a:lnTo>
                  <a:lnTo>
                    <a:pt x="1167371" y="0"/>
                  </a:lnTo>
                  <a:close/>
                </a:path>
                <a:path w="1944370" h="303529">
                  <a:moveTo>
                    <a:pt x="1264145" y="0"/>
                  </a:moveTo>
                  <a:lnTo>
                    <a:pt x="1261110" y="0"/>
                  </a:lnTo>
                  <a:lnTo>
                    <a:pt x="1261110" y="10668"/>
                  </a:lnTo>
                  <a:lnTo>
                    <a:pt x="1264145" y="10668"/>
                  </a:lnTo>
                  <a:lnTo>
                    <a:pt x="1264145" y="0"/>
                  </a:lnTo>
                  <a:close/>
                </a:path>
                <a:path w="1944370" h="303529">
                  <a:moveTo>
                    <a:pt x="1361681" y="0"/>
                  </a:moveTo>
                  <a:lnTo>
                    <a:pt x="1358646" y="0"/>
                  </a:lnTo>
                  <a:lnTo>
                    <a:pt x="1358646" y="10668"/>
                  </a:lnTo>
                  <a:lnTo>
                    <a:pt x="1361681" y="10668"/>
                  </a:lnTo>
                  <a:lnTo>
                    <a:pt x="1361681" y="0"/>
                  </a:lnTo>
                  <a:close/>
                </a:path>
                <a:path w="1944370" h="303529">
                  <a:moveTo>
                    <a:pt x="1458455" y="0"/>
                  </a:moveTo>
                  <a:lnTo>
                    <a:pt x="1455420" y="0"/>
                  </a:lnTo>
                  <a:lnTo>
                    <a:pt x="1455420" y="10668"/>
                  </a:lnTo>
                  <a:lnTo>
                    <a:pt x="1458455" y="10668"/>
                  </a:lnTo>
                  <a:lnTo>
                    <a:pt x="1458455" y="0"/>
                  </a:lnTo>
                  <a:close/>
                </a:path>
                <a:path w="1944370" h="303529">
                  <a:moveTo>
                    <a:pt x="1556004" y="0"/>
                  </a:moveTo>
                  <a:lnTo>
                    <a:pt x="1552956" y="0"/>
                  </a:lnTo>
                  <a:lnTo>
                    <a:pt x="1552956" y="10668"/>
                  </a:lnTo>
                  <a:lnTo>
                    <a:pt x="1556004" y="10668"/>
                  </a:lnTo>
                  <a:lnTo>
                    <a:pt x="1556004" y="0"/>
                  </a:lnTo>
                  <a:close/>
                </a:path>
                <a:path w="1944370" h="303529">
                  <a:moveTo>
                    <a:pt x="1652778" y="0"/>
                  </a:moveTo>
                  <a:lnTo>
                    <a:pt x="1649730" y="0"/>
                  </a:lnTo>
                  <a:lnTo>
                    <a:pt x="1649730" y="10668"/>
                  </a:lnTo>
                  <a:lnTo>
                    <a:pt x="1652778" y="10668"/>
                  </a:lnTo>
                  <a:lnTo>
                    <a:pt x="1652778" y="0"/>
                  </a:lnTo>
                  <a:close/>
                </a:path>
                <a:path w="1944370" h="303529">
                  <a:moveTo>
                    <a:pt x="1749539" y="0"/>
                  </a:moveTo>
                  <a:lnTo>
                    <a:pt x="1746504" y="0"/>
                  </a:lnTo>
                  <a:lnTo>
                    <a:pt x="1746504" y="10668"/>
                  </a:lnTo>
                  <a:lnTo>
                    <a:pt x="1749539" y="10668"/>
                  </a:lnTo>
                  <a:lnTo>
                    <a:pt x="1749539" y="0"/>
                  </a:lnTo>
                  <a:close/>
                </a:path>
                <a:path w="1944370" h="303529">
                  <a:moveTo>
                    <a:pt x="1847075" y="0"/>
                  </a:moveTo>
                  <a:lnTo>
                    <a:pt x="1844040" y="0"/>
                  </a:lnTo>
                  <a:lnTo>
                    <a:pt x="1844040" y="10668"/>
                  </a:lnTo>
                  <a:lnTo>
                    <a:pt x="1847075" y="10668"/>
                  </a:lnTo>
                  <a:lnTo>
                    <a:pt x="1847075" y="0"/>
                  </a:lnTo>
                  <a:close/>
                </a:path>
                <a:path w="1944370" h="303529">
                  <a:moveTo>
                    <a:pt x="1943849" y="0"/>
                  </a:moveTo>
                  <a:lnTo>
                    <a:pt x="1940814" y="0"/>
                  </a:lnTo>
                  <a:lnTo>
                    <a:pt x="1940814" y="10668"/>
                  </a:lnTo>
                  <a:lnTo>
                    <a:pt x="1943849" y="10668"/>
                  </a:lnTo>
                  <a:lnTo>
                    <a:pt x="1943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473701" y="8421623"/>
              <a:ext cx="9525" cy="194310"/>
            </a:xfrm>
            <a:custGeom>
              <a:avLst/>
              <a:gdLst/>
              <a:ahLst/>
              <a:cxnLst/>
              <a:rect l="l" t="t" r="r" b="b"/>
              <a:pathLst>
                <a:path w="9525" h="194309">
                  <a:moveTo>
                    <a:pt x="9144" y="0"/>
                  </a:moveTo>
                  <a:lnTo>
                    <a:pt x="0" y="0"/>
                  </a:lnTo>
                  <a:lnTo>
                    <a:pt x="0" y="194309"/>
                  </a:lnTo>
                  <a:lnTo>
                    <a:pt x="9144" y="194309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05122" y="8603741"/>
              <a:ext cx="2135505" cy="36830"/>
            </a:xfrm>
            <a:custGeom>
              <a:avLst/>
              <a:gdLst/>
              <a:ahLst/>
              <a:cxnLst/>
              <a:rect l="l" t="t" r="r" b="b"/>
              <a:pathLst>
                <a:path w="2135504" h="36829">
                  <a:moveTo>
                    <a:pt x="2135124" y="12192"/>
                  </a:moveTo>
                  <a:lnTo>
                    <a:pt x="2130552" y="9906"/>
                  </a:lnTo>
                  <a:lnTo>
                    <a:pt x="2110727" y="0"/>
                  </a:lnTo>
                  <a:lnTo>
                    <a:pt x="2110727" y="9906"/>
                  </a:lnTo>
                  <a:lnTo>
                    <a:pt x="0" y="9906"/>
                  </a:lnTo>
                  <a:lnTo>
                    <a:pt x="0" y="14490"/>
                  </a:lnTo>
                  <a:lnTo>
                    <a:pt x="71628" y="14490"/>
                  </a:lnTo>
                  <a:lnTo>
                    <a:pt x="71628" y="36576"/>
                  </a:lnTo>
                  <a:lnTo>
                    <a:pt x="74676" y="36576"/>
                  </a:lnTo>
                  <a:lnTo>
                    <a:pt x="74676" y="14490"/>
                  </a:lnTo>
                  <a:lnTo>
                    <a:pt x="168402" y="14490"/>
                  </a:lnTo>
                  <a:lnTo>
                    <a:pt x="168402" y="36576"/>
                  </a:lnTo>
                  <a:lnTo>
                    <a:pt x="171437" y="36576"/>
                  </a:lnTo>
                  <a:lnTo>
                    <a:pt x="171437" y="14490"/>
                  </a:lnTo>
                  <a:lnTo>
                    <a:pt x="265938" y="14490"/>
                  </a:lnTo>
                  <a:lnTo>
                    <a:pt x="265938" y="36576"/>
                  </a:lnTo>
                  <a:lnTo>
                    <a:pt x="268973" y="36576"/>
                  </a:lnTo>
                  <a:lnTo>
                    <a:pt x="268973" y="14490"/>
                  </a:lnTo>
                  <a:lnTo>
                    <a:pt x="362712" y="14490"/>
                  </a:lnTo>
                  <a:lnTo>
                    <a:pt x="362712" y="36576"/>
                  </a:lnTo>
                  <a:lnTo>
                    <a:pt x="365747" y="36576"/>
                  </a:lnTo>
                  <a:lnTo>
                    <a:pt x="365747" y="14490"/>
                  </a:lnTo>
                  <a:lnTo>
                    <a:pt x="459486" y="14490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90"/>
                  </a:lnTo>
                  <a:lnTo>
                    <a:pt x="557022" y="14490"/>
                  </a:lnTo>
                  <a:lnTo>
                    <a:pt x="557022" y="36576"/>
                  </a:lnTo>
                  <a:lnTo>
                    <a:pt x="560070" y="36576"/>
                  </a:lnTo>
                  <a:lnTo>
                    <a:pt x="560070" y="14490"/>
                  </a:lnTo>
                  <a:lnTo>
                    <a:pt x="653796" y="14490"/>
                  </a:lnTo>
                  <a:lnTo>
                    <a:pt x="653796" y="36576"/>
                  </a:lnTo>
                  <a:lnTo>
                    <a:pt x="656844" y="36576"/>
                  </a:lnTo>
                  <a:lnTo>
                    <a:pt x="656844" y="14490"/>
                  </a:lnTo>
                  <a:lnTo>
                    <a:pt x="750570" y="14490"/>
                  </a:lnTo>
                  <a:lnTo>
                    <a:pt x="750570" y="36576"/>
                  </a:lnTo>
                  <a:lnTo>
                    <a:pt x="753605" y="36576"/>
                  </a:lnTo>
                  <a:lnTo>
                    <a:pt x="753605" y="14490"/>
                  </a:lnTo>
                  <a:lnTo>
                    <a:pt x="848106" y="14490"/>
                  </a:lnTo>
                  <a:lnTo>
                    <a:pt x="848106" y="36576"/>
                  </a:lnTo>
                  <a:lnTo>
                    <a:pt x="851141" y="36576"/>
                  </a:lnTo>
                  <a:lnTo>
                    <a:pt x="851141" y="14490"/>
                  </a:lnTo>
                  <a:lnTo>
                    <a:pt x="944880" y="14490"/>
                  </a:lnTo>
                  <a:lnTo>
                    <a:pt x="944880" y="36576"/>
                  </a:lnTo>
                  <a:lnTo>
                    <a:pt x="947928" y="36576"/>
                  </a:lnTo>
                  <a:lnTo>
                    <a:pt x="947928" y="14490"/>
                  </a:lnTo>
                  <a:lnTo>
                    <a:pt x="1041654" y="14490"/>
                  </a:lnTo>
                  <a:lnTo>
                    <a:pt x="1041654" y="36576"/>
                  </a:lnTo>
                  <a:lnTo>
                    <a:pt x="1044689" y="36576"/>
                  </a:lnTo>
                  <a:lnTo>
                    <a:pt x="1044689" y="14490"/>
                  </a:lnTo>
                  <a:lnTo>
                    <a:pt x="1139190" y="14490"/>
                  </a:lnTo>
                  <a:lnTo>
                    <a:pt x="1139190" y="36576"/>
                  </a:lnTo>
                  <a:lnTo>
                    <a:pt x="1142225" y="36576"/>
                  </a:lnTo>
                  <a:lnTo>
                    <a:pt x="1142225" y="14490"/>
                  </a:lnTo>
                  <a:lnTo>
                    <a:pt x="1235964" y="14490"/>
                  </a:lnTo>
                  <a:lnTo>
                    <a:pt x="1235964" y="36576"/>
                  </a:lnTo>
                  <a:lnTo>
                    <a:pt x="1238999" y="36576"/>
                  </a:lnTo>
                  <a:lnTo>
                    <a:pt x="1238999" y="14490"/>
                  </a:lnTo>
                  <a:lnTo>
                    <a:pt x="1332738" y="14490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90"/>
                  </a:lnTo>
                  <a:lnTo>
                    <a:pt x="1430274" y="14490"/>
                  </a:lnTo>
                  <a:lnTo>
                    <a:pt x="1430274" y="36576"/>
                  </a:lnTo>
                  <a:lnTo>
                    <a:pt x="1433309" y="36576"/>
                  </a:lnTo>
                  <a:lnTo>
                    <a:pt x="1433309" y="14490"/>
                  </a:lnTo>
                  <a:lnTo>
                    <a:pt x="1527048" y="14490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4490"/>
                  </a:lnTo>
                  <a:lnTo>
                    <a:pt x="1624584" y="14490"/>
                  </a:lnTo>
                  <a:lnTo>
                    <a:pt x="1624584" y="36576"/>
                  </a:lnTo>
                  <a:lnTo>
                    <a:pt x="1627632" y="36576"/>
                  </a:lnTo>
                  <a:lnTo>
                    <a:pt x="1627632" y="14490"/>
                  </a:lnTo>
                  <a:lnTo>
                    <a:pt x="1721358" y="14490"/>
                  </a:lnTo>
                  <a:lnTo>
                    <a:pt x="1721358" y="36576"/>
                  </a:lnTo>
                  <a:lnTo>
                    <a:pt x="1724406" y="36576"/>
                  </a:lnTo>
                  <a:lnTo>
                    <a:pt x="1724406" y="14490"/>
                  </a:lnTo>
                  <a:lnTo>
                    <a:pt x="1818132" y="14490"/>
                  </a:lnTo>
                  <a:lnTo>
                    <a:pt x="1818132" y="36576"/>
                  </a:lnTo>
                  <a:lnTo>
                    <a:pt x="1821167" y="36576"/>
                  </a:lnTo>
                  <a:lnTo>
                    <a:pt x="1821167" y="14490"/>
                  </a:lnTo>
                  <a:lnTo>
                    <a:pt x="1915668" y="14490"/>
                  </a:lnTo>
                  <a:lnTo>
                    <a:pt x="1915668" y="36576"/>
                  </a:lnTo>
                  <a:lnTo>
                    <a:pt x="1918703" y="36576"/>
                  </a:lnTo>
                  <a:lnTo>
                    <a:pt x="1918703" y="14490"/>
                  </a:lnTo>
                  <a:lnTo>
                    <a:pt x="2012442" y="14490"/>
                  </a:lnTo>
                  <a:lnTo>
                    <a:pt x="2012442" y="36576"/>
                  </a:lnTo>
                  <a:lnTo>
                    <a:pt x="2015477" y="36576"/>
                  </a:lnTo>
                  <a:lnTo>
                    <a:pt x="2015477" y="14490"/>
                  </a:lnTo>
                  <a:lnTo>
                    <a:pt x="2110727" y="14490"/>
                  </a:lnTo>
                  <a:lnTo>
                    <a:pt x="2110727" y="24384"/>
                  </a:lnTo>
                  <a:lnTo>
                    <a:pt x="2130539" y="14490"/>
                  </a:lnTo>
                  <a:lnTo>
                    <a:pt x="213512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346954" y="8421623"/>
              <a:ext cx="882650" cy="194310"/>
            </a:xfrm>
            <a:custGeom>
              <a:avLst/>
              <a:gdLst/>
              <a:ahLst/>
              <a:cxnLst/>
              <a:rect l="l" t="t" r="r" b="b"/>
              <a:pathLst>
                <a:path w="882650" h="194309">
                  <a:moveTo>
                    <a:pt x="9144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9144" y="194310"/>
                  </a:lnTo>
                  <a:lnTo>
                    <a:pt x="9144" y="0"/>
                  </a:lnTo>
                  <a:close/>
                </a:path>
                <a:path w="882650" h="194309">
                  <a:moveTo>
                    <a:pt x="882396" y="0"/>
                  </a:moveTo>
                  <a:lnTo>
                    <a:pt x="873252" y="0"/>
                  </a:lnTo>
                  <a:lnTo>
                    <a:pt x="873252" y="194310"/>
                  </a:lnTo>
                  <a:lnTo>
                    <a:pt x="882396" y="194310"/>
                  </a:lnTo>
                  <a:lnTo>
                    <a:pt x="8823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5040629" y="8299953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458461" y="8299953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749549" y="8299953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3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5331717" y="8299953"/>
            <a:ext cx="93535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  <a:tab pos="557530" algn="l"/>
                <a:tab pos="848994" algn="l"/>
              </a:tabLst>
            </a:pPr>
            <a:r>
              <a:rPr sz="550" spc="-50" dirty="0">
                <a:latin typeface="Times New Roman"/>
                <a:cs typeface="Times New Roman"/>
              </a:rPr>
              <a:t>9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264152" y="8455599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5350002" y="8541257"/>
            <a:ext cx="294640" cy="76200"/>
            <a:chOff x="5350002" y="8541257"/>
            <a:chExt cx="294640" cy="76200"/>
          </a:xfrm>
        </p:grpSpPr>
        <p:sp>
          <p:nvSpPr>
            <p:cNvPr id="193" name="object 193"/>
            <p:cNvSpPr/>
            <p:nvPr/>
          </p:nvSpPr>
          <p:spPr>
            <a:xfrm>
              <a:off x="5351526" y="8542781"/>
              <a:ext cx="291465" cy="73660"/>
            </a:xfrm>
            <a:custGeom>
              <a:avLst/>
              <a:gdLst/>
              <a:ahLst/>
              <a:cxnLst/>
              <a:rect l="l" t="t" r="r" b="b"/>
              <a:pathLst>
                <a:path w="291464" h="73659">
                  <a:moveTo>
                    <a:pt x="291084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291084" y="73152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350002" y="8541257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39" h="76200">
                  <a:moveTo>
                    <a:pt x="29413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94132" y="76200"/>
                  </a:lnTo>
                  <a:lnTo>
                    <a:pt x="294132" y="74676"/>
                  </a:lnTo>
                  <a:lnTo>
                    <a:pt x="3048" y="74676"/>
                  </a:lnTo>
                  <a:lnTo>
                    <a:pt x="1524" y="73152"/>
                  </a:lnTo>
                  <a:lnTo>
                    <a:pt x="3048" y="73152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294132" y="1524"/>
                  </a:lnTo>
                  <a:lnTo>
                    <a:pt x="294132" y="0"/>
                  </a:lnTo>
                  <a:close/>
                </a:path>
                <a:path w="294639" h="76200">
                  <a:moveTo>
                    <a:pt x="3048" y="73152"/>
                  </a:moveTo>
                  <a:lnTo>
                    <a:pt x="1524" y="73152"/>
                  </a:lnTo>
                  <a:lnTo>
                    <a:pt x="3048" y="74676"/>
                  </a:lnTo>
                  <a:lnTo>
                    <a:pt x="3048" y="73152"/>
                  </a:lnTo>
                  <a:close/>
                </a:path>
                <a:path w="294639" h="76200">
                  <a:moveTo>
                    <a:pt x="291084" y="73152"/>
                  </a:moveTo>
                  <a:lnTo>
                    <a:pt x="3048" y="73152"/>
                  </a:lnTo>
                  <a:lnTo>
                    <a:pt x="3048" y="74676"/>
                  </a:lnTo>
                  <a:lnTo>
                    <a:pt x="291084" y="74676"/>
                  </a:lnTo>
                  <a:lnTo>
                    <a:pt x="291084" y="73152"/>
                  </a:lnTo>
                  <a:close/>
                </a:path>
                <a:path w="294639" h="76200">
                  <a:moveTo>
                    <a:pt x="291084" y="1524"/>
                  </a:moveTo>
                  <a:lnTo>
                    <a:pt x="291084" y="74676"/>
                  </a:lnTo>
                  <a:lnTo>
                    <a:pt x="292608" y="73152"/>
                  </a:lnTo>
                  <a:lnTo>
                    <a:pt x="294132" y="73152"/>
                  </a:lnTo>
                  <a:lnTo>
                    <a:pt x="294132" y="3048"/>
                  </a:lnTo>
                  <a:lnTo>
                    <a:pt x="292608" y="3048"/>
                  </a:lnTo>
                  <a:lnTo>
                    <a:pt x="291084" y="1524"/>
                  </a:lnTo>
                  <a:close/>
                </a:path>
                <a:path w="294639" h="76200">
                  <a:moveTo>
                    <a:pt x="294132" y="73152"/>
                  </a:moveTo>
                  <a:lnTo>
                    <a:pt x="292608" y="73152"/>
                  </a:lnTo>
                  <a:lnTo>
                    <a:pt x="291084" y="74676"/>
                  </a:lnTo>
                  <a:lnTo>
                    <a:pt x="294132" y="74676"/>
                  </a:lnTo>
                  <a:lnTo>
                    <a:pt x="294132" y="73152"/>
                  </a:lnTo>
                  <a:close/>
                </a:path>
                <a:path w="294639" h="7620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294639" h="76200">
                  <a:moveTo>
                    <a:pt x="29108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291084" y="3048"/>
                  </a:lnTo>
                  <a:lnTo>
                    <a:pt x="291084" y="1524"/>
                  </a:lnTo>
                  <a:close/>
                </a:path>
                <a:path w="294639" h="76200">
                  <a:moveTo>
                    <a:pt x="294132" y="1524"/>
                  </a:moveTo>
                  <a:lnTo>
                    <a:pt x="291084" y="1524"/>
                  </a:lnTo>
                  <a:lnTo>
                    <a:pt x="292608" y="3048"/>
                  </a:lnTo>
                  <a:lnTo>
                    <a:pt x="294132" y="3048"/>
                  </a:lnTo>
                  <a:lnTo>
                    <a:pt x="29413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4433061" y="8615422"/>
            <a:ext cx="1867535" cy="523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16230" algn="l"/>
                <a:tab pos="607060" algn="l"/>
                <a:tab pos="898525" algn="l"/>
                <a:tab pos="1165225" algn="l"/>
                <a:tab pos="1456055" algn="l"/>
                <a:tab pos="1748155" algn="l"/>
              </a:tabLst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50" dirty="0">
                <a:latin typeface="Times New Roman"/>
                <a:cs typeface="Times New Roman"/>
              </a:rPr>
              <a:t>3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50" dirty="0">
                <a:latin typeface="Times New Roman"/>
                <a:cs typeface="Times New Roman"/>
              </a:rPr>
              <a:t>6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50" dirty="0">
                <a:latin typeface="Times New Roman"/>
                <a:cs typeface="Times New Roman"/>
              </a:rPr>
              <a:t>9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15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18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550">
              <a:latin typeface="Times New Roman"/>
              <a:cs typeface="Times New Roman"/>
            </a:endParaRPr>
          </a:p>
          <a:p>
            <a:pPr marL="49530">
              <a:lnSpc>
                <a:spcPts val="1075"/>
              </a:lnSpc>
              <a:tabLst>
                <a:tab pos="534670" algn="l"/>
              </a:tabLst>
            </a:pPr>
            <a:r>
              <a:rPr sz="900" b="1" spc="-10" dirty="0">
                <a:latin typeface="Arial"/>
                <a:cs typeface="Arial"/>
              </a:rPr>
              <a:t>NOTE: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dirty="0">
                <a:latin typeface="Arial MT"/>
                <a:cs typeface="Arial MT"/>
              </a:rPr>
              <a:t>If</a:t>
            </a:r>
            <a:r>
              <a:rPr sz="900" spc="14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</a:t>
            </a:r>
            <a:r>
              <a:rPr sz="900" baseline="-18518" dirty="0">
                <a:latin typeface="Arial MT"/>
                <a:cs typeface="Arial MT"/>
              </a:rPr>
              <a:t>1</a:t>
            </a:r>
            <a:r>
              <a:rPr sz="900" spc="345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or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</a:t>
            </a:r>
            <a:r>
              <a:rPr sz="900" baseline="-18518" dirty="0">
                <a:latin typeface="Arial MT"/>
                <a:cs typeface="Arial MT"/>
              </a:rPr>
              <a:t>2</a:t>
            </a:r>
            <a:r>
              <a:rPr sz="900" spc="337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15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increased,</a:t>
            </a:r>
            <a:endParaRPr sz="900">
              <a:latin typeface="Arial MT"/>
              <a:cs typeface="Arial MT"/>
            </a:endParaRPr>
          </a:p>
          <a:p>
            <a:pPr marL="534670">
              <a:lnSpc>
                <a:spcPts val="1075"/>
              </a:lnSpc>
            </a:pPr>
            <a:r>
              <a:rPr sz="900" dirty="0">
                <a:latin typeface="Symbol"/>
                <a:cs typeface="Symbol"/>
              </a:rPr>
              <a:t></a:t>
            </a:r>
            <a:r>
              <a:rPr sz="900" baseline="-18518" dirty="0">
                <a:latin typeface="Arial MT"/>
                <a:cs typeface="Arial MT"/>
              </a:rPr>
              <a:t>2</a:t>
            </a:r>
            <a:r>
              <a:rPr sz="900" spc="67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will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miss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its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deadline!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1465576"/>
            <a:ext cx="20364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upper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76755" y="1794510"/>
            <a:ext cx="1434465" cy="391160"/>
            <a:chOff x="1476755" y="1794510"/>
            <a:chExt cx="1434465" cy="391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79" y="1796034"/>
              <a:ext cx="1431036" cy="3878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6755" y="1794510"/>
              <a:ext cx="1434465" cy="391160"/>
            </a:xfrm>
            <a:custGeom>
              <a:avLst/>
              <a:gdLst/>
              <a:ahLst/>
              <a:cxnLst/>
              <a:rect l="l" t="t" r="r" b="b"/>
              <a:pathLst>
                <a:path w="1434464" h="391160">
                  <a:moveTo>
                    <a:pt x="0" y="388620"/>
                  </a:moveTo>
                  <a:lnTo>
                    <a:pt x="0" y="390906"/>
                  </a:lnTo>
                  <a:lnTo>
                    <a:pt x="2285" y="390906"/>
                  </a:lnTo>
                  <a:lnTo>
                    <a:pt x="0" y="388620"/>
                  </a:lnTo>
                  <a:close/>
                </a:path>
                <a:path w="1434464" h="391160">
                  <a:moveTo>
                    <a:pt x="3047" y="385572"/>
                  </a:moveTo>
                  <a:lnTo>
                    <a:pt x="0" y="388620"/>
                  </a:lnTo>
                  <a:lnTo>
                    <a:pt x="2285" y="390906"/>
                  </a:lnTo>
                  <a:lnTo>
                    <a:pt x="3751" y="389382"/>
                  </a:lnTo>
                  <a:lnTo>
                    <a:pt x="3047" y="389382"/>
                  </a:lnTo>
                  <a:lnTo>
                    <a:pt x="1524" y="387858"/>
                  </a:lnTo>
                  <a:lnTo>
                    <a:pt x="3047" y="387858"/>
                  </a:lnTo>
                  <a:lnTo>
                    <a:pt x="3047" y="385572"/>
                  </a:lnTo>
                  <a:close/>
                </a:path>
                <a:path w="1434464" h="391160">
                  <a:moveTo>
                    <a:pt x="1428750" y="387858"/>
                  </a:moveTo>
                  <a:lnTo>
                    <a:pt x="5216" y="387858"/>
                  </a:lnTo>
                  <a:lnTo>
                    <a:pt x="2285" y="390906"/>
                  </a:lnTo>
                  <a:lnTo>
                    <a:pt x="1431798" y="390906"/>
                  </a:lnTo>
                  <a:lnTo>
                    <a:pt x="1428750" y="387858"/>
                  </a:lnTo>
                  <a:close/>
                </a:path>
                <a:path w="1434464" h="391160">
                  <a:moveTo>
                    <a:pt x="1414271" y="368808"/>
                  </a:moveTo>
                  <a:lnTo>
                    <a:pt x="1411986" y="371094"/>
                  </a:lnTo>
                  <a:lnTo>
                    <a:pt x="1431798" y="390906"/>
                  </a:lnTo>
                  <a:lnTo>
                    <a:pt x="1433321" y="389382"/>
                  </a:lnTo>
                  <a:lnTo>
                    <a:pt x="1431036" y="389382"/>
                  </a:lnTo>
                  <a:lnTo>
                    <a:pt x="1431036" y="385572"/>
                  </a:lnTo>
                  <a:lnTo>
                    <a:pt x="1417319" y="371855"/>
                  </a:lnTo>
                  <a:lnTo>
                    <a:pt x="1415033" y="371855"/>
                  </a:lnTo>
                  <a:lnTo>
                    <a:pt x="1415033" y="369570"/>
                  </a:lnTo>
                  <a:lnTo>
                    <a:pt x="1414271" y="368808"/>
                  </a:lnTo>
                  <a:close/>
                </a:path>
                <a:path w="1434464" h="391160">
                  <a:moveTo>
                    <a:pt x="1434083" y="388620"/>
                  </a:moveTo>
                  <a:lnTo>
                    <a:pt x="1431798" y="390906"/>
                  </a:lnTo>
                  <a:lnTo>
                    <a:pt x="1434083" y="390906"/>
                  </a:lnTo>
                  <a:lnTo>
                    <a:pt x="1434083" y="388620"/>
                  </a:lnTo>
                  <a:close/>
                </a:path>
                <a:path w="1434464" h="391160">
                  <a:moveTo>
                    <a:pt x="3047" y="387858"/>
                  </a:moveTo>
                  <a:lnTo>
                    <a:pt x="1524" y="387858"/>
                  </a:lnTo>
                  <a:lnTo>
                    <a:pt x="3047" y="389382"/>
                  </a:lnTo>
                  <a:lnTo>
                    <a:pt x="3047" y="387858"/>
                  </a:lnTo>
                  <a:close/>
                </a:path>
                <a:path w="1434464" h="391160">
                  <a:moveTo>
                    <a:pt x="19050" y="369570"/>
                  </a:moveTo>
                  <a:lnTo>
                    <a:pt x="3047" y="385572"/>
                  </a:lnTo>
                  <a:lnTo>
                    <a:pt x="3047" y="389382"/>
                  </a:lnTo>
                  <a:lnTo>
                    <a:pt x="3751" y="389382"/>
                  </a:lnTo>
                  <a:lnTo>
                    <a:pt x="20603" y="371855"/>
                  </a:lnTo>
                  <a:lnTo>
                    <a:pt x="19050" y="371855"/>
                  </a:lnTo>
                  <a:lnTo>
                    <a:pt x="19050" y="369570"/>
                  </a:lnTo>
                  <a:close/>
                </a:path>
                <a:path w="1434464" h="391160">
                  <a:moveTo>
                    <a:pt x="1431036" y="385572"/>
                  </a:moveTo>
                  <a:lnTo>
                    <a:pt x="1431036" y="389382"/>
                  </a:lnTo>
                  <a:lnTo>
                    <a:pt x="1432560" y="387858"/>
                  </a:lnTo>
                  <a:lnTo>
                    <a:pt x="1433322" y="387858"/>
                  </a:lnTo>
                  <a:lnTo>
                    <a:pt x="1431036" y="385572"/>
                  </a:lnTo>
                  <a:close/>
                </a:path>
                <a:path w="1434464" h="391160">
                  <a:moveTo>
                    <a:pt x="1433322" y="387858"/>
                  </a:moveTo>
                  <a:lnTo>
                    <a:pt x="1432560" y="387858"/>
                  </a:lnTo>
                  <a:lnTo>
                    <a:pt x="1431036" y="389382"/>
                  </a:lnTo>
                  <a:lnTo>
                    <a:pt x="1433321" y="389382"/>
                  </a:lnTo>
                  <a:lnTo>
                    <a:pt x="1434083" y="388620"/>
                  </a:lnTo>
                  <a:lnTo>
                    <a:pt x="1433322" y="387858"/>
                  </a:lnTo>
                  <a:close/>
                </a:path>
                <a:path w="1434464" h="391160">
                  <a:moveTo>
                    <a:pt x="0" y="2286"/>
                  </a:moveTo>
                  <a:lnTo>
                    <a:pt x="0" y="388620"/>
                  </a:lnTo>
                  <a:lnTo>
                    <a:pt x="3047" y="385572"/>
                  </a:lnTo>
                  <a:lnTo>
                    <a:pt x="3047" y="5334"/>
                  </a:lnTo>
                  <a:lnTo>
                    <a:pt x="0" y="2286"/>
                  </a:lnTo>
                  <a:close/>
                </a:path>
                <a:path w="1434464" h="391160">
                  <a:moveTo>
                    <a:pt x="1434083" y="2286"/>
                  </a:moveTo>
                  <a:lnTo>
                    <a:pt x="1431036" y="5334"/>
                  </a:lnTo>
                  <a:lnTo>
                    <a:pt x="1431036" y="385572"/>
                  </a:lnTo>
                  <a:lnTo>
                    <a:pt x="1434083" y="388620"/>
                  </a:lnTo>
                  <a:lnTo>
                    <a:pt x="1434083" y="2286"/>
                  </a:lnTo>
                  <a:close/>
                </a:path>
                <a:path w="1434464" h="391160">
                  <a:moveTo>
                    <a:pt x="19812" y="368808"/>
                  </a:moveTo>
                  <a:lnTo>
                    <a:pt x="19050" y="369570"/>
                  </a:lnTo>
                  <a:lnTo>
                    <a:pt x="19050" y="371855"/>
                  </a:lnTo>
                  <a:lnTo>
                    <a:pt x="20603" y="371855"/>
                  </a:lnTo>
                  <a:lnTo>
                    <a:pt x="21335" y="371094"/>
                  </a:lnTo>
                  <a:lnTo>
                    <a:pt x="19812" y="368808"/>
                  </a:lnTo>
                  <a:close/>
                </a:path>
                <a:path w="1434464" h="391160">
                  <a:moveTo>
                    <a:pt x="20574" y="368808"/>
                  </a:moveTo>
                  <a:lnTo>
                    <a:pt x="19812" y="368808"/>
                  </a:lnTo>
                  <a:lnTo>
                    <a:pt x="21335" y="371094"/>
                  </a:lnTo>
                  <a:lnTo>
                    <a:pt x="20603" y="371855"/>
                  </a:lnTo>
                  <a:lnTo>
                    <a:pt x="1412747" y="371855"/>
                  </a:lnTo>
                  <a:lnTo>
                    <a:pt x="1411986" y="371094"/>
                  </a:lnTo>
                  <a:lnTo>
                    <a:pt x="1412747" y="370332"/>
                  </a:lnTo>
                  <a:lnTo>
                    <a:pt x="22097" y="370332"/>
                  </a:lnTo>
                  <a:lnTo>
                    <a:pt x="20574" y="368808"/>
                  </a:lnTo>
                  <a:close/>
                </a:path>
                <a:path w="1434464" h="391160">
                  <a:moveTo>
                    <a:pt x="1415033" y="369570"/>
                  </a:moveTo>
                  <a:lnTo>
                    <a:pt x="1415033" y="371855"/>
                  </a:lnTo>
                  <a:lnTo>
                    <a:pt x="1417319" y="371855"/>
                  </a:lnTo>
                  <a:lnTo>
                    <a:pt x="1415033" y="369570"/>
                  </a:lnTo>
                  <a:close/>
                </a:path>
                <a:path w="1434464" h="391160">
                  <a:moveTo>
                    <a:pt x="22097" y="368808"/>
                  </a:moveTo>
                  <a:lnTo>
                    <a:pt x="20574" y="368808"/>
                  </a:lnTo>
                  <a:lnTo>
                    <a:pt x="22097" y="370332"/>
                  </a:lnTo>
                  <a:lnTo>
                    <a:pt x="22097" y="368808"/>
                  </a:lnTo>
                  <a:close/>
                </a:path>
                <a:path w="1434464" h="391160">
                  <a:moveTo>
                    <a:pt x="1411986" y="368808"/>
                  </a:moveTo>
                  <a:lnTo>
                    <a:pt x="22097" y="368808"/>
                  </a:lnTo>
                  <a:lnTo>
                    <a:pt x="22097" y="370332"/>
                  </a:lnTo>
                  <a:lnTo>
                    <a:pt x="1411986" y="370332"/>
                  </a:lnTo>
                  <a:lnTo>
                    <a:pt x="1411986" y="368808"/>
                  </a:lnTo>
                  <a:close/>
                </a:path>
                <a:path w="1434464" h="391160">
                  <a:moveTo>
                    <a:pt x="1411986" y="20574"/>
                  </a:moveTo>
                  <a:lnTo>
                    <a:pt x="1411986" y="370332"/>
                  </a:lnTo>
                  <a:lnTo>
                    <a:pt x="1413510" y="368808"/>
                  </a:lnTo>
                  <a:lnTo>
                    <a:pt x="1415033" y="368808"/>
                  </a:lnTo>
                  <a:lnTo>
                    <a:pt x="1415033" y="22098"/>
                  </a:lnTo>
                  <a:lnTo>
                    <a:pt x="1413510" y="22098"/>
                  </a:lnTo>
                  <a:lnTo>
                    <a:pt x="1411986" y="20574"/>
                  </a:lnTo>
                  <a:close/>
                </a:path>
                <a:path w="1434464" h="391160">
                  <a:moveTo>
                    <a:pt x="1414271" y="368808"/>
                  </a:moveTo>
                  <a:lnTo>
                    <a:pt x="1413510" y="368808"/>
                  </a:lnTo>
                  <a:lnTo>
                    <a:pt x="1411986" y="370332"/>
                  </a:lnTo>
                  <a:lnTo>
                    <a:pt x="1412747" y="370332"/>
                  </a:lnTo>
                  <a:lnTo>
                    <a:pt x="1414271" y="368808"/>
                  </a:lnTo>
                  <a:close/>
                </a:path>
                <a:path w="1434464" h="391160">
                  <a:moveTo>
                    <a:pt x="19050" y="21336"/>
                  </a:moveTo>
                  <a:lnTo>
                    <a:pt x="19050" y="369570"/>
                  </a:lnTo>
                  <a:lnTo>
                    <a:pt x="19812" y="368808"/>
                  </a:lnTo>
                  <a:lnTo>
                    <a:pt x="22097" y="368808"/>
                  </a:lnTo>
                  <a:lnTo>
                    <a:pt x="22097" y="22098"/>
                  </a:lnTo>
                  <a:lnTo>
                    <a:pt x="19812" y="22098"/>
                  </a:lnTo>
                  <a:lnTo>
                    <a:pt x="19050" y="21336"/>
                  </a:lnTo>
                  <a:close/>
                </a:path>
                <a:path w="1434464" h="391160">
                  <a:moveTo>
                    <a:pt x="1415033" y="368808"/>
                  </a:moveTo>
                  <a:lnTo>
                    <a:pt x="1414271" y="368808"/>
                  </a:lnTo>
                  <a:lnTo>
                    <a:pt x="1415033" y="369570"/>
                  </a:lnTo>
                  <a:lnTo>
                    <a:pt x="1415033" y="368808"/>
                  </a:lnTo>
                  <a:close/>
                </a:path>
                <a:path w="1434464" h="391160">
                  <a:moveTo>
                    <a:pt x="20603" y="19050"/>
                  </a:moveTo>
                  <a:lnTo>
                    <a:pt x="19050" y="19050"/>
                  </a:lnTo>
                  <a:lnTo>
                    <a:pt x="19050" y="21336"/>
                  </a:lnTo>
                  <a:lnTo>
                    <a:pt x="19812" y="22098"/>
                  </a:lnTo>
                  <a:lnTo>
                    <a:pt x="21335" y="19812"/>
                  </a:lnTo>
                  <a:lnTo>
                    <a:pt x="20603" y="19050"/>
                  </a:lnTo>
                  <a:close/>
                </a:path>
                <a:path w="1434464" h="391160">
                  <a:moveTo>
                    <a:pt x="1412748" y="19050"/>
                  </a:moveTo>
                  <a:lnTo>
                    <a:pt x="20603" y="19050"/>
                  </a:lnTo>
                  <a:lnTo>
                    <a:pt x="21335" y="19812"/>
                  </a:lnTo>
                  <a:lnTo>
                    <a:pt x="19812" y="22098"/>
                  </a:lnTo>
                  <a:lnTo>
                    <a:pt x="20574" y="22098"/>
                  </a:lnTo>
                  <a:lnTo>
                    <a:pt x="22097" y="20574"/>
                  </a:lnTo>
                  <a:lnTo>
                    <a:pt x="1412747" y="20574"/>
                  </a:lnTo>
                  <a:lnTo>
                    <a:pt x="1411986" y="19812"/>
                  </a:lnTo>
                  <a:lnTo>
                    <a:pt x="1412748" y="19050"/>
                  </a:lnTo>
                  <a:close/>
                </a:path>
                <a:path w="1434464" h="391160">
                  <a:moveTo>
                    <a:pt x="22097" y="20574"/>
                  </a:moveTo>
                  <a:lnTo>
                    <a:pt x="20574" y="22098"/>
                  </a:lnTo>
                  <a:lnTo>
                    <a:pt x="22097" y="22098"/>
                  </a:lnTo>
                  <a:lnTo>
                    <a:pt x="22097" y="20574"/>
                  </a:lnTo>
                  <a:close/>
                </a:path>
                <a:path w="1434464" h="391160">
                  <a:moveTo>
                    <a:pt x="1411986" y="20574"/>
                  </a:moveTo>
                  <a:lnTo>
                    <a:pt x="22097" y="20574"/>
                  </a:lnTo>
                  <a:lnTo>
                    <a:pt x="22097" y="22098"/>
                  </a:lnTo>
                  <a:lnTo>
                    <a:pt x="1411986" y="22098"/>
                  </a:lnTo>
                  <a:lnTo>
                    <a:pt x="1411986" y="20574"/>
                  </a:lnTo>
                  <a:close/>
                </a:path>
                <a:path w="1434464" h="391160">
                  <a:moveTo>
                    <a:pt x="1412747" y="20574"/>
                  </a:moveTo>
                  <a:lnTo>
                    <a:pt x="1411986" y="20574"/>
                  </a:lnTo>
                  <a:lnTo>
                    <a:pt x="1413510" y="22098"/>
                  </a:lnTo>
                  <a:lnTo>
                    <a:pt x="1414271" y="22098"/>
                  </a:lnTo>
                  <a:lnTo>
                    <a:pt x="1412747" y="20574"/>
                  </a:lnTo>
                  <a:close/>
                </a:path>
                <a:path w="1434464" h="391160">
                  <a:moveTo>
                    <a:pt x="1431798" y="0"/>
                  </a:moveTo>
                  <a:lnTo>
                    <a:pt x="1411986" y="19812"/>
                  </a:lnTo>
                  <a:lnTo>
                    <a:pt x="1414271" y="22098"/>
                  </a:lnTo>
                  <a:lnTo>
                    <a:pt x="1415033" y="21336"/>
                  </a:lnTo>
                  <a:lnTo>
                    <a:pt x="1415033" y="19050"/>
                  </a:lnTo>
                  <a:lnTo>
                    <a:pt x="1417320" y="19050"/>
                  </a:lnTo>
                  <a:lnTo>
                    <a:pt x="1431036" y="5334"/>
                  </a:lnTo>
                  <a:lnTo>
                    <a:pt x="1431036" y="1524"/>
                  </a:lnTo>
                  <a:lnTo>
                    <a:pt x="1433321" y="1524"/>
                  </a:lnTo>
                  <a:lnTo>
                    <a:pt x="1431798" y="0"/>
                  </a:lnTo>
                  <a:close/>
                </a:path>
                <a:path w="1434464" h="391160">
                  <a:moveTo>
                    <a:pt x="1415033" y="21336"/>
                  </a:moveTo>
                  <a:lnTo>
                    <a:pt x="1414271" y="22098"/>
                  </a:lnTo>
                  <a:lnTo>
                    <a:pt x="1415033" y="22098"/>
                  </a:lnTo>
                  <a:lnTo>
                    <a:pt x="1415033" y="21336"/>
                  </a:lnTo>
                  <a:close/>
                </a:path>
                <a:path w="1434464" h="391160">
                  <a:moveTo>
                    <a:pt x="3751" y="1524"/>
                  </a:moveTo>
                  <a:lnTo>
                    <a:pt x="3047" y="1524"/>
                  </a:lnTo>
                  <a:lnTo>
                    <a:pt x="3047" y="5334"/>
                  </a:lnTo>
                  <a:lnTo>
                    <a:pt x="19050" y="21336"/>
                  </a:lnTo>
                  <a:lnTo>
                    <a:pt x="19050" y="19050"/>
                  </a:lnTo>
                  <a:lnTo>
                    <a:pt x="20603" y="19050"/>
                  </a:lnTo>
                  <a:lnTo>
                    <a:pt x="3751" y="1524"/>
                  </a:lnTo>
                  <a:close/>
                </a:path>
                <a:path w="1434464" h="391160">
                  <a:moveTo>
                    <a:pt x="1417320" y="19050"/>
                  </a:moveTo>
                  <a:lnTo>
                    <a:pt x="1415033" y="19050"/>
                  </a:lnTo>
                  <a:lnTo>
                    <a:pt x="1415033" y="21336"/>
                  </a:lnTo>
                  <a:lnTo>
                    <a:pt x="1417320" y="19050"/>
                  </a:lnTo>
                  <a:close/>
                </a:path>
                <a:path w="1434464" h="391160">
                  <a:moveTo>
                    <a:pt x="2285" y="0"/>
                  </a:moveTo>
                  <a:lnTo>
                    <a:pt x="0" y="2286"/>
                  </a:lnTo>
                  <a:lnTo>
                    <a:pt x="3047" y="5334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3751" y="1524"/>
                  </a:lnTo>
                  <a:lnTo>
                    <a:pt x="2285" y="0"/>
                  </a:lnTo>
                  <a:close/>
                </a:path>
                <a:path w="1434464" h="391160">
                  <a:moveTo>
                    <a:pt x="1431036" y="1524"/>
                  </a:moveTo>
                  <a:lnTo>
                    <a:pt x="1431036" y="5334"/>
                  </a:lnTo>
                  <a:lnTo>
                    <a:pt x="1433322" y="3048"/>
                  </a:lnTo>
                  <a:lnTo>
                    <a:pt x="1432560" y="3048"/>
                  </a:lnTo>
                  <a:lnTo>
                    <a:pt x="1431036" y="1524"/>
                  </a:lnTo>
                  <a:close/>
                </a:path>
                <a:path w="1434464" h="39116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434464" h="391160">
                  <a:moveTo>
                    <a:pt x="1431798" y="0"/>
                  </a:moveTo>
                  <a:lnTo>
                    <a:pt x="2285" y="0"/>
                  </a:lnTo>
                  <a:lnTo>
                    <a:pt x="5216" y="3048"/>
                  </a:lnTo>
                  <a:lnTo>
                    <a:pt x="1428750" y="3048"/>
                  </a:lnTo>
                  <a:lnTo>
                    <a:pt x="1431798" y="0"/>
                  </a:lnTo>
                  <a:close/>
                </a:path>
                <a:path w="1434464" h="391160">
                  <a:moveTo>
                    <a:pt x="1433321" y="1524"/>
                  </a:moveTo>
                  <a:lnTo>
                    <a:pt x="1431036" y="1524"/>
                  </a:lnTo>
                  <a:lnTo>
                    <a:pt x="1432560" y="3048"/>
                  </a:lnTo>
                  <a:lnTo>
                    <a:pt x="1433322" y="3048"/>
                  </a:lnTo>
                  <a:lnTo>
                    <a:pt x="1434083" y="2286"/>
                  </a:lnTo>
                  <a:lnTo>
                    <a:pt x="1433321" y="1524"/>
                  </a:lnTo>
                  <a:close/>
                </a:path>
                <a:path w="1434464" h="391160">
                  <a:moveTo>
                    <a:pt x="2285" y="0"/>
                  </a:moveTo>
                  <a:lnTo>
                    <a:pt x="0" y="0"/>
                  </a:lnTo>
                  <a:lnTo>
                    <a:pt x="0" y="2286"/>
                  </a:lnTo>
                  <a:lnTo>
                    <a:pt x="2285" y="0"/>
                  </a:lnTo>
                  <a:close/>
                </a:path>
                <a:path w="1434464" h="391160">
                  <a:moveTo>
                    <a:pt x="1434083" y="0"/>
                  </a:moveTo>
                  <a:lnTo>
                    <a:pt x="1431798" y="0"/>
                  </a:lnTo>
                  <a:lnTo>
                    <a:pt x="1434083" y="2286"/>
                  </a:lnTo>
                  <a:lnTo>
                    <a:pt x="1434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8829" y="198882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76962" y="0"/>
                  </a:lnTo>
                </a:path>
                <a:path w="342900">
                  <a:moveTo>
                    <a:pt x="265938" y="0"/>
                  </a:moveTo>
                  <a:lnTo>
                    <a:pt x="342900" y="0"/>
                  </a:lnTo>
                </a:path>
              </a:pathLst>
            </a:custGeom>
            <a:ln w="5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77201" y="1980635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4160" algn="l"/>
              </a:tabLst>
            </a:pPr>
            <a:r>
              <a:rPr sz="1000" spc="-50" dirty="0">
                <a:latin typeface="Times New Roman"/>
                <a:cs typeface="Times New Roman"/>
              </a:rPr>
              <a:t>4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3372" y="1965549"/>
            <a:ext cx="5016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550" i="1" spc="-50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5957" y="1881579"/>
            <a:ext cx="1014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44475" algn="l"/>
              </a:tabLst>
            </a:pPr>
            <a:r>
              <a:rPr sz="1000" i="1" spc="-50" dirty="0">
                <a:latin typeface="Times New Roman"/>
                <a:cs typeface="Times New Roman"/>
              </a:rPr>
              <a:t>U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spc="265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2</a:t>
            </a:r>
            <a:r>
              <a:rPr sz="1500" spc="375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</a:t>
            </a:r>
            <a:r>
              <a:rPr sz="1000" spc="280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4</a:t>
            </a:r>
            <a:r>
              <a:rPr sz="1500" spc="390" baseline="3611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Symbol"/>
                <a:cs typeface="Symbol"/>
              </a:rPr>
              <a:t>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5423" y="2257044"/>
            <a:ext cx="2912110" cy="1211580"/>
            <a:chOff x="725423" y="2257044"/>
            <a:chExt cx="2912110" cy="1211580"/>
          </a:xfrm>
        </p:grpSpPr>
        <p:sp>
          <p:nvSpPr>
            <p:cNvPr id="11" name="object 11"/>
            <p:cNvSpPr/>
            <p:nvPr/>
          </p:nvSpPr>
          <p:spPr>
            <a:xfrm>
              <a:off x="1282446" y="2376677"/>
              <a:ext cx="585470" cy="1270"/>
            </a:xfrm>
            <a:custGeom>
              <a:avLst/>
              <a:gdLst/>
              <a:ahLst/>
              <a:cxnLst/>
              <a:rect l="l" t="t" r="r" b="b"/>
              <a:pathLst>
                <a:path w="585469" h="1269">
                  <a:moveTo>
                    <a:pt x="197358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97358" y="762"/>
                  </a:lnTo>
                  <a:lnTo>
                    <a:pt x="197358" y="0"/>
                  </a:lnTo>
                  <a:close/>
                </a:path>
                <a:path w="585469" h="1269">
                  <a:moveTo>
                    <a:pt x="585216" y="0"/>
                  </a:moveTo>
                  <a:lnTo>
                    <a:pt x="387858" y="0"/>
                  </a:lnTo>
                  <a:lnTo>
                    <a:pt x="387858" y="762"/>
                  </a:lnTo>
                  <a:lnTo>
                    <a:pt x="585216" y="762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9398" y="2257043"/>
              <a:ext cx="1562100" cy="120650"/>
            </a:xfrm>
            <a:custGeom>
              <a:avLst/>
              <a:gdLst/>
              <a:ahLst/>
              <a:cxnLst/>
              <a:rect l="l" t="t" r="r" b="b"/>
              <a:pathLst>
                <a:path w="1562100" h="120650">
                  <a:moveTo>
                    <a:pt x="9131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131" y="120396"/>
                  </a:lnTo>
                  <a:lnTo>
                    <a:pt x="9131" y="0"/>
                  </a:lnTo>
                  <a:close/>
                </a:path>
                <a:path w="1562100" h="120650">
                  <a:moveTo>
                    <a:pt x="397002" y="0"/>
                  </a:moveTo>
                  <a:lnTo>
                    <a:pt x="387858" y="0"/>
                  </a:lnTo>
                  <a:lnTo>
                    <a:pt x="387858" y="120396"/>
                  </a:lnTo>
                  <a:lnTo>
                    <a:pt x="397002" y="120396"/>
                  </a:lnTo>
                  <a:lnTo>
                    <a:pt x="397002" y="0"/>
                  </a:lnTo>
                  <a:close/>
                </a:path>
                <a:path w="1562100" h="120650">
                  <a:moveTo>
                    <a:pt x="785622" y="0"/>
                  </a:moveTo>
                  <a:lnTo>
                    <a:pt x="776478" y="0"/>
                  </a:lnTo>
                  <a:lnTo>
                    <a:pt x="776478" y="120396"/>
                  </a:lnTo>
                  <a:lnTo>
                    <a:pt x="785622" y="120396"/>
                  </a:lnTo>
                  <a:lnTo>
                    <a:pt x="785622" y="0"/>
                  </a:lnTo>
                  <a:close/>
                </a:path>
                <a:path w="1562100" h="120650">
                  <a:moveTo>
                    <a:pt x="1173480" y="0"/>
                  </a:moveTo>
                  <a:lnTo>
                    <a:pt x="1164336" y="0"/>
                  </a:lnTo>
                  <a:lnTo>
                    <a:pt x="1164336" y="120396"/>
                  </a:lnTo>
                  <a:lnTo>
                    <a:pt x="1173480" y="120396"/>
                  </a:lnTo>
                  <a:lnTo>
                    <a:pt x="1173480" y="0"/>
                  </a:lnTo>
                  <a:close/>
                </a:path>
                <a:path w="1562100" h="120650">
                  <a:moveTo>
                    <a:pt x="1562100" y="0"/>
                  </a:moveTo>
                  <a:lnTo>
                    <a:pt x="1552956" y="0"/>
                  </a:lnTo>
                  <a:lnTo>
                    <a:pt x="1552956" y="120396"/>
                  </a:lnTo>
                  <a:lnTo>
                    <a:pt x="1562100" y="120396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8924" y="2376677"/>
              <a:ext cx="973455" cy="1270"/>
            </a:xfrm>
            <a:custGeom>
              <a:avLst/>
              <a:gdLst/>
              <a:ahLst/>
              <a:cxnLst/>
              <a:rect l="l" t="t" r="r" b="b"/>
              <a:pathLst>
                <a:path w="973455" h="1269">
                  <a:moveTo>
                    <a:pt x="196596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96596" y="762"/>
                  </a:lnTo>
                  <a:lnTo>
                    <a:pt x="196596" y="0"/>
                  </a:lnTo>
                  <a:close/>
                </a:path>
                <a:path w="973455" h="1269">
                  <a:moveTo>
                    <a:pt x="585216" y="0"/>
                  </a:moveTo>
                  <a:lnTo>
                    <a:pt x="387858" y="0"/>
                  </a:lnTo>
                  <a:lnTo>
                    <a:pt x="387858" y="762"/>
                  </a:lnTo>
                  <a:lnTo>
                    <a:pt x="585216" y="762"/>
                  </a:lnTo>
                  <a:lnTo>
                    <a:pt x="585216" y="0"/>
                  </a:lnTo>
                  <a:close/>
                </a:path>
                <a:path w="973455" h="1269">
                  <a:moveTo>
                    <a:pt x="973061" y="0"/>
                  </a:moveTo>
                  <a:lnTo>
                    <a:pt x="776478" y="0"/>
                  </a:lnTo>
                  <a:lnTo>
                    <a:pt x="776478" y="762"/>
                  </a:lnTo>
                  <a:lnTo>
                    <a:pt x="973061" y="762"/>
                  </a:lnTo>
                  <a:lnTo>
                    <a:pt x="973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5423" y="2377440"/>
              <a:ext cx="2912110" cy="1091565"/>
            </a:xfrm>
            <a:custGeom>
              <a:avLst/>
              <a:gdLst/>
              <a:ahLst/>
              <a:cxnLst/>
              <a:rect l="l" t="t" r="r" b="b"/>
              <a:pathLst>
                <a:path w="2912110" h="1091564">
                  <a:moveTo>
                    <a:pt x="2911602" y="0"/>
                  </a:moveTo>
                  <a:lnTo>
                    <a:pt x="0" y="0"/>
                  </a:lnTo>
                  <a:lnTo>
                    <a:pt x="0" y="1091183"/>
                  </a:lnTo>
                  <a:lnTo>
                    <a:pt x="2911602" y="1091183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3969" y="2378202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09" h="72389">
                  <a:moveTo>
                    <a:pt x="194309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09" y="72390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2445" y="2376678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4" h="75564">
                  <a:moveTo>
                    <a:pt x="197358" y="0"/>
                  </a:moveTo>
                  <a:lnTo>
                    <a:pt x="0" y="0"/>
                  </a:lnTo>
                  <a:lnTo>
                    <a:pt x="0" y="75439"/>
                  </a:lnTo>
                  <a:lnTo>
                    <a:pt x="197358" y="75439"/>
                  </a:lnTo>
                  <a:lnTo>
                    <a:pt x="197358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8" y="1524"/>
                  </a:lnTo>
                  <a:lnTo>
                    <a:pt x="197358" y="0"/>
                  </a:lnTo>
                  <a:close/>
                </a:path>
                <a:path w="197484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4" h="75564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4" h="75564">
                  <a:moveTo>
                    <a:pt x="194309" y="1524"/>
                  </a:moveTo>
                  <a:lnTo>
                    <a:pt x="194309" y="73914"/>
                  </a:lnTo>
                  <a:lnTo>
                    <a:pt x="195834" y="72390"/>
                  </a:lnTo>
                  <a:lnTo>
                    <a:pt x="197358" y="72390"/>
                  </a:lnTo>
                  <a:lnTo>
                    <a:pt x="197358" y="3048"/>
                  </a:lnTo>
                  <a:lnTo>
                    <a:pt x="195834" y="3048"/>
                  </a:lnTo>
                  <a:lnTo>
                    <a:pt x="194309" y="1524"/>
                  </a:lnTo>
                  <a:close/>
                </a:path>
                <a:path w="197484" h="75564">
                  <a:moveTo>
                    <a:pt x="197358" y="72390"/>
                  </a:moveTo>
                  <a:lnTo>
                    <a:pt x="195834" y="72390"/>
                  </a:lnTo>
                  <a:lnTo>
                    <a:pt x="194309" y="73914"/>
                  </a:lnTo>
                  <a:lnTo>
                    <a:pt x="197358" y="73914"/>
                  </a:lnTo>
                  <a:lnTo>
                    <a:pt x="197358" y="72390"/>
                  </a:lnTo>
                  <a:close/>
                </a:path>
                <a:path w="197484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4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4" h="75564">
                  <a:moveTo>
                    <a:pt x="197358" y="1524"/>
                  </a:moveTo>
                  <a:lnTo>
                    <a:pt x="194309" y="1524"/>
                  </a:lnTo>
                  <a:lnTo>
                    <a:pt x="195834" y="3048"/>
                  </a:lnTo>
                  <a:lnTo>
                    <a:pt x="197358" y="3048"/>
                  </a:lnTo>
                  <a:lnTo>
                    <a:pt x="19735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1827" y="2378202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0304" y="2376678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9"/>
                  </a:lnTo>
                  <a:lnTo>
                    <a:pt x="197357" y="75439"/>
                  </a:lnTo>
                  <a:lnTo>
                    <a:pt x="197357" y="73914"/>
                  </a:lnTo>
                  <a:lnTo>
                    <a:pt x="3047" y="73914"/>
                  </a:lnTo>
                  <a:lnTo>
                    <a:pt x="1523" y="72390"/>
                  </a:lnTo>
                  <a:lnTo>
                    <a:pt x="3047" y="7239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7" y="72390"/>
                  </a:moveTo>
                  <a:lnTo>
                    <a:pt x="1523" y="72390"/>
                  </a:lnTo>
                  <a:lnTo>
                    <a:pt x="3047" y="73914"/>
                  </a:lnTo>
                  <a:lnTo>
                    <a:pt x="3047" y="72390"/>
                  </a:lnTo>
                  <a:close/>
                </a:path>
                <a:path w="197485" h="75564">
                  <a:moveTo>
                    <a:pt x="194309" y="72390"/>
                  </a:moveTo>
                  <a:lnTo>
                    <a:pt x="3047" y="72390"/>
                  </a:lnTo>
                  <a:lnTo>
                    <a:pt x="3047" y="73914"/>
                  </a:lnTo>
                  <a:lnTo>
                    <a:pt x="194309" y="73914"/>
                  </a:lnTo>
                  <a:lnTo>
                    <a:pt x="194309" y="72390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194309" y="73914"/>
                  </a:lnTo>
                  <a:lnTo>
                    <a:pt x="195833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3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3" y="72390"/>
                  </a:lnTo>
                  <a:lnTo>
                    <a:pt x="194309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8279" y="2693670"/>
              <a:ext cx="193675" cy="72390"/>
            </a:xfrm>
            <a:custGeom>
              <a:avLst/>
              <a:gdLst/>
              <a:ahLst/>
              <a:cxnLst/>
              <a:rect l="l" t="t" r="r" b="b"/>
              <a:pathLst>
                <a:path w="193675" h="72389">
                  <a:moveTo>
                    <a:pt x="19354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3548" y="72390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6755" y="2692145"/>
              <a:ext cx="196850" cy="75565"/>
            </a:xfrm>
            <a:custGeom>
              <a:avLst/>
              <a:gdLst/>
              <a:ahLst/>
              <a:cxnLst/>
              <a:rect l="l" t="t" r="r" b="b"/>
              <a:pathLst>
                <a:path w="196850" h="75564">
                  <a:moveTo>
                    <a:pt x="196595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6595" y="75438"/>
                  </a:lnTo>
                  <a:lnTo>
                    <a:pt x="196595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96595" y="1524"/>
                  </a:lnTo>
                  <a:lnTo>
                    <a:pt x="196595" y="0"/>
                  </a:lnTo>
                  <a:close/>
                </a:path>
                <a:path w="196850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96850" h="75564">
                  <a:moveTo>
                    <a:pt x="19354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93548" y="73913"/>
                  </a:lnTo>
                  <a:lnTo>
                    <a:pt x="193548" y="72389"/>
                  </a:lnTo>
                  <a:close/>
                </a:path>
                <a:path w="196850" h="75564">
                  <a:moveTo>
                    <a:pt x="193548" y="1524"/>
                  </a:moveTo>
                  <a:lnTo>
                    <a:pt x="193548" y="73913"/>
                  </a:lnTo>
                  <a:lnTo>
                    <a:pt x="195071" y="72389"/>
                  </a:lnTo>
                  <a:lnTo>
                    <a:pt x="196595" y="72389"/>
                  </a:lnTo>
                  <a:lnTo>
                    <a:pt x="196595" y="3048"/>
                  </a:lnTo>
                  <a:lnTo>
                    <a:pt x="195071" y="3048"/>
                  </a:lnTo>
                  <a:lnTo>
                    <a:pt x="193548" y="1524"/>
                  </a:lnTo>
                  <a:close/>
                </a:path>
                <a:path w="196850" h="75564">
                  <a:moveTo>
                    <a:pt x="196595" y="72389"/>
                  </a:moveTo>
                  <a:lnTo>
                    <a:pt x="195071" y="72389"/>
                  </a:lnTo>
                  <a:lnTo>
                    <a:pt x="193548" y="73913"/>
                  </a:lnTo>
                  <a:lnTo>
                    <a:pt x="196595" y="73913"/>
                  </a:lnTo>
                  <a:lnTo>
                    <a:pt x="196595" y="72389"/>
                  </a:lnTo>
                  <a:close/>
                </a:path>
                <a:path w="196850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6850" h="75564">
                  <a:moveTo>
                    <a:pt x="19354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3548" y="3048"/>
                  </a:lnTo>
                  <a:lnTo>
                    <a:pt x="193548" y="1524"/>
                  </a:lnTo>
                  <a:close/>
                </a:path>
                <a:path w="196850" h="75564">
                  <a:moveTo>
                    <a:pt x="196595" y="1524"/>
                  </a:moveTo>
                  <a:lnTo>
                    <a:pt x="193548" y="1524"/>
                  </a:lnTo>
                  <a:lnTo>
                    <a:pt x="195071" y="3048"/>
                  </a:lnTo>
                  <a:lnTo>
                    <a:pt x="196595" y="3048"/>
                  </a:lnTo>
                  <a:lnTo>
                    <a:pt x="19659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9397" y="2377440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9143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143" y="7315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0818" y="2438399"/>
              <a:ext cx="2014220" cy="36830"/>
            </a:xfrm>
            <a:custGeom>
              <a:avLst/>
              <a:gdLst/>
              <a:ahLst/>
              <a:cxnLst/>
              <a:rect l="l" t="t" r="r" b="b"/>
              <a:pathLst>
                <a:path w="2014220" h="36830">
                  <a:moveTo>
                    <a:pt x="2013966" y="12192"/>
                  </a:moveTo>
                  <a:lnTo>
                    <a:pt x="2010905" y="10668"/>
                  </a:lnTo>
                  <a:lnTo>
                    <a:pt x="1989582" y="0"/>
                  </a:lnTo>
                  <a:lnTo>
                    <a:pt x="1989582" y="10668"/>
                  </a:lnTo>
                  <a:lnTo>
                    <a:pt x="0" y="10668"/>
                  </a:lnTo>
                  <a:lnTo>
                    <a:pt x="0" y="14478"/>
                  </a:lnTo>
                  <a:lnTo>
                    <a:pt x="71628" y="14478"/>
                  </a:lnTo>
                  <a:lnTo>
                    <a:pt x="71628" y="36576"/>
                  </a:lnTo>
                  <a:lnTo>
                    <a:pt x="74676" y="36576"/>
                  </a:lnTo>
                  <a:lnTo>
                    <a:pt x="74676" y="14478"/>
                  </a:lnTo>
                  <a:lnTo>
                    <a:pt x="168402" y="14478"/>
                  </a:lnTo>
                  <a:lnTo>
                    <a:pt x="168402" y="36576"/>
                  </a:lnTo>
                  <a:lnTo>
                    <a:pt x="171437" y="36576"/>
                  </a:lnTo>
                  <a:lnTo>
                    <a:pt x="171437" y="14478"/>
                  </a:lnTo>
                  <a:lnTo>
                    <a:pt x="265938" y="14478"/>
                  </a:lnTo>
                  <a:lnTo>
                    <a:pt x="265938" y="36576"/>
                  </a:lnTo>
                  <a:lnTo>
                    <a:pt x="268986" y="36576"/>
                  </a:lnTo>
                  <a:lnTo>
                    <a:pt x="268986" y="14478"/>
                  </a:lnTo>
                  <a:lnTo>
                    <a:pt x="362712" y="14478"/>
                  </a:lnTo>
                  <a:lnTo>
                    <a:pt x="362712" y="36576"/>
                  </a:lnTo>
                  <a:lnTo>
                    <a:pt x="365760" y="36576"/>
                  </a:lnTo>
                  <a:lnTo>
                    <a:pt x="365760" y="14478"/>
                  </a:lnTo>
                  <a:lnTo>
                    <a:pt x="459486" y="14478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78"/>
                  </a:lnTo>
                  <a:lnTo>
                    <a:pt x="557022" y="14478"/>
                  </a:lnTo>
                  <a:lnTo>
                    <a:pt x="557022" y="36576"/>
                  </a:lnTo>
                  <a:lnTo>
                    <a:pt x="560070" y="36576"/>
                  </a:lnTo>
                  <a:lnTo>
                    <a:pt x="560070" y="14478"/>
                  </a:lnTo>
                  <a:lnTo>
                    <a:pt x="653796" y="14478"/>
                  </a:lnTo>
                  <a:lnTo>
                    <a:pt x="653796" y="36576"/>
                  </a:lnTo>
                  <a:lnTo>
                    <a:pt x="656831" y="36576"/>
                  </a:lnTo>
                  <a:lnTo>
                    <a:pt x="656831" y="14478"/>
                  </a:lnTo>
                  <a:lnTo>
                    <a:pt x="750570" y="14478"/>
                  </a:lnTo>
                  <a:lnTo>
                    <a:pt x="750570" y="36576"/>
                  </a:lnTo>
                  <a:lnTo>
                    <a:pt x="753618" y="36576"/>
                  </a:lnTo>
                  <a:lnTo>
                    <a:pt x="753618" y="14478"/>
                  </a:lnTo>
                  <a:lnTo>
                    <a:pt x="848106" y="14478"/>
                  </a:lnTo>
                  <a:lnTo>
                    <a:pt x="848106" y="36576"/>
                  </a:lnTo>
                  <a:lnTo>
                    <a:pt x="851154" y="36576"/>
                  </a:lnTo>
                  <a:lnTo>
                    <a:pt x="851154" y="14478"/>
                  </a:lnTo>
                  <a:lnTo>
                    <a:pt x="944880" y="14478"/>
                  </a:lnTo>
                  <a:lnTo>
                    <a:pt x="944880" y="36576"/>
                  </a:lnTo>
                  <a:lnTo>
                    <a:pt x="947915" y="36576"/>
                  </a:lnTo>
                  <a:lnTo>
                    <a:pt x="947915" y="14478"/>
                  </a:lnTo>
                  <a:lnTo>
                    <a:pt x="1041654" y="14478"/>
                  </a:lnTo>
                  <a:lnTo>
                    <a:pt x="1041654" y="36576"/>
                  </a:lnTo>
                  <a:lnTo>
                    <a:pt x="1044689" y="36576"/>
                  </a:lnTo>
                  <a:lnTo>
                    <a:pt x="1044689" y="14478"/>
                  </a:lnTo>
                  <a:lnTo>
                    <a:pt x="1139190" y="14478"/>
                  </a:lnTo>
                  <a:lnTo>
                    <a:pt x="1139190" y="36576"/>
                  </a:lnTo>
                  <a:lnTo>
                    <a:pt x="1142238" y="36576"/>
                  </a:lnTo>
                  <a:lnTo>
                    <a:pt x="1142238" y="14478"/>
                  </a:lnTo>
                  <a:lnTo>
                    <a:pt x="1235964" y="14478"/>
                  </a:lnTo>
                  <a:lnTo>
                    <a:pt x="1235964" y="36576"/>
                  </a:lnTo>
                  <a:lnTo>
                    <a:pt x="1239012" y="36576"/>
                  </a:lnTo>
                  <a:lnTo>
                    <a:pt x="1239012" y="14478"/>
                  </a:lnTo>
                  <a:lnTo>
                    <a:pt x="1332738" y="14478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78"/>
                  </a:lnTo>
                  <a:lnTo>
                    <a:pt x="1430274" y="14478"/>
                  </a:lnTo>
                  <a:lnTo>
                    <a:pt x="1430274" y="36576"/>
                  </a:lnTo>
                  <a:lnTo>
                    <a:pt x="1433309" y="36576"/>
                  </a:lnTo>
                  <a:lnTo>
                    <a:pt x="1433309" y="14478"/>
                  </a:lnTo>
                  <a:lnTo>
                    <a:pt x="1527048" y="14478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4478"/>
                  </a:lnTo>
                  <a:lnTo>
                    <a:pt x="1624584" y="14478"/>
                  </a:lnTo>
                  <a:lnTo>
                    <a:pt x="1624584" y="36576"/>
                  </a:lnTo>
                  <a:lnTo>
                    <a:pt x="1627632" y="36576"/>
                  </a:lnTo>
                  <a:lnTo>
                    <a:pt x="1627632" y="14478"/>
                  </a:lnTo>
                  <a:lnTo>
                    <a:pt x="1721358" y="14478"/>
                  </a:lnTo>
                  <a:lnTo>
                    <a:pt x="1721358" y="36576"/>
                  </a:lnTo>
                  <a:lnTo>
                    <a:pt x="1724406" y="36576"/>
                  </a:lnTo>
                  <a:lnTo>
                    <a:pt x="1724406" y="14478"/>
                  </a:lnTo>
                  <a:lnTo>
                    <a:pt x="1818132" y="14478"/>
                  </a:lnTo>
                  <a:lnTo>
                    <a:pt x="1818132" y="36576"/>
                  </a:lnTo>
                  <a:lnTo>
                    <a:pt x="1821180" y="36576"/>
                  </a:lnTo>
                  <a:lnTo>
                    <a:pt x="1821180" y="14478"/>
                  </a:lnTo>
                  <a:lnTo>
                    <a:pt x="1989582" y="14478"/>
                  </a:lnTo>
                  <a:lnTo>
                    <a:pt x="1989582" y="24384"/>
                  </a:lnTo>
                  <a:lnTo>
                    <a:pt x="2009394" y="14478"/>
                  </a:lnTo>
                  <a:lnTo>
                    <a:pt x="201396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9398" y="2377439"/>
              <a:ext cx="1562100" cy="388620"/>
            </a:xfrm>
            <a:custGeom>
              <a:avLst/>
              <a:gdLst/>
              <a:ahLst/>
              <a:cxnLst/>
              <a:rect l="l" t="t" r="r" b="b"/>
              <a:pathLst>
                <a:path w="1562100" h="388619">
                  <a:moveTo>
                    <a:pt x="9131" y="194310"/>
                  </a:moveTo>
                  <a:lnTo>
                    <a:pt x="0" y="194310"/>
                  </a:lnTo>
                  <a:lnTo>
                    <a:pt x="0" y="388620"/>
                  </a:lnTo>
                  <a:lnTo>
                    <a:pt x="9131" y="388620"/>
                  </a:lnTo>
                  <a:lnTo>
                    <a:pt x="9131" y="194310"/>
                  </a:lnTo>
                  <a:close/>
                </a:path>
                <a:path w="1562100" h="388619">
                  <a:moveTo>
                    <a:pt x="397002" y="0"/>
                  </a:moveTo>
                  <a:lnTo>
                    <a:pt x="387858" y="0"/>
                  </a:lnTo>
                  <a:lnTo>
                    <a:pt x="387858" y="73152"/>
                  </a:lnTo>
                  <a:lnTo>
                    <a:pt x="397002" y="73152"/>
                  </a:lnTo>
                  <a:lnTo>
                    <a:pt x="397002" y="0"/>
                  </a:lnTo>
                  <a:close/>
                </a:path>
                <a:path w="1562100" h="388619">
                  <a:moveTo>
                    <a:pt x="1173480" y="0"/>
                  </a:moveTo>
                  <a:lnTo>
                    <a:pt x="1164336" y="0"/>
                  </a:lnTo>
                  <a:lnTo>
                    <a:pt x="1164336" y="73152"/>
                  </a:lnTo>
                  <a:lnTo>
                    <a:pt x="1173480" y="73152"/>
                  </a:lnTo>
                  <a:lnTo>
                    <a:pt x="1173480" y="0"/>
                  </a:lnTo>
                  <a:close/>
                </a:path>
                <a:path w="1562100" h="388619">
                  <a:moveTo>
                    <a:pt x="1562100" y="0"/>
                  </a:moveTo>
                  <a:lnTo>
                    <a:pt x="1552956" y="0"/>
                  </a:lnTo>
                  <a:lnTo>
                    <a:pt x="1552956" y="73152"/>
                  </a:lnTo>
                  <a:lnTo>
                    <a:pt x="1562100" y="73152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0818" y="2753867"/>
              <a:ext cx="2014220" cy="36830"/>
            </a:xfrm>
            <a:custGeom>
              <a:avLst/>
              <a:gdLst/>
              <a:ahLst/>
              <a:cxnLst/>
              <a:rect l="l" t="t" r="r" b="b"/>
              <a:pathLst>
                <a:path w="2014220" h="36830">
                  <a:moveTo>
                    <a:pt x="2013966" y="12192"/>
                  </a:moveTo>
                  <a:lnTo>
                    <a:pt x="2009394" y="9906"/>
                  </a:lnTo>
                  <a:lnTo>
                    <a:pt x="1989582" y="0"/>
                  </a:lnTo>
                  <a:lnTo>
                    <a:pt x="1989582" y="9906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71628" y="14478"/>
                  </a:lnTo>
                  <a:lnTo>
                    <a:pt x="71628" y="36576"/>
                  </a:lnTo>
                  <a:lnTo>
                    <a:pt x="74676" y="36576"/>
                  </a:lnTo>
                  <a:lnTo>
                    <a:pt x="74676" y="14478"/>
                  </a:lnTo>
                  <a:lnTo>
                    <a:pt x="168402" y="14478"/>
                  </a:lnTo>
                  <a:lnTo>
                    <a:pt x="168402" y="36576"/>
                  </a:lnTo>
                  <a:lnTo>
                    <a:pt x="171437" y="36576"/>
                  </a:lnTo>
                  <a:lnTo>
                    <a:pt x="171437" y="14478"/>
                  </a:lnTo>
                  <a:lnTo>
                    <a:pt x="265938" y="14478"/>
                  </a:lnTo>
                  <a:lnTo>
                    <a:pt x="265938" y="36576"/>
                  </a:lnTo>
                  <a:lnTo>
                    <a:pt x="268986" y="36576"/>
                  </a:lnTo>
                  <a:lnTo>
                    <a:pt x="268986" y="14478"/>
                  </a:lnTo>
                  <a:lnTo>
                    <a:pt x="362712" y="14478"/>
                  </a:lnTo>
                  <a:lnTo>
                    <a:pt x="362712" y="36576"/>
                  </a:lnTo>
                  <a:lnTo>
                    <a:pt x="365760" y="36576"/>
                  </a:lnTo>
                  <a:lnTo>
                    <a:pt x="365760" y="14478"/>
                  </a:lnTo>
                  <a:lnTo>
                    <a:pt x="459486" y="14478"/>
                  </a:lnTo>
                  <a:lnTo>
                    <a:pt x="459486" y="36576"/>
                  </a:lnTo>
                  <a:lnTo>
                    <a:pt x="462521" y="36576"/>
                  </a:lnTo>
                  <a:lnTo>
                    <a:pt x="462521" y="14478"/>
                  </a:lnTo>
                  <a:lnTo>
                    <a:pt x="557022" y="14478"/>
                  </a:lnTo>
                  <a:lnTo>
                    <a:pt x="557022" y="36576"/>
                  </a:lnTo>
                  <a:lnTo>
                    <a:pt x="560070" y="36576"/>
                  </a:lnTo>
                  <a:lnTo>
                    <a:pt x="560070" y="14478"/>
                  </a:lnTo>
                  <a:lnTo>
                    <a:pt x="653796" y="14478"/>
                  </a:lnTo>
                  <a:lnTo>
                    <a:pt x="653796" y="36576"/>
                  </a:lnTo>
                  <a:lnTo>
                    <a:pt x="656831" y="36576"/>
                  </a:lnTo>
                  <a:lnTo>
                    <a:pt x="656831" y="14478"/>
                  </a:lnTo>
                  <a:lnTo>
                    <a:pt x="750570" y="14478"/>
                  </a:lnTo>
                  <a:lnTo>
                    <a:pt x="750570" y="36576"/>
                  </a:lnTo>
                  <a:lnTo>
                    <a:pt x="753618" y="36576"/>
                  </a:lnTo>
                  <a:lnTo>
                    <a:pt x="753618" y="14478"/>
                  </a:lnTo>
                  <a:lnTo>
                    <a:pt x="848106" y="14478"/>
                  </a:lnTo>
                  <a:lnTo>
                    <a:pt x="848106" y="36576"/>
                  </a:lnTo>
                  <a:lnTo>
                    <a:pt x="851154" y="36576"/>
                  </a:lnTo>
                  <a:lnTo>
                    <a:pt x="851154" y="14478"/>
                  </a:lnTo>
                  <a:lnTo>
                    <a:pt x="944880" y="14478"/>
                  </a:lnTo>
                  <a:lnTo>
                    <a:pt x="944880" y="36576"/>
                  </a:lnTo>
                  <a:lnTo>
                    <a:pt x="947915" y="36576"/>
                  </a:lnTo>
                  <a:lnTo>
                    <a:pt x="947915" y="14478"/>
                  </a:lnTo>
                  <a:lnTo>
                    <a:pt x="1041654" y="14478"/>
                  </a:lnTo>
                  <a:lnTo>
                    <a:pt x="1041654" y="36576"/>
                  </a:lnTo>
                  <a:lnTo>
                    <a:pt x="1044689" y="36576"/>
                  </a:lnTo>
                  <a:lnTo>
                    <a:pt x="1044689" y="14478"/>
                  </a:lnTo>
                  <a:lnTo>
                    <a:pt x="1139190" y="14478"/>
                  </a:lnTo>
                  <a:lnTo>
                    <a:pt x="1139190" y="36576"/>
                  </a:lnTo>
                  <a:lnTo>
                    <a:pt x="1142238" y="36576"/>
                  </a:lnTo>
                  <a:lnTo>
                    <a:pt x="1142238" y="14478"/>
                  </a:lnTo>
                  <a:lnTo>
                    <a:pt x="1235964" y="14478"/>
                  </a:lnTo>
                  <a:lnTo>
                    <a:pt x="1235964" y="36576"/>
                  </a:lnTo>
                  <a:lnTo>
                    <a:pt x="1239012" y="36576"/>
                  </a:lnTo>
                  <a:lnTo>
                    <a:pt x="1239012" y="14478"/>
                  </a:lnTo>
                  <a:lnTo>
                    <a:pt x="1332738" y="14478"/>
                  </a:lnTo>
                  <a:lnTo>
                    <a:pt x="1332738" y="36576"/>
                  </a:lnTo>
                  <a:lnTo>
                    <a:pt x="1335773" y="36576"/>
                  </a:lnTo>
                  <a:lnTo>
                    <a:pt x="1335773" y="14478"/>
                  </a:lnTo>
                  <a:lnTo>
                    <a:pt x="1430274" y="14478"/>
                  </a:lnTo>
                  <a:lnTo>
                    <a:pt x="1430274" y="36576"/>
                  </a:lnTo>
                  <a:lnTo>
                    <a:pt x="1433309" y="36576"/>
                  </a:lnTo>
                  <a:lnTo>
                    <a:pt x="1433309" y="14478"/>
                  </a:lnTo>
                  <a:lnTo>
                    <a:pt x="1527048" y="14478"/>
                  </a:lnTo>
                  <a:lnTo>
                    <a:pt x="1527048" y="36576"/>
                  </a:lnTo>
                  <a:lnTo>
                    <a:pt x="1530083" y="36576"/>
                  </a:lnTo>
                  <a:lnTo>
                    <a:pt x="1530083" y="14478"/>
                  </a:lnTo>
                  <a:lnTo>
                    <a:pt x="1624584" y="14478"/>
                  </a:lnTo>
                  <a:lnTo>
                    <a:pt x="1624584" y="36576"/>
                  </a:lnTo>
                  <a:lnTo>
                    <a:pt x="1627632" y="36576"/>
                  </a:lnTo>
                  <a:lnTo>
                    <a:pt x="1627632" y="14478"/>
                  </a:lnTo>
                  <a:lnTo>
                    <a:pt x="1721358" y="14478"/>
                  </a:lnTo>
                  <a:lnTo>
                    <a:pt x="1721358" y="36576"/>
                  </a:lnTo>
                  <a:lnTo>
                    <a:pt x="1724406" y="36576"/>
                  </a:lnTo>
                  <a:lnTo>
                    <a:pt x="1724406" y="14478"/>
                  </a:lnTo>
                  <a:lnTo>
                    <a:pt x="1818132" y="14478"/>
                  </a:lnTo>
                  <a:lnTo>
                    <a:pt x="1818132" y="36576"/>
                  </a:lnTo>
                  <a:lnTo>
                    <a:pt x="1821180" y="36576"/>
                  </a:lnTo>
                  <a:lnTo>
                    <a:pt x="1821180" y="14478"/>
                  </a:lnTo>
                  <a:lnTo>
                    <a:pt x="1989582" y="14478"/>
                  </a:lnTo>
                  <a:lnTo>
                    <a:pt x="1989582" y="24384"/>
                  </a:lnTo>
                  <a:lnTo>
                    <a:pt x="2009394" y="14478"/>
                  </a:lnTo>
                  <a:lnTo>
                    <a:pt x="201396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5876" y="2571749"/>
              <a:ext cx="786130" cy="194310"/>
            </a:xfrm>
            <a:custGeom>
              <a:avLst/>
              <a:gdLst/>
              <a:ahLst/>
              <a:cxnLst/>
              <a:rect l="l" t="t" r="r" b="b"/>
              <a:pathLst>
                <a:path w="786130" h="194310">
                  <a:moveTo>
                    <a:pt x="9144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9144" y="194310"/>
                  </a:lnTo>
                  <a:lnTo>
                    <a:pt x="9144" y="0"/>
                  </a:lnTo>
                  <a:close/>
                </a:path>
                <a:path w="786130" h="194310">
                  <a:moveTo>
                    <a:pt x="785622" y="0"/>
                  </a:moveTo>
                  <a:lnTo>
                    <a:pt x="776478" y="0"/>
                  </a:lnTo>
                  <a:lnTo>
                    <a:pt x="776478" y="194310"/>
                  </a:lnTo>
                  <a:lnTo>
                    <a:pt x="785622" y="194310"/>
                  </a:lnTo>
                  <a:lnTo>
                    <a:pt x="7856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52016" y="2450080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4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4112" y="2450080"/>
            <a:ext cx="857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Times New Roman"/>
                <a:cs typeface="Times New Roman"/>
              </a:rPr>
              <a:t>12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4158" y="2450080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0634" y="2450080"/>
            <a:ext cx="4889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Times New Roman"/>
                <a:cs typeface="Times New Roman"/>
              </a:rPr>
              <a:t>8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92730" y="2450080"/>
            <a:ext cx="85725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Times New Roman"/>
                <a:cs typeface="Times New Roman"/>
              </a:rPr>
              <a:t>16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9847" y="2290257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9847" y="2605724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-37" baseline="5555" dirty="0">
                <a:latin typeface="Symbol"/>
                <a:cs typeface="Symbol"/>
              </a:rPr>
              <a:t></a:t>
            </a:r>
            <a:r>
              <a:rPr sz="650" spc="-25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55876" y="2376677"/>
            <a:ext cx="976630" cy="75565"/>
            <a:chOff x="2055876" y="2376677"/>
            <a:chExt cx="976630" cy="7556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5876" y="2376677"/>
              <a:ext cx="199644" cy="7543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448306" y="2378201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6782" y="2376677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9"/>
                  </a:lnTo>
                  <a:lnTo>
                    <a:pt x="197357" y="75439"/>
                  </a:lnTo>
                  <a:lnTo>
                    <a:pt x="197357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97485" h="75564">
                  <a:moveTo>
                    <a:pt x="194310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94310" y="73914"/>
                  </a:lnTo>
                  <a:lnTo>
                    <a:pt x="194310" y="72390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194310" y="73914"/>
                  </a:lnTo>
                  <a:lnTo>
                    <a:pt x="195834" y="72390"/>
                  </a:lnTo>
                  <a:lnTo>
                    <a:pt x="197357" y="72390"/>
                  </a:lnTo>
                  <a:lnTo>
                    <a:pt x="197357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72390"/>
                  </a:moveTo>
                  <a:lnTo>
                    <a:pt x="195834" y="72390"/>
                  </a:lnTo>
                  <a:lnTo>
                    <a:pt x="194310" y="73914"/>
                  </a:lnTo>
                  <a:lnTo>
                    <a:pt x="197357" y="73914"/>
                  </a:lnTo>
                  <a:lnTo>
                    <a:pt x="197357" y="72390"/>
                  </a:lnTo>
                  <a:close/>
                </a:path>
                <a:path w="19748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36926" y="2378201"/>
              <a:ext cx="193675" cy="72390"/>
            </a:xfrm>
            <a:custGeom>
              <a:avLst/>
              <a:gdLst/>
              <a:ahLst/>
              <a:cxnLst/>
              <a:rect l="l" t="t" r="r" b="b"/>
              <a:pathLst>
                <a:path w="193675" h="72389">
                  <a:moveTo>
                    <a:pt x="19354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3548" y="72390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35402" y="2376677"/>
              <a:ext cx="196850" cy="75565"/>
            </a:xfrm>
            <a:custGeom>
              <a:avLst/>
              <a:gdLst/>
              <a:ahLst/>
              <a:cxnLst/>
              <a:rect l="l" t="t" r="r" b="b"/>
              <a:pathLst>
                <a:path w="196850" h="75564">
                  <a:moveTo>
                    <a:pt x="196595" y="0"/>
                  </a:moveTo>
                  <a:lnTo>
                    <a:pt x="0" y="0"/>
                  </a:lnTo>
                  <a:lnTo>
                    <a:pt x="0" y="75439"/>
                  </a:lnTo>
                  <a:lnTo>
                    <a:pt x="196595" y="75439"/>
                  </a:lnTo>
                  <a:lnTo>
                    <a:pt x="196595" y="73914"/>
                  </a:lnTo>
                  <a:lnTo>
                    <a:pt x="3048" y="73914"/>
                  </a:lnTo>
                  <a:lnTo>
                    <a:pt x="1524" y="72390"/>
                  </a:lnTo>
                  <a:lnTo>
                    <a:pt x="3048" y="7239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6595" y="1524"/>
                  </a:lnTo>
                  <a:lnTo>
                    <a:pt x="196595" y="0"/>
                  </a:lnTo>
                  <a:close/>
                </a:path>
                <a:path w="196850" h="75564">
                  <a:moveTo>
                    <a:pt x="3048" y="72390"/>
                  </a:moveTo>
                  <a:lnTo>
                    <a:pt x="1524" y="72390"/>
                  </a:lnTo>
                  <a:lnTo>
                    <a:pt x="3048" y="73914"/>
                  </a:lnTo>
                  <a:lnTo>
                    <a:pt x="3048" y="72390"/>
                  </a:lnTo>
                  <a:close/>
                </a:path>
                <a:path w="196850" h="75564">
                  <a:moveTo>
                    <a:pt x="193548" y="72390"/>
                  </a:moveTo>
                  <a:lnTo>
                    <a:pt x="3048" y="72390"/>
                  </a:lnTo>
                  <a:lnTo>
                    <a:pt x="3048" y="73914"/>
                  </a:lnTo>
                  <a:lnTo>
                    <a:pt x="193548" y="73914"/>
                  </a:lnTo>
                  <a:lnTo>
                    <a:pt x="193548" y="72390"/>
                  </a:lnTo>
                  <a:close/>
                </a:path>
                <a:path w="196850" h="75564">
                  <a:moveTo>
                    <a:pt x="193548" y="1524"/>
                  </a:moveTo>
                  <a:lnTo>
                    <a:pt x="193548" y="73914"/>
                  </a:lnTo>
                  <a:lnTo>
                    <a:pt x="195072" y="72390"/>
                  </a:lnTo>
                  <a:lnTo>
                    <a:pt x="196595" y="72390"/>
                  </a:lnTo>
                  <a:lnTo>
                    <a:pt x="196595" y="3048"/>
                  </a:lnTo>
                  <a:lnTo>
                    <a:pt x="195072" y="3048"/>
                  </a:lnTo>
                  <a:lnTo>
                    <a:pt x="193548" y="1524"/>
                  </a:lnTo>
                  <a:close/>
                </a:path>
                <a:path w="196850" h="75564">
                  <a:moveTo>
                    <a:pt x="196595" y="72390"/>
                  </a:moveTo>
                  <a:lnTo>
                    <a:pt x="195072" y="72390"/>
                  </a:lnTo>
                  <a:lnTo>
                    <a:pt x="193548" y="73914"/>
                  </a:lnTo>
                  <a:lnTo>
                    <a:pt x="196595" y="73914"/>
                  </a:lnTo>
                  <a:lnTo>
                    <a:pt x="196595" y="72390"/>
                  </a:lnTo>
                  <a:close/>
                </a:path>
                <a:path w="19685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6850" h="75564">
                  <a:moveTo>
                    <a:pt x="193548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3548" y="3048"/>
                  </a:lnTo>
                  <a:lnTo>
                    <a:pt x="193548" y="1524"/>
                  </a:lnTo>
                  <a:close/>
                </a:path>
                <a:path w="196850" h="75564">
                  <a:moveTo>
                    <a:pt x="196595" y="1524"/>
                  </a:moveTo>
                  <a:lnTo>
                    <a:pt x="193548" y="1524"/>
                  </a:lnTo>
                  <a:lnTo>
                    <a:pt x="195072" y="3048"/>
                  </a:lnTo>
                  <a:lnTo>
                    <a:pt x="196595" y="3048"/>
                  </a:lnTo>
                  <a:lnTo>
                    <a:pt x="19659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04900" y="2765548"/>
            <a:ext cx="2213610" cy="466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0"/>
              </a:spcBef>
              <a:tabLst>
                <a:tab pos="546735" algn="l"/>
                <a:tab pos="935355" algn="l"/>
                <a:tab pos="1298575" algn="l"/>
                <a:tab pos="1687195" algn="l"/>
              </a:tabLst>
            </a:pPr>
            <a:r>
              <a:rPr sz="550" spc="-50" dirty="0">
                <a:latin typeface="Times New Roman"/>
                <a:cs typeface="Times New Roman"/>
              </a:rPr>
              <a:t>0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50" dirty="0">
                <a:latin typeface="Times New Roman"/>
                <a:cs typeface="Times New Roman"/>
              </a:rPr>
              <a:t>4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50" dirty="0">
                <a:latin typeface="Times New Roman"/>
                <a:cs typeface="Times New Roman"/>
              </a:rPr>
              <a:t>8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12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550" spc="-25" dirty="0">
                <a:latin typeface="Times New Roman"/>
                <a:cs typeface="Times New Roman"/>
              </a:rPr>
              <a:t>16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50">
              <a:latin typeface="Times New Roman"/>
              <a:cs typeface="Times New Roman"/>
            </a:endParaRPr>
          </a:p>
          <a:p>
            <a:pPr marL="38100" marR="43180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The</a:t>
            </a:r>
            <a:r>
              <a:rPr sz="900" spc="2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upper</a:t>
            </a:r>
            <a:r>
              <a:rPr sz="900" spc="2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bound</a:t>
            </a:r>
            <a:r>
              <a:rPr sz="900" spc="2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U</a:t>
            </a:r>
            <a:r>
              <a:rPr sz="900" baseline="-18518" dirty="0">
                <a:latin typeface="Arial MT"/>
                <a:cs typeface="Arial MT"/>
              </a:rPr>
              <a:t>ub</a:t>
            </a:r>
            <a:r>
              <a:rPr sz="900" spc="547" baseline="-18518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depends</a:t>
            </a:r>
            <a:r>
              <a:rPr sz="900" spc="2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on</a:t>
            </a:r>
            <a:r>
              <a:rPr sz="900" spc="300" dirty="0">
                <a:latin typeface="Arial MT"/>
                <a:cs typeface="Arial MT"/>
              </a:rPr>
              <a:t> </a:t>
            </a:r>
            <a:r>
              <a:rPr sz="900" spc="-25" dirty="0">
                <a:latin typeface="Arial MT"/>
                <a:cs typeface="Arial MT"/>
              </a:rPr>
              <a:t>the </a:t>
            </a:r>
            <a:r>
              <a:rPr sz="900" dirty="0">
                <a:latin typeface="Arial MT"/>
                <a:cs typeface="Arial MT"/>
              </a:rPr>
              <a:t>specific</a:t>
            </a:r>
            <a:r>
              <a:rPr sz="900" spc="-5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set.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25043" y="1285875"/>
            <a:ext cx="2912110" cy="2182495"/>
            <a:chOff x="725043" y="1285875"/>
            <a:chExt cx="2912110" cy="2182495"/>
          </a:xfrm>
        </p:grpSpPr>
        <p:sp>
          <p:nvSpPr>
            <p:cNvPr id="41" name="object 41"/>
            <p:cNvSpPr/>
            <p:nvPr/>
          </p:nvSpPr>
          <p:spPr>
            <a:xfrm>
              <a:off x="1866137" y="2693669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64614" y="2692146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97485" h="75564">
                  <a:moveTo>
                    <a:pt x="194310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194310" y="73913"/>
                  </a:lnTo>
                  <a:lnTo>
                    <a:pt x="194310" y="72389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194310" y="73913"/>
                  </a:lnTo>
                  <a:lnTo>
                    <a:pt x="195834" y="72389"/>
                  </a:lnTo>
                  <a:lnTo>
                    <a:pt x="197357" y="72389"/>
                  </a:lnTo>
                  <a:lnTo>
                    <a:pt x="197357" y="3048"/>
                  </a:lnTo>
                  <a:lnTo>
                    <a:pt x="195834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72389"/>
                  </a:moveTo>
                  <a:lnTo>
                    <a:pt x="195834" y="72389"/>
                  </a:lnTo>
                  <a:lnTo>
                    <a:pt x="194310" y="73913"/>
                  </a:lnTo>
                  <a:lnTo>
                    <a:pt x="197357" y="73913"/>
                  </a:lnTo>
                  <a:lnTo>
                    <a:pt x="197357" y="72389"/>
                  </a:lnTo>
                  <a:close/>
                </a:path>
                <a:path w="197485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97485" h="75564">
                  <a:moveTo>
                    <a:pt x="194310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94310" y="3048"/>
                  </a:lnTo>
                  <a:lnTo>
                    <a:pt x="194310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10" y="1524"/>
                  </a:lnTo>
                  <a:lnTo>
                    <a:pt x="195834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53995" y="2693669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52471" y="2692146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3"/>
                  </a:lnTo>
                  <a:lnTo>
                    <a:pt x="3047" y="73913"/>
                  </a:lnTo>
                  <a:lnTo>
                    <a:pt x="1523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7" y="72389"/>
                  </a:moveTo>
                  <a:lnTo>
                    <a:pt x="1523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97485" h="75564">
                  <a:moveTo>
                    <a:pt x="194309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94309" y="73913"/>
                  </a:lnTo>
                  <a:lnTo>
                    <a:pt x="194309" y="72389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194309" y="73913"/>
                  </a:lnTo>
                  <a:lnTo>
                    <a:pt x="195833" y="72389"/>
                  </a:lnTo>
                  <a:lnTo>
                    <a:pt x="197357" y="72389"/>
                  </a:lnTo>
                  <a:lnTo>
                    <a:pt x="197357" y="3048"/>
                  </a:lnTo>
                  <a:lnTo>
                    <a:pt x="195833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72389"/>
                  </a:moveTo>
                  <a:lnTo>
                    <a:pt x="195833" y="72389"/>
                  </a:lnTo>
                  <a:lnTo>
                    <a:pt x="194309" y="73913"/>
                  </a:lnTo>
                  <a:lnTo>
                    <a:pt x="197357" y="73913"/>
                  </a:lnTo>
                  <a:lnTo>
                    <a:pt x="197357" y="72389"/>
                  </a:lnTo>
                  <a:close/>
                </a:path>
                <a:path w="197485" h="7556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2616" y="2693669"/>
              <a:ext cx="194310" cy="72390"/>
            </a:xfrm>
            <a:custGeom>
              <a:avLst/>
              <a:gdLst/>
              <a:ahLst/>
              <a:cxnLst/>
              <a:rect l="l" t="t" r="r" b="b"/>
              <a:pathLst>
                <a:path w="194310" h="72389">
                  <a:moveTo>
                    <a:pt x="19431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194310" y="7239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41091" y="2692146"/>
              <a:ext cx="197485" cy="75565"/>
            </a:xfrm>
            <a:custGeom>
              <a:avLst/>
              <a:gdLst/>
              <a:ahLst/>
              <a:cxnLst/>
              <a:rect l="l" t="t" r="r" b="b"/>
              <a:pathLst>
                <a:path w="197485" h="75564">
                  <a:moveTo>
                    <a:pt x="197357" y="0"/>
                  </a:moveTo>
                  <a:lnTo>
                    <a:pt x="0" y="0"/>
                  </a:lnTo>
                  <a:lnTo>
                    <a:pt x="0" y="75438"/>
                  </a:lnTo>
                  <a:lnTo>
                    <a:pt x="197357" y="75438"/>
                  </a:lnTo>
                  <a:lnTo>
                    <a:pt x="197357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97357" y="1524"/>
                  </a:lnTo>
                  <a:lnTo>
                    <a:pt x="197357" y="0"/>
                  </a:lnTo>
                  <a:close/>
                </a:path>
                <a:path w="197485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97485" h="75564">
                  <a:moveTo>
                    <a:pt x="194309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94309" y="73913"/>
                  </a:lnTo>
                  <a:lnTo>
                    <a:pt x="194309" y="72389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194309" y="73913"/>
                  </a:lnTo>
                  <a:lnTo>
                    <a:pt x="195833" y="72389"/>
                  </a:lnTo>
                  <a:lnTo>
                    <a:pt x="197357" y="72389"/>
                  </a:lnTo>
                  <a:lnTo>
                    <a:pt x="197357" y="3048"/>
                  </a:lnTo>
                  <a:lnTo>
                    <a:pt x="195833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72389"/>
                  </a:moveTo>
                  <a:lnTo>
                    <a:pt x="195833" y="72389"/>
                  </a:lnTo>
                  <a:lnTo>
                    <a:pt x="194309" y="73913"/>
                  </a:lnTo>
                  <a:lnTo>
                    <a:pt x="197357" y="73913"/>
                  </a:lnTo>
                  <a:lnTo>
                    <a:pt x="197357" y="72389"/>
                  </a:lnTo>
                  <a:close/>
                </a:path>
                <a:path w="197485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97485" h="75564">
                  <a:moveTo>
                    <a:pt x="194309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94309" y="3048"/>
                  </a:lnTo>
                  <a:lnTo>
                    <a:pt x="194309" y="1524"/>
                  </a:lnTo>
                  <a:close/>
                </a:path>
                <a:path w="197485" h="75564">
                  <a:moveTo>
                    <a:pt x="197357" y="1524"/>
                  </a:moveTo>
                  <a:lnTo>
                    <a:pt x="194309" y="1524"/>
                  </a:lnTo>
                  <a:lnTo>
                    <a:pt x="195833" y="3048"/>
                  </a:lnTo>
                  <a:lnTo>
                    <a:pt x="197357" y="3048"/>
                  </a:lnTo>
                  <a:lnTo>
                    <a:pt x="197357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1520" y="1292351"/>
              <a:ext cx="2898775" cy="2169795"/>
            </a:xfrm>
            <a:custGeom>
              <a:avLst/>
              <a:gdLst/>
              <a:ahLst/>
              <a:cxnLst/>
              <a:rect l="l" t="t" r="r" b="b"/>
              <a:pathLst>
                <a:path w="2898775" h="2169795">
                  <a:moveTo>
                    <a:pt x="2898648" y="0"/>
                  </a:moveTo>
                  <a:lnTo>
                    <a:pt x="0" y="0"/>
                  </a:lnTo>
                  <a:lnTo>
                    <a:pt x="0" y="2169413"/>
                  </a:lnTo>
                  <a:lnTo>
                    <a:pt x="2898648" y="2169413"/>
                  </a:lnTo>
                  <a:lnTo>
                    <a:pt x="2898648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332732" y="1844801"/>
            <a:ext cx="2135505" cy="1370330"/>
            <a:chOff x="4332732" y="1844801"/>
            <a:chExt cx="2135505" cy="1370330"/>
          </a:xfrm>
        </p:grpSpPr>
        <p:sp>
          <p:nvSpPr>
            <p:cNvPr id="49" name="object 49"/>
            <p:cNvSpPr/>
            <p:nvPr/>
          </p:nvSpPr>
          <p:spPr>
            <a:xfrm>
              <a:off x="4392930" y="1844801"/>
              <a:ext cx="24765" cy="532765"/>
            </a:xfrm>
            <a:custGeom>
              <a:avLst/>
              <a:gdLst/>
              <a:ahLst/>
              <a:cxnLst/>
              <a:rect l="l" t="t" r="r" b="b"/>
              <a:pathLst>
                <a:path w="24764" h="532764">
                  <a:moveTo>
                    <a:pt x="14478" y="35813"/>
                  </a:moveTo>
                  <a:lnTo>
                    <a:pt x="10668" y="35813"/>
                  </a:lnTo>
                  <a:lnTo>
                    <a:pt x="10668" y="532637"/>
                  </a:lnTo>
                  <a:lnTo>
                    <a:pt x="14478" y="532637"/>
                  </a:lnTo>
                  <a:lnTo>
                    <a:pt x="14478" y="35813"/>
                  </a:lnTo>
                  <a:close/>
                </a:path>
                <a:path w="24764" h="532764">
                  <a:moveTo>
                    <a:pt x="12192" y="0"/>
                  </a:moveTo>
                  <a:lnTo>
                    <a:pt x="0" y="40386"/>
                  </a:lnTo>
                  <a:lnTo>
                    <a:pt x="10668" y="40386"/>
                  </a:lnTo>
                  <a:lnTo>
                    <a:pt x="10668" y="35813"/>
                  </a:lnTo>
                  <a:lnTo>
                    <a:pt x="23003" y="35813"/>
                  </a:lnTo>
                  <a:lnTo>
                    <a:pt x="12192" y="0"/>
                  </a:lnTo>
                  <a:close/>
                </a:path>
                <a:path w="24764" h="532764">
                  <a:moveTo>
                    <a:pt x="23003" y="35813"/>
                  </a:moveTo>
                  <a:lnTo>
                    <a:pt x="14478" y="35813"/>
                  </a:lnTo>
                  <a:lnTo>
                    <a:pt x="14478" y="40386"/>
                  </a:lnTo>
                  <a:lnTo>
                    <a:pt x="24384" y="40386"/>
                  </a:lnTo>
                  <a:lnTo>
                    <a:pt x="23003" y="35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02658" y="2257043"/>
              <a:ext cx="48260" cy="120650"/>
            </a:xfrm>
            <a:custGeom>
              <a:avLst/>
              <a:gdLst/>
              <a:ahLst/>
              <a:cxnLst/>
              <a:rect l="l" t="t" r="r" b="b"/>
              <a:pathLst>
                <a:path w="48260" h="120650">
                  <a:moveTo>
                    <a:pt x="48005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48005" y="120396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01134" y="2255519"/>
              <a:ext cx="51435" cy="121920"/>
            </a:xfrm>
            <a:custGeom>
              <a:avLst/>
              <a:gdLst/>
              <a:ahLst/>
              <a:cxnLst/>
              <a:rect l="l" t="t" r="r" b="b"/>
              <a:pathLst>
                <a:path w="51435" h="121919">
                  <a:moveTo>
                    <a:pt x="51054" y="0"/>
                  </a:moveTo>
                  <a:lnTo>
                    <a:pt x="48006" y="0"/>
                  </a:lnTo>
                  <a:lnTo>
                    <a:pt x="48006" y="1270"/>
                  </a:lnTo>
                  <a:lnTo>
                    <a:pt x="48006" y="1524"/>
                  </a:lnTo>
                  <a:lnTo>
                    <a:pt x="3048" y="1524"/>
                  </a:lnTo>
                  <a:lnTo>
                    <a:pt x="2667" y="1905"/>
                  </a:lnTo>
                  <a:lnTo>
                    <a:pt x="2667" y="1270"/>
                  </a:lnTo>
                  <a:lnTo>
                    <a:pt x="48006" y="1270"/>
                  </a:lnTo>
                  <a:lnTo>
                    <a:pt x="480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21920"/>
                  </a:lnTo>
                  <a:lnTo>
                    <a:pt x="3048" y="121920"/>
                  </a:lnTo>
                  <a:lnTo>
                    <a:pt x="3048" y="3048"/>
                  </a:lnTo>
                  <a:lnTo>
                    <a:pt x="48006" y="3048"/>
                  </a:lnTo>
                  <a:lnTo>
                    <a:pt x="48006" y="121920"/>
                  </a:lnTo>
                  <a:lnTo>
                    <a:pt x="51054" y="121920"/>
                  </a:lnTo>
                  <a:lnTo>
                    <a:pt x="51054" y="3048"/>
                  </a:lnTo>
                  <a:lnTo>
                    <a:pt x="51054" y="2540"/>
                  </a:lnTo>
                  <a:lnTo>
                    <a:pt x="51054" y="1524"/>
                  </a:lnTo>
                  <a:lnTo>
                    <a:pt x="49022" y="1524"/>
                  </a:lnTo>
                  <a:lnTo>
                    <a:pt x="49022" y="2540"/>
                  </a:lnTo>
                  <a:lnTo>
                    <a:pt x="48374" y="2540"/>
                  </a:lnTo>
                  <a:lnTo>
                    <a:pt x="48374" y="1892"/>
                  </a:lnTo>
                  <a:lnTo>
                    <a:pt x="49022" y="2540"/>
                  </a:lnTo>
                  <a:lnTo>
                    <a:pt x="49022" y="1524"/>
                  </a:lnTo>
                  <a:lnTo>
                    <a:pt x="48374" y="1524"/>
                  </a:lnTo>
                  <a:lnTo>
                    <a:pt x="48374" y="1270"/>
                  </a:lnTo>
                  <a:lnTo>
                    <a:pt x="51054" y="1270"/>
                  </a:lnTo>
                  <a:lnTo>
                    <a:pt x="51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03598" y="2109215"/>
              <a:ext cx="1986914" cy="3810"/>
            </a:xfrm>
            <a:custGeom>
              <a:avLst/>
              <a:gdLst/>
              <a:ahLst/>
              <a:cxnLst/>
              <a:rect l="l" t="t" r="r" b="b"/>
              <a:pathLst>
                <a:path w="1986914" h="3810">
                  <a:moveTo>
                    <a:pt x="1524" y="0"/>
                  </a:moveTo>
                  <a:lnTo>
                    <a:pt x="0" y="761"/>
                  </a:lnTo>
                  <a:lnTo>
                    <a:pt x="0" y="3809"/>
                  </a:lnTo>
                  <a:lnTo>
                    <a:pt x="3048" y="3809"/>
                  </a:lnTo>
                  <a:lnTo>
                    <a:pt x="3810" y="2285"/>
                  </a:lnTo>
                  <a:lnTo>
                    <a:pt x="1524" y="0"/>
                  </a:lnTo>
                  <a:close/>
                </a:path>
                <a:path w="1986914" h="3810">
                  <a:moveTo>
                    <a:pt x="9905" y="0"/>
                  </a:moveTo>
                  <a:lnTo>
                    <a:pt x="7619" y="2285"/>
                  </a:lnTo>
                  <a:lnTo>
                    <a:pt x="8381" y="3809"/>
                  </a:lnTo>
                  <a:lnTo>
                    <a:pt x="11429" y="3809"/>
                  </a:lnTo>
                  <a:lnTo>
                    <a:pt x="12191" y="2285"/>
                  </a:lnTo>
                  <a:lnTo>
                    <a:pt x="11429" y="761"/>
                  </a:lnTo>
                  <a:lnTo>
                    <a:pt x="9905" y="0"/>
                  </a:lnTo>
                  <a:close/>
                </a:path>
                <a:path w="1986914" h="3810">
                  <a:moveTo>
                    <a:pt x="18287" y="0"/>
                  </a:moveTo>
                  <a:lnTo>
                    <a:pt x="16763" y="761"/>
                  </a:lnTo>
                  <a:lnTo>
                    <a:pt x="16001" y="2285"/>
                  </a:lnTo>
                  <a:lnTo>
                    <a:pt x="16763" y="3809"/>
                  </a:lnTo>
                  <a:lnTo>
                    <a:pt x="19050" y="3809"/>
                  </a:lnTo>
                  <a:lnTo>
                    <a:pt x="19812" y="2285"/>
                  </a:lnTo>
                  <a:lnTo>
                    <a:pt x="18287" y="0"/>
                  </a:lnTo>
                  <a:close/>
                </a:path>
                <a:path w="1986914" h="3810">
                  <a:moveTo>
                    <a:pt x="25907" y="0"/>
                  </a:moveTo>
                  <a:lnTo>
                    <a:pt x="24384" y="761"/>
                  </a:lnTo>
                  <a:lnTo>
                    <a:pt x="23622" y="2285"/>
                  </a:lnTo>
                  <a:lnTo>
                    <a:pt x="24384" y="3809"/>
                  </a:lnTo>
                  <a:lnTo>
                    <a:pt x="27431" y="3809"/>
                  </a:lnTo>
                  <a:lnTo>
                    <a:pt x="28193" y="2285"/>
                  </a:lnTo>
                  <a:lnTo>
                    <a:pt x="27431" y="761"/>
                  </a:lnTo>
                  <a:lnTo>
                    <a:pt x="25907" y="0"/>
                  </a:lnTo>
                  <a:close/>
                </a:path>
                <a:path w="1986914" h="3810">
                  <a:moveTo>
                    <a:pt x="34289" y="0"/>
                  </a:moveTo>
                  <a:lnTo>
                    <a:pt x="32765" y="761"/>
                  </a:lnTo>
                  <a:lnTo>
                    <a:pt x="32003" y="2285"/>
                  </a:lnTo>
                  <a:lnTo>
                    <a:pt x="32765" y="3809"/>
                  </a:lnTo>
                  <a:lnTo>
                    <a:pt x="35813" y="3809"/>
                  </a:lnTo>
                  <a:lnTo>
                    <a:pt x="35813" y="761"/>
                  </a:lnTo>
                  <a:lnTo>
                    <a:pt x="34289" y="0"/>
                  </a:lnTo>
                  <a:close/>
                </a:path>
                <a:path w="1986914" h="3810">
                  <a:moveTo>
                    <a:pt x="41910" y="0"/>
                  </a:moveTo>
                  <a:lnTo>
                    <a:pt x="40386" y="761"/>
                  </a:lnTo>
                  <a:lnTo>
                    <a:pt x="40386" y="3809"/>
                  </a:lnTo>
                  <a:lnTo>
                    <a:pt x="43434" y="3809"/>
                  </a:lnTo>
                  <a:lnTo>
                    <a:pt x="44196" y="2285"/>
                  </a:lnTo>
                  <a:lnTo>
                    <a:pt x="43434" y="761"/>
                  </a:lnTo>
                  <a:lnTo>
                    <a:pt x="41910" y="0"/>
                  </a:lnTo>
                  <a:close/>
                </a:path>
                <a:path w="1986914" h="3810">
                  <a:moveTo>
                    <a:pt x="50291" y="0"/>
                  </a:moveTo>
                  <a:lnTo>
                    <a:pt x="48767" y="761"/>
                  </a:lnTo>
                  <a:lnTo>
                    <a:pt x="48005" y="2285"/>
                  </a:lnTo>
                  <a:lnTo>
                    <a:pt x="48767" y="3809"/>
                  </a:lnTo>
                  <a:lnTo>
                    <a:pt x="51815" y="3809"/>
                  </a:lnTo>
                  <a:lnTo>
                    <a:pt x="52577" y="2285"/>
                  </a:lnTo>
                  <a:lnTo>
                    <a:pt x="51815" y="761"/>
                  </a:lnTo>
                  <a:lnTo>
                    <a:pt x="50291" y="0"/>
                  </a:lnTo>
                  <a:close/>
                </a:path>
                <a:path w="1986914" h="3810">
                  <a:moveTo>
                    <a:pt x="58674" y="0"/>
                  </a:moveTo>
                  <a:lnTo>
                    <a:pt x="57150" y="761"/>
                  </a:lnTo>
                  <a:lnTo>
                    <a:pt x="56387" y="2285"/>
                  </a:lnTo>
                  <a:lnTo>
                    <a:pt x="57150" y="3809"/>
                  </a:lnTo>
                  <a:lnTo>
                    <a:pt x="60198" y="3809"/>
                  </a:lnTo>
                  <a:lnTo>
                    <a:pt x="60198" y="761"/>
                  </a:lnTo>
                  <a:lnTo>
                    <a:pt x="58674" y="0"/>
                  </a:lnTo>
                  <a:close/>
                </a:path>
                <a:path w="1986914" h="3810">
                  <a:moveTo>
                    <a:pt x="66293" y="0"/>
                  </a:moveTo>
                  <a:lnTo>
                    <a:pt x="64769" y="761"/>
                  </a:lnTo>
                  <a:lnTo>
                    <a:pt x="64769" y="3809"/>
                  </a:lnTo>
                  <a:lnTo>
                    <a:pt x="67817" y="3809"/>
                  </a:lnTo>
                  <a:lnTo>
                    <a:pt x="68579" y="2285"/>
                  </a:lnTo>
                  <a:lnTo>
                    <a:pt x="67817" y="761"/>
                  </a:lnTo>
                  <a:lnTo>
                    <a:pt x="66293" y="0"/>
                  </a:lnTo>
                  <a:close/>
                </a:path>
                <a:path w="1986914" h="3810">
                  <a:moveTo>
                    <a:pt x="74675" y="0"/>
                  </a:moveTo>
                  <a:lnTo>
                    <a:pt x="73151" y="761"/>
                  </a:lnTo>
                  <a:lnTo>
                    <a:pt x="72389" y="2285"/>
                  </a:lnTo>
                  <a:lnTo>
                    <a:pt x="73151" y="3809"/>
                  </a:lnTo>
                  <a:lnTo>
                    <a:pt x="76200" y="3809"/>
                  </a:lnTo>
                  <a:lnTo>
                    <a:pt x="76962" y="2285"/>
                  </a:lnTo>
                  <a:lnTo>
                    <a:pt x="76200" y="761"/>
                  </a:lnTo>
                  <a:lnTo>
                    <a:pt x="74675" y="0"/>
                  </a:lnTo>
                  <a:close/>
                </a:path>
                <a:path w="1986914" h="3810">
                  <a:moveTo>
                    <a:pt x="82296" y="0"/>
                  </a:moveTo>
                  <a:lnTo>
                    <a:pt x="81534" y="761"/>
                  </a:lnTo>
                  <a:lnTo>
                    <a:pt x="80772" y="2285"/>
                  </a:lnTo>
                  <a:lnTo>
                    <a:pt x="81534" y="3809"/>
                  </a:lnTo>
                  <a:lnTo>
                    <a:pt x="83819" y="3809"/>
                  </a:lnTo>
                  <a:lnTo>
                    <a:pt x="84581" y="2285"/>
                  </a:lnTo>
                  <a:lnTo>
                    <a:pt x="83819" y="761"/>
                  </a:lnTo>
                  <a:lnTo>
                    <a:pt x="82296" y="0"/>
                  </a:lnTo>
                  <a:close/>
                </a:path>
                <a:path w="1986914" h="3810">
                  <a:moveTo>
                    <a:pt x="90677" y="0"/>
                  </a:moveTo>
                  <a:lnTo>
                    <a:pt x="89153" y="761"/>
                  </a:lnTo>
                  <a:lnTo>
                    <a:pt x="88391" y="2285"/>
                  </a:lnTo>
                  <a:lnTo>
                    <a:pt x="89153" y="3809"/>
                  </a:lnTo>
                  <a:lnTo>
                    <a:pt x="92201" y="3809"/>
                  </a:lnTo>
                  <a:lnTo>
                    <a:pt x="92963" y="2285"/>
                  </a:lnTo>
                  <a:lnTo>
                    <a:pt x="92201" y="761"/>
                  </a:lnTo>
                  <a:lnTo>
                    <a:pt x="90677" y="0"/>
                  </a:lnTo>
                  <a:close/>
                </a:path>
                <a:path w="1986914" h="3810">
                  <a:moveTo>
                    <a:pt x="99060" y="0"/>
                  </a:moveTo>
                  <a:lnTo>
                    <a:pt x="97536" y="761"/>
                  </a:lnTo>
                  <a:lnTo>
                    <a:pt x="96774" y="2285"/>
                  </a:lnTo>
                  <a:lnTo>
                    <a:pt x="97536" y="3809"/>
                  </a:lnTo>
                  <a:lnTo>
                    <a:pt x="100584" y="3809"/>
                  </a:lnTo>
                  <a:lnTo>
                    <a:pt x="100584" y="761"/>
                  </a:lnTo>
                  <a:lnTo>
                    <a:pt x="99060" y="0"/>
                  </a:lnTo>
                  <a:close/>
                </a:path>
                <a:path w="1986914" h="3810">
                  <a:moveTo>
                    <a:pt x="106679" y="0"/>
                  </a:moveTo>
                  <a:lnTo>
                    <a:pt x="105155" y="761"/>
                  </a:lnTo>
                  <a:lnTo>
                    <a:pt x="105155" y="3809"/>
                  </a:lnTo>
                  <a:lnTo>
                    <a:pt x="108203" y="3809"/>
                  </a:lnTo>
                  <a:lnTo>
                    <a:pt x="108965" y="2285"/>
                  </a:lnTo>
                  <a:lnTo>
                    <a:pt x="106679" y="0"/>
                  </a:lnTo>
                  <a:close/>
                </a:path>
                <a:path w="1986914" h="3810">
                  <a:moveTo>
                    <a:pt x="115062" y="0"/>
                  </a:moveTo>
                  <a:lnTo>
                    <a:pt x="112775" y="2285"/>
                  </a:lnTo>
                  <a:lnTo>
                    <a:pt x="113537" y="3809"/>
                  </a:lnTo>
                  <a:lnTo>
                    <a:pt x="116586" y="3809"/>
                  </a:lnTo>
                  <a:lnTo>
                    <a:pt x="117348" y="2285"/>
                  </a:lnTo>
                  <a:lnTo>
                    <a:pt x="116586" y="761"/>
                  </a:lnTo>
                  <a:lnTo>
                    <a:pt x="115062" y="0"/>
                  </a:lnTo>
                  <a:close/>
                </a:path>
                <a:path w="1986914" h="3810">
                  <a:moveTo>
                    <a:pt x="123443" y="0"/>
                  </a:moveTo>
                  <a:lnTo>
                    <a:pt x="121919" y="761"/>
                  </a:lnTo>
                  <a:lnTo>
                    <a:pt x="121157" y="2285"/>
                  </a:lnTo>
                  <a:lnTo>
                    <a:pt x="121919" y="3809"/>
                  </a:lnTo>
                  <a:lnTo>
                    <a:pt x="124205" y="3809"/>
                  </a:lnTo>
                  <a:lnTo>
                    <a:pt x="124967" y="2285"/>
                  </a:lnTo>
                  <a:lnTo>
                    <a:pt x="123443" y="0"/>
                  </a:lnTo>
                  <a:close/>
                </a:path>
                <a:path w="1986914" h="3810">
                  <a:moveTo>
                    <a:pt x="131063" y="0"/>
                  </a:moveTo>
                  <a:lnTo>
                    <a:pt x="129539" y="2285"/>
                  </a:lnTo>
                  <a:lnTo>
                    <a:pt x="129539" y="3809"/>
                  </a:lnTo>
                  <a:lnTo>
                    <a:pt x="132587" y="3809"/>
                  </a:lnTo>
                  <a:lnTo>
                    <a:pt x="133350" y="2285"/>
                  </a:lnTo>
                  <a:lnTo>
                    <a:pt x="132587" y="761"/>
                  </a:lnTo>
                  <a:lnTo>
                    <a:pt x="131063" y="0"/>
                  </a:lnTo>
                  <a:close/>
                </a:path>
                <a:path w="1986914" h="3810">
                  <a:moveTo>
                    <a:pt x="139446" y="0"/>
                  </a:moveTo>
                  <a:lnTo>
                    <a:pt x="137922" y="761"/>
                  </a:lnTo>
                  <a:lnTo>
                    <a:pt x="137160" y="2285"/>
                  </a:lnTo>
                  <a:lnTo>
                    <a:pt x="137922" y="3809"/>
                  </a:lnTo>
                  <a:lnTo>
                    <a:pt x="140969" y="3809"/>
                  </a:lnTo>
                  <a:lnTo>
                    <a:pt x="140969" y="2285"/>
                  </a:lnTo>
                  <a:lnTo>
                    <a:pt x="139446" y="0"/>
                  </a:lnTo>
                  <a:close/>
                </a:path>
                <a:path w="1986914" h="3810">
                  <a:moveTo>
                    <a:pt x="147065" y="0"/>
                  </a:moveTo>
                  <a:lnTo>
                    <a:pt x="145541" y="2285"/>
                  </a:lnTo>
                  <a:lnTo>
                    <a:pt x="146303" y="3809"/>
                  </a:lnTo>
                  <a:lnTo>
                    <a:pt x="148589" y="3809"/>
                  </a:lnTo>
                  <a:lnTo>
                    <a:pt x="149351" y="2285"/>
                  </a:lnTo>
                  <a:lnTo>
                    <a:pt x="148589" y="761"/>
                  </a:lnTo>
                  <a:lnTo>
                    <a:pt x="147065" y="0"/>
                  </a:lnTo>
                  <a:close/>
                </a:path>
                <a:path w="1986914" h="3810">
                  <a:moveTo>
                    <a:pt x="155448" y="0"/>
                  </a:moveTo>
                  <a:lnTo>
                    <a:pt x="153924" y="761"/>
                  </a:lnTo>
                  <a:lnTo>
                    <a:pt x="153162" y="2285"/>
                  </a:lnTo>
                  <a:lnTo>
                    <a:pt x="153924" y="3809"/>
                  </a:lnTo>
                  <a:lnTo>
                    <a:pt x="156972" y="3809"/>
                  </a:lnTo>
                  <a:lnTo>
                    <a:pt x="157734" y="2285"/>
                  </a:lnTo>
                  <a:lnTo>
                    <a:pt x="155448" y="0"/>
                  </a:lnTo>
                  <a:close/>
                </a:path>
                <a:path w="1986914" h="3810">
                  <a:moveTo>
                    <a:pt x="163829" y="0"/>
                  </a:moveTo>
                  <a:lnTo>
                    <a:pt x="161543" y="2285"/>
                  </a:lnTo>
                  <a:lnTo>
                    <a:pt x="162305" y="3809"/>
                  </a:lnTo>
                  <a:lnTo>
                    <a:pt x="165353" y="3809"/>
                  </a:lnTo>
                  <a:lnTo>
                    <a:pt x="165353" y="761"/>
                  </a:lnTo>
                  <a:lnTo>
                    <a:pt x="163829" y="0"/>
                  </a:lnTo>
                  <a:close/>
                </a:path>
                <a:path w="1986914" h="3810">
                  <a:moveTo>
                    <a:pt x="171450" y="0"/>
                  </a:moveTo>
                  <a:lnTo>
                    <a:pt x="169925" y="761"/>
                  </a:lnTo>
                  <a:lnTo>
                    <a:pt x="169925" y="3809"/>
                  </a:lnTo>
                  <a:lnTo>
                    <a:pt x="172974" y="3809"/>
                  </a:lnTo>
                  <a:lnTo>
                    <a:pt x="173736" y="2285"/>
                  </a:lnTo>
                  <a:lnTo>
                    <a:pt x="171450" y="0"/>
                  </a:lnTo>
                  <a:close/>
                </a:path>
                <a:path w="1986914" h="3810">
                  <a:moveTo>
                    <a:pt x="179831" y="0"/>
                  </a:moveTo>
                  <a:lnTo>
                    <a:pt x="177546" y="2285"/>
                  </a:lnTo>
                  <a:lnTo>
                    <a:pt x="178307" y="3809"/>
                  </a:lnTo>
                  <a:lnTo>
                    <a:pt x="181355" y="3809"/>
                  </a:lnTo>
                  <a:lnTo>
                    <a:pt x="182117" y="2285"/>
                  </a:lnTo>
                  <a:lnTo>
                    <a:pt x="181355" y="761"/>
                  </a:lnTo>
                  <a:lnTo>
                    <a:pt x="179831" y="0"/>
                  </a:lnTo>
                  <a:close/>
                </a:path>
                <a:path w="1986914" h="3810">
                  <a:moveTo>
                    <a:pt x="188213" y="0"/>
                  </a:moveTo>
                  <a:lnTo>
                    <a:pt x="186689" y="761"/>
                  </a:lnTo>
                  <a:lnTo>
                    <a:pt x="185927" y="2285"/>
                  </a:lnTo>
                  <a:lnTo>
                    <a:pt x="186689" y="3809"/>
                  </a:lnTo>
                  <a:lnTo>
                    <a:pt x="188975" y="3809"/>
                  </a:lnTo>
                  <a:lnTo>
                    <a:pt x="189737" y="2285"/>
                  </a:lnTo>
                  <a:lnTo>
                    <a:pt x="188975" y="761"/>
                  </a:lnTo>
                  <a:lnTo>
                    <a:pt x="188213" y="0"/>
                  </a:lnTo>
                  <a:close/>
                </a:path>
                <a:path w="1986914" h="3810">
                  <a:moveTo>
                    <a:pt x="195834" y="0"/>
                  </a:moveTo>
                  <a:lnTo>
                    <a:pt x="194310" y="761"/>
                  </a:lnTo>
                  <a:lnTo>
                    <a:pt x="193548" y="2285"/>
                  </a:lnTo>
                  <a:lnTo>
                    <a:pt x="194310" y="3809"/>
                  </a:lnTo>
                  <a:lnTo>
                    <a:pt x="197357" y="3809"/>
                  </a:lnTo>
                  <a:lnTo>
                    <a:pt x="198119" y="2285"/>
                  </a:lnTo>
                  <a:lnTo>
                    <a:pt x="197357" y="761"/>
                  </a:lnTo>
                  <a:lnTo>
                    <a:pt x="195834" y="0"/>
                  </a:lnTo>
                  <a:close/>
                </a:path>
                <a:path w="1986914" h="3810">
                  <a:moveTo>
                    <a:pt x="204215" y="0"/>
                  </a:moveTo>
                  <a:lnTo>
                    <a:pt x="202691" y="761"/>
                  </a:lnTo>
                  <a:lnTo>
                    <a:pt x="201929" y="2285"/>
                  </a:lnTo>
                  <a:lnTo>
                    <a:pt x="202691" y="3809"/>
                  </a:lnTo>
                  <a:lnTo>
                    <a:pt x="205739" y="3809"/>
                  </a:lnTo>
                  <a:lnTo>
                    <a:pt x="205739" y="761"/>
                  </a:lnTo>
                  <a:lnTo>
                    <a:pt x="204215" y="0"/>
                  </a:lnTo>
                  <a:close/>
                </a:path>
                <a:path w="1986914" h="3810">
                  <a:moveTo>
                    <a:pt x="211836" y="0"/>
                  </a:moveTo>
                  <a:lnTo>
                    <a:pt x="210312" y="761"/>
                  </a:lnTo>
                  <a:lnTo>
                    <a:pt x="210312" y="3809"/>
                  </a:lnTo>
                  <a:lnTo>
                    <a:pt x="213360" y="3809"/>
                  </a:lnTo>
                  <a:lnTo>
                    <a:pt x="214122" y="2285"/>
                  </a:lnTo>
                  <a:lnTo>
                    <a:pt x="213360" y="761"/>
                  </a:lnTo>
                  <a:lnTo>
                    <a:pt x="211836" y="0"/>
                  </a:lnTo>
                  <a:close/>
                </a:path>
                <a:path w="1986914" h="3810">
                  <a:moveTo>
                    <a:pt x="220217" y="0"/>
                  </a:moveTo>
                  <a:lnTo>
                    <a:pt x="218693" y="761"/>
                  </a:lnTo>
                  <a:lnTo>
                    <a:pt x="217931" y="2285"/>
                  </a:lnTo>
                  <a:lnTo>
                    <a:pt x="218693" y="3809"/>
                  </a:lnTo>
                  <a:lnTo>
                    <a:pt x="221741" y="3809"/>
                  </a:lnTo>
                  <a:lnTo>
                    <a:pt x="222503" y="2285"/>
                  </a:lnTo>
                  <a:lnTo>
                    <a:pt x="221741" y="761"/>
                  </a:lnTo>
                  <a:lnTo>
                    <a:pt x="220217" y="0"/>
                  </a:lnTo>
                  <a:close/>
                </a:path>
                <a:path w="1986914" h="3810">
                  <a:moveTo>
                    <a:pt x="228600" y="0"/>
                  </a:moveTo>
                  <a:lnTo>
                    <a:pt x="227075" y="761"/>
                  </a:lnTo>
                  <a:lnTo>
                    <a:pt x="226313" y="2285"/>
                  </a:lnTo>
                  <a:lnTo>
                    <a:pt x="227075" y="3809"/>
                  </a:lnTo>
                  <a:lnTo>
                    <a:pt x="230124" y="3809"/>
                  </a:lnTo>
                  <a:lnTo>
                    <a:pt x="230124" y="761"/>
                  </a:lnTo>
                  <a:lnTo>
                    <a:pt x="228600" y="0"/>
                  </a:lnTo>
                  <a:close/>
                </a:path>
                <a:path w="1986914" h="3810">
                  <a:moveTo>
                    <a:pt x="236219" y="0"/>
                  </a:moveTo>
                  <a:lnTo>
                    <a:pt x="234696" y="761"/>
                  </a:lnTo>
                  <a:lnTo>
                    <a:pt x="234696" y="3809"/>
                  </a:lnTo>
                  <a:lnTo>
                    <a:pt x="237743" y="3809"/>
                  </a:lnTo>
                  <a:lnTo>
                    <a:pt x="238505" y="2285"/>
                  </a:lnTo>
                  <a:lnTo>
                    <a:pt x="237743" y="761"/>
                  </a:lnTo>
                  <a:lnTo>
                    <a:pt x="236219" y="0"/>
                  </a:lnTo>
                  <a:close/>
                </a:path>
                <a:path w="1986914" h="3810">
                  <a:moveTo>
                    <a:pt x="244601" y="0"/>
                  </a:moveTo>
                  <a:lnTo>
                    <a:pt x="243077" y="761"/>
                  </a:lnTo>
                  <a:lnTo>
                    <a:pt x="242315" y="2285"/>
                  </a:lnTo>
                  <a:lnTo>
                    <a:pt x="243077" y="3809"/>
                  </a:lnTo>
                  <a:lnTo>
                    <a:pt x="246125" y="3809"/>
                  </a:lnTo>
                  <a:lnTo>
                    <a:pt x="246887" y="2285"/>
                  </a:lnTo>
                  <a:lnTo>
                    <a:pt x="246125" y="761"/>
                  </a:lnTo>
                  <a:lnTo>
                    <a:pt x="244601" y="0"/>
                  </a:lnTo>
                  <a:close/>
                </a:path>
                <a:path w="1986914" h="3810">
                  <a:moveTo>
                    <a:pt x="252222" y="0"/>
                  </a:moveTo>
                  <a:lnTo>
                    <a:pt x="251460" y="761"/>
                  </a:lnTo>
                  <a:lnTo>
                    <a:pt x="250698" y="2285"/>
                  </a:lnTo>
                  <a:lnTo>
                    <a:pt x="251460" y="3809"/>
                  </a:lnTo>
                  <a:lnTo>
                    <a:pt x="253746" y="3809"/>
                  </a:lnTo>
                  <a:lnTo>
                    <a:pt x="254507" y="2285"/>
                  </a:lnTo>
                  <a:lnTo>
                    <a:pt x="253746" y="761"/>
                  </a:lnTo>
                  <a:lnTo>
                    <a:pt x="252222" y="0"/>
                  </a:lnTo>
                  <a:close/>
                </a:path>
                <a:path w="1986914" h="3810">
                  <a:moveTo>
                    <a:pt x="260603" y="0"/>
                  </a:moveTo>
                  <a:lnTo>
                    <a:pt x="259079" y="761"/>
                  </a:lnTo>
                  <a:lnTo>
                    <a:pt x="258317" y="2285"/>
                  </a:lnTo>
                  <a:lnTo>
                    <a:pt x="259079" y="3809"/>
                  </a:lnTo>
                  <a:lnTo>
                    <a:pt x="262127" y="3809"/>
                  </a:lnTo>
                  <a:lnTo>
                    <a:pt x="262889" y="2285"/>
                  </a:lnTo>
                  <a:lnTo>
                    <a:pt x="262127" y="761"/>
                  </a:lnTo>
                  <a:lnTo>
                    <a:pt x="260603" y="0"/>
                  </a:lnTo>
                  <a:close/>
                </a:path>
                <a:path w="1986914" h="3810">
                  <a:moveTo>
                    <a:pt x="268986" y="0"/>
                  </a:moveTo>
                  <a:lnTo>
                    <a:pt x="266700" y="2285"/>
                  </a:lnTo>
                  <a:lnTo>
                    <a:pt x="267462" y="3809"/>
                  </a:lnTo>
                  <a:lnTo>
                    <a:pt x="270510" y="3809"/>
                  </a:lnTo>
                  <a:lnTo>
                    <a:pt x="270510" y="761"/>
                  </a:lnTo>
                  <a:lnTo>
                    <a:pt x="268986" y="0"/>
                  </a:lnTo>
                  <a:close/>
                </a:path>
                <a:path w="1986914" h="3810">
                  <a:moveTo>
                    <a:pt x="276605" y="0"/>
                  </a:moveTo>
                  <a:lnTo>
                    <a:pt x="275081" y="761"/>
                  </a:lnTo>
                  <a:lnTo>
                    <a:pt x="275081" y="3809"/>
                  </a:lnTo>
                  <a:lnTo>
                    <a:pt x="278129" y="3809"/>
                  </a:lnTo>
                  <a:lnTo>
                    <a:pt x="278891" y="2285"/>
                  </a:lnTo>
                  <a:lnTo>
                    <a:pt x="276605" y="0"/>
                  </a:lnTo>
                  <a:close/>
                </a:path>
                <a:path w="1986914" h="3810">
                  <a:moveTo>
                    <a:pt x="284988" y="0"/>
                  </a:moveTo>
                  <a:lnTo>
                    <a:pt x="282701" y="2285"/>
                  </a:lnTo>
                  <a:lnTo>
                    <a:pt x="283463" y="3809"/>
                  </a:lnTo>
                  <a:lnTo>
                    <a:pt x="286512" y="3809"/>
                  </a:lnTo>
                  <a:lnTo>
                    <a:pt x="287274" y="2285"/>
                  </a:lnTo>
                  <a:lnTo>
                    <a:pt x="286512" y="761"/>
                  </a:lnTo>
                  <a:lnTo>
                    <a:pt x="284988" y="0"/>
                  </a:lnTo>
                  <a:close/>
                </a:path>
                <a:path w="1986914" h="3810">
                  <a:moveTo>
                    <a:pt x="293369" y="0"/>
                  </a:moveTo>
                  <a:lnTo>
                    <a:pt x="291846" y="761"/>
                  </a:lnTo>
                  <a:lnTo>
                    <a:pt x="291084" y="2285"/>
                  </a:lnTo>
                  <a:lnTo>
                    <a:pt x="291846" y="3809"/>
                  </a:lnTo>
                  <a:lnTo>
                    <a:pt x="294131" y="3809"/>
                  </a:lnTo>
                  <a:lnTo>
                    <a:pt x="294893" y="2285"/>
                  </a:lnTo>
                  <a:lnTo>
                    <a:pt x="293369" y="0"/>
                  </a:lnTo>
                  <a:close/>
                </a:path>
                <a:path w="1986914" h="3810">
                  <a:moveTo>
                    <a:pt x="300989" y="0"/>
                  </a:moveTo>
                  <a:lnTo>
                    <a:pt x="299465" y="2285"/>
                  </a:lnTo>
                  <a:lnTo>
                    <a:pt x="299465" y="3809"/>
                  </a:lnTo>
                  <a:lnTo>
                    <a:pt x="302513" y="3809"/>
                  </a:lnTo>
                  <a:lnTo>
                    <a:pt x="303275" y="2285"/>
                  </a:lnTo>
                  <a:lnTo>
                    <a:pt x="302513" y="761"/>
                  </a:lnTo>
                  <a:lnTo>
                    <a:pt x="300989" y="0"/>
                  </a:lnTo>
                  <a:close/>
                </a:path>
                <a:path w="1986914" h="3810">
                  <a:moveTo>
                    <a:pt x="309372" y="0"/>
                  </a:moveTo>
                  <a:lnTo>
                    <a:pt x="307848" y="761"/>
                  </a:lnTo>
                  <a:lnTo>
                    <a:pt x="307086" y="2285"/>
                  </a:lnTo>
                  <a:lnTo>
                    <a:pt x="307848" y="3809"/>
                  </a:lnTo>
                  <a:lnTo>
                    <a:pt x="310896" y="3809"/>
                  </a:lnTo>
                  <a:lnTo>
                    <a:pt x="310896" y="2285"/>
                  </a:lnTo>
                  <a:lnTo>
                    <a:pt x="309372" y="0"/>
                  </a:lnTo>
                  <a:close/>
                </a:path>
                <a:path w="1986914" h="3810">
                  <a:moveTo>
                    <a:pt x="316991" y="0"/>
                  </a:moveTo>
                  <a:lnTo>
                    <a:pt x="315467" y="2285"/>
                  </a:lnTo>
                  <a:lnTo>
                    <a:pt x="316229" y="3809"/>
                  </a:lnTo>
                  <a:lnTo>
                    <a:pt x="318515" y="3809"/>
                  </a:lnTo>
                  <a:lnTo>
                    <a:pt x="319277" y="2285"/>
                  </a:lnTo>
                  <a:lnTo>
                    <a:pt x="318515" y="761"/>
                  </a:lnTo>
                  <a:lnTo>
                    <a:pt x="316991" y="0"/>
                  </a:lnTo>
                  <a:close/>
                </a:path>
                <a:path w="1986914" h="3810">
                  <a:moveTo>
                    <a:pt x="325374" y="0"/>
                  </a:moveTo>
                  <a:lnTo>
                    <a:pt x="323850" y="761"/>
                  </a:lnTo>
                  <a:lnTo>
                    <a:pt x="323088" y="2285"/>
                  </a:lnTo>
                  <a:lnTo>
                    <a:pt x="323850" y="3809"/>
                  </a:lnTo>
                  <a:lnTo>
                    <a:pt x="326898" y="3809"/>
                  </a:lnTo>
                  <a:lnTo>
                    <a:pt x="327660" y="2285"/>
                  </a:lnTo>
                  <a:lnTo>
                    <a:pt x="325374" y="0"/>
                  </a:lnTo>
                  <a:close/>
                </a:path>
                <a:path w="1986914" h="3810">
                  <a:moveTo>
                    <a:pt x="333755" y="0"/>
                  </a:moveTo>
                  <a:lnTo>
                    <a:pt x="331469" y="2285"/>
                  </a:lnTo>
                  <a:lnTo>
                    <a:pt x="332231" y="3809"/>
                  </a:lnTo>
                  <a:lnTo>
                    <a:pt x="335279" y="3809"/>
                  </a:lnTo>
                  <a:lnTo>
                    <a:pt x="335279" y="761"/>
                  </a:lnTo>
                  <a:lnTo>
                    <a:pt x="333755" y="0"/>
                  </a:lnTo>
                  <a:close/>
                </a:path>
                <a:path w="1986914" h="3810">
                  <a:moveTo>
                    <a:pt x="341375" y="0"/>
                  </a:moveTo>
                  <a:lnTo>
                    <a:pt x="339851" y="761"/>
                  </a:lnTo>
                  <a:lnTo>
                    <a:pt x="339851" y="3809"/>
                  </a:lnTo>
                  <a:lnTo>
                    <a:pt x="342900" y="3809"/>
                  </a:lnTo>
                  <a:lnTo>
                    <a:pt x="343662" y="2285"/>
                  </a:lnTo>
                  <a:lnTo>
                    <a:pt x="341375" y="0"/>
                  </a:lnTo>
                  <a:close/>
                </a:path>
                <a:path w="1986914" h="3810">
                  <a:moveTo>
                    <a:pt x="349757" y="0"/>
                  </a:moveTo>
                  <a:lnTo>
                    <a:pt x="348234" y="761"/>
                  </a:lnTo>
                  <a:lnTo>
                    <a:pt x="347472" y="2285"/>
                  </a:lnTo>
                  <a:lnTo>
                    <a:pt x="348234" y="3809"/>
                  </a:lnTo>
                  <a:lnTo>
                    <a:pt x="351281" y="3809"/>
                  </a:lnTo>
                  <a:lnTo>
                    <a:pt x="352043" y="2285"/>
                  </a:lnTo>
                  <a:lnTo>
                    <a:pt x="351281" y="761"/>
                  </a:lnTo>
                  <a:lnTo>
                    <a:pt x="349757" y="0"/>
                  </a:lnTo>
                  <a:close/>
                </a:path>
                <a:path w="1986914" h="3810">
                  <a:moveTo>
                    <a:pt x="358139" y="0"/>
                  </a:moveTo>
                  <a:lnTo>
                    <a:pt x="356615" y="761"/>
                  </a:lnTo>
                  <a:lnTo>
                    <a:pt x="355853" y="2285"/>
                  </a:lnTo>
                  <a:lnTo>
                    <a:pt x="356615" y="3809"/>
                  </a:lnTo>
                  <a:lnTo>
                    <a:pt x="358901" y="3809"/>
                  </a:lnTo>
                  <a:lnTo>
                    <a:pt x="359663" y="2285"/>
                  </a:lnTo>
                  <a:lnTo>
                    <a:pt x="358901" y="761"/>
                  </a:lnTo>
                  <a:lnTo>
                    <a:pt x="358139" y="0"/>
                  </a:lnTo>
                  <a:close/>
                </a:path>
                <a:path w="1986914" h="3810">
                  <a:moveTo>
                    <a:pt x="365760" y="0"/>
                  </a:moveTo>
                  <a:lnTo>
                    <a:pt x="364236" y="761"/>
                  </a:lnTo>
                  <a:lnTo>
                    <a:pt x="363474" y="2285"/>
                  </a:lnTo>
                  <a:lnTo>
                    <a:pt x="364236" y="3809"/>
                  </a:lnTo>
                  <a:lnTo>
                    <a:pt x="367284" y="3809"/>
                  </a:lnTo>
                  <a:lnTo>
                    <a:pt x="368046" y="2285"/>
                  </a:lnTo>
                  <a:lnTo>
                    <a:pt x="367284" y="761"/>
                  </a:lnTo>
                  <a:lnTo>
                    <a:pt x="365760" y="0"/>
                  </a:lnTo>
                  <a:close/>
                </a:path>
                <a:path w="1986914" h="3810">
                  <a:moveTo>
                    <a:pt x="374141" y="0"/>
                  </a:moveTo>
                  <a:lnTo>
                    <a:pt x="372617" y="761"/>
                  </a:lnTo>
                  <a:lnTo>
                    <a:pt x="371855" y="2285"/>
                  </a:lnTo>
                  <a:lnTo>
                    <a:pt x="372617" y="3809"/>
                  </a:lnTo>
                  <a:lnTo>
                    <a:pt x="375665" y="3809"/>
                  </a:lnTo>
                  <a:lnTo>
                    <a:pt x="375665" y="761"/>
                  </a:lnTo>
                  <a:lnTo>
                    <a:pt x="374141" y="0"/>
                  </a:lnTo>
                  <a:close/>
                </a:path>
                <a:path w="1986914" h="3810">
                  <a:moveTo>
                    <a:pt x="381762" y="0"/>
                  </a:moveTo>
                  <a:lnTo>
                    <a:pt x="380238" y="761"/>
                  </a:lnTo>
                  <a:lnTo>
                    <a:pt x="380238" y="3809"/>
                  </a:lnTo>
                  <a:lnTo>
                    <a:pt x="383286" y="3809"/>
                  </a:lnTo>
                  <a:lnTo>
                    <a:pt x="384048" y="2285"/>
                  </a:lnTo>
                  <a:lnTo>
                    <a:pt x="383286" y="761"/>
                  </a:lnTo>
                  <a:lnTo>
                    <a:pt x="381762" y="0"/>
                  </a:lnTo>
                  <a:close/>
                </a:path>
                <a:path w="1986914" h="3810">
                  <a:moveTo>
                    <a:pt x="390143" y="0"/>
                  </a:moveTo>
                  <a:lnTo>
                    <a:pt x="388619" y="761"/>
                  </a:lnTo>
                  <a:lnTo>
                    <a:pt x="387857" y="2285"/>
                  </a:lnTo>
                  <a:lnTo>
                    <a:pt x="388619" y="3809"/>
                  </a:lnTo>
                  <a:lnTo>
                    <a:pt x="391667" y="3809"/>
                  </a:lnTo>
                  <a:lnTo>
                    <a:pt x="392429" y="2285"/>
                  </a:lnTo>
                  <a:lnTo>
                    <a:pt x="391667" y="761"/>
                  </a:lnTo>
                  <a:lnTo>
                    <a:pt x="390143" y="0"/>
                  </a:lnTo>
                  <a:close/>
                </a:path>
                <a:path w="1986914" h="3810">
                  <a:moveTo>
                    <a:pt x="398525" y="0"/>
                  </a:moveTo>
                  <a:lnTo>
                    <a:pt x="397001" y="761"/>
                  </a:lnTo>
                  <a:lnTo>
                    <a:pt x="396239" y="2285"/>
                  </a:lnTo>
                  <a:lnTo>
                    <a:pt x="397001" y="3809"/>
                  </a:lnTo>
                  <a:lnTo>
                    <a:pt x="400050" y="3809"/>
                  </a:lnTo>
                  <a:lnTo>
                    <a:pt x="400050" y="761"/>
                  </a:lnTo>
                  <a:lnTo>
                    <a:pt x="398525" y="0"/>
                  </a:lnTo>
                  <a:close/>
                </a:path>
                <a:path w="1986914" h="3810">
                  <a:moveTo>
                    <a:pt x="406146" y="0"/>
                  </a:moveTo>
                  <a:lnTo>
                    <a:pt x="404622" y="761"/>
                  </a:lnTo>
                  <a:lnTo>
                    <a:pt x="404622" y="3809"/>
                  </a:lnTo>
                  <a:lnTo>
                    <a:pt x="407669" y="3809"/>
                  </a:lnTo>
                  <a:lnTo>
                    <a:pt x="408431" y="2285"/>
                  </a:lnTo>
                  <a:lnTo>
                    <a:pt x="407669" y="761"/>
                  </a:lnTo>
                  <a:lnTo>
                    <a:pt x="406146" y="0"/>
                  </a:lnTo>
                  <a:close/>
                </a:path>
                <a:path w="1986914" h="3810">
                  <a:moveTo>
                    <a:pt x="414527" y="0"/>
                  </a:moveTo>
                  <a:lnTo>
                    <a:pt x="413003" y="761"/>
                  </a:lnTo>
                  <a:lnTo>
                    <a:pt x="412241" y="2285"/>
                  </a:lnTo>
                  <a:lnTo>
                    <a:pt x="413003" y="3809"/>
                  </a:lnTo>
                  <a:lnTo>
                    <a:pt x="416051" y="3809"/>
                  </a:lnTo>
                  <a:lnTo>
                    <a:pt x="416813" y="2285"/>
                  </a:lnTo>
                  <a:lnTo>
                    <a:pt x="416051" y="761"/>
                  </a:lnTo>
                  <a:lnTo>
                    <a:pt x="414527" y="0"/>
                  </a:lnTo>
                  <a:close/>
                </a:path>
                <a:path w="1986914" h="3810">
                  <a:moveTo>
                    <a:pt x="422148" y="0"/>
                  </a:moveTo>
                  <a:lnTo>
                    <a:pt x="421386" y="761"/>
                  </a:lnTo>
                  <a:lnTo>
                    <a:pt x="420624" y="2285"/>
                  </a:lnTo>
                  <a:lnTo>
                    <a:pt x="421386" y="3809"/>
                  </a:lnTo>
                  <a:lnTo>
                    <a:pt x="423672" y="3809"/>
                  </a:lnTo>
                  <a:lnTo>
                    <a:pt x="424434" y="2285"/>
                  </a:lnTo>
                  <a:lnTo>
                    <a:pt x="423672" y="761"/>
                  </a:lnTo>
                  <a:lnTo>
                    <a:pt x="422148" y="0"/>
                  </a:lnTo>
                  <a:close/>
                </a:path>
                <a:path w="1986914" h="3810">
                  <a:moveTo>
                    <a:pt x="430529" y="0"/>
                  </a:moveTo>
                  <a:lnTo>
                    <a:pt x="429005" y="761"/>
                  </a:lnTo>
                  <a:lnTo>
                    <a:pt x="428243" y="2285"/>
                  </a:lnTo>
                  <a:lnTo>
                    <a:pt x="429005" y="3809"/>
                  </a:lnTo>
                  <a:lnTo>
                    <a:pt x="432053" y="3809"/>
                  </a:lnTo>
                  <a:lnTo>
                    <a:pt x="432815" y="2285"/>
                  </a:lnTo>
                  <a:lnTo>
                    <a:pt x="430529" y="0"/>
                  </a:lnTo>
                  <a:close/>
                </a:path>
                <a:path w="1986914" h="3810">
                  <a:moveTo>
                    <a:pt x="438912" y="0"/>
                  </a:moveTo>
                  <a:lnTo>
                    <a:pt x="436625" y="2285"/>
                  </a:lnTo>
                  <a:lnTo>
                    <a:pt x="437388" y="3809"/>
                  </a:lnTo>
                  <a:lnTo>
                    <a:pt x="440436" y="3809"/>
                  </a:lnTo>
                  <a:lnTo>
                    <a:pt x="440436" y="761"/>
                  </a:lnTo>
                  <a:lnTo>
                    <a:pt x="438912" y="0"/>
                  </a:lnTo>
                  <a:close/>
                </a:path>
                <a:path w="1986914" h="3810">
                  <a:moveTo>
                    <a:pt x="446531" y="0"/>
                  </a:moveTo>
                  <a:lnTo>
                    <a:pt x="445007" y="761"/>
                  </a:lnTo>
                  <a:lnTo>
                    <a:pt x="445007" y="3809"/>
                  </a:lnTo>
                  <a:lnTo>
                    <a:pt x="448055" y="3809"/>
                  </a:lnTo>
                  <a:lnTo>
                    <a:pt x="448817" y="2285"/>
                  </a:lnTo>
                  <a:lnTo>
                    <a:pt x="446531" y="0"/>
                  </a:lnTo>
                  <a:close/>
                </a:path>
                <a:path w="1986914" h="3810">
                  <a:moveTo>
                    <a:pt x="454913" y="0"/>
                  </a:moveTo>
                  <a:lnTo>
                    <a:pt x="452627" y="2285"/>
                  </a:lnTo>
                  <a:lnTo>
                    <a:pt x="453389" y="3809"/>
                  </a:lnTo>
                  <a:lnTo>
                    <a:pt x="456438" y="3809"/>
                  </a:lnTo>
                  <a:lnTo>
                    <a:pt x="457200" y="2285"/>
                  </a:lnTo>
                  <a:lnTo>
                    <a:pt x="456438" y="761"/>
                  </a:lnTo>
                  <a:lnTo>
                    <a:pt x="454913" y="0"/>
                  </a:lnTo>
                  <a:close/>
                </a:path>
                <a:path w="1986914" h="3810">
                  <a:moveTo>
                    <a:pt x="463296" y="0"/>
                  </a:moveTo>
                  <a:lnTo>
                    <a:pt x="461772" y="761"/>
                  </a:lnTo>
                  <a:lnTo>
                    <a:pt x="461010" y="2285"/>
                  </a:lnTo>
                  <a:lnTo>
                    <a:pt x="461772" y="3809"/>
                  </a:lnTo>
                  <a:lnTo>
                    <a:pt x="464057" y="3809"/>
                  </a:lnTo>
                  <a:lnTo>
                    <a:pt x="464819" y="2285"/>
                  </a:lnTo>
                  <a:lnTo>
                    <a:pt x="463296" y="0"/>
                  </a:lnTo>
                  <a:close/>
                </a:path>
                <a:path w="1986914" h="3810">
                  <a:moveTo>
                    <a:pt x="470915" y="0"/>
                  </a:moveTo>
                  <a:lnTo>
                    <a:pt x="469391" y="2285"/>
                  </a:lnTo>
                  <a:lnTo>
                    <a:pt x="469391" y="3809"/>
                  </a:lnTo>
                  <a:lnTo>
                    <a:pt x="472439" y="3809"/>
                  </a:lnTo>
                  <a:lnTo>
                    <a:pt x="473201" y="2285"/>
                  </a:lnTo>
                  <a:lnTo>
                    <a:pt x="472439" y="761"/>
                  </a:lnTo>
                  <a:lnTo>
                    <a:pt x="470915" y="0"/>
                  </a:lnTo>
                  <a:close/>
                </a:path>
                <a:path w="1986914" h="3810">
                  <a:moveTo>
                    <a:pt x="479298" y="0"/>
                  </a:moveTo>
                  <a:lnTo>
                    <a:pt x="477774" y="761"/>
                  </a:lnTo>
                  <a:lnTo>
                    <a:pt x="477012" y="2285"/>
                  </a:lnTo>
                  <a:lnTo>
                    <a:pt x="477774" y="3809"/>
                  </a:lnTo>
                  <a:lnTo>
                    <a:pt x="480822" y="3809"/>
                  </a:lnTo>
                  <a:lnTo>
                    <a:pt x="480822" y="2285"/>
                  </a:lnTo>
                  <a:lnTo>
                    <a:pt x="479298" y="0"/>
                  </a:lnTo>
                  <a:close/>
                </a:path>
                <a:path w="1986914" h="3810">
                  <a:moveTo>
                    <a:pt x="486917" y="0"/>
                  </a:moveTo>
                  <a:lnTo>
                    <a:pt x="485393" y="2285"/>
                  </a:lnTo>
                  <a:lnTo>
                    <a:pt x="486155" y="3809"/>
                  </a:lnTo>
                  <a:lnTo>
                    <a:pt x="488441" y="3809"/>
                  </a:lnTo>
                  <a:lnTo>
                    <a:pt x="489203" y="2285"/>
                  </a:lnTo>
                  <a:lnTo>
                    <a:pt x="488441" y="761"/>
                  </a:lnTo>
                  <a:lnTo>
                    <a:pt x="486917" y="0"/>
                  </a:lnTo>
                  <a:close/>
                </a:path>
                <a:path w="1986914" h="3810">
                  <a:moveTo>
                    <a:pt x="495300" y="0"/>
                  </a:moveTo>
                  <a:lnTo>
                    <a:pt x="493775" y="761"/>
                  </a:lnTo>
                  <a:lnTo>
                    <a:pt x="493013" y="2285"/>
                  </a:lnTo>
                  <a:lnTo>
                    <a:pt x="493775" y="3809"/>
                  </a:lnTo>
                  <a:lnTo>
                    <a:pt x="496824" y="3809"/>
                  </a:lnTo>
                  <a:lnTo>
                    <a:pt x="497586" y="2285"/>
                  </a:lnTo>
                  <a:lnTo>
                    <a:pt x="495300" y="0"/>
                  </a:lnTo>
                  <a:close/>
                </a:path>
                <a:path w="1986914" h="3810">
                  <a:moveTo>
                    <a:pt x="503681" y="0"/>
                  </a:moveTo>
                  <a:lnTo>
                    <a:pt x="501396" y="2285"/>
                  </a:lnTo>
                  <a:lnTo>
                    <a:pt x="502157" y="3809"/>
                  </a:lnTo>
                  <a:lnTo>
                    <a:pt x="505205" y="3809"/>
                  </a:lnTo>
                  <a:lnTo>
                    <a:pt x="505205" y="761"/>
                  </a:lnTo>
                  <a:lnTo>
                    <a:pt x="503681" y="0"/>
                  </a:lnTo>
                  <a:close/>
                </a:path>
                <a:path w="1986914" h="3810">
                  <a:moveTo>
                    <a:pt x="511301" y="0"/>
                  </a:moveTo>
                  <a:lnTo>
                    <a:pt x="509777" y="761"/>
                  </a:lnTo>
                  <a:lnTo>
                    <a:pt x="509777" y="3809"/>
                  </a:lnTo>
                  <a:lnTo>
                    <a:pt x="512825" y="3809"/>
                  </a:lnTo>
                  <a:lnTo>
                    <a:pt x="513588" y="2285"/>
                  </a:lnTo>
                  <a:lnTo>
                    <a:pt x="512825" y="761"/>
                  </a:lnTo>
                  <a:lnTo>
                    <a:pt x="511301" y="0"/>
                  </a:lnTo>
                  <a:close/>
                </a:path>
                <a:path w="1986914" h="3810">
                  <a:moveTo>
                    <a:pt x="519684" y="0"/>
                  </a:moveTo>
                  <a:lnTo>
                    <a:pt x="518160" y="761"/>
                  </a:lnTo>
                  <a:lnTo>
                    <a:pt x="517398" y="2285"/>
                  </a:lnTo>
                  <a:lnTo>
                    <a:pt x="518160" y="3809"/>
                  </a:lnTo>
                  <a:lnTo>
                    <a:pt x="521207" y="3809"/>
                  </a:lnTo>
                  <a:lnTo>
                    <a:pt x="521969" y="2285"/>
                  </a:lnTo>
                  <a:lnTo>
                    <a:pt x="521207" y="761"/>
                  </a:lnTo>
                  <a:lnTo>
                    <a:pt x="519684" y="0"/>
                  </a:lnTo>
                  <a:close/>
                </a:path>
                <a:path w="1986914" h="3810">
                  <a:moveTo>
                    <a:pt x="528065" y="0"/>
                  </a:moveTo>
                  <a:lnTo>
                    <a:pt x="526541" y="761"/>
                  </a:lnTo>
                  <a:lnTo>
                    <a:pt x="525779" y="2285"/>
                  </a:lnTo>
                  <a:lnTo>
                    <a:pt x="526541" y="3809"/>
                  </a:lnTo>
                  <a:lnTo>
                    <a:pt x="528827" y="3809"/>
                  </a:lnTo>
                  <a:lnTo>
                    <a:pt x="529589" y="2285"/>
                  </a:lnTo>
                  <a:lnTo>
                    <a:pt x="528827" y="761"/>
                  </a:lnTo>
                  <a:lnTo>
                    <a:pt x="528065" y="0"/>
                  </a:lnTo>
                  <a:close/>
                </a:path>
                <a:path w="1986914" h="3810">
                  <a:moveTo>
                    <a:pt x="535686" y="0"/>
                  </a:moveTo>
                  <a:lnTo>
                    <a:pt x="534162" y="761"/>
                  </a:lnTo>
                  <a:lnTo>
                    <a:pt x="533400" y="2285"/>
                  </a:lnTo>
                  <a:lnTo>
                    <a:pt x="534162" y="3809"/>
                  </a:lnTo>
                  <a:lnTo>
                    <a:pt x="537210" y="3809"/>
                  </a:lnTo>
                  <a:lnTo>
                    <a:pt x="537972" y="2285"/>
                  </a:lnTo>
                  <a:lnTo>
                    <a:pt x="537210" y="761"/>
                  </a:lnTo>
                  <a:lnTo>
                    <a:pt x="535686" y="0"/>
                  </a:lnTo>
                  <a:close/>
                </a:path>
                <a:path w="1986914" h="3810">
                  <a:moveTo>
                    <a:pt x="544067" y="0"/>
                  </a:moveTo>
                  <a:lnTo>
                    <a:pt x="542543" y="761"/>
                  </a:lnTo>
                  <a:lnTo>
                    <a:pt x="541781" y="2285"/>
                  </a:lnTo>
                  <a:lnTo>
                    <a:pt x="542543" y="3809"/>
                  </a:lnTo>
                  <a:lnTo>
                    <a:pt x="545591" y="3809"/>
                  </a:lnTo>
                  <a:lnTo>
                    <a:pt x="545591" y="761"/>
                  </a:lnTo>
                  <a:lnTo>
                    <a:pt x="544067" y="0"/>
                  </a:lnTo>
                  <a:close/>
                </a:path>
                <a:path w="1986914" h="3810">
                  <a:moveTo>
                    <a:pt x="551688" y="0"/>
                  </a:moveTo>
                  <a:lnTo>
                    <a:pt x="550163" y="761"/>
                  </a:lnTo>
                  <a:lnTo>
                    <a:pt x="550163" y="3809"/>
                  </a:lnTo>
                  <a:lnTo>
                    <a:pt x="553212" y="3809"/>
                  </a:lnTo>
                  <a:lnTo>
                    <a:pt x="553974" y="2285"/>
                  </a:lnTo>
                  <a:lnTo>
                    <a:pt x="553212" y="761"/>
                  </a:lnTo>
                  <a:lnTo>
                    <a:pt x="551688" y="0"/>
                  </a:lnTo>
                  <a:close/>
                </a:path>
                <a:path w="1986914" h="3810">
                  <a:moveTo>
                    <a:pt x="560069" y="0"/>
                  </a:moveTo>
                  <a:lnTo>
                    <a:pt x="558546" y="761"/>
                  </a:lnTo>
                  <a:lnTo>
                    <a:pt x="557784" y="2285"/>
                  </a:lnTo>
                  <a:lnTo>
                    <a:pt x="558546" y="3809"/>
                  </a:lnTo>
                  <a:lnTo>
                    <a:pt x="561593" y="3809"/>
                  </a:lnTo>
                  <a:lnTo>
                    <a:pt x="562355" y="2285"/>
                  </a:lnTo>
                  <a:lnTo>
                    <a:pt x="561593" y="761"/>
                  </a:lnTo>
                  <a:lnTo>
                    <a:pt x="560069" y="0"/>
                  </a:lnTo>
                  <a:close/>
                </a:path>
                <a:path w="1986914" h="3810">
                  <a:moveTo>
                    <a:pt x="568451" y="0"/>
                  </a:moveTo>
                  <a:lnTo>
                    <a:pt x="566927" y="761"/>
                  </a:lnTo>
                  <a:lnTo>
                    <a:pt x="566165" y="2285"/>
                  </a:lnTo>
                  <a:lnTo>
                    <a:pt x="566927" y="3809"/>
                  </a:lnTo>
                  <a:lnTo>
                    <a:pt x="569976" y="3809"/>
                  </a:lnTo>
                  <a:lnTo>
                    <a:pt x="569976" y="761"/>
                  </a:lnTo>
                  <a:lnTo>
                    <a:pt x="568451" y="0"/>
                  </a:lnTo>
                  <a:close/>
                </a:path>
                <a:path w="1986914" h="3810">
                  <a:moveTo>
                    <a:pt x="576072" y="0"/>
                  </a:moveTo>
                  <a:lnTo>
                    <a:pt x="574548" y="761"/>
                  </a:lnTo>
                  <a:lnTo>
                    <a:pt x="574548" y="3809"/>
                  </a:lnTo>
                  <a:lnTo>
                    <a:pt x="577596" y="3809"/>
                  </a:lnTo>
                  <a:lnTo>
                    <a:pt x="578357" y="2285"/>
                  </a:lnTo>
                  <a:lnTo>
                    <a:pt x="577596" y="761"/>
                  </a:lnTo>
                  <a:lnTo>
                    <a:pt x="576072" y="0"/>
                  </a:lnTo>
                  <a:close/>
                </a:path>
                <a:path w="1986914" h="3810">
                  <a:moveTo>
                    <a:pt x="584453" y="0"/>
                  </a:moveTo>
                  <a:lnTo>
                    <a:pt x="582929" y="761"/>
                  </a:lnTo>
                  <a:lnTo>
                    <a:pt x="582167" y="2285"/>
                  </a:lnTo>
                  <a:lnTo>
                    <a:pt x="582929" y="3809"/>
                  </a:lnTo>
                  <a:lnTo>
                    <a:pt x="585977" y="3809"/>
                  </a:lnTo>
                  <a:lnTo>
                    <a:pt x="585977" y="2285"/>
                  </a:lnTo>
                  <a:lnTo>
                    <a:pt x="584453" y="0"/>
                  </a:lnTo>
                  <a:close/>
                </a:path>
                <a:path w="1986914" h="3810">
                  <a:moveTo>
                    <a:pt x="592074" y="0"/>
                  </a:moveTo>
                  <a:lnTo>
                    <a:pt x="590550" y="2285"/>
                  </a:lnTo>
                  <a:lnTo>
                    <a:pt x="591312" y="3809"/>
                  </a:lnTo>
                  <a:lnTo>
                    <a:pt x="593598" y="3809"/>
                  </a:lnTo>
                  <a:lnTo>
                    <a:pt x="594360" y="2285"/>
                  </a:lnTo>
                  <a:lnTo>
                    <a:pt x="593598" y="761"/>
                  </a:lnTo>
                  <a:lnTo>
                    <a:pt x="592074" y="0"/>
                  </a:lnTo>
                  <a:close/>
                </a:path>
                <a:path w="1986914" h="3810">
                  <a:moveTo>
                    <a:pt x="600455" y="0"/>
                  </a:moveTo>
                  <a:lnTo>
                    <a:pt x="598931" y="761"/>
                  </a:lnTo>
                  <a:lnTo>
                    <a:pt x="598169" y="2285"/>
                  </a:lnTo>
                  <a:lnTo>
                    <a:pt x="598931" y="3809"/>
                  </a:lnTo>
                  <a:lnTo>
                    <a:pt x="601979" y="3809"/>
                  </a:lnTo>
                  <a:lnTo>
                    <a:pt x="602741" y="2285"/>
                  </a:lnTo>
                  <a:lnTo>
                    <a:pt x="600455" y="0"/>
                  </a:lnTo>
                  <a:close/>
                </a:path>
                <a:path w="1986914" h="3810">
                  <a:moveTo>
                    <a:pt x="608838" y="0"/>
                  </a:moveTo>
                  <a:lnTo>
                    <a:pt x="606551" y="2285"/>
                  </a:lnTo>
                  <a:lnTo>
                    <a:pt x="607313" y="3809"/>
                  </a:lnTo>
                  <a:lnTo>
                    <a:pt x="610362" y="3809"/>
                  </a:lnTo>
                  <a:lnTo>
                    <a:pt x="610362" y="761"/>
                  </a:lnTo>
                  <a:lnTo>
                    <a:pt x="608838" y="0"/>
                  </a:lnTo>
                  <a:close/>
                </a:path>
                <a:path w="1986914" h="3810">
                  <a:moveTo>
                    <a:pt x="616457" y="0"/>
                  </a:moveTo>
                  <a:lnTo>
                    <a:pt x="614934" y="761"/>
                  </a:lnTo>
                  <a:lnTo>
                    <a:pt x="614934" y="3809"/>
                  </a:lnTo>
                  <a:lnTo>
                    <a:pt x="617981" y="3809"/>
                  </a:lnTo>
                  <a:lnTo>
                    <a:pt x="618743" y="2285"/>
                  </a:lnTo>
                  <a:lnTo>
                    <a:pt x="616457" y="0"/>
                  </a:lnTo>
                  <a:close/>
                </a:path>
                <a:path w="1986914" h="3810">
                  <a:moveTo>
                    <a:pt x="624839" y="0"/>
                  </a:moveTo>
                  <a:lnTo>
                    <a:pt x="622553" y="2285"/>
                  </a:lnTo>
                  <a:lnTo>
                    <a:pt x="623315" y="3809"/>
                  </a:lnTo>
                  <a:lnTo>
                    <a:pt x="626363" y="3809"/>
                  </a:lnTo>
                  <a:lnTo>
                    <a:pt x="627126" y="2285"/>
                  </a:lnTo>
                  <a:lnTo>
                    <a:pt x="626363" y="761"/>
                  </a:lnTo>
                  <a:lnTo>
                    <a:pt x="624839" y="0"/>
                  </a:lnTo>
                  <a:close/>
                </a:path>
                <a:path w="1986914" h="3810">
                  <a:moveTo>
                    <a:pt x="633222" y="0"/>
                  </a:moveTo>
                  <a:lnTo>
                    <a:pt x="631698" y="761"/>
                  </a:lnTo>
                  <a:lnTo>
                    <a:pt x="630936" y="2285"/>
                  </a:lnTo>
                  <a:lnTo>
                    <a:pt x="631698" y="3809"/>
                  </a:lnTo>
                  <a:lnTo>
                    <a:pt x="633984" y="3809"/>
                  </a:lnTo>
                  <a:lnTo>
                    <a:pt x="634746" y="2285"/>
                  </a:lnTo>
                  <a:lnTo>
                    <a:pt x="633222" y="0"/>
                  </a:lnTo>
                  <a:close/>
                </a:path>
                <a:path w="1986914" h="3810">
                  <a:moveTo>
                    <a:pt x="640841" y="0"/>
                  </a:moveTo>
                  <a:lnTo>
                    <a:pt x="639317" y="2285"/>
                  </a:lnTo>
                  <a:lnTo>
                    <a:pt x="639317" y="3809"/>
                  </a:lnTo>
                  <a:lnTo>
                    <a:pt x="642365" y="3809"/>
                  </a:lnTo>
                  <a:lnTo>
                    <a:pt x="643127" y="2285"/>
                  </a:lnTo>
                  <a:lnTo>
                    <a:pt x="642365" y="761"/>
                  </a:lnTo>
                  <a:lnTo>
                    <a:pt x="640841" y="0"/>
                  </a:lnTo>
                  <a:close/>
                </a:path>
                <a:path w="1986914" h="3810">
                  <a:moveTo>
                    <a:pt x="649224" y="0"/>
                  </a:moveTo>
                  <a:lnTo>
                    <a:pt x="647700" y="761"/>
                  </a:lnTo>
                  <a:lnTo>
                    <a:pt x="646938" y="2285"/>
                  </a:lnTo>
                  <a:lnTo>
                    <a:pt x="647700" y="3809"/>
                  </a:lnTo>
                  <a:lnTo>
                    <a:pt x="650748" y="3809"/>
                  </a:lnTo>
                  <a:lnTo>
                    <a:pt x="650748" y="2285"/>
                  </a:lnTo>
                  <a:lnTo>
                    <a:pt x="649224" y="0"/>
                  </a:lnTo>
                  <a:close/>
                </a:path>
                <a:path w="1986914" h="3810">
                  <a:moveTo>
                    <a:pt x="656843" y="0"/>
                  </a:moveTo>
                  <a:lnTo>
                    <a:pt x="655319" y="2285"/>
                  </a:lnTo>
                  <a:lnTo>
                    <a:pt x="656081" y="3809"/>
                  </a:lnTo>
                  <a:lnTo>
                    <a:pt x="658367" y="3809"/>
                  </a:lnTo>
                  <a:lnTo>
                    <a:pt x="659129" y="2285"/>
                  </a:lnTo>
                  <a:lnTo>
                    <a:pt x="658367" y="761"/>
                  </a:lnTo>
                  <a:lnTo>
                    <a:pt x="656843" y="0"/>
                  </a:lnTo>
                  <a:close/>
                </a:path>
                <a:path w="1986914" h="3810">
                  <a:moveTo>
                    <a:pt x="665226" y="0"/>
                  </a:moveTo>
                  <a:lnTo>
                    <a:pt x="663701" y="761"/>
                  </a:lnTo>
                  <a:lnTo>
                    <a:pt x="662939" y="2285"/>
                  </a:lnTo>
                  <a:lnTo>
                    <a:pt x="663701" y="3809"/>
                  </a:lnTo>
                  <a:lnTo>
                    <a:pt x="666750" y="3809"/>
                  </a:lnTo>
                  <a:lnTo>
                    <a:pt x="667512" y="2285"/>
                  </a:lnTo>
                  <a:lnTo>
                    <a:pt x="666750" y="761"/>
                  </a:lnTo>
                  <a:lnTo>
                    <a:pt x="665226" y="0"/>
                  </a:lnTo>
                  <a:close/>
                </a:path>
                <a:path w="1986914" h="3810">
                  <a:moveTo>
                    <a:pt x="673607" y="0"/>
                  </a:moveTo>
                  <a:lnTo>
                    <a:pt x="672084" y="761"/>
                  </a:lnTo>
                  <a:lnTo>
                    <a:pt x="671322" y="2285"/>
                  </a:lnTo>
                  <a:lnTo>
                    <a:pt x="672084" y="3809"/>
                  </a:lnTo>
                  <a:lnTo>
                    <a:pt x="675131" y="3809"/>
                  </a:lnTo>
                  <a:lnTo>
                    <a:pt x="675131" y="761"/>
                  </a:lnTo>
                  <a:lnTo>
                    <a:pt x="673607" y="0"/>
                  </a:lnTo>
                  <a:close/>
                </a:path>
                <a:path w="1986914" h="3810">
                  <a:moveTo>
                    <a:pt x="681227" y="0"/>
                  </a:moveTo>
                  <a:lnTo>
                    <a:pt x="679703" y="761"/>
                  </a:lnTo>
                  <a:lnTo>
                    <a:pt x="679703" y="3809"/>
                  </a:lnTo>
                  <a:lnTo>
                    <a:pt x="682751" y="3809"/>
                  </a:lnTo>
                  <a:lnTo>
                    <a:pt x="683513" y="2285"/>
                  </a:lnTo>
                  <a:lnTo>
                    <a:pt x="682751" y="761"/>
                  </a:lnTo>
                  <a:lnTo>
                    <a:pt x="681227" y="0"/>
                  </a:lnTo>
                  <a:close/>
                </a:path>
                <a:path w="1986914" h="3810">
                  <a:moveTo>
                    <a:pt x="689610" y="0"/>
                  </a:moveTo>
                  <a:lnTo>
                    <a:pt x="688086" y="761"/>
                  </a:lnTo>
                  <a:lnTo>
                    <a:pt x="687324" y="2285"/>
                  </a:lnTo>
                  <a:lnTo>
                    <a:pt x="688086" y="3809"/>
                  </a:lnTo>
                  <a:lnTo>
                    <a:pt x="691134" y="3809"/>
                  </a:lnTo>
                  <a:lnTo>
                    <a:pt x="691896" y="2285"/>
                  </a:lnTo>
                  <a:lnTo>
                    <a:pt x="691134" y="761"/>
                  </a:lnTo>
                  <a:lnTo>
                    <a:pt x="689610" y="0"/>
                  </a:lnTo>
                  <a:close/>
                </a:path>
                <a:path w="1986914" h="3810">
                  <a:moveTo>
                    <a:pt x="697991" y="0"/>
                  </a:moveTo>
                  <a:lnTo>
                    <a:pt x="696467" y="761"/>
                  </a:lnTo>
                  <a:lnTo>
                    <a:pt x="695705" y="2285"/>
                  </a:lnTo>
                  <a:lnTo>
                    <a:pt x="696467" y="3809"/>
                  </a:lnTo>
                  <a:lnTo>
                    <a:pt x="698753" y="3809"/>
                  </a:lnTo>
                  <a:lnTo>
                    <a:pt x="699515" y="2285"/>
                  </a:lnTo>
                  <a:lnTo>
                    <a:pt x="698753" y="761"/>
                  </a:lnTo>
                  <a:lnTo>
                    <a:pt x="697991" y="0"/>
                  </a:lnTo>
                  <a:close/>
                </a:path>
                <a:path w="1986914" h="3810">
                  <a:moveTo>
                    <a:pt x="705612" y="0"/>
                  </a:moveTo>
                  <a:lnTo>
                    <a:pt x="704088" y="761"/>
                  </a:lnTo>
                  <a:lnTo>
                    <a:pt x="703326" y="2285"/>
                  </a:lnTo>
                  <a:lnTo>
                    <a:pt x="704088" y="3809"/>
                  </a:lnTo>
                  <a:lnTo>
                    <a:pt x="707136" y="3809"/>
                  </a:lnTo>
                  <a:lnTo>
                    <a:pt x="707898" y="2285"/>
                  </a:lnTo>
                  <a:lnTo>
                    <a:pt x="707136" y="761"/>
                  </a:lnTo>
                  <a:lnTo>
                    <a:pt x="705612" y="0"/>
                  </a:lnTo>
                  <a:close/>
                </a:path>
                <a:path w="1986914" h="3810">
                  <a:moveTo>
                    <a:pt x="713993" y="0"/>
                  </a:moveTo>
                  <a:lnTo>
                    <a:pt x="712469" y="761"/>
                  </a:lnTo>
                  <a:lnTo>
                    <a:pt x="711707" y="2285"/>
                  </a:lnTo>
                  <a:lnTo>
                    <a:pt x="712469" y="3809"/>
                  </a:lnTo>
                  <a:lnTo>
                    <a:pt x="715517" y="3809"/>
                  </a:lnTo>
                  <a:lnTo>
                    <a:pt x="715517" y="761"/>
                  </a:lnTo>
                  <a:lnTo>
                    <a:pt x="713993" y="0"/>
                  </a:lnTo>
                  <a:close/>
                </a:path>
                <a:path w="1986914" h="3810">
                  <a:moveTo>
                    <a:pt x="721613" y="0"/>
                  </a:moveTo>
                  <a:lnTo>
                    <a:pt x="720089" y="761"/>
                  </a:lnTo>
                  <a:lnTo>
                    <a:pt x="720089" y="3809"/>
                  </a:lnTo>
                  <a:lnTo>
                    <a:pt x="723138" y="3809"/>
                  </a:lnTo>
                  <a:lnTo>
                    <a:pt x="723900" y="2285"/>
                  </a:lnTo>
                  <a:lnTo>
                    <a:pt x="723138" y="761"/>
                  </a:lnTo>
                  <a:lnTo>
                    <a:pt x="721613" y="0"/>
                  </a:lnTo>
                  <a:close/>
                </a:path>
                <a:path w="1986914" h="3810">
                  <a:moveTo>
                    <a:pt x="729996" y="0"/>
                  </a:moveTo>
                  <a:lnTo>
                    <a:pt x="728472" y="761"/>
                  </a:lnTo>
                  <a:lnTo>
                    <a:pt x="727710" y="2285"/>
                  </a:lnTo>
                  <a:lnTo>
                    <a:pt x="728472" y="3809"/>
                  </a:lnTo>
                  <a:lnTo>
                    <a:pt x="731519" y="3809"/>
                  </a:lnTo>
                  <a:lnTo>
                    <a:pt x="732281" y="2285"/>
                  </a:lnTo>
                  <a:lnTo>
                    <a:pt x="731519" y="761"/>
                  </a:lnTo>
                  <a:lnTo>
                    <a:pt x="729996" y="0"/>
                  </a:lnTo>
                  <a:close/>
                </a:path>
                <a:path w="1986914" h="3810">
                  <a:moveTo>
                    <a:pt x="738377" y="0"/>
                  </a:moveTo>
                  <a:lnTo>
                    <a:pt x="736853" y="761"/>
                  </a:lnTo>
                  <a:lnTo>
                    <a:pt x="736091" y="2285"/>
                  </a:lnTo>
                  <a:lnTo>
                    <a:pt x="736853" y="3809"/>
                  </a:lnTo>
                  <a:lnTo>
                    <a:pt x="739901" y="3809"/>
                  </a:lnTo>
                  <a:lnTo>
                    <a:pt x="739901" y="761"/>
                  </a:lnTo>
                  <a:lnTo>
                    <a:pt x="738377" y="0"/>
                  </a:lnTo>
                  <a:close/>
                </a:path>
                <a:path w="1986914" h="3810">
                  <a:moveTo>
                    <a:pt x="745998" y="0"/>
                  </a:moveTo>
                  <a:lnTo>
                    <a:pt x="744474" y="2285"/>
                  </a:lnTo>
                  <a:lnTo>
                    <a:pt x="744474" y="3809"/>
                  </a:lnTo>
                  <a:lnTo>
                    <a:pt x="747522" y="3809"/>
                  </a:lnTo>
                  <a:lnTo>
                    <a:pt x="748284" y="2285"/>
                  </a:lnTo>
                  <a:lnTo>
                    <a:pt x="747522" y="761"/>
                  </a:lnTo>
                  <a:lnTo>
                    <a:pt x="745998" y="0"/>
                  </a:lnTo>
                  <a:close/>
                </a:path>
                <a:path w="1986914" h="3810">
                  <a:moveTo>
                    <a:pt x="754379" y="0"/>
                  </a:moveTo>
                  <a:lnTo>
                    <a:pt x="752855" y="761"/>
                  </a:lnTo>
                  <a:lnTo>
                    <a:pt x="752093" y="2285"/>
                  </a:lnTo>
                  <a:lnTo>
                    <a:pt x="752855" y="3809"/>
                  </a:lnTo>
                  <a:lnTo>
                    <a:pt x="755903" y="3809"/>
                  </a:lnTo>
                  <a:lnTo>
                    <a:pt x="755903" y="2285"/>
                  </a:lnTo>
                  <a:lnTo>
                    <a:pt x="754379" y="0"/>
                  </a:lnTo>
                  <a:close/>
                </a:path>
                <a:path w="1986914" h="3810">
                  <a:moveTo>
                    <a:pt x="762000" y="0"/>
                  </a:moveTo>
                  <a:lnTo>
                    <a:pt x="760476" y="2285"/>
                  </a:lnTo>
                  <a:lnTo>
                    <a:pt x="761238" y="3809"/>
                  </a:lnTo>
                  <a:lnTo>
                    <a:pt x="763524" y="3809"/>
                  </a:lnTo>
                  <a:lnTo>
                    <a:pt x="764286" y="2285"/>
                  </a:lnTo>
                  <a:lnTo>
                    <a:pt x="763524" y="761"/>
                  </a:lnTo>
                  <a:lnTo>
                    <a:pt x="762000" y="0"/>
                  </a:lnTo>
                  <a:close/>
                </a:path>
                <a:path w="1986914" h="3810">
                  <a:moveTo>
                    <a:pt x="770381" y="0"/>
                  </a:moveTo>
                  <a:lnTo>
                    <a:pt x="768857" y="761"/>
                  </a:lnTo>
                  <a:lnTo>
                    <a:pt x="768096" y="2285"/>
                  </a:lnTo>
                  <a:lnTo>
                    <a:pt x="768857" y="3809"/>
                  </a:lnTo>
                  <a:lnTo>
                    <a:pt x="771905" y="3809"/>
                  </a:lnTo>
                  <a:lnTo>
                    <a:pt x="772667" y="2285"/>
                  </a:lnTo>
                  <a:lnTo>
                    <a:pt x="770381" y="0"/>
                  </a:lnTo>
                  <a:close/>
                </a:path>
                <a:path w="1986914" h="3810">
                  <a:moveTo>
                    <a:pt x="778763" y="0"/>
                  </a:moveTo>
                  <a:lnTo>
                    <a:pt x="776477" y="2285"/>
                  </a:lnTo>
                  <a:lnTo>
                    <a:pt x="777239" y="3809"/>
                  </a:lnTo>
                  <a:lnTo>
                    <a:pt x="780288" y="3809"/>
                  </a:lnTo>
                  <a:lnTo>
                    <a:pt x="780288" y="761"/>
                  </a:lnTo>
                  <a:lnTo>
                    <a:pt x="778763" y="0"/>
                  </a:lnTo>
                  <a:close/>
                </a:path>
                <a:path w="1986914" h="3810">
                  <a:moveTo>
                    <a:pt x="786384" y="0"/>
                  </a:moveTo>
                  <a:lnTo>
                    <a:pt x="784860" y="761"/>
                  </a:lnTo>
                  <a:lnTo>
                    <a:pt x="784860" y="3809"/>
                  </a:lnTo>
                  <a:lnTo>
                    <a:pt x="787907" y="3809"/>
                  </a:lnTo>
                  <a:lnTo>
                    <a:pt x="788669" y="2285"/>
                  </a:lnTo>
                  <a:lnTo>
                    <a:pt x="786384" y="0"/>
                  </a:lnTo>
                  <a:close/>
                </a:path>
                <a:path w="1986914" h="3810">
                  <a:moveTo>
                    <a:pt x="794765" y="0"/>
                  </a:moveTo>
                  <a:lnTo>
                    <a:pt x="792479" y="2285"/>
                  </a:lnTo>
                  <a:lnTo>
                    <a:pt x="793241" y="3809"/>
                  </a:lnTo>
                  <a:lnTo>
                    <a:pt x="796289" y="3809"/>
                  </a:lnTo>
                  <a:lnTo>
                    <a:pt x="797051" y="2285"/>
                  </a:lnTo>
                  <a:lnTo>
                    <a:pt x="796289" y="761"/>
                  </a:lnTo>
                  <a:lnTo>
                    <a:pt x="794765" y="0"/>
                  </a:lnTo>
                  <a:close/>
                </a:path>
                <a:path w="1986914" h="3810">
                  <a:moveTo>
                    <a:pt x="803148" y="0"/>
                  </a:moveTo>
                  <a:lnTo>
                    <a:pt x="801624" y="761"/>
                  </a:lnTo>
                  <a:lnTo>
                    <a:pt x="800862" y="2285"/>
                  </a:lnTo>
                  <a:lnTo>
                    <a:pt x="801624" y="3809"/>
                  </a:lnTo>
                  <a:lnTo>
                    <a:pt x="803910" y="3809"/>
                  </a:lnTo>
                  <a:lnTo>
                    <a:pt x="804672" y="2285"/>
                  </a:lnTo>
                  <a:lnTo>
                    <a:pt x="803148" y="0"/>
                  </a:lnTo>
                  <a:close/>
                </a:path>
                <a:path w="1986914" h="3810">
                  <a:moveTo>
                    <a:pt x="810767" y="0"/>
                  </a:moveTo>
                  <a:lnTo>
                    <a:pt x="809243" y="2285"/>
                  </a:lnTo>
                  <a:lnTo>
                    <a:pt x="809243" y="3809"/>
                  </a:lnTo>
                  <a:lnTo>
                    <a:pt x="812291" y="3809"/>
                  </a:lnTo>
                  <a:lnTo>
                    <a:pt x="813053" y="2285"/>
                  </a:lnTo>
                  <a:lnTo>
                    <a:pt x="812291" y="761"/>
                  </a:lnTo>
                  <a:lnTo>
                    <a:pt x="810767" y="0"/>
                  </a:lnTo>
                  <a:close/>
                </a:path>
                <a:path w="1986914" h="3810">
                  <a:moveTo>
                    <a:pt x="819150" y="0"/>
                  </a:moveTo>
                  <a:lnTo>
                    <a:pt x="817626" y="761"/>
                  </a:lnTo>
                  <a:lnTo>
                    <a:pt x="816863" y="2285"/>
                  </a:lnTo>
                  <a:lnTo>
                    <a:pt x="817626" y="3809"/>
                  </a:lnTo>
                  <a:lnTo>
                    <a:pt x="820674" y="3809"/>
                  </a:lnTo>
                  <a:lnTo>
                    <a:pt x="820674" y="2285"/>
                  </a:lnTo>
                  <a:lnTo>
                    <a:pt x="819150" y="0"/>
                  </a:lnTo>
                  <a:close/>
                </a:path>
                <a:path w="1986914" h="3810">
                  <a:moveTo>
                    <a:pt x="826769" y="0"/>
                  </a:moveTo>
                  <a:lnTo>
                    <a:pt x="825246" y="761"/>
                  </a:lnTo>
                  <a:lnTo>
                    <a:pt x="825246" y="3809"/>
                  </a:lnTo>
                  <a:lnTo>
                    <a:pt x="828293" y="3809"/>
                  </a:lnTo>
                  <a:lnTo>
                    <a:pt x="829055" y="2285"/>
                  </a:lnTo>
                  <a:lnTo>
                    <a:pt x="828293" y="761"/>
                  </a:lnTo>
                  <a:lnTo>
                    <a:pt x="826769" y="0"/>
                  </a:lnTo>
                  <a:close/>
                </a:path>
                <a:path w="1986914" h="3810">
                  <a:moveTo>
                    <a:pt x="835151" y="0"/>
                  </a:moveTo>
                  <a:lnTo>
                    <a:pt x="833627" y="761"/>
                  </a:lnTo>
                  <a:lnTo>
                    <a:pt x="832865" y="2285"/>
                  </a:lnTo>
                  <a:lnTo>
                    <a:pt x="833627" y="3809"/>
                  </a:lnTo>
                  <a:lnTo>
                    <a:pt x="836676" y="3809"/>
                  </a:lnTo>
                  <a:lnTo>
                    <a:pt x="837438" y="2285"/>
                  </a:lnTo>
                  <a:lnTo>
                    <a:pt x="836676" y="761"/>
                  </a:lnTo>
                  <a:lnTo>
                    <a:pt x="835151" y="0"/>
                  </a:lnTo>
                  <a:close/>
                </a:path>
                <a:path w="1986914" h="3810">
                  <a:moveTo>
                    <a:pt x="843534" y="0"/>
                  </a:moveTo>
                  <a:lnTo>
                    <a:pt x="842010" y="761"/>
                  </a:lnTo>
                  <a:lnTo>
                    <a:pt x="841248" y="2285"/>
                  </a:lnTo>
                  <a:lnTo>
                    <a:pt x="842010" y="3809"/>
                  </a:lnTo>
                  <a:lnTo>
                    <a:pt x="845057" y="3809"/>
                  </a:lnTo>
                  <a:lnTo>
                    <a:pt x="845057" y="761"/>
                  </a:lnTo>
                  <a:lnTo>
                    <a:pt x="843534" y="0"/>
                  </a:lnTo>
                  <a:close/>
                </a:path>
                <a:path w="1986914" h="3810">
                  <a:moveTo>
                    <a:pt x="851153" y="0"/>
                  </a:moveTo>
                  <a:lnTo>
                    <a:pt x="849629" y="761"/>
                  </a:lnTo>
                  <a:lnTo>
                    <a:pt x="849629" y="3809"/>
                  </a:lnTo>
                  <a:lnTo>
                    <a:pt x="852677" y="3809"/>
                  </a:lnTo>
                  <a:lnTo>
                    <a:pt x="853439" y="2285"/>
                  </a:lnTo>
                  <a:lnTo>
                    <a:pt x="852677" y="761"/>
                  </a:lnTo>
                  <a:lnTo>
                    <a:pt x="851153" y="0"/>
                  </a:lnTo>
                  <a:close/>
                </a:path>
                <a:path w="1986914" h="3810">
                  <a:moveTo>
                    <a:pt x="859536" y="0"/>
                  </a:moveTo>
                  <a:lnTo>
                    <a:pt x="858012" y="761"/>
                  </a:lnTo>
                  <a:lnTo>
                    <a:pt x="857250" y="2285"/>
                  </a:lnTo>
                  <a:lnTo>
                    <a:pt x="858012" y="3809"/>
                  </a:lnTo>
                  <a:lnTo>
                    <a:pt x="861060" y="3809"/>
                  </a:lnTo>
                  <a:lnTo>
                    <a:pt x="861822" y="2285"/>
                  </a:lnTo>
                  <a:lnTo>
                    <a:pt x="861060" y="761"/>
                  </a:lnTo>
                  <a:lnTo>
                    <a:pt x="859536" y="0"/>
                  </a:lnTo>
                  <a:close/>
                </a:path>
                <a:path w="1986914" h="3810">
                  <a:moveTo>
                    <a:pt x="867917" y="0"/>
                  </a:moveTo>
                  <a:lnTo>
                    <a:pt x="867155" y="0"/>
                  </a:lnTo>
                  <a:lnTo>
                    <a:pt x="866393" y="761"/>
                  </a:lnTo>
                  <a:lnTo>
                    <a:pt x="865631" y="2285"/>
                  </a:lnTo>
                  <a:lnTo>
                    <a:pt x="866393" y="3809"/>
                  </a:lnTo>
                  <a:lnTo>
                    <a:pt x="868679" y="3809"/>
                  </a:lnTo>
                  <a:lnTo>
                    <a:pt x="869441" y="2285"/>
                  </a:lnTo>
                  <a:lnTo>
                    <a:pt x="868679" y="761"/>
                  </a:lnTo>
                  <a:lnTo>
                    <a:pt x="867917" y="0"/>
                  </a:lnTo>
                  <a:close/>
                </a:path>
                <a:path w="1986914" h="3810">
                  <a:moveTo>
                    <a:pt x="875538" y="0"/>
                  </a:moveTo>
                  <a:lnTo>
                    <a:pt x="874013" y="761"/>
                  </a:lnTo>
                  <a:lnTo>
                    <a:pt x="873251" y="2285"/>
                  </a:lnTo>
                  <a:lnTo>
                    <a:pt x="874013" y="3809"/>
                  </a:lnTo>
                  <a:lnTo>
                    <a:pt x="877062" y="3809"/>
                  </a:lnTo>
                  <a:lnTo>
                    <a:pt x="877824" y="2285"/>
                  </a:lnTo>
                  <a:lnTo>
                    <a:pt x="877062" y="761"/>
                  </a:lnTo>
                  <a:lnTo>
                    <a:pt x="875538" y="0"/>
                  </a:lnTo>
                  <a:close/>
                </a:path>
                <a:path w="1986914" h="3810">
                  <a:moveTo>
                    <a:pt x="883919" y="0"/>
                  </a:moveTo>
                  <a:lnTo>
                    <a:pt x="882396" y="761"/>
                  </a:lnTo>
                  <a:lnTo>
                    <a:pt x="881634" y="2285"/>
                  </a:lnTo>
                  <a:lnTo>
                    <a:pt x="882396" y="3809"/>
                  </a:lnTo>
                  <a:lnTo>
                    <a:pt x="885443" y="3809"/>
                  </a:lnTo>
                  <a:lnTo>
                    <a:pt x="885443" y="761"/>
                  </a:lnTo>
                  <a:lnTo>
                    <a:pt x="883919" y="0"/>
                  </a:lnTo>
                  <a:close/>
                </a:path>
                <a:path w="1986914" h="3810">
                  <a:moveTo>
                    <a:pt x="891539" y="0"/>
                  </a:moveTo>
                  <a:lnTo>
                    <a:pt x="890015" y="761"/>
                  </a:lnTo>
                  <a:lnTo>
                    <a:pt x="890015" y="3809"/>
                  </a:lnTo>
                  <a:lnTo>
                    <a:pt x="893063" y="3809"/>
                  </a:lnTo>
                  <a:lnTo>
                    <a:pt x="893826" y="2285"/>
                  </a:lnTo>
                  <a:lnTo>
                    <a:pt x="893063" y="761"/>
                  </a:lnTo>
                  <a:lnTo>
                    <a:pt x="891539" y="0"/>
                  </a:lnTo>
                  <a:close/>
                </a:path>
                <a:path w="1986914" h="3810">
                  <a:moveTo>
                    <a:pt x="899922" y="0"/>
                  </a:moveTo>
                  <a:lnTo>
                    <a:pt x="898398" y="761"/>
                  </a:lnTo>
                  <a:lnTo>
                    <a:pt x="897636" y="2285"/>
                  </a:lnTo>
                  <a:lnTo>
                    <a:pt x="898398" y="3809"/>
                  </a:lnTo>
                  <a:lnTo>
                    <a:pt x="901446" y="3809"/>
                  </a:lnTo>
                  <a:lnTo>
                    <a:pt x="902207" y="2285"/>
                  </a:lnTo>
                  <a:lnTo>
                    <a:pt x="901446" y="761"/>
                  </a:lnTo>
                  <a:lnTo>
                    <a:pt x="899922" y="0"/>
                  </a:lnTo>
                  <a:close/>
                </a:path>
                <a:path w="1986914" h="3810">
                  <a:moveTo>
                    <a:pt x="908303" y="0"/>
                  </a:moveTo>
                  <a:lnTo>
                    <a:pt x="906779" y="761"/>
                  </a:lnTo>
                  <a:lnTo>
                    <a:pt x="906017" y="2285"/>
                  </a:lnTo>
                  <a:lnTo>
                    <a:pt x="906779" y="3809"/>
                  </a:lnTo>
                  <a:lnTo>
                    <a:pt x="909065" y="3809"/>
                  </a:lnTo>
                  <a:lnTo>
                    <a:pt x="909827" y="2285"/>
                  </a:lnTo>
                  <a:lnTo>
                    <a:pt x="908303" y="0"/>
                  </a:lnTo>
                  <a:close/>
                </a:path>
                <a:path w="1986914" h="3810">
                  <a:moveTo>
                    <a:pt x="915924" y="0"/>
                  </a:moveTo>
                  <a:lnTo>
                    <a:pt x="914400" y="2285"/>
                  </a:lnTo>
                  <a:lnTo>
                    <a:pt x="914400" y="3809"/>
                  </a:lnTo>
                  <a:lnTo>
                    <a:pt x="917448" y="3809"/>
                  </a:lnTo>
                  <a:lnTo>
                    <a:pt x="918210" y="2285"/>
                  </a:lnTo>
                  <a:lnTo>
                    <a:pt x="917448" y="761"/>
                  </a:lnTo>
                  <a:lnTo>
                    <a:pt x="915924" y="0"/>
                  </a:lnTo>
                  <a:close/>
                </a:path>
                <a:path w="1986914" h="3810">
                  <a:moveTo>
                    <a:pt x="924305" y="0"/>
                  </a:moveTo>
                  <a:lnTo>
                    <a:pt x="922781" y="761"/>
                  </a:lnTo>
                  <a:lnTo>
                    <a:pt x="922019" y="2285"/>
                  </a:lnTo>
                  <a:lnTo>
                    <a:pt x="922781" y="3809"/>
                  </a:lnTo>
                  <a:lnTo>
                    <a:pt x="925829" y="3809"/>
                  </a:lnTo>
                  <a:lnTo>
                    <a:pt x="925829" y="2285"/>
                  </a:lnTo>
                  <a:lnTo>
                    <a:pt x="924305" y="0"/>
                  </a:lnTo>
                  <a:close/>
                </a:path>
                <a:path w="1986914" h="3810">
                  <a:moveTo>
                    <a:pt x="931926" y="0"/>
                  </a:moveTo>
                  <a:lnTo>
                    <a:pt x="930401" y="2285"/>
                  </a:lnTo>
                  <a:lnTo>
                    <a:pt x="931163" y="3809"/>
                  </a:lnTo>
                  <a:lnTo>
                    <a:pt x="933450" y="3809"/>
                  </a:lnTo>
                  <a:lnTo>
                    <a:pt x="934212" y="2285"/>
                  </a:lnTo>
                  <a:lnTo>
                    <a:pt x="933450" y="761"/>
                  </a:lnTo>
                  <a:lnTo>
                    <a:pt x="931926" y="0"/>
                  </a:lnTo>
                  <a:close/>
                </a:path>
                <a:path w="1986914" h="3810">
                  <a:moveTo>
                    <a:pt x="940307" y="0"/>
                  </a:moveTo>
                  <a:lnTo>
                    <a:pt x="938784" y="761"/>
                  </a:lnTo>
                  <a:lnTo>
                    <a:pt x="938022" y="2285"/>
                  </a:lnTo>
                  <a:lnTo>
                    <a:pt x="938784" y="3809"/>
                  </a:lnTo>
                  <a:lnTo>
                    <a:pt x="941831" y="3809"/>
                  </a:lnTo>
                  <a:lnTo>
                    <a:pt x="942593" y="2285"/>
                  </a:lnTo>
                  <a:lnTo>
                    <a:pt x="940307" y="0"/>
                  </a:lnTo>
                  <a:close/>
                </a:path>
                <a:path w="1986914" h="3810">
                  <a:moveTo>
                    <a:pt x="948689" y="0"/>
                  </a:moveTo>
                  <a:lnTo>
                    <a:pt x="946403" y="2285"/>
                  </a:lnTo>
                  <a:lnTo>
                    <a:pt x="947165" y="3809"/>
                  </a:lnTo>
                  <a:lnTo>
                    <a:pt x="950213" y="3809"/>
                  </a:lnTo>
                  <a:lnTo>
                    <a:pt x="950213" y="761"/>
                  </a:lnTo>
                  <a:lnTo>
                    <a:pt x="948689" y="0"/>
                  </a:lnTo>
                  <a:close/>
                </a:path>
                <a:path w="1986914" h="3810">
                  <a:moveTo>
                    <a:pt x="956310" y="0"/>
                  </a:moveTo>
                  <a:lnTo>
                    <a:pt x="954786" y="761"/>
                  </a:lnTo>
                  <a:lnTo>
                    <a:pt x="954786" y="3809"/>
                  </a:lnTo>
                  <a:lnTo>
                    <a:pt x="957834" y="3809"/>
                  </a:lnTo>
                  <a:lnTo>
                    <a:pt x="958596" y="2285"/>
                  </a:lnTo>
                  <a:lnTo>
                    <a:pt x="956310" y="0"/>
                  </a:lnTo>
                  <a:close/>
                </a:path>
                <a:path w="1986914" h="3810">
                  <a:moveTo>
                    <a:pt x="964691" y="0"/>
                  </a:moveTo>
                  <a:lnTo>
                    <a:pt x="962405" y="2285"/>
                  </a:lnTo>
                  <a:lnTo>
                    <a:pt x="963167" y="3809"/>
                  </a:lnTo>
                  <a:lnTo>
                    <a:pt x="966215" y="3809"/>
                  </a:lnTo>
                  <a:lnTo>
                    <a:pt x="966977" y="2285"/>
                  </a:lnTo>
                  <a:lnTo>
                    <a:pt x="966215" y="761"/>
                  </a:lnTo>
                  <a:lnTo>
                    <a:pt x="964691" y="0"/>
                  </a:lnTo>
                  <a:close/>
                </a:path>
                <a:path w="1986914" h="3810">
                  <a:moveTo>
                    <a:pt x="973074" y="0"/>
                  </a:moveTo>
                  <a:lnTo>
                    <a:pt x="971550" y="761"/>
                  </a:lnTo>
                  <a:lnTo>
                    <a:pt x="970788" y="2285"/>
                  </a:lnTo>
                  <a:lnTo>
                    <a:pt x="971550" y="3809"/>
                  </a:lnTo>
                  <a:lnTo>
                    <a:pt x="973836" y="3809"/>
                  </a:lnTo>
                  <a:lnTo>
                    <a:pt x="974598" y="2285"/>
                  </a:lnTo>
                  <a:lnTo>
                    <a:pt x="973074" y="0"/>
                  </a:lnTo>
                  <a:close/>
                </a:path>
                <a:path w="1986914" h="3810">
                  <a:moveTo>
                    <a:pt x="980693" y="0"/>
                  </a:moveTo>
                  <a:lnTo>
                    <a:pt x="979169" y="2285"/>
                  </a:lnTo>
                  <a:lnTo>
                    <a:pt x="979169" y="3809"/>
                  </a:lnTo>
                  <a:lnTo>
                    <a:pt x="982217" y="3809"/>
                  </a:lnTo>
                  <a:lnTo>
                    <a:pt x="982979" y="2285"/>
                  </a:lnTo>
                  <a:lnTo>
                    <a:pt x="982217" y="761"/>
                  </a:lnTo>
                  <a:lnTo>
                    <a:pt x="980693" y="0"/>
                  </a:lnTo>
                  <a:close/>
                </a:path>
                <a:path w="1986914" h="3810">
                  <a:moveTo>
                    <a:pt x="989076" y="0"/>
                  </a:moveTo>
                  <a:lnTo>
                    <a:pt x="987551" y="761"/>
                  </a:lnTo>
                  <a:lnTo>
                    <a:pt x="986789" y="2285"/>
                  </a:lnTo>
                  <a:lnTo>
                    <a:pt x="987551" y="3809"/>
                  </a:lnTo>
                  <a:lnTo>
                    <a:pt x="990600" y="3809"/>
                  </a:lnTo>
                  <a:lnTo>
                    <a:pt x="990600" y="761"/>
                  </a:lnTo>
                  <a:lnTo>
                    <a:pt x="989076" y="0"/>
                  </a:lnTo>
                  <a:close/>
                </a:path>
                <a:path w="1986914" h="3810">
                  <a:moveTo>
                    <a:pt x="996696" y="0"/>
                  </a:moveTo>
                  <a:lnTo>
                    <a:pt x="995172" y="761"/>
                  </a:lnTo>
                  <a:lnTo>
                    <a:pt x="995172" y="3809"/>
                  </a:lnTo>
                  <a:lnTo>
                    <a:pt x="998219" y="3809"/>
                  </a:lnTo>
                  <a:lnTo>
                    <a:pt x="998981" y="2285"/>
                  </a:lnTo>
                  <a:lnTo>
                    <a:pt x="998219" y="761"/>
                  </a:lnTo>
                  <a:lnTo>
                    <a:pt x="996696" y="0"/>
                  </a:lnTo>
                  <a:close/>
                </a:path>
                <a:path w="1986914" h="3810">
                  <a:moveTo>
                    <a:pt x="1005077" y="0"/>
                  </a:moveTo>
                  <a:lnTo>
                    <a:pt x="1003553" y="761"/>
                  </a:lnTo>
                  <a:lnTo>
                    <a:pt x="1002791" y="2285"/>
                  </a:lnTo>
                  <a:lnTo>
                    <a:pt x="1003553" y="3809"/>
                  </a:lnTo>
                  <a:lnTo>
                    <a:pt x="1006601" y="3809"/>
                  </a:lnTo>
                  <a:lnTo>
                    <a:pt x="1007363" y="2285"/>
                  </a:lnTo>
                  <a:lnTo>
                    <a:pt x="1006601" y="761"/>
                  </a:lnTo>
                  <a:lnTo>
                    <a:pt x="1005077" y="0"/>
                  </a:lnTo>
                  <a:close/>
                </a:path>
                <a:path w="1986914" h="3810">
                  <a:moveTo>
                    <a:pt x="1013460" y="0"/>
                  </a:moveTo>
                  <a:lnTo>
                    <a:pt x="1011936" y="761"/>
                  </a:lnTo>
                  <a:lnTo>
                    <a:pt x="1011174" y="2285"/>
                  </a:lnTo>
                  <a:lnTo>
                    <a:pt x="1011936" y="3809"/>
                  </a:lnTo>
                  <a:lnTo>
                    <a:pt x="1014984" y="3809"/>
                  </a:lnTo>
                  <a:lnTo>
                    <a:pt x="1014984" y="761"/>
                  </a:lnTo>
                  <a:lnTo>
                    <a:pt x="1013460" y="0"/>
                  </a:lnTo>
                  <a:close/>
                </a:path>
                <a:path w="1986914" h="3810">
                  <a:moveTo>
                    <a:pt x="1021079" y="0"/>
                  </a:moveTo>
                  <a:lnTo>
                    <a:pt x="1019555" y="761"/>
                  </a:lnTo>
                  <a:lnTo>
                    <a:pt x="1019555" y="3809"/>
                  </a:lnTo>
                  <a:lnTo>
                    <a:pt x="1022603" y="3809"/>
                  </a:lnTo>
                  <a:lnTo>
                    <a:pt x="1023365" y="2285"/>
                  </a:lnTo>
                  <a:lnTo>
                    <a:pt x="1022603" y="761"/>
                  </a:lnTo>
                  <a:lnTo>
                    <a:pt x="1021079" y="0"/>
                  </a:lnTo>
                  <a:close/>
                </a:path>
                <a:path w="1986914" h="3810">
                  <a:moveTo>
                    <a:pt x="1029462" y="0"/>
                  </a:moveTo>
                  <a:lnTo>
                    <a:pt x="1027938" y="761"/>
                  </a:lnTo>
                  <a:lnTo>
                    <a:pt x="1027176" y="2285"/>
                  </a:lnTo>
                  <a:lnTo>
                    <a:pt x="1027938" y="3809"/>
                  </a:lnTo>
                  <a:lnTo>
                    <a:pt x="1030986" y="3809"/>
                  </a:lnTo>
                  <a:lnTo>
                    <a:pt x="1031748" y="2285"/>
                  </a:lnTo>
                  <a:lnTo>
                    <a:pt x="1030986" y="761"/>
                  </a:lnTo>
                  <a:lnTo>
                    <a:pt x="1029462" y="0"/>
                  </a:lnTo>
                  <a:close/>
                </a:path>
                <a:path w="1986914" h="3810">
                  <a:moveTo>
                    <a:pt x="1037081" y="0"/>
                  </a:moveTo>
                  <a:lnTo>
                    <a:pt x="1036319" y="761"/>
                  </a:lnTo>
                  <a:lnTo>
                    <a:pt x="1035557" y="2285"/>
                  </a:lnTo>
                  <a:lnTo>
                    <a:pt x="1036319" y="3809"/>
                  </a:lnTo>
                  <a:lnTo>
                    <a:pt x="1038605" y="3809"/>
                  </a:lnTo>
                  <a:lnTo>
                    <a:pt x="1039367" y="2285"/>
                  </a:lnTo>
                  <a:lnTo>
                    <a:pt x="1038605" y="761"/>
                  </a:lnTo>
                  <a:lnTo>
                    <a:pt x="1037081" y="0"/>
                  </a:lnTo>
                  <a:close/>
                </a:path>
                <a:path w="1986914" h="3810">
                  <a:moveTo>
                    <a:pt x="1045463" y="0"/>
                  </a:moveTo>
                  <a:lnTo>
                    <a:pt x="1043939" y="761"/>
                  </a:lnTo>
                  <a:lnTo>
                    <a:pt x="1043177" y="2285"/>
                  </a:lnTo>
                  <a:lnTo>
                    <a:pt x="1043939" y="3809"/>
                  </a:lnTo>
                  <a:lnTo>
                    <a:pt x="1046988" y="3809"/>
                  </a:lnTo>
                  <a:lnTo>
                    <a:pt x="1047750" y="2285"/>
                  </a:lnTo>
                  <a:lnTo>
                    <a:pt x="1046988" y="761"/>
                  </a:lnTo>
                  <a:lnTo>
                    <a:pt x="1045463" y="0"/>
                  </a:lnTo>
                  <a:close/>
                </a:path>
                <a:path w="1986914" h="3810">
                  <a:moveTo>
                    <a:pt x="1053846" y="0"/>
                  </a:moveTo>
                  <a:lnTo>
                    <a:pt x="1052322" y="761"/>
                  </a:lnTo>
                  <a:lnTo>
                    <a:pt x="1051560" y="2285"/>
                  </a:lnTo>
                  <a:lnTo>
                    <a:pt x="1052322" y="3809"/>
                  </a:lnTo>
                  <a:lnTo>
                    <a:pt x="1055369" y="3809"/>
                  </a:lnTo>
                  <a:lnTo>
                    <a:pt x="1055369" y="761"/>
                  </a:lnTo>
                  <a:lnTo>
                    <a:pt x="1053846" y="0"/>
                  </a:lnTo>
                  <a:close/>
                </a:path>
                <a:path w="1986914" h="3810">
                  <a:moveTo>
                    <a:pt x="1061465" y="0"/>
                  </a:moveTo>
                  <a:lnTo>
                    <a:pt x="1059941" y="761"/>
                  </a:lnTo>
                  <a:lnTo>
                    <a:pt x="1059941" y="3809"/>
                  </a:lnTo>
                  <a:lnTo>
                    <a:pt x="1062989" y="3809"/>
                  </a:lnTo>
                  <a:lnTo>
                    <a:pt x="1063752" y="2285"/>
                  </a:lnTo>
                  <a:lnTo>
                    <a:pt x="1062989" y="761"/>
                  </a:lnTo>
                  <a:lnTo>
                    <a:pt x="1061465" y="0"/>
                  </a:lnTo>
                  <a:close/>
                </a:path>
                <a:path w="1986914" h="3810">
                  <a:moveTo>
                    <a:pt x="1069848" y="0"/>
                  </a:moveTo>
                  <a:lnTo>
                    <a:pt x="1067562" y="2285"/>
                  </a:lnTo>
                  <a:lnTo>
                    <a:pt x="1068324" y="3809"/>
                  </a:lnTo>
                  <a:lnTo>
                    <a:pt x="1071372" y="3809"/>
                  </a:lnTo>
                  <a:lnTo>
                    <a:pt x="1072134" y="2285"/>
                  </a:lnTo>
                  <a:lnTo>
                    <a:pt x="1071372" y="761"/>
                  </a:lnTo>
                  <a:lnTo>
                    <a:pt x="1069848" y="0"/>
                  </a:lnTo>
                  <a:close/>
                </a:path>
                <a:path w="1986914" h="3810">
                  <a:moveTo>
                    <a:pt x="1078229" y="0"/>
                  </a:moveTo>
                  <a:lnTo>
                    <a:pt x="1076705" y="761"/>
                  </a:lnTo>
                  <a:lnTo>
                    <a:pt x="1075943" y="2285"/>
                  </a:lnTo>
                  <a:lnTo>
                    <a:pt x="1076705" y="3809"/>
                  </a:lnTo>
                  <a:lnTo>
                    <a:pt x="1078991" y="3809"/>
                  </a:lnTo>
                  <a:lnTo>
                    <a:pt x="1079753" y="2285"/>
                  </a:lnTo>
                  <a:lnTo>
                    <a:pt x="1078229" y="0"/>
                  </a:lnTo>
                  <a:close/>
                </a:path>
                <a:path w="1986914" h="3810">
                  <a:moveTo>
                    <a:pt x="1085850" y="0"/>
                  </a:moveTo>
                  <a:lnTo>
                    <a:pt x="1084326" y="2285"/>
                  </a:lnTo>
                  <a:lnTo>
                    <a:pt x="1084326" y="3809"/>
                  </a:lnTo>
                  <a:lnTo>
                    <a:pt x="1087374" y="3809"/>
                  </a:lnTo>
                  <a:lnTo>
                    <a:pt x="1088136" y="2285"/>
                  </a:lnTo>
                  <a:lnTo>
                    <a:pt x="1087374" y="761"/>
                  </a:lnTo>
                  <a:lnTo>
                    <a:pt x="1085850" y="0"/>
                  </a:lnTo>
                  <a:close/>
                </a:path>
                <a:path w="1986914" h="3810">
                  <a:moveTo>
                    <a:pt x="1094231" y="0"/>
                  </a:moveTo>
                  <a:lnTo>
                    <a:pt x="1092707" y="761"/>
                  </a:lnTo>
                  <a:lnTo>
                    <a:pt x="1091946" y="2285"/>
                  </a:lnTo>
                  <a:lnTo>
                    <a:pt x="1092707" y="3809"/>
                  </a:lnTo>
                  <a:lnTo>
                    <a:pt x="1095755" y="3809"/>
                  </a:lnTo>
                  <a:lnTo>
                    <a:pt x="1095755" y="2285"/>
                  </a:lnTo>
                  <a:lnTo>
                    <a:pt x="1094231" y="0"/>
                  </a:lnTo>
                  <a:close/>
                </a:path>
                <a:path w="1986914" h="3810">
                  <a:moveTo>
                    <a:pt x="1101852" y="0"/>
                  </a:moveTo>
                  <a:lnTo>
                    <a:pt x="1100327" y="2285"/>
                  </a:lnTo>
                  <a:lnTo>
                    <a:pt x="1101089" y="3809"/>
                  </a:lnTo>
                  <a:lnTo>
                    <a:pt x="1103376" y="3809"/>
                  </a:lnTo>
                  <a:lnTo>
                    <a:pt x="1104138" y="2285"/>
                  </a:lnTo>
                  <a:lnTo>
                    <a:pt x="1103376" y="761"/>
                  </a:lnTo>
                  <a:lnTo>
                    <a:pt x="1101852" y="0"/>
                  </a:lnTo>
                  <a:close/>
                </a:path>
                <a:path w="1986914" h="3810">
                  <a:moveTo>
                    <a:pt x="1110234" y="0"/>
                  </a:moveTo>
                  <a:lnTo>
                    <a:pt x="1108710" y="761"/>
                  </a:lnTo>
                  <a:lnTo>
                    <a:pt x="1107948" y="2285"/>
                  </a:lnTo>
                  <a:lnTo>
                    <a:pt x="1108710" y="3809"/>
                  </a:lnTo>
                  <a:lnTo>
                    <a:pt x="1111757" y="3809"/>
                  </a:lnTo>
                  <a:lnTo>
                    <a:pt x="1112519" y="2285"/>
                  </a:lnTo>
                  <a:lnTo>
                    <a:pt x="1110234" y="0"/>
                  </a:lnTo>
                  <a:close/>
                </a:path>
                <a:path w="1986914" h="3810">
                  <a:moveTo>
                    <a:pt x="1118615" y="0"/>
                  </a:moveTo>
                  <a:lnTo>
                    <a:pt x="1116329" y="2285"/>
                  </a:lnTo>
                  <a:lnTo>
                    <a:pt x="1117091" y="3809"/>
                  </a:lnTo>
                  <a:lnTo>
                    <a:pt x="1120139" y="3809"/>
                  </a:lnTo>
                  <a:lnTo>
                    <a:pt x="1120139" y="761"/>
                  </a:lnTo>
                  <a:lnTo>
                    <a:pt x="1118615" y="0"/>
                  </a:lnTo>
                  <a:close/>
                </a:path>
                <a:path w="1986914" h="3810">
                  <a:moveTo>
                    <a:pt x="1126236" y="0"/>
                  </a:moveTo>
                  <a:lnTo>
                    <a:pt x="1124712" y="761"/>
                  </a:lnTo>
                  <a:lnTo>
                    <a:pt x="1124712" y="3809"/>
                  </a:lnTo>
                  <a:lnTo>
                    <a:pt x="1127760" y="3809"/>
                  </a:lnTo>
                  <a:lnTo>
                    <a:pt x="1128522" y="2285"/>
                  </a:lnTo>
                  <a:lnTo>
                    <a:pt x="1126236" y="0"/>
                  </a:lnTo>
                  <a:close/>
                </a:path>
                <a:path w="1986914" h="3810">
                  <a:moveTo>
                    <a:pt x="1134617" y="0"/>
                  </a:moveTo>
                  <a:lnTo>
                    <a:pt x="1132331" y="2285"/>
                  </a:lnTo>
                  <a:lnTo>
                    <a:pt x="1133093" y="3809"/>
                  </a:lnTo>
                  <a:lnTo>
                    <a:pt x="1136141" y="3809"/>
                  </a:lnTo>
                  <a:lnTo>
                    <a:pt x="1136903" y="2285"/>
                  </a:lnTo>
                  <a:lnTo>
                    <a:pt x="1136141" y="761"/>
                  </a:lnTo>
                  <a:lnTo>
                    <a:pt x="1134617" y="0"/>
                  </a:lnTo>
                  <a:close/>
                </a:path>
                <a:path w="1986914" h="3810">
                  <a:moveTo>
                    <a:pt x="1143000" y="0"/>
                  </a:moveTo>
                  <a:lnTo>
                    <a:pt x="1141476" y="761"/>
                  </a:lnTo>
                  <a:lnTo>
                    <a:pt x="1140714" y="2285"/>
                  </a:lnTo>
                  <a:lnTo>
                    <a:pt x="1141476" y="3809"/>
                  </a:lnTo>
                  <a:lnTo>
                    <a:pt x="1143762" y="3809"/>
                  </a:lnTo>
                  <a:lnTo>
                    <a:pt x="1144524" y="2285"/>
                  </a:lnTo>
                  <a:lnTo>
                    <a:pt x="1143762" y="761"/>
                  </a:lnTo>
                  <a:lnTo>
                    <a:pt x="1143000" y="0"/>
                  </a:lnTo>
                  <a:close/>
                </a:path>
                <a:path w="1986914" h="3810">
                  <a:moveTo>
                    <a:pt x="1150619" y="0"/>
                  </a:moveTo>
                  <a:lnTo>
                    <a:pt x="1149096" y="761"/>
                  </a:lnTo>
                  <a:lnTo>
                    <a:pt x="1148334" y="2285"/>
                  </a:lnTo>
                  <a:lnTo>
                    <a:pt x="1149096" y="3809"/>
                  </a:lnTo>
                  <a:lnTo>
                    <a:pt x="1152143" y="3809"/>
                  </a:lnTo>
                  <a:lnTo>
                    <a:pt x="1152905" y="2285"/>
                  </a:lnTo>
                  <a:lnTo>
                    <a:pt x="1152143" y="761"/>
                  </a:lnTo>
                  <a:lnTo>
                    <a:pt x="1150619" y="0"/>
                  </a:lnTo>
                  <a:close/>
                </a:path>
                <a:path w="1986914" h="3810">
                  <a:moveTo>
                    <a:pt x="1159002" y="0"/>
                  </a:moveTo>
                  <a:lnTo>
                    <a:pt x="1157477" y="761"/>
                  </a:lnTo>
                  <a:lnTo>
                    <a:pt x="1156715" y="2285"/>
                  </a:lnTo>
                  <a:lnTo>
                    <a:pt x="1157477" y="3809"/>
                  </a:lnTo>
                  <a:lnTo>
                    <a:pt x="1160526" y="3809"/>
                  </a:lnTo>
                  <a:lnTo>
                    <a:pt x="1160526" y="761"/>
                  </a:lnTo>
                  <a:lnTo>
                    <a:pt x="1159002" y="0"/>
                  </a:lnTo>
                  <a:close/>
                </a:path>
                <a:path w="1986914" h="3810">
                  <a:moveTo>
                    <a:pt x="1166622" y="0"/>
                  </a:moveTo>
                  <a:lnTo>
                    <a:pt x="1165098" y="761"/>
                  </a:lnTo>
                  <a:lnTo>
                    <a:pt x="1165098" y="3809"/>
                  </a:lnTo>
                  <a:lnTo>
                    <a:pt x="1168146" y="3809"/>
                  </a:lnTo>
                  <a:lnTo>
                    <a:pt x="1168907" y="2285"/>
                  </a:lnTo>
                  <a:lnTo>
                    <a:pt x="1168146" y="761"/>
                  </a:lnTo>
                  <a:lnTo>
                    <a:pt x="1166622" y="0"/>
                  </a:lnTo>
                  <a:close/>
                </a:path>
                <a:path w="1986914" h="3810">
                  <a:moveTo>
                    <a:pt x="1175003" y="0"/>
                  </a:moveTo>
                  <a:lnTo>
                    <a:pt x="1173479" y="761"/>
                  </a:lnTo>
                  <a:lnTo>
                    <a:pt x="1172717" y="2285"/>
                  </a:lnTo>
                  <a:lnTo>
                    <a:pt x="1173479" y="3809"/>
                  </a:lnTo>
                  <a:lnTo>
                    <a:pt x="1176527" y="3809"/>
                  </a:lnTo>
                  <a:lnTo>
                    <a:pt x="1177289" y="2285"/>
                  </a:lnTo>
                  <a:lnTo>
                    <a:pt x="1176527" y="761"/>
                  </a:lnTo>
                  <a:lnTo>
                    <a:pt x="1175003" y="0"/>
                  </a:lnTo>
                  <a:close/>
                </a:path>
                <a:path w="1986914" h="3810">
                  <a:moveTo>
                    <a:pt x="1183386" y="0"/>
                  </a:moveTo>
                  <a:lnTo>
                    <a:pt x="1181862" y="761"/>
                  </a:lnTo>
                  <a:lnTo>
                    <a:pt x="1181100" y="2285"/>
                  </a:lnTo>
                  <a:lnTo>
                    <a:pt x="1181862" y="3809"/>
                  </a:lnTo>
                  <a:lnTo>
                    <a:pt x="1184910" y="3809"/>
                  </a:lnTo>
                  <a:lnTo>
                    <a:pt x="1184910" y="761"/>
                  </a:lnTo>
                  <a:lnTo>
                    <a:pt x="1183386" y="0"/>
                  </a:lnTo>
                  <a:close/>
                </a:path>
                <a:path w="1986914" h="3810">
                  <a:moveTo>
                    <a:pt x="1191005" y="0"/>
                  </a:moveTo>
                  <a:lnTo>
                    <a:pt x="1189481" y="761"/>
                  </a:lnTo>
                  <a:lnTo>
                    <a:pt x="1189481" y="3809"/>
                  </a:lnTo>
                  <a:lnTo>
                    <a:pt x="1192529" y="3809"/>
                  </a:lnTo>
                  <a:lnTo>
                    <a:pt x="1193291" y="2285"/>
                  </a:lnTo>
                  <a:lnTo>
                    <a:pt x="1192529" y="761"/>
                  </a:lnTo>
                  <a:lnTo>
                    <a:pt x="1191005" y="0"/>
                  </a:lnTo>
                  <a:close/>
                </a:path>
                <a:path w="1986914" h="3810">
                  <a:moveTo>
                    <a:pt x="1199388" y="0"/>
                  </a:moveTo>
                  <a:lnTo>
                    <a:pt x="1197864" y="761"/>
                  </a:lnTo>
                  <a:lnTo>
                    <a:pt x="1197102" y="2285"/>
                  </a:lnTo>
                  <a:lnTo>
                    <a:pt x="1197864" y="3809"/>
                  </a:lnTo>
                  <a:lnTo>
                    <a:pt x="1200912" y="3809"/>
                  </a:lnTo>
                  <a:lnTo>
                    <a:pt x="1201674" y="2285"/>
                  </a:lnTo>
                  <a:lnTo>
                    <a:pt x="1200912" y="761"/>
                  </a:lnTo>
                  <a:lnTo>
                    <a:pt x="1199388" y="0"/>
                  </a:lnTo>
                  <a:close/>
                </a:path>
                <a:path w="1986914" h="3810">
                  <a:moveTo>
                    <a:pt x="1207007" y="0"/>
                  </a:moveTo>
                  <a:lnTo>
                    <a:pt x="1206246" y="761"/>
                  </a:lnTo>
                  <a:lnTo>
                    <a:pt x="1205484" y="2285"/>
                  </a:lnTo>
                  <a:lnTo>
                    <a:pt x="1206246" y="3809"/>
                  </a:lnTo>
                  <a:lnTo>
                    <a:pt x="1208531" y="3809"/>
                  </a:lnTo>
                  <a:lnTo>
                    <a:pt x="1209293" y="2285"/>
                  </a:lnTo>
                  <a:lnTo>
                    <a:pt x="1208531" y="761"/>
                  </a:lnTo>
                  <a:lnTo>
                    <a:pt x="1207007" y="0"/>
                  </a:lnTo>
                  <a:close/>
                </a:path>
                <a:path w="1986914" h="3810">
                  <a:moveTo>
                    <a:pt x="1215389" y="0"/>
                  </a:moveTo>
                  <a:lnTo>
                    <a:pt x="1213865" y="761"/>
                  </a:lnTo>
                  <a:lnTo>
                    <a:pt x="1213103" y="2285"/>
                  </a:lnTo>
                  <a:lnTo>
                    <a:pt x="1213865" y="3809"/>
                  </a:lnTo>
                  <a:lnTo>
                    <a:pt x="1216914" y="3809"/>
                  </a:lnTo>
                  <a:lnTo>
                    <a:pt x="1217676" y="2285"/>
                  </a:lnTo>
                  <a:lnTo>
                    <a:pt x="1216914" y="761"/>
                  </a:lnTo>
                  <a:lnTo>
                    <a:pt x="1215389" y="0"/>
                  </a:lnTo>
                  <a:close/>
                </a:path>
                <a:path w="1986914" h="3810">
                  <a:moveTo>
                    <a:pt x="1223772" y="0"/>
                  </a:moveTo>
                  <a:lnTo>
                    <a:pt x="1222248" y="761"/>
                  </a:lnTo>
                  <a:lnTo>
                    <a:pt x="1221486" y="2285"/>
                  </a:lnTo>
                  <a:lnTo>
                    <a:pt x="1222248" y="3809"/>
                  </a:lnTo>
                  <a:lnTo>
                    <a:pt x="1225296" y="3809"/>
                  </a:lnTo>
                  <a:lnTo>
                    <a:pt x="1225296" y="761"/>
                  </a:lnTo>
                  <a:lnTo>
                    <a:pt x="1223772" y="0"/>
                  </a:lnTo>
                  <a:close/>
                </a:path>
                <a:path w="1986914" h="3810">
                  <a:moveTo>
                    <a:pt x="1231391" y="0"/>
                  </a:moveTo>
                  <a:lnTo>
                    <a:pt x="1229867" y="761"/>
                  </a:lnTo>
                  <a:lnTo>
                    <a:pt x="1229867" y="3809"/>
                  </a:lnTo>
                  <a:lnTo>
                    <a:pt x="1232915" y="3809"/>
                  </a:lnTo>
                  <a:lnTo>
                    <a:pt x="1233677" y="2285"/>
                  </a:lnTo>
                  <a:lnTo>
                    <a:pt x="1231391" y="0"/>
                  </a:lnTo>
                  <a:close/>
                </a:path>
                <a:path w="1986914" h="3810">
                  <a:moveTo>
                    <a:pt x="1239774" y="0"/>
                  </a:moveTo>
                  <a:lnTo>
                    <a:pt x="1237488" y="2285"/>
                  </a:lnTo>
                  <a:lnTo>
                    <a:pt x="1238250" y="3809"/>
                  </a:lnTo>
                  <a:lnTo>
                    <a:pt x="1241298" y="3809"/>
                  </a:lnTo>
                  <a:lnTo>
                    <a:pt x="1242060" y="2285"/>
                  </a:lnTo>
                  <a:lnTo>
                    <a:pt x="1241298" y="761"/>
                  </a:lnTo>
                  <a:lnTo>
                    <a:pt x="1239774" y="0"/>
                  </a:lnTo>
                  <a:close/>
                </a:path>
                <a:path w="1986914" h="3810">
                  <a:moveTo>
                    <a:pt x="1248155" y="0"/>
                  </a:moveTo>
                  <a:lnTo>
                    <a:pt x="1246631" y="761"/>
                  </a:lnTo>
                  <a:lnTo>
                    <a:pt x="1245869" y="2285"/>
                  </a:lnTo>
                  <a:lnTo>
                    <a:pt x="1246631" y="3809"/>
                  </a:lnTo>
                  <a:lnTo>
                    <a:pt x="1248917" y="3809"/>
                  </a:lnTo>
                  <a:lnTo>
                    <a:pt x="1249679" y="2285"/>
                  </a:lnTo>
                  <a:lnTo>
                    <a:pt x="1248155" y="0"/>
                  </a:lnTo>
                  <a:close/>
                </a:path>
                <a:path w="1986914" h="3810">
                  <a:moveTo>
                    <a:pt x="1255776" y="0"/>
                  </a:moveTo>
                  <a:lnTo>
                    <a:pt x="1254252" y="2285"/>
                  </a:lnTo>
                  <a:lnTo>
                    <a:pt x="1254252" y="3809"/>
                  </a:lnTo>
                  <a:lnTo>
                    <a:pt x="1257300" y="3809"/>
                  </a:lnTo>
                  <a:lnTo>
                    <a:pt x="1258062" y="2285"/>
                  </a:lnTo>
                  <a:lnTo>
                    <a:pt x="1257300" y="761"/>
                  </a:lnTo>
                  <a:lnTo>
                    <a:pt x="1255776" y="0"/>
                  </a:lnTo>
                  <a:close/>
                </a:path>
                <a:path w="1986914" h="3810">
                  <a:moveTo>
                    <a:pt x="1264157" y="0"/>
                  </a:moveTo>
                  <a:lnTo>
                    <a:pt x="1262634" y="761"/>
                  </a:lnTo>
                  <a:lnTo>
                    <a:pt x="1261872" y="2285"/>
                  </a:lnTo>
                  <a:lnTo>
                    <a:pt x="1262634" y="3809"/>
                  </a:lnTo>
                  <a:lnTo>
                    <a:pt x="1265681" y="3809"/>
                  </a:lnTo>
                  <a:lnTo>
                    <a:pt x="1265681" y="2285"/>
                  </a:lnTo>
                  <a:lnTo>
                    <a:pt x="1264157" y="0"/>
                  </a:lnTo>
                  <a:close/>
                </a:path>
                <a:path w="1986914" h="3810">
                  <a:moveTo>
                    <a:pt x="1271777" y="0"/>
                  </a:moveTo>
                  <a:lnTo>
                    <a:pt x="1270253" y="2285"/>
                  </a:lnTo>
                  <a:lnTo>
                    <a:pt x="1271015" y="3809"/>
                  </a:lnTo>
                  <a:lnTo>
                    <a:pt x="1273302" y="3809"/>
                  </a:lnTo>
                  <a:lnTo>
                    <a:pt x="1274064" y="2285"/>
                  </a:lnTo>
                  <a:lnTo>
                    <a:pt x="1273302" y="761"/>
                  </a:lnTo>
                  <a:lnTo>
                    <a:pt x="1271777" y="0"/>
                  </a:lnTo>
                  <a:close/>
                </a:path>
                <a:path w="1986914" h="3810">
                  <a:moveTo>
                    <a:pt x="1280160" y="0"/>
                  </a:moveTo>
                  <a:lnTo>
                    <a:pt x="1278636" y="761"/>
                  </a:lnTo>
                  <a:lnTo>
                    <a:pt x="1277874" y="2285"/>
                  </a:lnTo>
                  <a:lnTo>
                    <a:pt x="1278636" y="3809"/>
                  </a:lnTo>
                  <a:lnTo>
                    <a:pt x="1281684" y="3809"/>
                  </a:lnTo>
                  <a:lnTo>
                    <a:pt x="1282446" y="2285"/>
                  </a:lnTo>
                  <a:lnTo>
                    <a:pt x="1280160" y="0"/>
                  </a:lnTo>
                  <a:close/>
                </a:path>
                <a:path w="1986914" h="3810">
                  <a:moveTo>
                    <a:pt x="1288541" y="0"/>
                  </a:moveTo>
                  <a:lnTo>
                    <a:pt x="1286255" y="2285"/>
                  </a:lnTo>
                  <a:lnTo>
                    <a:pt x="1287017" y="3809"/>
                  </a:lnTo>
                  <a:lnTo>
                    <a:pt x="1290065" y="3809"/>
                  </a:lnTo>
                  <a:lnTo>
                    <a:pt x="1290065" y="761"/>
                  </a:lnTo>
                  <a:lnTo>
                    <a:pt x="1288541" y="0"/>
                  </a:lnTo>
                  <a:close/>
                </a:path>
                <a:path w="1986914" h="3810">
                  <a:moveTo>
                    <a:pt x="1296162" y="0"/>
                  </a:moveTo>
                  <a:lnTo>
                    <a:pt x="1294638" y="761"/>
                  </a:lnTo>
                  <a:lnTo>
                    <a:pt x="1294638" y="3809"/>
                  </a:lnTo>
                  <a:lnTo>
                    <a:pt x="1297686" y="3809"/>
                  </a:lnTo>
                  <a:lnTo>
                    <a:pt x="1298448" y="2285"/>
                  </a:lnTo>
                  <a:lnTo>
                    <a:pt x="1296162" y="0"/>
                  </a:lnTo>
                  <a:close/>
                </a:path>
                <a:path w="1986914" h="3810">
                  <a:moveTo>
                    <a:pt x="1304543" y="0"/>
                  </a:moveTo>
                  <a:lnTo>
                    <a:pt x="1302257" y="2285"/>
                  </a:lnTo>
                  <a:lnTo>
                    <a:pt x="1303019" y="3809"/>
                  </a:lnTo>
                  <a:lnTo>
                    <a:pt x="1306067" y="3809"/>
                  </a:lnTo>
                  <a:lnTo>
                    <a:pt x="1306829" y="2285"/>
                  </a:lnTo>
                  <a:lnTo>
                    <a:pt x="1306067" y="761"/>
                  </a:lnTo>
                  <a:lnTo>
                    <a:pt x="1304543" y="0"/>
                  </a:lnTo>
                  <a:close/>
                </a:path>
                <a:path w="1986914" h="3810">
                  <a:moveTo>
                    <a:pt x="1312926" y="0"/>
                  </a:moveTo>
                  <a:lnTo>
                    <a:pt x="1311402" y="761"/>
                  </a:lnTo>
                  <a:lnTo>
                    <a:pt x="1310639" y="2285"/>
                  </a:lnTo>
                  <a:lnTo>
                    <a:pt x="1311402" y="3809"/>
                  </a:lnTo>
                  <a:lnTo>
                    <a:pt x="1313688" y="3809"/>
                  </a:lnTo>
                  <a:lnTo>
                    <a:pt x="1314450" y="2285"/>
                  </a:lnTo>
                  <a:lnTo>
                    <a:pt x="1313688" y="761"/>
                  </a:lnTo>
                  <a:lnTo>
                    <a:pt x="1312926" y="0"/>
                  </a:lnTo>
                  <a:close/>
                </a:path>
                <a:path w="1986914" h="3810">
                  <a:moveTo>
                    <a:pt x="1320546" y="0"/>
                  </a:moveTo>
                  <a:lnTo>
                    <a:pt x="1319022" y="761"/>
                  </a:lnTo>
                  <a:lnTo>
                    <a:pt x="1318260" y="2285"/>
                  </a:lnTo>
                  <a:lnTo>
                    <a:pt x="1319022" y="3809"/>
                  </a:lnTo>
                  <a:lnTo>
                    <a:pt x="1322069" y="3809"/>
                  </a:lnTo>
                  <a:lnTo>
                    <a:pt x="1322831" y="2285"/>
                  </a:lnTo>
                  <a:lnTo>
                    <a:pt x="1322069" y="761"/>
                  </a:lnTo>
                  <a:lnTo>
                    <a:pt x="1320546" y="0"/>
                  </a:lnTo>
                  <a:close/>
                </a:path>
                <a:path w="1986914" h="3810">
                  <a:moveTo>
                    <a:pt x="1328927" y="0"/>
                  </a:moveTo>
                  <a:lnTo>
                    <a:pt x="1327403" y="761"/>
                  </a:lnTo>
                  <a:lnTo>
                    <a:pt x="1326641" y="2285"/>
                  </a:lnTo>
                  <a:lnTo>
                    <a:pt x="1327403" y="3809"/>
                  </a:lnTo>
                  <a:lnTo>
                    <a:pt x="1330452" y="3809"/>
                  </a:lnTo>
                  <a:lnTo>
                    <a:pt x="1330452" y="761"/>
                  </a:lnTo>
                  <a:lnTo>
                    <a:pt x="1328927" y="0"/>
                  </a:lnTo>
                  <a:close/>
                </a:path>
                <a:path w="1986914" h="3810">
                  <a:moveTo>
                    <a:pt x="1336548" y="0"/>
                  </a:moveTo>
                  <a:lnTo>
                    <a:pt x="1335024" y="761"/>
                  </a:lnTo>
                  <a:lnTo>
                    <a:pt x="1335024" y="3809"/>
                  </a:lnTo>
                  <a:lnTo>
                    <a:pt x="1338072" y="3809"/>
                  </a:lnTo>
                  <a:lnTo>
                    <a:pt x="1338834" y="2285"/>
                  </a:lnTo>
                  <a:lnTo>
                    <a:pt x="1338072" y="761"/>
                  </a:lnTo>
                  <a:lnTo>
                    <a:pt x="1336548" y="0"/>
                  </a:lnTo>
                  <a:close/>
                </a:path>
                <a:path w="1986914" h="3810">
                  <a:moveTo>
                    <a:pt x="1344929" y="0"/>
                  </a:moveTo>
                  <a:lnTo>
                    <a:pt x="1343405" y="761"/>
                  </a:lnTo>
                  <a:lnTo>
                    <a:pt x="1342643" y="2285"/>
                  </a:lnTo>
                  <a:lnTo>
                    <a:pt x="1343405" y="3809"/>
                  </a:lnTo>
                  <a:lnTo>
                    <a:pt x="1346453" y="3809"/>
                  </a:lnTo>
                  <a:lnTo>
                    <a:pt x="1347215" y="2285"/>
                  </a:lnTo>
                  <a:lnTo>
                    <a:pt x="1346453" y="761"/>
                  </a:lnTo>
                  <a:lnTo>
                    <a:pt x="1344929" y="0"/>
                  </a:lnTo>
                  <a:close/>
                </a:path>
                <a:path w="1986914" h="3810">
                  <a:moveTo>
                    <a:pt x="1353312" y="0"/>
                  </a:moveTo>
                  <a:lnTo>
                    <a:pt x="1351788" y="761"/>
                  </a:lnTo>
                  <a:lnTo>
                    <a:pt x="1351026" y="2285"/>
                  </a:lnTo>
                  <a:lnTo>
                    <a:pt x="1351788" y="3809"/>
                  </a:lnTo>
                  <a:lnTo>
                    <a:pt x="1354836" y="3809"/>
                  </a:lnTo>
                  <a:lnTo>
                    <a:pt x="1354836" y="761"/>
                  </a:lnTo>
                  <a:lnTo>
                    <a:pt x="1353312" y="0"/>
                  </a:lnTo>
                  <a:close/>
                </a:path>
                <a:path w="1986914" h="3810">
                  <a:moveTo>
                    <a:pt x="1360931" y="0"/>
                  </a:moveTo>
                  <a:lnTo>
                    <a:pt x="1359407" y="761"/>
                  </a:lnTo>
                  <a:lnTo>
                    <a:pt x="1359407" y="3809"/>
                  </a:lnTo>
                  <a:lnTo>
                    <a:pt x="1362455" y="3809"/>
                  </a:lnTo>
                  <a:lnTo>
                    <a:pt x="1363217" y="2285"/>
                  </a:lnTo>
                  <a:lnTo>
                    <a:pt x="1362455" y="761"/>
                  </a:lnTo>
                  <a:lnTo>
                    <a:pt x="1360931" y="0"/>
                  </a:lnTo>
                  <a:close/>
                </a:path>
                <a:path w="1986914" h="3810">
                  <a:moveTo>
                    <a:pt x="1369314" y="0"/>
                  </a:moveTo>
                  <a:lnTo>
                    <a:pt x="1367789" y="761"/>
                  </a:lnTo>
                  <a:lnTo>
                    <a:pt x="1367027" y="2285"/>
                  </a:lnTo>
                  <a:lnTo>
                    <a:pt x="1367789" y="3809"/>
                  </a:lnTo>
                  <a:lnTo>
                    <a:pt x="1370838" y="3809"/>
                  </a:lnTo>
                  <a:lnTo>
                    <a:pt x="1371600" y="2285"/>
                  </a:lnTo>
                  <a:lnTo>
                    <a:pt x="1370838" y="761"/>
                  </a:lnTo>
                  <a:lnTo>
                    <a:pt x="1369314" y="0"/>
                  </a:lnTo>
                  <a:close/>
                </a:path>
                <a:path w="1986914" h="3810">
                  <a:moveTo>
                    <a:pt x="1376934" y="0"/>
                  </a:moveTo>
                  <a:lnTo>
                    <a:pt x="1376172" y="761"/>
                  </a:lnTo>
                  <a:lnTo>
                    <a:pt x="1375410" y="2285"/>
                  </a:lnTo>
                  <a:lnTo>
                    <a:pt x="1376172" y="3809"/>
                  </a:lnTo>
                  <a:lnTo>
                    <a:pt x="1378457" y="3809"/>
                  </a:lnTo>
                  <a:lnTo>
                    <a:pt x="1379219" y="2285"/>
                  </a:lnTo>
                  <a:lnTo>
                    <a:pt x="1378457" y="761"/>
                  </a:lnTo>
                  <a:lnTo>
                    <a:pt x="1376934" y="0"/>
                  </a:lnTo>
                  <a:close/>
                </a:path>
                <a:path w="1986914" h="3810">
                  <a:moveTo>
                    <a:pt x="1385315" y="0"/>
                  </a:moveTo>
                  <a:lnTo>
                    <a:pt x="1383791" y="761"/>
                  </a:lnTo>
                  <a:lnTo>
                    <a:pt x="1383029" y="2285"/>
                  </a:lnTo>
                  <a:lnTo>
                    <a:pt x="1383791" y="3809"/>
                  </a:lnTo>
                  <a:lnTo>
                    <a:pt x="1386839" y="3809"/>
                  </a:lnTo>
                  <a:lnTo>
                    <a:pt x="1387602" y="2285"/>
                  </a:lnTo>
                  <a:lnTo>
                    <a:pt x="1386839" y="761"/>
                  </a:lnTo>
                  <a:lnTo>
                    <a:pt x="1385315" y="0"/>
                  </a:lnTo>
                  <a:close/>
                </a:path>
                <a:path w="1986914" h="3810">
                  <a:moveTo>
                    <a:pt x="1393698" y="0"/>
                  </a:moveTo>
                  <a:lnTo>
                    <a:pt x="1391412" y="2285"/>
                  </a:lnTo>
                  <a:lnTo>
                    <a:pt x="1392174" y="3809"/>
                  </a:lnTo>
                  <a:lnTo>
                    <a:pt x="1395222" y="3809"/>
                  </a:lnTo>
                  <a:lnTo>
                    <a:pt x="1395222" y="761"/>
                  </a:lnTo>
                  <a:lnTo>
                    <a:pt x="1393698" y="0"/>
                  </a:lnTo>
                  <a:close/>
                </a:path>
                <a:path w="1986914" h="3810">
                  <a:moveTo>
                    <a:pt x="1401317" y="0"/>
                  </a:moveTo>
                  <a:lnTo>
                    <a:pt x="1399793" y="761"/>
                  </a:lnTo>
                  <a:lnTo>
                    <a:pt x="1399793" y="3809"/>
                  </a:lnTo>
                  <a:lnTo>
                    <a:pt x="1402841" y="3809"/>
                  </a:lnTo>
                  <a:lnTo>
                    <a:pt x="1403603" y="2285"/>
                  </a:lnTo>
                  <a:lnTo>
                    <a:pt x="1401317" y="0"/>
                  </a:lnTo>
                  <a:close/>
                </a:path>
                <a:path w="1986914" h="3810">
                  <a:moveTo>
                    <a:pt x="1409700" y="0"/>
                  </a:moveTo>
                  <a:lnTo>
                    <a:pt x="1407414" y="2285"/>
                  </a:lnTo>
                  <a:lnTo>
                    <a:pt x="1408176" y="3809"/>
                  </a:lnTo>
                  <a:lnTo>
                    <a:pt x="1411224" y="3809"/>
                  </a:lnTo>
                  <a:lnTo>
                    <a:pt x="1411986" y="2285"/>
                  </a:lnTo>
                  <a:lnTo>
                    <a:pt x="1411224" y="761"/>
                  </a:lnTo>
                  <a:lnTo>
                    <a:pt x="1409700" y="0"/>
                  </a:lnTo>
                  <a:close/>
                </a:path>
                <a:path w="1986914" h="3810">
                  <a:moveTo>
                    <a:pt x="1418081" y="0"/>
                  </a:moveTo>
                  <a:lnTo>
                    <a:pt x="1416557" y="761"/>
                  </a:lnTo>
                  <a:lnTo>
                    <a:pt x="1415796" y="2285"/>
                  </a:lnTo>
                  <a:lnTo>
                    <a:pt x="1416557" y="3809"/>
                  </a:lnTo>
                  <a:lnTo>
                    <a:pt x="1418843" y="3809"/>
                  </a:lnTo>
                  <a:lnTo>
                    <a:pt x="1419605" y="2285"/>
                  </a:lnTo>
                  <a:lnTo>
                    <a:pt x="1418081" y="0"/>
                  </a:lnTo>
                  <a:close/>
                </a:path>
                <a:path w="1986914" h="3810">
                  <a:moveTo>
                    <a:pt x="1425702" y="0"/>
                  </a:moveTo>
                  <a:lnTo>
                    <a:pt x="1424177" y="2285"/>
                  </a:lnTo>
                  <a:lnTo>
                    <a:pt x="1424177" y="3809"/>
                  </a:lnTo>
                  <a:lnTo>
                    <a:pt x="1427226" y="3809"/>
                  </a:lnTo>
                  <a:lnTo>
                    <a:pt x="1427988" y="2285"/>
                  </a:lnTo>
                  <a:lnTo>
                    <a:pt x="1427226" y="761"/>
                  </a:lnTo>
                  <a:lnTo>
                    <a:pt x="1425702" y="0"/>
                  </a:lnTo>
                  <a:close/>
                </a:path>
                <a:path w="1986914" h="3810">
                  <a:moveTo>
                    <a:pt x="1434084" y="0"/>
                  </a:moveTo>
                  <a:lnTo>
                    <a:pt x="1432560" y="761"/>
                  </a:lnTo>
                  <a:lnTo>
                    <a:pt x="1431798" y="2285"/>
                  </a:lnTo>
                  <a:lnTo>
                    <a:pt x="1432560" y="3809"/>
                  </a:lnTo>
                  <a:lnTo>
                    <a:pt x="1435607" y="3809"/>
                  </a:lnTo>
                  <a:lnTo>
                    <a:pt x="1435607" y="2285"/>
                  </a:lnTo>
                  <a:lnTo>
                    <a:pt x="1434084" y="0"/>
                  </a:lnTo>
                  <a:close/>
                </a:path>
                <a:path w="1986914" h="3810">
                  <a:moveTo>
                    <a:pt x="1441703" y="0"/>
                  </a:moveTo>
                  <a:lnTo>
                    <a:pt x="1440179" y="2285"/>
                  </a:lnTo>
                  <a:lnTo>
                    <a:pt x="1440941" y="3809"/>
                  </a:lnTo>
                  <a:lnTo>
                    <a:pt x="1443227" y="3809"/>
                  </a:lnTo>
                  <a:lnTo>
                    <a:pt x="1443989" y="2285"/>
                  </a:lnTo>
                  <a:lnTo>
                    <a:pt x="1443227" y="761"/>
                  </a:lnTo>
                  <a:lnTo>
                    <a:pt x="1441703" y="0"/>
                  </a:lnTo>
                  <a:close/>
                </a:path>
                <a:path w="1986914" h="3810">
                  <a:moveTo>
                    <a:pt x="1450086" y="0"/>
                  </a:moveTo>
                  <a:lnTo>
                    <a:pt x="1448562" y="761"/>
                  </a:lnTo>
                  <a:lnTo>
                    <a:pt x="1447800" y="2285"/>
                  </a:lnTo>
                  <a:lnTo>
                    <a:pt x="1448562" y="3809"/>
                  </a:lnTo>
                  <a:lnTo>
                    <a:pt x="1451610" y="3809"/>
                  </a:lnTo>
                  <a:lnTo>
                    <a:pt x="1452372" y="2285"/>
                  </a:lnTo>
                  <a:lnTo>
                    <a:pt x="1450086" y="0"/>
                  </a:lnTo>
                  <a:close/>
                </a:path>
                <a:path w="1986914" h="3810">
                  <a:moveTo>
                    <a:pt x="1458467" y="0"/>
                  </a:moveTo>
                  <a:lnTo>
                    <a:pt x="1456181" y="2285"/>
                  </a:lnTo>
                  <a:lnTo>
                    <a:pt x="1456943" y="3809"/>
                  </a:lnTo>
                  <a:lnTo>
                    <a:pt x="1459991" y="3809"/>
                  </a:lnTo>
                  <a:lnTo>
                    <a:pt x="1459991" y="761"/>
                  </a:lnTo>
                  <a:lnTo>
                    <a:pt x="1458467" y="0"/>
                  </a:lnTo>
                  <a:close/>
                </a:path>
                <a:path w="1986914" h="3810">
                  <a:moveTo>
                    <a:pt x="1466088" y="0"/>
                  </a:moveTo>
                  <a:lnTo>
                    <a:pt x="1464564" y="761"/>
                  </a:lnTo>
                  <a:lnTo>
                    <a:pt x="1464564" y="3809"/>
                  </a:lnTo>
                  <a:lnTo>
                    <a:pt x="1467612" y="3809"/>
                  </a:lnTo>
                  <a:lnTo>
                    <a:pt x="1468374" y="2285"/>
                  </a:lnTo>
                  <a:lnTo>
                    <a:pt x="1466088" y="0"/>
                  </a:lnTo>
                  <a:close/>
                </a:path>
                <a:path w="1986914" h="3810">
                  <a:moveTo>
                    <a:pt x="1474469" y="0"/>
                  </a:moveTo>
                  <a:lnTo>
                    <a:pt x="1472946" y="761"/>
                  </a:lnTo>
                  <a:lnTo>
                    <a:pt x="1472184" y="2285"/>
                  </a:lnTo>
                  <a:lnTo>
                    <a:pt x="1472946" y="3809"/>
                  </a:lnTo>
                  <a:lnTo>
                    <a:pt x="1475993" y="3809"/>
                  </a:lnTo>
                  <a:lnTo>
                    <a:pt x="1476755" y="2285"/>
                  </a:lnTo>
                  <a:lnTo>
                    <a:pt x="1475993" y="761"/>
                  </a:lnTo>
                  <a:lnTo>
                    <a:pt x="1474469" y="0"/>
                  </a:lnTo>
                  <a:close/>
                </a:path>
                <a:path w="1986914" h="3810">
                  <a:moveTo>
                    <a:pt x="1482852" y="0"/>
                  </a:moveTo>
                  <a:lnTo>
                    <a:pt x="1481327" y="761"/>
                  </a:lnTo>
                  <a:lnTo>
                    <a:pt x="1480565" y="2285"/>
                  </a:lnTo>
                  <a:lnTo>
                    <a:pt x="1481327" y="3809"/>
                  </a:lnTo>
                  <a:lnTo>
                    <a:pt x="1483614" y="3809"/>
                  </a:lnTo>
                  <a:lnTo>
                    <a:pt x="1484376" y="2285"/>
                  </a:lnTo>
                  <a:lnTo>
                    <a:pt x="1483614" y="761"/>
                  </a:lnTo>
                  <a:lnTo>
                    <a:pt x="1482852" y="0"/>
                  </a:lnTo>
                  <a:close/>
                </a:path>
                <a:path w="1986914" h="3810">
                  <a:moveTo>
                    <a:pt x="1490472" y="0"/>
                  </a:moveTo>
                  <a:lnTo>
                    <a:pt x="1488948" y="761"/>
                  </a:lnTo>
                  <a:lnTo>
                    <a:pt x="1488186" y="2285"/>
                  </a:lnTo>
                  <a:lnTo>
                    <a:pt x="1488948" y="3809"/>
                  </a:lnTo>
                  <a:lnTo>
                    <a:pt x="1491996" y="3809"/>
                  </a:lnTo>
                  <a:lnTo>
                    <a:pt x="1492757" y="2285"/>
                  </a:lnTo>
                  <a:lnTo>
                    <a:pt x="1491996" y="761"/>
                  </a:lnTo>
                  <a:lnTo>
                    <a:pt x="1490472" y="0"/>
                  </a:lnTo>
                  <a:close/>
                </a:path>
                <a:path w="1986914" h="3810">
                  <a:moveTo>
                    <a:pt x="1498853" y="0"/>
                  </a:moveTo>
                  <a:lnTo>
                    <a:pt x="1497329" y="761"/>
                  </a:lnTo>
                  <a:lnTo>
                    <a:pt x="1496567" y="2285"/>
                  </a:lnTo>
                  <a:lnTo>
                    <a:pt x="1497329" y="3809"/>
                  </a:lnTo>
                  <a:lnTo>
                    <a:pt x="1500377" y="3809"/>
                  </a:lnTo>
                  <a:lnTo>
                    <a:pt x="1500377" y="761"/>
                  </a:lnTo>
                  <a:lnTo>
                    <a:pt x="1498853" y="0"/>
                  </a:lnTo>
                  <a:close/>
                </a:path>
                <a:path w="1986914" h="3810">
                  <a:moveTo>
                    <a:pt x="1506474" y="0"/>
                  </a:moveTo>
                  <a:lnTo>
                    <a:pt x="1504950" y="761"/>
                  </a:lnTo>
                  <a:lnTo>
                    <a:pt x="1504950" y="3809"/>
                  </a:lnTo>
                  <a:lnTo>
                    <a:pt x="1507998" y="3809"/>
                  </a:lnTo>
                  <a:lnTo>
                    <a:pt x="1508760" y="2285"/>
                  </a:lnTo>
                  <a:lnTo>
                    <a:pt x="1507998" y="761"/>
                  </a:lnTo>
                  <a:lnTo>
                    <a:pt x="1506474" y="0"/>
                  </a:lnTo>
                  <a:close/>
                </a:path>
                <a:path w="1986914" h="3810">
                  <a:moveTo>
                    <a:pt x="1514855" y="0"/>
                  </a:moveTo>
                  <a:lnTo>
                    <a:pt x="1513331" y="761"/>
                  </a:lnTo>
                  <a:lnTo>
                    <a:pt x="1512569" y="2285"/>
                  </a:lnTo>
                  <a:lnTo>
                    <a:pt x="1513331" y="3809"/>
                  </a:lnTo>
                  <a:lnTo>
                    <a:pt x="1516379" y="3809"/>
                  </a:lnTo>
                  <a:lnTo>
                    <a:pt x="1517141" y="2285"/>
                  </a:lnTo>
                  <a:lnTo>
                    <a:pt x="1516379" y="761"/>
                  </a:lnTo>
                  <a:lnTo>
                    <a:pt x="1514855" y="0"/>
                  </a:lnTo>
                  <a:close/>
                </a:path>
                <a:path w="1986914" h="3810">
                  <a:moveTo>
                    <a:pt x="1523238" y="0"/>
                  </a:moveTo>
                  <a:lnTo>
                    <a:pt x="1521714" y="761"/>
                  </a:lnTo>
                  <a:lnTo>
                    <a:pt x="1520952" y="2285"/>
                  </a:lnTo>
                  <a:lnTo>
                    <a:pt x="1521714" y="3809"/>
                  </a:lnTo>
                  <a:lnTo>
                    <a:pt x="1524762" y="3809"/>
                  </a:lnTo>
                  <a:lnTo>
                    <a:pt x="1524762" y="761"/>
                  </a:lnTo>
                  <a:lnTo>
                    <a:pt x="1523238" y="0"/>
                  </a:lnTo>
                  <a:close/>
                </a:path>
                <a:path w="1986914" h="3810">
                  <a:moveTo>
                    <a:pt x="1530857" y="0"/>
                  </a:moveTo>
                  <a:lnTo>
                    <a:pt x="1529334" y="761"/>
                  </a:lnTo>
                  <a:lnTo>
                    <a:pt x="1529334" y="3809"/>
                  </a:lnTo>
                  <a:lnTo>
                    <a:pt x="1532381" y="3809"/>
                  </a:lnTo>
                  <a:lnTo>
                    <a:pt x="1533143" y="2285"/>
                  </a:lnTo>
                  <a:lnTo>
                    <a:pt x="1532381" y="761"/>
                  </a:lnTo>
                  <a:lnTo>
                    <a:pt x="1530857" y="0"/>
                  </a:lnTo>
                  <a:close/>
                </a:path>
                <a:path w="1986914" h="3810">
                  <a:moveTo>
                    <a:pt x="1539239" y="0"/>
                  </a:moveTo>
                  <a:lnTo>
                    <a:pt x="1537715" y="761"/>
                  </a:lnTo>
                  <a:lnTo>
                    <a:pt x="1536953" y="2285"/>
                  </a:lnTo>
                  <a:lnTo>
                    <a:pt x="1537715" y="3809"/>
                  </a:lnTo>
                  <a:lnTo>
                    <a:pt x="1540764" y="3809"/>
                  </a:lnTo>
                  <a:lnTo>
                    <a:pt x="1541526" y="2285"/>
                  </a:lnTo>
                  <a:lnTo>
                    <a:pt x="1540764" y="761"/>
                  </a:lnTo>
                  <a:lnTo>
                    <a:pt x="1539239" y="0"/>
                  </a:lnTo>
                  <a:close/>
                </a:path>
                <a:path w="1986914" h="3810">
                  <a:moveTo>
                    <a:pt x="1546860" y="0"/>
                  </a:moveTo>
                  <a:lnTo>
                    <a:pt x="1546098" y="761"/>
                  </a:lnTo>
                  <a:lnTo>
                    <a:pt x="1545336" y="2285"/>
                  </a:lnTo>
                  <a:lnTo>
                    <a:pt x="1546098" y="3809"/>
                  </a:lnTo>
                  <a:lnTo>
                    <a:pt x="1548384" y="3809"/>
                  </a:lnTo>
                  <a:lnTo>
                    <a:pt x="1549146" y="2285"/>
                  </a:lnTo>
                  <a:lnTo>
                    <a:pt x="1548384" y="761"/>
                  </a:lnTo>
                  <a:lnTo>
                    <a:pt x="1546860" y="0"/>
                  </a:lnTo>
                  <a:close/>
                </a:path>
                <a:path w="1986914" h="3810">
                  <a:moveTo>
                    <a:pt x="1555241" y="0"/>
                  </a:moveTo>
                  <a:lnTo>
                    <a:pt x="1553717" y="761"/>
                  </a:lnTo>
                  <a:lnTo>
                    <a:pt x="1552955" y="2285"/>
                  </a:lnTo>
                  <a:lnTo>
                    <a:pt x="1553717" y="3809"/>
                  </a:lnTo>
                  <a:lnTo>
                    <a:pt x="1556765" y="3809"/>
                  </a:lnTo>
                  <a:lnTo>
                    <a:pt x="1557527" y="2285"/>
                  </a:lnTo>
                  <a:lnTo>
                    <a:pt x="1555241" y="0"/>
                  </a:lnTo>
                  <a:close/>
                </a:path>
                <a:path w="1986914" h="3810">
                  <a:moveTo>
                    <a:pt x="1563624" y="0"/>
                  </a:moveTo>
                  <a:lnTo>
                    <a:pt x="1561338" y="2285"/>
                  </a:lnTo>
                  <a:lnTo>
                    <a:pt x="1562100" y="3809"/>
                  </a:lnTo>
                  <a:lnTo>
                    <a:pt x="1565148" y="3809"/>
                  </a:lnTo>
                  <a:lnTo>
                    <a:pt x="1565148" y="761"/>
                  </a:lnTo>
                  <a:lnTo>
                    <a:pt x="1563624" y="0"/>
                  </a:lnTo>
                  <a:close/>
                </a:path>
                <a:path w="1986914" h="3810">
                  <a:moveTo>
                    <a:pt x="1571243" y="0"/>
                  </a:moveTo>
                  <a:lnTo>
                    <a:pt x="1569719" y="761"/>
                  </a:lnTo>
                  <a:lnTo>
                    <a:pt x="1569719" y="3809"/>
                  </a:lnTo>
                  <a:lnTo>
                    <a:pt x="1572767" y="3809"/>
                  </a:lnTo>
                  <a:lnTo>
                    <a:pt x="1573529" y="2285"/>
                  </a:lnTo>
                  <a:lnTo>
                    <a:pt x="1571243" y="0"/>
                  </a:lnTo>
                  <a:close/>
                </a:path>
                <a:path w="1986914" h="3810">
                  <a:moveTo>
                    <a:pt x="1579626" y="0"/>
                  </a:moveTo>
                  <a:lnTo>
                    <a:pt x="1577339" y="2285"/>
                  </a:lnTo>
                  <a:lnTo>
                    <a:pt x="1578102" y="3809"/>
                  </a:lnTo>
                  <a:lnTo>
                    <a:pt x="1581150" y="3809"/>
                  </a:lnTo>
                  <a:lnTo>
                    <a:pt x="1581912" y="2285"/>
                  </a:lnTo>
                  <a:lnTo>
                    <a:pt x="1581150" y="761"/>
                  </a:lnTo>
                  <a:lnTo>
                    <a:pt x="1579626" y="0"/>
                  </a:lnTo>
                  <a:close/>
                </a:path>
                <a:path w="1986914" h="3810">
                  <a:moveTo>
                    <a:pt x="1588007" y="0"/>
                  </a:moveTo>
                  <a:lnTo>
                    <a:pt x="1586484" y="761"/>
                  </a:lnTo>
                  <a:lnTo>
                    <a:pt x="1585722" y="2285"/>
                  </a:lnTo>
                  <a:lnTo>
                    <a:pt x="1586484" y="3809"/>
                  </a:lnTo>
                  <a:lnTo>
                    <a:pt x="1588769" y="3809"/>
                  </a:lnTo>
                  <a:lnTo>
                    <a:pt x="1589531" y="2285"/>
                  </a:lnTo>
                  <a:lnTo>
                    <a:pt x="1588007" y="0"/>
                  </a:lnTo>
                  <a:close/>
                </a:path>
                <a:path w="1986914" h="3810">
                  <a:moveTo>
                    <a:pt x="1595627" y="0"/>
                  </a:moveTo>
                  <a:lnTo>
                    <a:pt x="1594103" y="2285"/>
                  </a:lnTo>
                  <a:lnTo>
                    <a:pt x="1594103" y="3809"/>
                  </a:lnTo>
                  <a:lnTo>
                    <a:pt x="1597152" y="3809"/>
                  </a:lnTo>
                  <a:lnTo>
                    <a:pt x="1597914" y="2285"/>
                  </a:lnTo>
                  <a:lnTo>
                    <a:pt x="1597152" y="761"/>
                  </a:lnTo>
                  <a:lnTo>
                    <a:pt x="1595627" y="0"/>
                  </a:lnTo>
                  <a:close/>
                </a:path>
                <a:path w="1986914" h="3810">
                  <a:moveTo>
                    <a:pt x="1604010" y="0"/>
                  </a:moveTo>
                  <a:lnTo>
                    <a:pt x="1602486" y="761"/>
                  </a:lnTo>
                  <a:lnTo>
                    <a:pt x="1601724" y="2285"/>
                  </a:lnTo>
                  <a:lnTo>
                    <a:pt x="1602486" y="3809"/>
                  </a:lnTo>
                  <a:lnTo>
                    <a:pt x="1605534" y="3809"/>
                  </a:lnTo>
                  <a:lnTo>
                    <a:pt x="1605534" y="2285"/>
                  </a:lnTo>
                  <a:lnTo>
                    <a:pt x="1604010" y="0"/>
                  </a:lnTo>
                  <a:close/>
                </a:path>
                <a:path w="1986914" h="3810">
                  <a:moveTo>
                    <a:pt x="1611629" y="0"/>
                  </a:moveTo>
                  <a:lnTo>
                    <a:pt x="1610105" y="2285"/>
                  </a:lnTo>
                  <a:lnTo>
                    <a:pt x="1610867" y="3809"/>
                  </a:lnTo>
                  <a:lnTo>
                    <a:pt x="1613153" y="3809"/>
                  </a:lnTo>
                  <a:lnTo>
                    <a:pt x="1613915" y="2285"/>
                  </a:lnTo>
                  <a:lnTo>
                    <a:pt x="1613153" y="761"/>
                  </a:lnTo>
                  <a:lnTo>
                    <a:pt x="1611629" y="0"/>
                  </a:lnTo>
                  <a:close/>
                </a:path>
                <a:path w="1986914" h="3810">
                  <a:moveTo>
                    <a:pt x="1620012" y="0"/>
                  </a:moveTo>
                  <a:lnTo>
                    <a:pt x="1618488" y="761"/>
                  </a:lnTo>
                  <a:lnTo>
                    <a:pt x="1617726" y="2285"/>
                  </a:lnTo>
                  <a:lnTo>
                    <a:pt x="1618488" y="3809"/>
                  </a:lnTo>
                  <a:lnTo>
                    <a:pt x="1621536" y="3809"/>
                  </a:lnTo>
                  <a:lnTo>
                    <a:pt x="1622298" y="2285"/>
                  </a:lnTo>
                  <a:lnTo>
                    <a:pt x="1620012" y="0"/>
                  </a:lnTo>
                  <a:close/>
                </a:path>
                <a:path w="1986914" h="3810">
                  <a:moveTo>
                    <a:pt x="1628393" y="0"/>
                  </a:moveTo>
                  <a:lnTo>
                    <a:pt x="1626107" y="2285"/>
                  </a:lnTo>
                  <a:lnTo>
                    <a:pt x="1626869" y="3809"/>
                  </a:lnTo>
                  <a:lnTo>
                    <a:pt x="1629917" y="3809"/>
                  </a:lnTo>
                  <a:lnTo>
                    <a:pt x="1629917" y="761"/>
                  </a:lnTo>
                  <a:lnTo>
                    <a:pt x="1628393" y="0"/>
                  </a:lnTo>
                  <a:close/>
                </a:path>
                <a:path w="1986914" h="3810">
                  <a:moveTo>
                    <a:pt x="1636014" y="0"/>
                  </a:moveTo>
                  <a:lnTo>
                    <a:pt x="1634489" y="761"/>
                  </a:lnTo>
                  <a:lnTo>
                    <a:pt x="1634489" y="3809"/>
                  </a:lnTo>
                  <a:lnTo>
                    <a:pt x="1637538" y="3809"/>
                  </a:lnTo>
                  <a:lnTo>
                    <a:pt x="1638300" y="2285"/>
                  </a:lnTo>
                  <a:lnTo>
                    <a:pt x="1637538" y="761"/>
                  </a:lnTo>
                  <a:lnTo>
                    <a:pt x="1636014" y="0"/>
                  </a:lnTo>
                  <a:close/>
                </a:path>
                <a:path w="1986914" h="3810">
                  <a:moveTo>
                    <a:pt x="1644396" y="0"/>
                  </a:moveTo>
                  <a:lnTo>
                    <a:pt x="1642872" y="761"/>
                  </a:lnTo>
                  <a:lnTo>
                    <a:pt x="1642110" y="2285"/>
                  </a:lnTo>
                  <a:lnTo>
                    <a:pt x="1642872" y="3809"/>
                  </a:lnTo>
                  <a:lnTo>
                    <a:pt x="1645919" y="3809"/>
                  </a:lnTo>
                  <a:lnTo>
                    <a:pt x="1646681" y="2285"/>
                  </a:lnTo>
                  <a:lnTo>
                    <a:pt x="1645919" y="761"/>
                  </a:lnTo>
                  <a:lnTo>
                    <a:pt x="1644396" y="0"/>
                  </a:lnTo>
                  <a:close/>
                </a:path>
                <a:path w="1986914" h="3810">
                  <a:moveTo>
                    <a:pt x="1652777" y="0"/>
                  </a:moveTo>
                  <a:lnTo>
                    <a:pt x="1651253" y="761"/>
                  </a:lnTo>
                  <a:lnTo>
                    <a:pt x="1650491" y="2285"/>
                  </a:lnTo>
                  <a:lnTo>
                    <a:pt x="1651253" y="3809"/>
                  </a:lnTo>
                  <a:lnTo>
                    <a:pt x="1653539" y="3809"/>
                  </a:lnTo>
                  <a:lnTo>
                    <a:pt x="1654302" y="2285"/>
                  </a:lnTo>
                  <a:lnTo>
                    <a:pt x="1653539" y="761"/>
                  </a:lnTo>
                  <a:lnTo>
                    <a:pt x="1652777" y="0"/>
                  </a:lnTo>
                  <a:close/>
                </a:path>
                <a:path w="1986914" h="3810">
                  <a:moveTo>
                    <a:pt x="1660398" y="0"/>
                  </a:moveTo>
                  <a:lnTo>
                    <a:pt x="1658874" y="761"/>
                  </a:lnTo>
                  <a:lnTo>
                    <a:pt x="1658112" y="2285"/>
                  </a:lnTo>
                  <a:lnTo>
                    <a:pt x="1658874" y="3809"/>
                  </a:lnTo>
                  <a:lnTo>
                    <a:pt x="1661922" y="3809"/>
                  </a:lnTo>
                  <a:lnTo>
                    <a:pt x="1662684" y="2285"/>
                  </a:lnTo>
                  <a:lnTo>
                    <a:pt x="1661922" y="761"/>
                  </a:lnTo>
                  <a:lnTo>
                    <a:pt x="1660398" y="0"/>
                  </a:lnTo>
                  <a:close/>
                </a:path>
                <a:path w="1986914" h="3810">
                  <a:moveTo>
                    <a:pt x="1668779" y="0"/>
                  </a:moveTo>
                  <a:lnTo>
                    <a:pt x="1667255" y="761"/>
                  </a:lnTo>
                  <a:lnTo>
                    <a:pt x="1666493" y="2285"/>
                  </a:lnTo>
                  <a:lnTo>
                    <a:pt x="1667255" y="3809"/>
                  </a:lnTo>
                  <a:lnTo>
                    <a:pt x="1670303" y="3809"/>
                  </a:lnTo>
                  <a:lnTo>
                    <a:pt x="1670303" y="761"/>
                  </a:lnTo>
                  <a:lnTo>
                    <a:pt x="1668779" y="0"/>
                  </a:lnTo>
                  <a:close/>
                </a:path>
                <a:path w="1986914" h="3810">
                  <a:moveTo>
                    <a:pt x="1676400" y="0"/>
                  </a:moveTo>
                  <a:lnTo>
                    <a:pt x="1674876" y="761"/>
                  </a:lnTo>
                  <a:lnTo>
                    <a:pt x="1674876" y="3809"/>
                  </a:lnTo>
                  <a:lnTo>
                    <a:pt x="1677924" y="3809"/>
                  </a:lnTo>
                  <a:lnTo>
                    <a:pt x="1678686" y="2285"/>
                  </a:lnTo>
                  <a:lnTo>
                    <a:pt x="1677924" y="761"/>
                  </a:lnTo>
                  <a:lnTo>
                    <a:pt x="1676400" y="0"/>
                  </a:lnTo>
                  <a:close/>
                </a:path>
                <a:path w="1986914" h="3810">
                  <a:moveTo>
                    <a:pt x="1684781" y="0"/>
                  </a:moveTo>
                  <a:lnTo>
                    <a:pt x="1683257" y="761"/>
                  </a:lnTo>
                  <a:lnTo>
                    <a:pt x="1682496" y="2285"/>
                  </a:lnTo>
                  <a:lnTo>
                    <a:pt x="1683257" y="3809"/>
                  </a:lnTo>
                  <a:lnTo>
                    <a:pt x="1686305" y="3809"/>
                  </a:lnTo>
                  <a:lnTo>
                    <a:pt x="1687067" y="2285"/>
                  </a:lnTo>
                  <a:lnTo>
                    <a:pt x="1686305" y="761"/>
                  </a:lnTo>
                  <a:lnTo>
                    <a:pt x="1684781" y="0"/>
                  </a:lnTo>
                  <a:close/>
                </a:path>
                <a:path w="1986914" h="3810">
                  <a:moveTo>
                    <a:pt x="1693164" y="0"/>
                  </a:moveTo>
                  <a:lnTo>
                    <a:pt x="1691639" y="761"/>
                  </a:lnTo>
                  <a:lnTo>
                    <a:pt x="1690877" y="2285"/>
                  </a:lnTo>
                  <a:lnTo>
                    <a:pt x="1691639" y="3809"/>
                  </a:lnTo>
                  <a:lnTo>
                    <a:pt x="1694688" y="3809"/>
                  </a:lnTo>
                  <a:lnTo>
                    <a:pt x="1694688" y="761"/>
                  </a:lnTo>
                  <a:lnTo>
                    <a:pt x="1693164" y="0"/>
                  </a:lnTo>
                  <a:close/>
                </a:path>
                <a:path w="1986914" h="3810">
                  <a:moveTo>
                    <a:pt x="1700784" y="0"/>
                  </a:moveTo>
                  <a:lnTo>
                    <a:pt x="1699260" y="761"/>
                  </a:lnTo>
                  <a:lnTo>
                    <a:pt x="1699260" y="3809"/>
                  </a:lnTo>
                  <a:lnTo>
                    <a:pt x="1702307" y="3809"/>
                  </a:lnTo>
                  <a:lnTo>
                    <a:pt x="1703069" y="2285"/>
                  </a:lnTo>
                  <a:lnTo>
                    <a:pt x="1702307" y="761"/>
                  </a:lnTo>
                  <a:lnTo>
                    <a:pt x="1700784" y="0"/>
                  </a:lnTo>
                  <a:close/>
                </a:path>
                <a:path w="1986914" h="3810">
                  <a:moveTo>
                    <a:pt x="1709165" y="0"/>
                  </a:moveTo>
                  <a:lnTo>
                    <a:pt x="1707641" y="761"/>
                  </a:lnTo>
                  <a:lnTo>
                    <a:pt x="1706879" y="2285"/>
                  </a:lnTo>
                  <a:lnTo>
                    <a:pt x="1707641" y="3809"/>
                  </a:lnTo>
                  <a:lnTo>
                    <a:pt x="1710689" y="3809"/>
                  </a:lnTo>
                  <a:lnTo>
                    <a:pt x="1711452" y="2285"/>
                  </a:lnTo>
                  <a:lnTo>
                    <a:pt x="1710689" y="761"/>
                  </a:lnTo>
                  <a:lnTo>
                    <a:pt x="1709165" y="0"/>
                  </a:lnTo>
                  <a:close/>
                </a:path>
                <a:path w="1986914" h="3810">
                  <a:moveTo>
                    <a:pt x="1716786" y="0"/>
                  </a:moveTo>
                  <a:lnTo>
                    <a:pt x="1716024" y="761"/>
                  </a:lnTo>
                  <a:lnTo>
                    <a:pt x="1715262" y="2285"/>
                  </a:lnTo>
                  <a:lnTo>
                    <a:pt x="1716024" y="3809"/>
                  </a:lnTo>
                  <a:lnTo>
                    <a:pt x="1718310" y="3809"/>
                  </a:lnTo>
                  <a:lnTo>
                    <a:pt x="1719072" y="2285"/>
                  </a:lnTo>
                  <a:lnTo>
                    <a:pt x="1718310" y="761"/>
                  </a:lnTo>
                  <a:lnTo>
                    <a:pt x="1716786" y="0"/>
                  </a:lnTo>
                  <a:close/>
                </a:path>
                <a:path w="1986914" h="3810">
                  <a:moveTo>
                    <a:pt x="1725167" y="0"/>
                  </a:moveTo>
                  <a:lnTo>
                    <a:pt x="1723643" y="761"/>
                  </a:lnTo>
                  <a:lnTo>
                    <a:pt x="1722881" y="2285"/>
                  </a:lnTo>
                  <a:lnTo>
                    <a:pt x="1723643" y="3809"/>
                  </a:lnTo>
                  <a:lnTo>
                    <a:pt x="1726691" y="3809"/>
                  </a:lnTo>
                  <a:lnTo>
                    <a:pt x="1727453" y="2285"/>
                  </a:lnTo>
                  <a:lnTo>
                    <a:pt x="1725167" y="0"/>
                  </a:lnTo>
                  <a:close/>
                </a:path>
                <a:path w="1986914" h="3810">
                  <a:moveTo>
                    <a:pt x="1733550" y="0"/>
                  </a:moveTo>
                  <a:lnTo>
                    <a:pt x="1731264" y="2285"/>
                  </a:lnTo>
                  <a:lnTo>
                    <a:pt x="1732026" y="3809"/>
                  </a:lnTo>
                  <a:lnTo>
                    <a:pt x="1735074" y="3809"/>
                  </a:lnTo>
                  <a:lnTo>
                    <a:pt x="1735074" y="761"/>
                  </a:lnTo>
                  <a:lnTo>
                    <a:pt x="1733550" y="0"/>
                  </a:lnTo>
                  <a:close/>
                </a:path>
                <a:path w="1986914" h="3810">
                  <a:moveTo>
                    <a:pt x="1741169" y="0"/>
                  </a:moveTo>
                  <a:lnTo>
                    <a:pt x="1739646" y="761"/>
                  </a:lnTo>
                  <a:lnTo>
                    <a:pt x="1739646" y="3809"/>
                  </a:lnTo>
                  <a:lnTo>
                    <a:pt x="1742693" y="3809"/>
                  </a:lnTo>
                  <a:lnTo>
                    <a:pt x="1743455" y="2285"/>
                  </a:lnTo>
                  <a:lnTo>
                    <a:pt x="1741169" y="0"/>
                  </a:lnTo>
                  <a:close/>
                </a:path>
                <a:path w="1986914" h="3810">
                  <a:moveTo>
                    <a:pt x="1749552" y="0"/>
                  </a:moveTo>
                  <a:lnTo>
                    <a:pt x="1747265" y="2285"/>
                  </a:lnTo>
                  <a:lnTo>
                    <a:pt x="1748027" y="3809"/>
                  </a:lnTo>
                  <a:lnTo>
                    <a:pt x="1751076" y="3809"/>
                  </a:lnTo>
                  <a:lnTo>
                    <a:pt x="1751838" y="2285"/>
                  </a:lnTo>
                  <a:lnTo>
                    <a:pt x="1751076" y="761"/>
                  </a:lnTo>
                  <a:lnTo>
                    <a:pt x="1749552" y="0"/>
                  </a:lnTo>
                  <a:close/>
                </a:path>
                <a:path w="1986914" h="3810">
                  <a:moveTo>
                    <a:pt x="1757934" y="0"/>
                  </a:moveTo>
                  <a:lnTo>
                    <a:pt x="1756410" y="761"/>
                  </a:lnTo>
                  <a:lnTo>
                    <a:pt x="1755648" y="2285"/>
                  </a:lnTo>
                  <a:lnTo>
                    <a:pt x="1756410" y="3809"/>
                  </a:lnTo>
                  <a:lnTo>
                    <a:pt x="1758696" y="3809"/>
                  </a:lnTo>
                  <a:lnTo>
                    <a:pt x="1759457" y="2285"/>
                  </a:lnTo>
                  <a:lnTo>
                    <a:pt x="1757934" y="0"/>
                  </a:lnTo>
                  <a:close/>
                </a:path>
                <a:path w="1986914" h="3810">
                  <a:moveTo>
                    <a:pt x="1765553" y="0"/>
                  </a:moveTo>
                  <a:lnTo>
                    <a:pt x="1764029" y="2285"/>
                  </a:lnTo>
                  <a:lnTo>
                    <a:pt x="1764029" y="3809"/>
                  </a:lnTo>
                  <a:lnTo>
                    <a:pt x="1767077" y="3809"/>
                  </a:lnTo>
                  <a:lnTo>
                    <a:pt x="1767839" y="2285"/>
                  </a:lnTo>
                  <a:lnTo>
                    <a:pt x="1767077" y="761"/>
                  </a:lnTo>
                  <a:lnTo>
                    <a:pt x="1765553" y="0"/>
                  </a:lnTo>
                  <a:close/>
                </a:path>
                <a:path w="1986914" h="3810">
                  <a:moveTo>
                    <a:pt x="1773936" y="0"/>
                  </a:moveTo>
                  <a:lnTo>
                    <a:pt x="1772412" y="761"/>
                  </a:lnTo>
                  <a:lnTo>
                    <a:pt x="1771650" y="2285"/>
                  </a:lnTo>
                  <a:lnTo>
                    <a:pt x="1772412" y="3809"/>
                  </a:lnTo>
                  <a:lnTo>
                    <a:pt x="1775460" y="3809"/>
                  </a:lnTo>
                  <a:lnTo>
                    <a:pt x="1775460" y="2285"/>
                  </a:lnTo>
                  <a:lnTo>
                    <a:pt x="1773936" y="0"/>
                  </a:lnTo>
                  <a:close/>
                </a:path>
                <a:path w="1986914" h="3810">
                  <a:moveTo>
                    <a:pt x="1781555" y="0"/>
                  </a:moveTo>
                  <a:lnTo>
                    <a:pt x="1780031" y="2285"/>
                  </a:lnTo>
                  <a:lnTo>
                    <a:pt x="1780793" y="3809"/>
                  </a:lnTo>
                  <a:lnTo>
                    <a:pt x="1783079" y="3809"/>
                  </a:lnTo>
                  <a:lnTo>
                    <a:pt x="1783841" y="2285"/>
                  </a:lnTo>
                  <a:lnTo>
                    <a:pt x="1783079" y="761"/>
                  </a:lnTo>
                  <a:lnTo>
                    <a:pt x="1781555" y="0"/>
                  </a:lnTo>
                  <a:close/>
                </a:path>
                <a:path w="1986914" h="3810">
                  <a:moveTo>
                    <a:pt x="1789938" y="0"/>
                  </a:moveTo>
                  <a:lnTo>
                    <a:pt x="1788414" y="761"/>
                  </a:lnTo>
                  <a:lnTo>
                    <a:pt x="1787652" y="2285"/>
                  </a:lnTo>
                  <a:lnTo>
                    <a:pt x="1788414" y="3809"/>
                  </a:lnTo>
                  <a:lnTo>
                    <a:pt x="1791462" y="3809"/>
                  </a:lnTo>
                  <a:lnTo>
                    <a:pt x="1792224" y="2285"/>
                  </a:lnTo>
                  <a:lnTo>
                    <a:pt x="1789938" y="0"/>
                  </a:lnTo>
                  <a:close/>
                </a:path>
                <a:path w="1986914" h="3810">
                  <a:moveTo>
                    <a:pt x="1798319" y="0"/>
                  </a:moveTo>
                  <a:lnTo>
                    <a:pt x="1796034" y="2285"/>
                  </a:lnTo>
                  <a:lnTo>
                    <a:pt x="1796796" y="3809"/>
                  </a:lnTo>
                  <a:lnTo>
                    <a:pt x="1799843" y="3809"/>
                  </a:lnTo>
                  <a:lnTo>
                    <a:pt x="1799843" y="761"/>
                  </a:lnTo>
                  <a:lnTo>
                    <a:pt x="1798319" y="0"/>
                  </a:lnTo>
                  <a:close/>
                </a:path>
                <a:path w="1986914" h="3810">
                  <a:moveTo>
                    <a:pt x="1805939" y="0"/>
                  </a:moveTo>
                  <a:lnTo>
                    <a:pt x="1804415" y="761"/>
                  </a:lnTo>
                  <a:lnTo>
                    <a:pt x="1804415" y="3809"/>
                  </a:lnTo>
                  <a:lnTo>
                    <a:pt x="1807464" y="3809"/>
                  </a:lnTo>
                  <a:lnTo>
                    <a:pt x="1808226" y="2285"/>
                  </a:lnTo>
                  <a:lnTo>
                    <a:pt x="1807464" y="761"/>
                  </a:lnTo>
                  <a:lnTo>
                    <a:pt x="1805939" y="0"/>
                  </a:lnTo>
                  <a:close/>
                </a:path>
                <a:path w="1986914" h="3810">
                  <a:moveTo>
                    <a:pt x="1814322" y="0"/>
                  </a:moveTo>
                  <a:lnTo>
                    <a:pt x="1812798" y="761"/>
                  </a:lnTo>
                  <a:lnTo>
                    <a:pt x="1812036" y="2285"/>
                  </a:lnTo>
                  <a:lnTo>
                    <a:pt x="1812798" y="3809"/>
                  </a:lnTo>
                  <a:lnTo>
                    <a:pt x="1815846" y="3809"/>
                  </a:lnTo>
                  <a:lnTo>
                    <a:pt x="1816607" y="2285"/>
                  </a:lnTo>
                  <a:lnTo>
                    <a:pt x="1815846" y="761"/>
                  </a:lnTo>
                  <a:lnTo>
                    <a:pt x="1814322" y="0"/>
                  </a:lnTo>
                  <a:close/>
                </a:path>
                <a:path w="1986914" h="3810">
                  <a:moveTo>
                    <a:pt x="1822703" y="0"/>
                  </a:moveTo>
                  <a:lnTo>
                    <a:pt x="1821179" y="761"/>
                  </a:lnTo>
                  <a:lnTo>
                    <a:pt x="1820417" y="2285"/>
                  </a:lnTo>
                  <a:lnTo>
                    <a:pt x="1821179" y="3809"/>
                  </a:lnTo>
                  <a:lnTo>
                    <a:pt x="1823465" y="3809"/>
                  </a:lnTo>
                  <a:lnTo>
                    <a:pt x="1824227" y="2285"/>
                  </a:lnTo>
                  <a:lnTo>
                    <a:pt x="1823465" y="761"/>
                  </a:lnTo>
                  <a:lnTo>
                    <a:pt x="1822703" y="0"/>
                  </a:lnTo>
                  <a:close/>
                </a:path>
                <a:path w="1986914" h="3810">
                  <a:moveTo>
                    <a:pt x="1830324" y="0"/>
                  </a:moveTo>
                  <a:lnTo>
                    <a:pt x="1828800" y="761"/>
                  </a:lnTo>
                  <a:lnTo>
                    <a:pt x="1828038" y="2285"/>
                  </a:lnTo>
                  <a:lnTo>
                    <a:pt x="1828800" y="3809"/>
                  </a:lnTo>
                  <a:lnTo>
                    <a:pt x="1831848" y="3809"/>
                  </a:lnTo>
                  <a:lnTo>
                    <a:pt x="1832610" y="2285"/>
                  </a:lnTo>
                  <a:lnTo>
                    <a:pt x="1831848" y="761"/>
                  </a:lnTo>
                  <a:lnTo>
                    <a:pt x="1830324" y="0"/>
                  </a:lnTo>
                  <a:close/>
                </a:path>
                <a:path w="1986914" h="3810">
                  <a:moveTo>
                    <a:pt x="1838705" y="0"/>
                  </a:moveTo>
                  <a:lnTo>
                    <a:pt x="1837181" y="761"/>
                  </a:lnTo>
                  <a:lnTo>
                    <a:pt x="1836419" y="2285"/>
                  </a:lnTo>
                  <a:lnTo>
                    <a:pt x="1837181" y="3809"/>
                  </a:lnTo>
                  <a:lnTo>
                    <a:pt x="1840229" y="3809"/>
                  </a:lnTo>
                  <a:lnTo>
                    <a:pt x="1840229" y="761"/>
                  </a:lnTo>
                  <a:lnTo>
                    <a:pt x="1838705" y="0"/>
                  </a:lnTo>
                  <a:close/>
                </a:path>
                <a:path w="1986914" h="3810">
                  <a:moveTo>
                    <a:pt x="1846326" y="0"/>
                  </a:moveTo>
                  <a:lnTo>
                    <a:pt x="1844802" y="761"/>
                  </a:lnTo>
                  <a:lnTo>
                    <a:pt x="1844802" y="3809"/>
                  </a:lnTo>
                  <a:lnTo>
                    <a:pt x="1847850" y="3809"/>
                  </a:lnTo>
                  <a:lnTo>
                    <a:pt x="1848612" y="2285"/>
                  </a:lnTo>
                  <a:lnTo>
                    <a:pt x="1847850" y="761"/>
                  </a:lnTo>
                  <a:lnTo>
                    <a:pt x="1846326" y="0"/>
                  </a:lnTo>
                  <a:close/>
                </a:path>
                <a:path w="1986914" h="3810">
                  <a:moveTo>
                    <a:pt x="1854707" y="0"/>
                  </a:moveTo>
                  <a:lnTo>
                    <a:pt x="1853184" y="761"/>
                  </a:lnTo>
                  <a:lnTo>
                    <a:pt x="1852422" y="2285"/>
                  </a:lnTo>
                  <a:lnTo>
                    <a:pt x="1853184" y="3809"/>
                  </a:lnTo>
                  <a:lnTo>
                    <a:pt x="1856231" y="3809"/>
                  </a:lnTo>
                  <a:lnTo>
                    <a:pt x="1856993" y="2285"/>
                  </a:lnTo>
                  <a:lnTo>
                    <a:pt x="1856231" y="761"/>
                  </a:lnTo>
                  <a:lnTo>
                    <a:pt x="1854707" y="0"/>
                  </a:lnTo>
                  <a:close/>
                </a:path>
                <a:path w="1986914" h="3810">
                  <a:moveTo>
                    <a:pt x="1863089" y="0"/>
                  </a:moveTo>
                  <a:lnTo>
                    <a:pt x="1861565" y="761"/>
                  </a:lnTo>
                  <a:lnTo>
                    <a:pt x="1860803" y="2285"/>
                  </a:lnTo>
                  <a:lnTo>
                    <a:pt x="1861565" y="3809"/>
                  </a:lnTo>
                  <a:lnTo>
                    <a:pt x="1864614" y="3809"/>
                  </a:lnTo>
                  <a:lnTo>
                    <a:pt x="1864614" y="761"/>
                  </a:lnTo>
                  <a:lnTo>
                    <a:pt x="1863089" y="0"/>
                  </a:lnTo>
                  <a:close/>
                </a:path>
                <a:path w="1986914" h="3810">
                  <a:moveTo>
                    <a:pt x="1870710" y="0"/>
                  </a:moveTo>
                  <a:lnTo>
                    <a:pt x="1869186" y="761"/>
                  </a:lnTo>
                  <a:lnTo>
                    <a:pt x="1869186" y="3809"/>
                  </a:lnTo>
                  <a:lnTo>
                    <a:pt x="1872234" y="3809"/>
                  </a:lnTo>
                  <a:lnTo>
                    <a:pt x="1872996" y="2285"/>
                  </a:lnTo>
                  <a:lnTo>
                    <a:pt x="1872234" y="761"/>
                  </a:lnTo>
                  <a:lnTo>
                    <a:pt x="1870710" y="0"/>
                  </a:lnTo>
                  <a:close/>
                </a:path>
                <a:path w="1986914" h="3810">
                  <a:moveTo>
                    <a:pt x="1879091" y="0"/>
                  </a:moveTo>
                  <a:lnTo>
                    <a:pt x="1877567" y="761"/>
                  </a:lnTo>
                  <a:lnTo>
                    <a:pt x="1876805" y="2285"/>
                  </a:lnTo>
                  <a:lnTo>
                    <a:pt x="1877567" y="3809"/>
                  </a:lnTo>
                  <a:lnTo>
                    <a:pt x="1880615" y="3809"/>
                  </a:lnTo>
                  <a:lnTo>
                    <a:pt x="1881377" y="2285"/>
                  </a:lnTo>
                  <a:lnTo>
                    <a:pt x="1880615" y="761"/>
                  </a:lnTo>
                  <a:lnTo>
                    <a:pt x="1879091" y="0"/>
                  </a:lnTo>
                  <a:close/>
                </a:path>
                <a:path w="1986914" h="3810">
                  <a:moveTo>
                    <a:pt x="1886712" y="0"/>
                  </a:moveTo>
                  <a:lnTo>
                    <a:pt x="1885950" y="761"/>
                  </a:lnTo>
                  <a:lnTo>
                    <a:pt x="1885188" y="2285"/>
                  </a:lnTo>
                  <a:lnTo>
                    <a:pt x="1885950" y="3809"/>
                  </a:lnTo>
                  <a:lnTo>
                    <a:pt x="1888236" y="3809"/>
                  </a:lnTo>
                  <a:lnTo>
                    <a:pt x="1888998" y="2285"/>
                  </a:lnTo>
                  <a:lnTo>
                    <a:pt x="1888236" y="761"/>
                  </a:lnTo>
                  <a:lnTo>
                    <a:pt x="1886712" y="0"/>
                  </a:lnTo>
                  <a:close/>
                </a:path>
                <a:path w="1986914" h="3810">
                  <a:moveTo>
                    <a:pt x="1895093" y="0"/>
                  </a:moveTo>
                  <a:lnTo>
                    <a:pt x="1893569" y="761"/>
                  </a:lnTo>
                  <a:lnTo>
                    <a:pt x="1892807" y="2285"/>
                  </a:lnTo>
                  <a:lnTo>
                    <a:pt x="1893569" y="3809"/>
                  </a:lnTo>
                  <a:lnTo>
                    <a:pt x="1896617" y="3809"/>
                  </a:lnTo>
                  <a:lnTo>
                    <a:pt x="1897379" y="2285"/>
                  </a:lnTo>
                  <a:lnTo>
                    <a:pt x="1895093" y="0"/>
                  </a:lnTo>
                  <a:close/>
                </a:path>
                <a:path w="1986914" h="3810">
                  <a:moveTo>
                    <a:pt x="1903476" y="0"/>
                  </a:moveTo>
                  <a:lnTo>
                    <a:pt x="1901189" y="2285"/>
                  </a:lnTo>
                  <a:lnTo>
                    <a:pt x="1901952" y="3809"/>
                  </a:lnTo>
                  <a:lnTo>
                    <a:pt x="1905000" y="3809"/>
                  </a:lnTo>
                  <a:lnTo>
                    <a:pt x="1905000" y="761"/>
                  </a:lnTo>
                  <a:lnTo>
                    <a:pt x="1903476" y="0"/>
                  </a:lnTo>
                  <a:close/>
                </a:path>
                <a:path w="1986914" h="3810">
                  <a:moveTo>
                    <a:pt x="1911096" y="0"/>
                  </a:moveTo>
                  <a:lnTo>
                    <a:pt x="1909572" y="761"/>
                  </a:lnTo>
                  <a:lnTo>
                    <a:pt x="1909572" y="3809"/>
                  </a:lnTo>
                  <a:lnTo>
                    <a:pt x="1912619" y="3809"/>
                  </a:lnTo>
                  <a:lnTo>
                    <a:pt x="1913381" y="2285"/>
                  </a:lnTo>
                  <a:lnTo>
                    <a:pt x="1911096" y="0"/>
                  </a:lnTo>
                  <a:close/>
                </a:path>
                <a:path w="1986914" h="3810">
                  <a:moveTo>
                    <a:pt x="1919477" y="0"/>
                  </a:moveTo>
                  <a:lnTo>
                    <a:pt x="1917191" y="2285"/>
                  </a:lnTo>
                  <a:lnTo>
                    <a:pt x="1917953" y="3809"/>
                  </a:lnTo>
                  <a:lnTo>
                    <a:pt x="1921002" y="3809"/>
                  </a:lnTo>
                  <a:lnTo>
                    <a:pt x="1921764" y="2285"/>
                  </a:lnTo>
                  <a:lnTo>
                    <a:pt x="1921002" y="761"/>
                  </a:lnTo>
                  <a:lnTo>
                    <a:pt x="1919477" y="0"/>
                  </a:lnTo>
                  <a:close/>
                </a:path>
                <a:path w="1986914" h="3810">
                  <a:moveTo>
                    <a:pt x="1927860" y="0"/>
                  </a:moveTo>
                  <a:lnTo>
                    <a:pt x="1926336" y="761"/>
                  </a:lnTo>
                  <a:lnTo>
                    <a:pt x="1925574" y="2285"/>
                  </a:lnTo>
                  <a:lnTo>
                    <a:pt x="1926336" y="3809"/>
                  </a:lnTo>
                  <a:lnTo>
                    <a:pt x="1928622" y="3809"/>
                  </a:lnTo>
                  <a:lnTo>
                    <a:pt x="1929384" y="2285"/>
                  </a:lnTo>
                  <a:lnTo>
                    <a:pt x="1927860" y="0"/>
                  </a:lnTo>
                  <a:close/>
                </a:path>
                <a:path w="1986914" h="3810">
                  <a:moveTo>
                    <a:pt x="1935479" y="0"/>
                  </a:moveTo>
                  <a:lnTo>
                    <a:pt x="1933955" y="2285"/>
                  </a:lnTo>
                  <a:lnTo>
                    <a:pt x="1933955" y="3809"/>
                  </a:lnTo>
                  <a:lnTo>
                    <a:pt x="1937003" y="3809"/>
                  </a:lnTo>
                  <a:lnTo>
                    <a:pt x="1937765" y="2285"/>
                  </a:lnTo>
                  <a:lnTo>
                    <a:pt x="1937003" y="761"/>
                  </a:lnTo>
                  <a:lnTo>
                    <a:pt x="1935479" y="0"/>
                  </a:lnTo>
                  <a:close/>
                </a:path>
                <a:path w="1986914" h="3810">
                  <a:moveTo>
                    <a:pt x="1943862" y="0"/>
                  </a:moveTo>
                  <a:lnTo>
                    <a:pt x="1942338" y="761"/>
                  </a:lnTo>
                  <a:lnTo>
                    <a:pt x="1941576" y="2285"/>
                  </a:lnTo>
                  <a:lnTo>
                    <a:pt x="1942338" y="3809"/>
                  </a:lnTo>
                  <a:lnTo>
                    <a:pt x="1945386" y="3809"/>
                  </a:lnTo>
                  <a:lnTo>
                    <a:pt x="1945386" y="2285"/>
                  </a:lnTo>
                  <a:lnTo>
                    <a:pt x="1943862" y="0"/>
                  </a:lnTo>
                  <a:close/>
                </a:path>
                <a:path w="1986914" h="3810">
                  <a:moveTo>
                    <a:pt x="1951481" y="0"/>
                  </a:moveTo>
                  <a:lnTo>
                    <a:pt x="1949957" y="2285"/>
                  </a:lnTo>
                  <a:lnTo>
                    <a:pt x="1950719" y="3809"/>
                  </a:lnTo>
                  <a:lnTo>
                    <a:pt x="1953005" y="3809"/>
                  </a:lnTo>
                  <a:lnTo>
                    <a:pt x="1953767" y="2285"/>
                  </a:lnTo>
                  <a:lnTo>
                    <a:pt x="1953005" y="761"/>
                  </a:lnTo>
                  <a:lnTo>
                    <a:pt x="1951481" y="0"/>
                  </a:lnTo>
                  <a:close/>
                </a:path>
                <a:path w="1986914" h="3810">
                  <a:moveTo>
                    <a:pt x="1959864" y="0"/>
                  </a:moveTo>
                  <a:lnTo>
                    <a:pt x="1958339" y="761"/>
                  </a:lnTo>
                  <a:lnTo>
                    <a:pt x="1957577" y="2285"/>
                  </a:lnTo>
                  <a:lnTo>
                    <a:pt x="1958339" y="3809"/>
                  </a:lnTo>
                  <a:lnTo>
                    <a:pt x="1961388" y="3809"/>
                  </a:lnTo>
                  <a:lnTo>
                    <a:pt x="1962150" y="2285"/>
                  </a:lnTo>
                  <a:lnTo>
                    <a:pt x="1959864" y="0"/>
                  </a:lnTo>
                  <a:close/>
                </a:path>
                <a:path w="1986914" h="3810">
                  <a:moveTo>
                    <a:pt x="1968246" y="0"/>
                  </a:moveTo>
                  <a:lnTo>
                    <a:pt x="1965960" y="2285"/>
                  </a:lnTo>
                  <a:lnTo>
                    <a:pt x="1966722" y="3809"/>
                  </a:lnTo>
                  <a:lnTo>
                    <a:pt x="1969769" y="3809"/>
                  </a:lnTo>
                  <a:lnTo>
                    <a:pt x="1969769" y="761"/>
                  </a:lnTo>
                  <a:lnTo>
                    <a:pt x="1968246" y="0"/>
                  </a:lnTo>
                  <a:close/>
                </a:path>
                <a:path w="1986914" h="3810">
                  <a:moveTo>
                    <a:pt x="1975865" y="0"/>
                  </a:moveTo>
                  <a:lnTo>
                    <a:pt x="1974341" y="761"/>
                  </a:lnTo>
                  <a:lnTo>
                    <a:pt x="1974341" y="3809"/>
                  </a:lnTo>
                  <a:lnTo>
                    <a:pt x="1977389" y="3809"/>
                  </a:lnTo>
                  <a:lnTo>
                    <a:pt x="1978152" y="2285"/>
                  </a:lnTo>
                  <a:lnTo>
                    <a:pt x="1977389" y="761"/>
                  </a:lnTo>
                  <a:lnTo>
                    <a:pt x="1975865" y="0"/>
                  </a:lnTo>
                  <a:close/>
                </a:path>
                <a:path w="1986914" h="3810">
                  <a:moveTo>
                    <a:pt x="1984248" y="0"/>
                  </a:moveTo>
                  <a:lnTo>
                    <a:pt x="1982724" y="761"/>
                  </a:lnTo>
                  <a:lnTo>
                    <a:pt x="1981962" y="2285"/>
                  </a:lnTo>
                  <a:lnTo>
                    <a:pt x="1982724" y="3809"/>
                  </a:lnTo>
                  <a:lnTo>
                    <a:pt x="1985772" y="3809"/>
                  </a:lnTo>
                  <a:lnTo>
                    <a:pt x="1986534" y="2285"/>
                  </a:lnTo>
                  <a:lnTo>
                    <a:pt x="1985772" y="761"/>
                  </a:lnTo>
                  <a:lnTo>
                    <a:pt x="19842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93742" y="2111501"/>
              <a:ext cx="48260" cy="266065"/>
            </a:xfrm>
            <a:custGeom>
              <a:avLst/>
              <a:gdLst/>
              <a:ahLst/>
              <a:cxnLst/>
              <a:rect l="l" t="t" r="r" b="b"/>
              <a:pathLst>
                <a:path w="48260" h="266064">
                  <a:moveTo>
                    <a:pt x="48005" y="0"/>
                  </a:moveTo>
                  <a:lnTo>
                    <a:pt x="0" y="0"/>
                  </a:lnTo>
                  <a:lnTo>
                    <a:pt x="0" y="265938"/>
                  </a:lnTo>
                  <a:lnTo>
                    <a:pt x="48005" y="265938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92218" y="2109469"/>
              <a:ext cx="51435" cy="267970"/>
            </a:xfrm>
            <a:custGeom>
              <a:avLst/>
              <a:gdLst/>
              <a:ahLst/>
              <a:cxnLst/>
              <a:rect l="l" t="t" r="r" b="b"/>
              <a:pathLst>
                <a:path w="51435" h="267969">
                  <a:moveTo>
                    <a:pt x="51041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267970"/>
                  </a:lnTo>
                  <a:lnTo>
                    <a:pt x="3048" y="267970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48006" y="3556"/>
                  </a:lnTo>
                  <a:lnTo>
                    <a:pt x="48006" y="3810"/>
                  </a:lnTo>
                  <a:lnTo>
                    <a:pt x="48006" y="267970"/>
                  </a:lnTo>
                  <a:lnTo>
                    <a:pt x="51041" y="267970"/>
                  </a:lnTo>
                  <a:lnTo>
                    <a:pt x="51041" y="3810"/>
                  </a:lnTo>
                  <a:lnTo>
                    <a:pt x="49136" y="3810"/>
                  </a:lnTo>
                  <a:lnTo>
                    <a:pt x="49136" y="3162"/>
                  </a:lnTo>
                  <a:lnTo>
                    <a:pt x="49530" y="3556"/>
                  </a:lnTo>
                  <a:lnTo>
                    <a:pt x="51041" y="3556"/>
                  </a:lnTo>
                  <a:lnTo>
                    <a:pt x="51041" y="2540"/>
                  </a:lnTo>
                  <a:lnTo>
                    <a:pt x="51041" y="2032"/>
                  </a:lnTo>
                  <a:lnTo>
                    <a:pt x="51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39284" y="2183891"/>
              <a:ext cx="48260" cy="193675"/>
            </a:xfrm>
            <a:custGeom>
              <a:avLst/>
              <a:gdLst/>
              <a:ahLst/>
              <a:cxnLst/>
              <a:rect l="l" t="t" r="r" b="b"/>
              <a:pathLst>
                <a:path w="48260" h="193675">
                  <a:moveTo>
                    <a:pt x="48005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48005" y="193548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37760" y="2181859"/>
              <a:ext cx="51435" cy="195580"/>
            </a:xfrm>
            <a:custGeom>
              <a:avLst/>
              <a:gdLst/>
              <a:ahLst/>
              <a:cxnLst/>
              <a:rect l="l" t="t" r="r" b="b"/>
              <a:pathLst>
                <a:path w="51435" h="195580">
                  <a:moveTo>
                    <a:pt x="51054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195580"/>
                  </a:lnTo>
                  <a:lnTo>
                    <a:pt x="3048" y="195580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48006" y="3556"/>
                  </a:lnTo>
                  <a:lnTo>
                    <a:pt x="48006" y="3810"/>
                  </a:lnTo>
                  <a:lnTo>
                    <a:pt x="48006" y="195580"/>
                  </a:lnTo>
                  <a:lnTo>
                    <a:pt x="51054" y="195580"/>
                  </a:lnTo>
                  <a:lnTo>
                    <a:pt x="51054" y="3810"/>
                  </a:lnTo>
                  <a:lnTo>
                    <a:pt x="49136" y="3810"/>
                  </a:lnTo>
                  <a:lnTo>
                    <a:pt x="49136" y="3162"/>
                  </a:lnTo>
                  <a:lnTo>
                    <a:pt x="49530" y="3556"/>
                  </a:lnTo>
                  <a:lnTo>
                    <a:pt x="51054" y="3556"/>
                  </a:lnTo>
                  <a:lnTo>
                    <a:pt x="51054" y="2540"/>
                  </a:lnTo>
                  <a:lnTo>
                    <a:pt x="51054" y="2032"/>
                  </a:lnTo>
                  <a:lnTo>
                    <a:pt x="51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84826" y="232943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48005" y="0"/>
                  </a:moveTo>
                  <a:lnTo>
                    <a:pt x="0" y="0"/>
                  </a:lnTo>
                  <a:lnTo>
                    <a:pt x="0" y="48005"/>
                  </a:lnTo>
                  <a:lnTo>
                    <a:pt x="48005" y="48005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83302" y="2327909"/>
              <a:ext cx="51435" cy="49530"/>
            </a:xfrm>
            <a:custGeom>
              <a:avLst/>
              <a:gdLst/>
              <a:ahLst/>
              <a:cxnLst/>
              <a:rect l="l" t="t" r="r" b="b"/>
              <a:pathLst>
                <a:path w="51435" h="49530">
                  <a:moveTo>
                    <a:pt x="51053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3048" y="4952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1053" y="1524"/>
                  </a:lnTo>
                  <a:lnTo>
                    <a:pt x="51053" y="0"/>
                  </a:lnTo>
                  <a:close/>
                </a:path>
                <a:path w="51435" h="49530">
                  <a:moveTo>
                    <a:pt x="48006" y="1524"/>
                  </a:moveTo>
                  <a:lnTo>
                    <a:pt x="48006" y="49529"/>
                  </a:lnTo>
                  <a:lnTo>
                    <a:pt x="51053" y="49529"/>
                  </a:lnTo>
                  <a:lnTo>
                    <a:pt x="51053" y="3048"/>
                  </a:lnTo>
                  <a:lnTo>
                    <a:pt x="49530" y="3048"/>
                  </a:lnTo>
                  <a:lnTo>
                    <a:pt x="48006" y="1524"/>
                  </a:lnTo>
                  <a:close/>
                </a:path>
                <a:path w="51435" h="4953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1435" h="49530">
                  <a:moveTo>
                    <a:pt x="4800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006" y="3048"/>
                  </a:lnTo>
                  <a:lnTo>
                    <a:pt x="48006" y="1524"/>
                  </a:lnTo>
                  <a:close/>
                </a:path>
                <a:path w="51435" h="49530">
                  <a:moveTo>
                    <a:pt x="51053" y="1524"/>
                  </a:moveTo>
                  <a:lnTo>
                    <a:pt x="48006" y="1524"/>
                  </a:lnTo>
                  <a:lnTo>
                    <a:pt x="49530" y="3048"/>
                  </a:lnTo>
                  <a:lnTo>
                    <a:pt x="51053" y="3048"/>
                  </a:lnTo>
                  <a:lnTo>
                    <a:pt x="5105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75910" y="2329433"/>
              <a:ext cx="48895" cy="48260"/>
            </a:xfrm>
            <a:custGeom>
              <a:avLst/>
              <a:gdLst/>
              <a:ahLst/>
              <a:cxnLst/>
              <a:rect l="l" t="t" r="r" b="b"/>
              <a:pathLst>
                <a:path w="48895" h="48260">
                  <a:moveTo>
                    <a:pt x="48767" y="0"/>
                  </a:moveTo>
                  <a:lnTo>
                    <a:pt x="0" y="0"/>
                  </a:lnTo>
                  <a:lnTo>
                    <a:pt x="0" y="48005"/>
                  </a:lnTo>
                  <a:lnTo>
                    <a:pt x="48767" y="48005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74386" y="2327909"/>
              <a:ext cx="52069" cy="49530"/>
            </a:xfrm>
            <a:custGeom>
              <a:avLst/>
              <a:gdLst/>
              <a:ahLst/>
              <a:cxnLst/>
              <a:rect l="l" t="t" r="r" b="b"/>
              <a:pathLst>
                <a:path w="52070" h="49530">
                  <a:moveTo>
                    <a:pt x="51815" y="0"/>
                  </a:moveTo>
                  <a:lnTo>
                    <a:pt x="0" y="0"/>
                  </a:lnTo>
                  <a:lnTo>
                    <a:pt x="0" y="49529"/>
                  </a:lnTo>
                  <a:lnTo>
                    <a:pt x="3048" y="4952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1815" y="1524"/>
                  </a:lnTo>
                  <a:lnTo>
                    <a:pt x="51815" y="0"/>
                  </a:lnTo>
                  <a:close/>
                </a:path>
                <a:path w="52070" h="49530">
                  <a:moveTo>
                    <a:pt x="48767" y="1524"/>
                  </a:moveTo>
                  <a:lnTo>
                    <a:pt x="48767" y="49529"/>
                  </a:lnTo>
                  <a:lnTo>
                    <a:pt x="51815" y="49529"/>
                  </a:lnTo>
                  <a:lnTo>
                    <a:pt x="51815" y="3048"/>
                  </a:lnTo>
                  <a:lnTo>
                    <a:pt x="50291" y="3048"/>
                  </a:lnTo>
                  <a:lnTo>
                    <a:pt x="48767" y="1524"/>
                  </a:lnTo>
                  <a:close/>
                </a:path>
                <a:path w="52070" h="4953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2070" h="49530">
                  <a:moveTo>
                    <a:pt x="4876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  <a:path w="52070" h="49530">
                  <a:moveTo>
                    <a:pt x="51815" y="1524"/>
                  </a:moveTo>
                  <a:lnTo>
                    <a:pt x="48767" y="1524"/>
                  </a:lnTo>
                  <a:lnTo>
                    <a:pt x="50291" y="3048"/>
                  </a:lnTo>
                  <a:lnTo>
                    <a:pt x="51815" y="3048"/>
                  </a:lnTo>
                  <a:lnTo>
                    <a:pt x="5181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21452" y="2159507"/>
              <a:ext cx="48895" cy="218440"/>
            </a:xfrm>
            <a:custGeom>
              <a:avLst/>
              <a:gdLst/>
              <a:ahLst/>
              <a:cxnLst/>
              <a:rect l="l" t="t" r="r" b="b"/>
              <a:pathLst>
                <a:path w="48895" h="218439">
                  <a:moveTo>
                    <a:pt x="48767" y="0"/>
                  </a:moveTo>
                  <a:lnTo>
                    <a:pt x="0" y="0"/>
                  </a:lnTo>
                  <a:lnTo>
                    <a:pt x="0" y="217931"/>
                  </a:lnTo>
                  <a:lnTo>
                    <a:pt x="48767" y="217931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19928" y="2157729"/>
              <a:ext cx="52069" cy="219710"/>
            </a:xfrm>
            <a:custGeom>
              <a:avLst/>
              <a:gdLst/>
              <a:ahLst/>
              <a:cxnLst/>
              <a:rect l="l" t="t" r="r" b="b"/>
              <a:pathLst>
                <a:path w="52070" h="219710">
                  <a:moveTo>
                    <a:pt x="51803" y="0"/>
                  </a:moveTo>
                  <a:lnTo>
                    <a:pt x="48768" y="0"/>
                  </a:lnTo>
                  <a:lnTo>
                    <a:pt x="48768" y="1270"/>
                  </a:lnTo>
                  <a:lnTo>
                    <a:pt x="48768" y="1778"/>
                  </a:lnTo>
                  <a:lnTo>
                    <a:pt x="3048" y="1778"/>
                  </a:lnTo>
                  <a:lnTo>
                    <a:pt x="2286" y="2540"/>
                  </a:lnTo>
                  <a:lnTo>
                    <a:pt x="2286" y="1270"/>
                  </a:lnTo>
                  <a:lnTo>
                    <a:pt x="48768" y="1270"/>
                  </a:lnTo>
                  <a:lnTo>
                    <a:pt x="4876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219710"/>
                  </a:lnTo>
                  <a:lnTo>
                    <a:pt x="3048" y="219710"/>
                  </a:lnTo>
                  <a:lnTo>
                    <a:pt x="3048" y="3810"/>
                  </a:lnTo>
                  <a:lnTo>
                    <a:pt x="2286" y="3810"/>
                  </a:lnTo>
                  <a:lnTo>
                    <a:pt x="2286" y="3302"/>
                  </a:lnTo>
                  <a:lnTo>
                    <a:pt x="3048" y="3302"/>
                  </a:lnTo>
                  <a:lnTo>
                    <a:pt x="48768" y="3302"/>
                  </a:lnTo>
                  <a:lnTo>
                    <a:pt x="48768" y="3810"/>
                  </a:lnTo>
                  <a:lnTo>
                    <a:pt x="48768" y="219710"/>
                  </a:lnTo>
                  <a:lnTo>
                    <a:pt x="51803" y="219710"/>
                  </a:lnTo>
                  <a:lnTo>
                    <a:pt x="51803" y="3810"/>
                  </a:lnTo>
                  <a:lnTo>
                    <a:pt x="49517" y="3810"/>
                  </a:lnTo>
                  <a:lnTo>
                    <a:pt x="49517" y="2527"/>
                  </a:lnTo>
                  <a:lnTo>
                    <a:pt x="50292" y="3302"/>
                  </a:lnTo>
                  <a:lnTo>
                    <a:pt x="51803" y="3302"/>
                  </a:lnTo>
                  <a:lnTo>
                    <a:pt x="51803" y="1778"/>
                  </a:lnTo>
                  <a:lnTo>
                    <a:pt x="49517" y="1778"/>
                  </a:lnTo>
                  <a:lnTo>
                    <a:pt x="49517" y="1270"/>
                  </a:lnTo>
                  <a:lnTo>
                    <a:pt x="51803" y="1270"/>
                  </a:lnTo>
                  <a:lnTo>
                    <a:pt x="5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66994" y="2353817"/>
              <a:ext cx="48895" cy="24130"/>
            </a:xfrm>
            <a:custGeom>
              <a:avLst/>
              <a:gdLst/>
              <a:ahLst/>
              <a:cxnLst/>
              <a:rect l="l" t="t" r="r" b="b"/>
              <a:pathLst>
                <a:path w="48895" h="24130">
                  <a:moveTo>
                    <a:pt x="48767" y="0"/>
                  </a:moveTo>
                  <a:lnTo>
                    <a:pt x="0" y="0"/>
                  </a:lnTo>
                  <a:lnTo>
                    <a:pt x="0" y="23622"/>
                  </a:lnTo>
                  <a:lnTo>
                    <a:pt x="48767" y="23622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65470" y="2352293"/>
              <a:ext cx="52069" cy="25400"/>
            </a:xfrm>
            <a:custGeom>
              <a:avLst/>
              <a:gdLst/>
              <a:ahLst/>
              <a:cxnLst/>
              <a:rect l="l" t="t" r="r" b="b"/>
              <a:pathLst>
                <a:path w="52070" h="25400">
                  <a:moveTo>
                    <a:pt x="51815" y="0"/>
                  </a:moveTo>
                  <a:lnTo>
                    <a:pt x="0" y="0"/>
                  </a:lnTo>
                  <a:lnTo>
                    <a:pt x="0" y="25145"/>
                  </a:lnTo>
                  <a:lnTo>
                    <a:pt x="3047" y="25145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51815" y="1524"/>
                  </a:lnTo>
                  <a:lnTo>
                    <a:pt x="51815" y="0"/>
                  </a:lnTo>
                  <a:close/>
                </a:path>
                <a:path w="52070" h="25400">
                  <a:moveTo>
                    <a:pt x="48767" y="1524"/>
                  </a:moveTo>
                  <a:lnTo>
                    <a:pt x="48767" y="25145"/>
                  </a:lnTo>
                  <a:lnTo>
                    <a:pt x="51815" y="25145"/>
                  </a:lnTo>
                  <a:lnTo>
                    <a:pt x="51815" y="3048"/>
                  </a:lnTo>
                  <a:lnTo>
                    <a:pt x="50291" y="3048"/>
                  </a:lnTo>
                  <a:lnTo>
                    <a:pt x="48767" y="1524"/>
                  </a:lnTo>
                  <a:close/>
                </a:path>
                <a:path w="52070" h="2540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52070" h="25400">
                  <a:moveTo>
                    <a:pt x="4876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  <a:path w="52070" h="25400">
                  <a:moveTo>
                    <a:pt x="51815" y="1524"/>
                  </a:moveTo>
                  <a:lnTo>
                    <a:pt x="48767" y="1524"/>
                  </a:lnTo>
                  <a:lnTo>
                    <a:pt x="50291" y="3048"/>
                  </a:lnTo>
                  <a:lnTo>
                    <a:pt x="51815" y="3048"/>
                  </a:lnTo>
                  <a:lnTo>
                    <a:pt x="5181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58078" y="2159507"/>
              <a:ext cx="48895" cy="218440"/>
            </a:xfrm>
            <a:custGeom>
              <a:avLst/>
              <a:gdLst/>
              <a:ahLst/>
              <a:cxnLst/>
              <a:rect l="l" t="t" r="r" b="b"/>
              <a:pathLst>
                <a:path w="48895" h="218439">
                  <a:moveTo>
                    <a:pt x="48767" y="0"/>
                  </a:moveTo>
                  <a:lnTo>
                    <a:pt x="0" y="0"/>
                  </a:lnTo>
                  <a:lnTo>
                    <a:pt x="0" y="217931"/>
                  </a:lnTo>
                  <a:lnTo>
                    <a:pt x="48767" y="217931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32732" y="2157729"/>
              <a:ext cx="2135505" cy="1057275"/>
            </a:xfrm>
            <a:custGeom>
              <a:avLst/>
              <a:gdLst/>
              <a:ahLst/>
              <a:cxnLst/>
              <a:rect l="l" t="t" r="r" b="b"/>
              <a:pathLst>
                <a:path w="2135504" h="1057275">
                  <a:moveTo>
                    <a:pt x="1675625" y="0"/>
                  </a:moveTo>
                  <a:lnTo>
                    <a:pt x="1672590" y="0"/>
                  </a:lnTo>
                  <a:lnTo>
                    <a:pt x="1672590" y="1270"/>
                  </a:lnTo>
                  <a:lnTo>
                    <a:pt x="1672590" y="1778"/>
                  </a:lnTo>
                  <a:lnTo>
                    <a:pt x="1626870" y="1778"/>
                  </a:lnTo>
                  <a:lnTo>
                    <a:pt x="1626108" y="2540"/>
                  </a:lnTo>
                  <a:lnTo>
                    <a:pt x="1626108" y="1270"/>
                  </a:lnTo>
                  <a:lnTo>
                    <a:pt x="1672590" y="1270"/>
                  </a:lnTo>
                  <a:lnTo>
                    <a:pt x="1672590" y="0"/>
                  </a:lnTo>
                  <a:lnTo>
                    <a:pt x="1623822" y="0"/>
                  </a:lnTo>
                  <a:lnTo>
                    <a:pt x="1623822" y="1270"/>
                  </a:lnTo>
                  <a:lnTo>
                    <a:pt x="1623822" y="3810"/>
                  </a:lnTo>
                  <a:lnTo>
                    <a:pt x="1623822" y="219710"/>
                  </a:lnTo>
                  <a:lnTo>
                    <a:pt x="1626870" y="219710"/>
                  </a:lnTo>
                  <a:lnTo>
                    <a:pt x="1626870" y="3810"/>
                  </a:lnTo>
                  <a:lnTo>
                    <a:pt x="1626108" y="3810"/>
                  </a:lnTo>
                  <a:lnTo>
                    <a:pt x="1626108" y="3302"/>
                  </a:lnTo>
                  <a:lnTo>
                    <a:pt x="1626870" y="3302"/>
                  </a:lnTo>
                  <a:lnTo>
                    <a:pt x="1672590" y="3302"/>
                  </a:lnTo>
                  <a:lnTo>
                    <a:pt x="1672590" y="3810"/>
                  </a:lnTo>
                  <a:lnTo>
                    <a:pt x="1672590" y="219710"/>
                  </a:lnTo>
                  <a:lnTo>
                    <a:pt x="1675625" y="219710"/>
                  </a:lnTo>
                  <a:lnTo>
                    <a:pt x="1675625" y="3810"/>
                  </a:lnTo>
                  <a:lnTo>
                    <a:pt x="1673339" y="3810"/>
                  </a:lnTo>
                  <a:lnTo>
                    <a:pt x="1673339" y="2527"/>
                  </a:lnTo>
                  <a:lnTo>
                    <a:pt x="1674114" y="3302"/>
                  </a:lnTo>
                  <a:lnTo>
                    <a:pt x="1675625" y="3302"/>
                  </a:lnTo>
                  <a:lnTo>
                    <a:pt x="1675625" y="1778"/>
                  </a:lnTo>
                  <a:lnTo>
                    <a:pt x="1673339" y="1778"/>
                  </a:lnTo>
                  <a:lnTo>
                    <a:pt x="1673339" y="1270"/>
                  </a:lnTo>
                  <a:lnTo>
                    <a:pt x="1675625" y="1270"/>
                  </a:lnTo>
                  <a:lnTo>
                    <a:pt x="1675625" y="0"/>
                  </a:lnTo>
                  <a:close/>
                </a:path>
                <a:path w="2135504" h="1057275">
                  <a:moveTo>
                    <a:pt x="2135124" y="1044956"/>
                  </a:moveTo>
                  <a:lnTo>
                    <a:pt x="2127542" y="1042670"/>
                  </a:lnTo>
                  <a:lnTo>
                    <a:pt x="2094738" y="1032764"/>
                  </a:lnTo>
                  <a:lnTo>
                    <a:pt x="2094738" y="1042670"/>
                  </a:lnTo>
                  <a:lnTo>
                    <a:pt x="74676" y="1042670"/>
                  </a:lnTo>
                  <a:lnTo>
                    <a:pt x="74676" y="219710"/>
                  </a:lnTo>
                  <a:lnTo>
                    <a:pt x="70866" y="219710"/>
                  </a:lnTo>
                  <a:lnTo>
                    <a:pt x="70866" y="1042670"/>
                  </a:lnTo>
                  <a:lnTo>
                    <a:pt x="0" y="1042670"/>
                  </a:lnTo>
                  <a:lnTo>
                    <a:pt x="0" y="1047254"/>
                  </a:lnTo>
                  <a:lnTo>
                    <a:pt x="2094738" y="1047254"/>
                  </a:lnTo>
                  <a:lnTo>
                    <a:pt x="2094738" y="1057148"/>
                  </a:lnTo>
                  <a:lnTo>
                    <a:pt x="2127542" y="1047254"/>
                  </a:lnTo>
                  <a:lnTo>
                    <a:pt x="2135124" y="1044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02658" y="2377439"/>
              <a:ext cx="48260" cy="825500"/>
            </a:xfrm>
            <a:custGeom>
              <a:avLst/>
              <a:gdLst/>
              <a:ahLst/>
              <a:cxnLst/>
              <a:rect l="l" t="t" r="r" b="b"/>
              <a:pathLst>
                <a:path w="48260" h="825500">
                  <a:moveTo>
                    <a:pt x="48005" y="0"/>
                  </a:moveTo>
                  <a:lnTo>
                    <a:pt x="0" y="0"/>
                  </a:lnTo>
                  <a:lnTo>
                    <a:pt x="0" y="825246"/>
                  </a:lnTo>
                  <a:lnTo>
                    <a:pt x="48005" y="825246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01134" y="2377439"/>
              <a:ext cx="51435" cy="826769"/>
            </a:xfrm>
            <a:custGeom>
              <a:avLst/>
              <a:gdLst/>
              <a:ahLst/>
              <a:cxnLst/>
              <a:rect l="l" t="t" r="r" b="b"/>
              <a:pathLst>
                <a:path w="51435" h="826769">
                  <a:moveTo>
                    <a:pt x="51054" y="0"/>
                  </a:moveTo>
                  <a:lnTo>
                    <a:pt x="49022" y="0"/>
                  </a:lnTo>
                  <a:lnTo>
                    <a:pt x="49022" y="824230"/>
                  </a:lnTo>
                  <a:lnTo>
                    <a:pt x="48374" y="824877"/>
                  </a:lnTo>
                  <a:lnTo>
                    <a:pt x="48374" y="824230"/>
                  </a:lnTo>
                  <a:lnTo>
                    <a:pt x="49022" y="824230"/>
                  </a:lnTo>
                  <a:lnTo>
                    <a:pt x="49022" y="0"/>
                  </a:lnTo>
                  <a:lnTo>
                    <a:pt x="48006" y="0"/>
                  </a:lnTo>
                  <a:lnTo>
                    <a:pt x="48006" y="823722"/>
                  </a:lnTo>
                  <a:lnTo>
                    <a:pt x="48006" y="825246"/>
                  </a:lnTo>
                  <a:lnTo>
                    <a:pt x="48006" y="825500"/>
                  </a:lnTo>
                  <a:lnTo>
                    <a:pt x="2667" y="825500"/>
                  </a:lnTo>
                  <a:lnTo>
                    <a:pt x="2667" y="824865"/>
                  </a:lnTo>
                  <a:lnTo>
                    <a:pt x="3048" y="825246"/>
                  </a:lnTo>
                  <a:lnTo>
                    <a:pt x="48006" y="825246"/>
                  </a:lnTo>
                  <a:lnTo>
                    <a:pt x="48006" y="823722"/>
                  </a:lnTo>
                  <a:lnTo>
                    <a:pt x="3048" y="82372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824230"/>
                  </a:lnTo>
                  <a:lnTo>
                    <a:pt x="0" y="825500"/>
                  </a:lnTo>
                  <a:lnTo>
                    <a:pt x="0" y="826770"/>
                  </a:lnTo>
                  <a:lnTo>
                    <a:pt x="51054" y="826770"/>
                  </a:lnTo>
                  <a:lnTo>
                    <a:pt x="51054" y="825500"/>
                  </a:lnTo>
                  <a:lnTo>
                    <a:pt x="48374" y="825500"/>
                  </a:lnTo>
                  <a:lnTo>
                    <a:pt x="48374" y="825246"/>
                  </a:lnTo>
                  <a:lnTo>
                    <a:pt x="51054" y="825246"/>
                  </a:lnTo>
                  <a:lnTo>
                    <a:pt x="51054" y="824230"/>
                  </a:lnTo>
                  <a:lnTo>
                    <a:pt x="51054" y="823722"/>
                  </a:lnTo>
                  <a:lnTo>
                    <a:pt x="51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48200" y="2426207"/>
              <a:ext cx="48260" cy="776605"/>
            </a:xfrm>
            <a:custGeom>
              <a:avLst/>
              <a:gdLst/>
              <a:ahLst/>
              <a:cxnLst/>
              <a:rect l="l" t="t" r="r" b="b"/>
              <a:pathLst>
                <a:path w="48260" h="776605">
                  <a:moveTo>
                    <a:pt x="48005" y="0"/>
                  </a:moveTo>
                  <a:lnTo>
                    <a:pt x="0" y="0"/>
                  </a:lnTo>
                  <a:lnTo>
                    <a:pt x="0" y="776477"/>
                  </a:lnTo>
                  <a:lnTo>
                    <a:pt x="48005" y="776477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46676" y="2424683"/>
              <a:ext cx="51435" cy="779780"/>
            </a:xfrm>
            <a:custGeom>
              <a:avLst/>
              <a:gdLst/>
              <a:ahLst/>
              <a:cxnLst/>
              <a:rect l="l" t="t" r="r" b="b"/>
              <a:pathLst>
                <a:path w="51435" h="779780">
                  <a:moveTo>
                    <a:pt x="51053" y="0"/>
                  </a:moveTo>
                  <a:lnTo>
                    <a:pt x="0" y="0"/>
                  </a:lnTo>
                  <a:lnTo>
                    <a:pt x="0" y="779526"/>
                  </a:lnTo>
                  <a:lnTo>
                    <a:pt x="51053" y="779526"/>
                  </a:lnTo>
                  <a:lnTo>
                    <a:pt x="51053" y="778001"/>
                  </a:lnTo>
                  <a:lnTo>
                    <a:pt x="3048" y="778001"/>
                  </a:lnTo>
                  <a:lnTo>
                    <a:pt x="1524" y="776477"/>
                  </a:lnTo>
                  <a:lnTo>
                    <a:pt x="3048" y="776477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1053" y="1524"/>
                  </a:lnTo>
                  <a:lnTo>
                    <a:pt x="51053" y="0"/>
                  </a:lnTo>
                  <a:close/>
                </a:path>
                <a:path w="51435" h="779780">
                  <a:moveTo>
                    <a:pt x="3048" y="776477"/>
                  </a:moveTo>
                  <a:lnTo>
                    <a:pt x="1524" y="776477"/>
                  </a:lnTo>
                  <a:lnTo>
                    <a:pt x="3048" y="778001"/>
                  </a:lnTo>
                  <a:lnTo>
                    <a:pt x="3048" y="776477"/>
                  </a:lnTo>
                  <a:close/>
                </a:path>
                <a:path w="51435" h="779780">
                  <a:moveTo>
                    <a:pt x="48006" y="776477"/>
                  </a:moveTo>
                  <a:lnTo>
                    <a:pt x="3048" y="776477"/>
                  </a:lnTo>
                  <a:lnTo>
                    <a:pt x="3048" y="778001"/>
                  </a:lnTo>
                  <a:lnTo>
                    <a:pt x="48006" y="778001"/>
                  </a:lnTo>
                  <a:lnTo>
                    <a:pt x="48006" y="776477"/>
                  </a:lnTo>
                  <a:close/>
                </a:path>
                <a:path w="51435" h="779780">
                  <a:moveTo>
                    <a:pt x="48006" y="1524"/>
                  </a:moveTo>
                  <a:lnTo>
                    <a:pt x="48006" y="778001"/>
                  </a:lnTo>
                  <a:lnTo>
                    <a:pt x="49529" y="776477"/>
                  </a:lnTo>
                  <a:lnTo>
                    <a:pt x="51053" y="776477"/>
                  </a:lnTo>
                  <a:lnTo>
                    <a:pt x="51053" y="3048"/>
                  </a:lnTo>
                  <a:lnTo>
                    <a:pt x="49529" y="3048"/>
                  </a:lnTo>
                  <a:lnTo>
                    <a:pt x="48006" y="1524"/>
                  </a:lnTo>
                  <a:close/>
                </a:path>
                <a:path w="51435" h="779780">
                  <a:moveTo>
                    <a:pt x="51053" y="776477"/>
                  </a:moveTo>
                  <a:lnTo>
                    <a:pt x="49529" y="776477"/>
                  </a:lnTo>
                  <a:lnTo>
                    <a:pt x="48006" y="778001"/>
                  </a:lnTo>
                  <a:lnTo>
                    <a:pt x="51053" y="778001"/>
                  </a:lnTo>
                  <a:lnTo>
                    <a:pt x="51053" y="776477"/>
                  </a:lnTo>
                  <a:close/>
                </a:path>
                <a:path w="51435" h="77978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1435" h="779780">
                  <a:moveTo>
                    <a:pt x="4800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006" y="3048"/>
                  </a:lnTo>
                  <a:lnTo>
                    <a:pt x="48006" y="1524"/>
                  </a:lnTo>
                  <a:close/>
                </a:path>
                <a:path w="51435" h="779780">
                  <a:moveTo>
                    <a:pt x="51053" y="1524"/>
                  </a:moveTo>
                  <a:lnTo>
                    <a:pt x="48006" y="1524"/>
                  </a:lnTo>
                  <a:lnTo>
                    <a:pt x="49529" y="3048"/>
                  </a:lnTo>
                  <a:lnTo>
                    <a:pt x="51053" y="3048"/>
                  </a:lnTo>
                  <a:lnTo>
                    <a:pt x="5105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93742" y="2377439"/>
              <a:ext cx="48260" cy="825500"/>
            </a:xfrm>
            <a:custGeom>
              <a:avLst/>
              <a:gdLst/>
              <a:ahLst/>
              <a:cxnLst/>
              <a:rect l="l" t="t" r="r" b="b"/>
              <a:pathLst>
                <a:path w="48260" h="825500">
                  <a:moveTo>
                    <a:pt x="48005" y="0"/>
                  </a:moveTo>
                  <a:lnTo>
                    <a:pt x="0" y="0"/>
                  </a:lnTo>
                  <a:lnTo>
                    <a:pt x="0" y="825246"/>
                  </a:lnTo>
                  <a:lnTo>
                    <a:pt x="48005" y="825246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92218" y="2377439"/>
              <a:ext cx="51435" cy="826769"/>
            </a:xfrm>
            <a:custGeom>
              <a:avLst/>
              <a:gdLst/>
              <a:ahLst/>
              <a:cxnLst/>
              <a:rect l="l" t="t" r="r" b="b"/>
              <a:pathLst>
                <a:path w="51435" h="826769">
                  <a:moveTo>
                    <a:pt x="51041" y="0"/>
                  </a:moveTo>
                  <a:lnTo>
                    <a:pt x="49022" y="0"/>
                  </a:lnTo>
                  <a:lnTo>
                    <a:pt x="49022" y="824230"/>
                  </a:lnTo>
                  <a:lnTo>
                    <a:pt x="48387" y="824865"/>
                  </a:lnTo>
                  <a:lnTo>
                    <a:pt x="48387" y="824230"/>
                  </a:lnTo>
                  <a:lnTo>
                    <a:pt x="49022" y="824230"/>
                  </a:lnTo>
                  <a:lnTo>
                    <a:pt x="49022" y="0"/>
                  </a:lnTo>
                  <a:lnTo>
                    <a:pt x="48006" y="0"/>
                  </a:lnTo>
                  <a:lnTo>
                    <a:pt x="48006" y="823722"/>
                  </a:lnTo>
                  <a:lnTo>
                    <a:pt x="48006" y="825246"/>
                  </a:lnTo>
                  <a:lnTo>
                    <a:pt x="48006" y="825500"/>
                  </a:lnTo>
                  <a:lnTo>
                    <a:pt x="2667" y="825500"/>
                  </a:lnTo>
                  <a:lnTo>
                    <a:pt x="2667" y="824865"/>
                  </a:lnTo>
                  <a:lnTo>
                    <a:pt x="3048" y="825246"/>
                  </a:lnTo>
                  <a:lnTo>
                    <a:pt x="48006" y="825246"/>
                  </a:lnTo>
                  <a:lnTo>
                    <a:pt x="48006" y="823722"/>
                  </a:lnTo>
                  <a:lnTo>
                    <a:pt x="3048" y="82372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824230"/>
                  </a:lnTo>
                  <a:lnTo>
                    <a:pt x="0" y="825500"/>
                  </a:lnTo>
                  <a:lnTo>
                    <a:pt x="0" y="826770"/>
                  </a:lnTo>
                  <a:lnTo>
                    <a:pt x="51041" y="826770"/>
                  </a:lnTo>
                  <a:lnTo>
                    <a:pt x="51041" y="825500"/>
                  </a:lnTo>
                  <a:lnTo>
                    <a:pt x="48387" y="825500"/>
                  </a:lnTo>
                  <a:lnTo>
                    <a:pt x="48387" y="825246"/>
                  </a:lnTo>
                  <a:lnTo>
                    <a:pt x="51041" y="825246"/>
                  </a:lnTo>
                  <a:lnTo>
                    <a:pt x="51041" y="824230"/>
                  </a:lnTo>
                  <a:lnTo>
                    <a:pt x="51041" y="823722"/>
                  </a:lnTo>
                  <a:lnTo>
                    <a:pt x="51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39284" y="2377439"/>
              <a:ext cx="48260" cy="825500"/>
            </a:xfrm>
            <a:custGeom>
              <a:avLst/>
              <a:gdLst/>
              <a:ahLst/>
              <a:cxnLst/>
              <a:rect l="l" t="t" r="r" b="b"/>
              <a:pathLst>
                <a:path w="48260" h="825500">
                  <a:moveTo>
                    <a:pt x="48005" y="0"/>
                  </a:moveTo>
                  <a:lnTo>
                    <a:pt x="0" y="0"/>
                  </a:lnTo>
                  <a:lnTo>
                    <a:pt x="0" y="825246"/>
                  </a:lnTo>
                  <a:lnTo>
                    <a:pt x="48005" y="825246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37760" y="2377439"/>
              <a:ext cx="51435" cy="826769"/>
            </a:xfrm>
            <a:custGeom>
              <a:avLst/>
              <a:gdLst/>
              <a:ahLst/>
              <a:cxnLst/>
              <a:rect l="l" t="t" r="r" b="b"/>
              <a:pathLst>
                <a:path w="51435" h="826769">
                  <a:moveTo>
                    <a:pt x="51054" y="0"/>
                  </a:moveTo>
                  <a:lnTo>
                    <a:pt x="49022" y="0"/>
                  </a:lnTo>
                  <a:lnTo>
                    <a:pt x="49022" y="824230"/>
                  </a:lnTo>
                  <a:lnTo>
                    <a:pt x="48374" y="824877"/>
                  </a:lnTo>
                  <a:lnTo>
                    <a:pt x="48374" y="824230"/>
                  </a:lnTo>
                  <a:lnTo>
                    <a:pt x="49022" y="824230"/>
                  </a:lnTo>
                  <a:lnTo>
                    <a:pt x="49022" y="0"/>
                  </a:lnTo>
                  <a:lnTo>
                    <a:pt x="48006" y="0"/>
                  </a:lnTo>
                  <a:lnTo>
                    <a:pt x="48006" y="823722"/>
                  </a:lnTo>
                  <a:lnTo>
                    <a:pt x="48006" y="825246"/>
                  </a:lnTo>
                  <a:lnTo>
                    <a:pt x="48006" y="825500"/>
                  </a:lnTo>
                  <a:lnTo>
                    <a:pt x="2667" y="825500"/>
                  </a:lnTo>
                  <a:lnTo>
                    <a:pt x="2667" y="824865"/>
                  </a:lnTo>
                  <a:lnTo>
                    <a:pt x="3048" y="825246"/>
                  </a:lnTo>
                  <a:lnTo>
                    <a:pt x="48006" y="825246"/>
                  </a:lnTo>
                  <a:lnTo>
                    <a:pt x="48006" y="823722"/>
                  </a:lnTo>
                  <a:lnTo>
                    <a:pt x="3048" y="82372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824230"/>
                  </a:lnTo>
                  <a:lnTo>
                    <a:pt x="0" y="825500"/>
                  </a:lnTo>
                  <a:lnTo>
                    <a:pt x="0" y="826770"/>
                  </a:lnTo>
                  <a:lnTo>
                    <a:pt x="51054" y="826770"/>
                  </a:lnTo>
                  <a:lnTo>
                    <a:pt x="51054" y="825500"/>
                  </a:lnTo>
                  <a:lnTo>
                    <a:pt x="48374" y="825500"/>
                  </a:lnTo>
                  <a:lnTo>
                    <a:pt x="48374" y="825246"/>
                  </a:lnTo>
                  <a:lnTo>
                    <a:pt x="51054" y="825246"/>
                  </a:lnTo>
                  <a:lnTo>
                    <a:pt x="51054" y="824230"/>
                  </a:lnTo>
                  <a:lnTo>
                    <a:pt x="51054" y="823722"/>
                  </a:lnTo>
                  <a:lnTo>
                    <a:pt x="51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84826" y="2377439"/>
              <a:ext cx="48260" cy="825500"/>
            </a:xfrm>
            <a:custGeom>
              <a:avLst/>
              <a:gdLst/>
              <a:ahLst/>
              <a:cxnLst/>
              <a:rect l="l" t="t" r="r" b="b"/>
              <a:pathLst>
                <a:path w="48260" h="825500">
                  <a:moveTo>
                    <a:pt x="48005" y="0"/>
                  </a:moveTo>
                  <a:lnTo>
                    <a:pt x="0" y="0"/>
                  </a:lnTo>
                  <a:lnTo>
                    <a:pt x="0" y="825246"/>
                  </a:lnTo>
                  <a:lnTo>
                    <a:pt x="48005" y="825246"/>
                  </a:lnTo>
                  <a:lnTo>
                    <a:pt x="480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83302" y="2377439"/>
              <a:ext cx="51435" cy="826769"/>
            </a:xfrm>
            <a:custGeom>
              <a:avLst/>
              <a:gdLst/>
              <a:ahLst/>
              <a:cxnLst/>
              <a:rect l="l" t="t" r="r" b="b"/>
              <a:pathLst>
                <a:path w="51435" h="826769">
                  <a:moveTo>
                    <a:pt x="51054" y="0"/>
                  </a:moveTo>
                  <a:lnTo>
                    <a:pt x="49022" y="0"/>
                  </a:lnTo>
                  <a:lnTo>
                    <a:pt x="49022" y="824230"/>
                  </a:lnTo>
                  <a:lnTo>
                    <a:pt x="48387" y="824865"/>
                  </a:lnTo>
                  <a:lnTo>
                    <a:pt x="48387" y="824230"/>
                  </a:lnTo>
                  <a:lnTo>
                    <a:pt x="49022" y="824230"/>
                  </a:lnTo>
                  <a:lnTo>
                    <a:pt x="49022" y="0"/>
                  </a:lnTo>
                  <a:lnTo>
                    <a:pt x="48006" y="0"/>
                  </a:lnTo>
                  <a:lnTo>
                    <a:pt x="48006" y="823722"/>
                  </a:lnTo>
                  <a:lnTo>
                    <a:pt x="48006" y="825246"/>
                  </a:lnTo>
                  <a:lnTo>
                    <a:pt x="48006" y="825500"/>
                  </a:lnTo>
                  <a:lnTo>
                    <a:pt x="2667" y="825500"/>
                  </a:lnTo>
                  <a:lnTo>
                    <a:pt x="2667" y="824865"/>
                  </a:lnTo>
                  <a:lnTo>
                    <a:pt x="3048" y="825246"/>
                  </a:lnTo>
                  <a:lnTo>
                    <a:pt x="48006" y="825246"/>
                  </a:lnTo>
                  <a:lnTo>
                    <a:pt x="48006" y="823722"/>
                  </a:lnTo>
                  <a:lnTo>
                    <a:pt x="3048" y="82372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824230"/>
                  </a:lnTo>
                  <a:lnTo>
                    <a:pt x="0" y="825500"/>
                  </a:lnTo>
                  <a:lnTo>
                    <a:pt x="0" y="826770"/>
                  </a:lnTo>
                  <a:lnTo>
                    <a:pt x="51054" y="826770"/>
                  </a:lnTo>
                  <a:lnTo>
                    <a:pt x="51054" y="825500"/>
                  </a:lnTo>
                  <a:lnTo>
                    <a:pt x="48387" y="825500"/>
                  </a:lnTo>
                  <a:lnTo>
                    <a:pt x="48387" y="825246"/>
                  </a:lnTo>
                  <a:lnTo>
                    <a:pt x="51054" y="825246"/>
                  </a:lnTo>
                  <a:lnTo>
                    <a:pt x="51054" y="824230"/>
                  </a:lnTo>
                  <a:lnTo>
                    <a:pt x="51054" y="823722"/>
                  </a:lnTo>
                  <a:lnTo>
                    <a:pt x="51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30368" y="2499359"/>
              <a:ext cx="48895" cy="703580"/>
            </a:xfrm>
            <a:custGeom>
              <a:avLst/>
              <a:gdLst/>
              <a:ahLst/>
              <a:cxnLst/>
              <a:rect l="l" t="t" r="r" b="b"/>
              <a:pathLst>
                <a:path w="48895" h="703580">
                  <a:moveTo>
                    <a:pt x="48767" y="0"/>
                  </a:moveTo>
                  <a:lnTo>
                    <a:pt x="0" y="0"/>
                  </a:lnTo>
                  <a:lnTo>
                    <a:pt x="0" y="703326"/>
                  </a:lnTo>
                  <a:lnTo>
                    <a:pt x="48767" y="703326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28844" y="2497835"/>
              <a:ext cx="52069" cy="706755"/>
            </a:xfrm>
            <a:custGeom>
              <a:avLst/>
              <a:gdLst/>
              <a:ahLst/>
              <a:cxnLst/>
              <a:rect l="l" t="t" r="r" b="b"/>
              <a:pathLst>
                <a:path w="52070" h="706755">
                  <a:moveTo>
                    <a:pt x="51815" y="0"/>
                  </a:moveTo>
                  <a:lnTo>
                    <a:pt x="0" y="0"/>
                  </a:lnTo>
                  <a:lnTo>
                    <a:pt x="0" y="706374"/>
                  </a:lnTo>
                  <a:lnTo>
                    <a:pt x="51815" y="706374"/>
                  </a:lnTo>
                  <a:lnTo>
                    <a:pt x="51815" y="704850"/>
                  </a:lnTo>
                  <a:lnTo>
                    <a:pt x="3047" y="704850"/>
                  </a:lnTo>
                  <a:lnTo>
                    <a:pt x="1523" y="703326"/>
                  </a:lnTo>
                  <a:lnTo>
                    <a:pt x="3047" y="703326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51815" y="1524"/>
                  </a:lnTo>
                  <a:lnTo>
                    <a:pt x="51815" y="0"/>
                  </a:lnTo>
                  <a:close/>
                </a:path>
                <a:path w="52070" h="706755">
                  <a:moveTo>
                    <a:pt x="3047" y="703326"/>
                  </a:moveTo>
                  <a:lnTo>
                    <a:pt x="1523" y="703326"/>
                  </a:lnTo>
                  <a:lnTo>
                    <a:pt x="3047" y="704850"/>
                  </a:lnTo>
                  <a:lnTo>
                    <a:pt x="3047" y="703326"/>
                  </a:lnTo>
                  <a:close/>
                </a:path>
                <a:path w="52070" h="706755">
                  <a:moveTo>
                    <a:pt x="48767" y="703326"/>
                  </a:moveTo>
                  <a:lnTo>
                    <a:pt x="3047" y="703326"/>
                  </a:lnTo>
                  <a:lnTo>
                    <a:pt x="3047" y="704850"/>
                  </a:lnTo>
                  <a:lnTo>
                    <a:pt x="48767" y="704850"/>
                  </a:lnTo>
                  <a:lnTo>
                    <a:pt x="48767" y="703326"/>
                  </a:lnTo>
                  <a:close/>
                </a:path>
                <a:path w="52070" h="706755">
                  <a:moveTo>
                    <a:pt x="48767" y="1524"/>
                  </a:moveTo>
                  <a:lnTo>
                    <a:pt x="48767" y="704850"/>
                  </a:lnTo>
                  <a:lnTo>
                    <a:pt x="50291" y="703326"/>
                  </a:lnTo>
                  <a:lnTo>
                    <a:pt x="51815" y="703326"/>
                  </a:lnTo>
                  <a:lnTo>
                    <a:pt x="51815" y="3048"/>
                  </a:lnTo>
                  <a:lnTo>
                    <a:pt x="50291" y="3048"/>
                  </a:lnTo>
                  <a:lnTo>
                    <a:pt x="48767" y="1524"/>
                  </a:lnTo>
                  <a:close/>
                </a:path>
                <a:path w="52070" h="706755">
                  <a:moveTo>
                    <a:pt x="51815" y="703326"/>
                  </a:moveTo>
                  <a:lnTo>
                    <a:pt x="50291" y="703326"/>
                  </a:lnTo>
                  <a:lnTo>
                    <a:pt x="48767" y="704850"/>
                  </a:lnTo>
                  <a:lnTo>
                    <a:pt x="51815" y="704850"/>
                  </a:lnTo>
                  <a:lnTo>
                    <a:pt x="51815" y="703326"/>
                  </a:lnTo>
                  <a:close/>
                </a:path>
                <a:path w="52070" h="706755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52070" h="706755">
                  <a:moveTo>
                    <a:pt x="4876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  <a:path w="52070" h="706755">
                  <a:moveTo>
                    <a:pt x="51815" y="1524"/>
                  </a:moveTo>
                  <a:lnTo>
                    <a:pt x="48767" y="1524"/>
                  </a:lnTo>
                  <a:lnTo>
                    <a:pt x="50291" y="3048"/>
                  </a:lnTo>
                  <a:lnTo>
                    <a:pt x="51815" y="3048"/>
                  </a:lnTo>
                  <a:lnTo>
                    <a:pt x="5181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75910" y="2377439"/>
              <a:ext cx="48895" cy="825500"/>
            </a:xfrm>
            <a:custGeom>
              <a:avLst/>
              <a:gdLst/>
              <a:ahLst/>
              <a:cxnLst/>
              <a:rect l="l" t="t" r="r" b="b"/>
              <a:pathLst>
                <a:path w="48895" h="825500">
                  <a:moveTo>
                    <a:pt x="48767" y="0"/>
                  </a:moveTo>
                  <a:lnTo>
                    <a:pt x="0" y="0"/>
                  </a:lnTo>
                  <a:lnTo>
                    <a:pt x="0" y="825246"/>
                  </a:lnTo>
                  <a:lnTo>
                    <a:pt x="48767" y="825246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74386" y="2377439"/>
              <a:ext cx="52069" cy="826769"/>
            </a:xfrm>
            <a:custGeom>
              <a:avLst/>
              <a:gdLst/>
              <a:ahLst/>
              <a:cxnLst/>
              <a:rect l="l" t="t" r="r" b="b"/>
              <a:pathLst>
                <a:path w="52070" h="826769">
                  <a:moveTo>
                    <a:pt x="51816" y="0"/>
                  </a:moveTo>
                  <a:lnTo>
                    <a:pt x="49784" y="0"/>
                  </a:lnTo>
                  <a:lnTo>
                    <a:pt x="49784" y="824230"/>
                  </a:lnTo>
                  <a:lnTo>
                    <a:pt x="49136" y="824877"/>
                  </a:lnTo>
                  <a:lnTo>
                    <a:pt x="49136" y="824230"/>
                  </a:lnTo>
                  <a:lnTo>
                    <a:pt x="49784" y="824230"/>
                  </a:lnTo>
                  <a:lnTo>
                    <a:pt x="49784" y="0"/>
                  </a:lnTo>
                  <a:lnTo>
                    <a:pt x="48768" y="0"/>
                  </a:lnTo>
                  <a:lnTo>
                    <a:pt x="48768" y="823722"/>
                  </a:lnTo>
                  <a:lnTo>
                    <a:pt x="48768" y="825246"/>
                  </a:lnTo>
                  <a:lnTo>
                    <a:pt x="48768" y="825500"/>
                  </a:lnTo>
                  <a:lnTo>
                    <a:pt x="2667" y="825500"/>
                  </a:lnTo>
                  <a:lnTo>
                    <a:pt x="2667" y="824865"/>
                  </a:lnTo>
                  <a:lnTo>
                    <a:pt x="3048" y="825246"/>
                  </a:lnTo>
                  <a:lnTo>
                    <a:pt x="48768" y="825246"/>
                  </a:lnTo>
                  <a:lnTo>
                    <a:pt x="48768" y="823722"/>
                  </a:lnTo>
                  <a:lnTo>
                    <a:pt x="3048" y="82372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824230"/>
                  </a:lnTo>
                  <a:lnTo>
                    <a:pt x="0" y="825500"/>
                  </a:lnTo>
                  <a:lnTo>
                    <a:pt x="0" y="826770"/>
                  </a:lnTo>
                  <a:lnTo>
                    <a:pt x="51816" y="826770"/>
                  </a:lnTo>
                  <a:lnTo>
                    <a:pt x="51816" y="825500"/>
                  </a:lnTo>
                  <a:lnTo>
                    <a:pt x="49136" y="825500"/>
                  </a:lnTo>
                  <a:lnTo>
                    <a:pt x="49136" y="825246"/>
                  </a:lnTo>
                  <a:lnTo>
                    <a:pt x="51816" y="825246"/>
                  </a:lnTo>
                  <a:lnTo>
                    <a:pt x="51816" y="824230"/>
                  </a:lnTo>
                  <a:lnTo>
                    <a:pt x="51816" y="823722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521452" y="2377439"/>
              <a:ext cx="48895" cy="825500"/>
            </a:xfrm>
            <a:custGeom>
              <a:avLst/>
              <a:gdLst/>
              <a:ahLst/>
              <a:cxnLst/>
              <a:rect l="l" t="t" r="r" b="b"/>
              <a:pathLst>
                <a:path w="48895" h="825500">
                  <a:moveTo>
                    <a:pt x="48767" y="0"/>
                  </a:moveTo>
                  <a:lnTo>
                    <a:pt x="0" y="0"/>
                  </a:lnTo>
                  <a:lnTo>
                    <a:pt x="0" y="825246"/>
                  </a:lnTo>
                  <a:lnTo>
                    <a:pt x="48767" y="825246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19928" y="2377439"/>
              <a:ext cx="52069" cy="826769"/>
            </a:xfrm>
            <a:custGeom>
              <a:avLst/>
              <a:gdLst/>
              <a:ahLst/>
              <a:cxnLst/>
              <a:rect l="l" t="t" r="r" b="b"/>
              <a:pathLst>
                <a:path w="52070" h="826769">
                  <a:moveTo>
                    <a:pt x="51803" y="0"/>
                  </a:moveTo>
                  <a:lnTo>
                    <a:pt x="49784" y="0"/>
                  </a:lnTo>
                  <a:lnTo>
                    <a:pt x="49784" y="824230"/>
                  </a:lnTo>
                  <a:lnTo>
                    <a:pt x="49149" y="824865"/>
                  </a:lnTo>
                  <a:lnTo>
                    <a:pt x="49149" y="824230"/>
                  </a:lnTo>
                  <a:lnTo>
                    <a:pt x="49784" y="824230"/>
                  </a:lnTo>
                  <a:lnTo>
                    <a:pt x="49784" y="0"/>
                  </a:lnTo>
                  <a:lnTo>
                    <a:pt x="48768" y="0"/>
                  </a:lnTo>
                  <a:lnTo>
                    <a:pt x="48768" y="823722"/>
                  </a:lnTo>
                  <a:lnTo>
                    <a:pt x="48768" y="825246"/>
                  </a:lnTo>
                  <a:lnTo>
                    <a:pt x="48768" y="825500"/>
                  </a:lnTo>
                  <a:lnTo>
                    <a:pt x="2667" y="825500"/>
                  </a:lnTo>
                  <a:lnTo>
                    <a:pt x="2667" y="824865"/>
                  </a:lnTo>
                  <a:lnTo>
                    <a:pt x="3048" y="825246"/>
                  </a:lnTo>
                  <a:lnTo>
                    <a:pt x="48768" y="825246"/>
                  </a:lnTo>
                  <a:lnTo>
                    <a:pt x="48768" y="823722"/>
                  </a:lnTo>
                  <a:lnTo>
                    <a:pt x="3048" y="82372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824230"/>
                  </a:lnTo>
                  <a:lnTo>
                    <a:pt x="0" y="825500"/>
                  </a:lnTo>
                  <a:lnTo>
                    <a:pt x="0" y="826770"/>
                  </a:lnTo>
                  <a:lnTo>
                    <a:pt x="51803" y="826770"/>
                  </a:lnTo>
                  <a:lnTo>
                    <a:pt x="51803" y="825500"/>
                  </a:lnTo>
                  <a:lnTo>
                    <a:pt x="49149" y="825500"/>
                  </a:lnTo>
                  <a:lnTo>
                    <a:pt x="49149" y="825246"/>
                  </a:lnTo>
                  <a:lnTo>
                    <a:pt x="51803" y="825246"/>
                  </a:lnTo>
                  <a:lnTo>
                    <a:pt x="51803" y="824230"/>
                  </a:lnTo>
                  <a:lnTo>
                    <a:pt x="51803" y="823722"/>
                  </a:lnTo>
                  <a:lnTo>
                    <a:pt x="5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66994" y="2377439"/>
              <a:ext cx="48895" cy="825500"/>
            </a:xfrm>
            <a:custGeom>
              <a:avLst/>
              <a:gdLst/>
              <a:ahLst/>
              <a:cxnLst/>
              <a:rect l="l" t="t" r="r" b="b"/>
              <a:pathLst>
                <a:path w="48895" h="825500">
                  <a:moveTo>
                    <a:pt x="48767" y="0"/>
                  </a:moveTo>
                  <a:lnTo>
                    <a:pt x="0" y="0"/>
                  </a:lnTo>
                  <a:lnTo>
                    <a:pt x="0" y="825246"/>
                  </a:lnTo>
                  <a:lnTo>
                    <a:pt x="48767" y="825246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65470" y="2377439"/>
              <a:ext cx="52069" cy="826769"/>
            </a:xfrm>
            <a:custGeom>
              <a:avLst/>
              <a:gdLst/>
              <a:ahLst/>
              <a:cxnLst/>
              <a:rect l="l" t="t" r="r" b="b"/>
              <a:pathLst>
                <a:path w="52070" h="826769">
                  <a:moveTo>
                    <a:pt x="51816" y="0"/>
                  </a:moveTo>
                  <a:lnTo>
                    <a:pt x="49784" y="0"/>
                  </a:lnTo>
                  <a:lnTo>
                    <a:pt x="49784" y="824230"/>
                  </a:lnTo>
                  <a:lnTo>
                    <a:pt x="49136" y="824877"/>
                  </a:lnTo>
                  <a:lnTo>
                    <a:pt x="49136" y="824230"/>
                  </a:lnTo>
                  <a:lnTo>
                    <a:pt x="49784" y="824230"/>
                  </a:lnTo>
                  <a:lnTo>
                    <a:pt x="49784" y="0"/>
                  </a:lnTo>
                  <a:lnTo>
                    <a:pt x="48768" y="0"/>
                  </a:lnTo>
                  <a:lnTo>
                    <a:pt x="48768" y="823722"/>
                  </a:lnTo>
                  <a:lnTo>
                    <a:pt x="48768" y="825246"/>
                  </a:lnTo>
                  <a:lnTo>
                    <a:pt x="48768" y="825500"/>
                  </a:lnTo>
                  <a:lnTo>
                    <a:pt x="2667" y="825500"/>
                  </a:lnTo>
                  <a:lnTo>
                    <a:pt x="2667" y="824865"/>
                  </a:lnTo>
                  <a:lnTo>
                    <a:pt x="3048" y="825246"/>
                  </a:lnTo>
                  <a:lnTo>
                    <a:pt x="48768" y="825246"/>
                  </a:lnTo>
                  <a:lnTo>
                    <a:pt x="48768" y="823722"/>
                  </a:lnTo>
                  <a:lnTo>
                    <a:pt x="3048" y="82372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824230"/>
                  </a:lnTo>
                  <a:lnTo>
                    <a:pt x="0" y="825500"/>
                  </a:lnTo>
                  <a:lnTo>
                    <a:pt x="0" y="826770"/>
                  </a:lnTo>
                  <a:lnTo>
                    <a:pt x="51816" y="826770"/>
                  </a:lnTo>
                  <a:lnTo>
                    <a:pt x="51816" y="825500"/>
                  </a:lnTo>
                  <a:lnTo>
                    <a:pt x="49136" y="825500"/>
                  </a:lnTo>
                  <a:lnTo>
                    <a:pt x="49136" y="825246"/>
                  </a:lnTo>
                  <a:lnTo>
                    <a:pt x="51816" y="825246"/>
                  </a:lnTo>
                  <a:lnTo>
                    <a:pt x="51816" y="824230"/>
                  </a:lnTo>
                  <a:lnTo>
                    <a:pt x="51816" y="823722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12536" y="2402585"/>
              <a:ext cx="48895" cy="800100"/>
            </a:xfrm>
            <a:custGeom>
              <a:avLst/>
              <a:gdLst/>
              <a:ahLst/>
              <a:cxnLst/>
              <a:rect l="l" t="t" r="r" b="b"/>
              <a:pathLst>
                <a:path w="48895" h="800100">
                  <a:moveTo>
                    <a:pt x="48767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48767" y="800100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11012" y="2401061"/>
              <a:ext cx="52069" cy="803275"/>
            </a:xfrm>
            <a:custGeom>
              <a:avLst/>
              <a:gdLst/>
              <a:ahLst/>
              <a:cxnLst/>
              <a:rect l="l" t="t" r="r" b="b"/>
              <a:pathLst>
                <a:path w="52070" h="803275">
                  <a:moveTo>
                    <a:pt x="51815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51815" y="803148"/>
                  </a:lnTo>
                  <a:lnTo>
                    <a:pt x="51815" y="801624"/>
                  </a:lnTo>
                  <a:lnTo>
                    <a:pt x="3048" y="801624"/>
                  </a:lnTo>
                  <a:lnTo>
                    <a:pt x="1524" y="800100"/>
                  </a:lnTo>
                  <a:lnTo>
                    <a:pt x="3048" y="800100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51815" y="1524"/>
                  </a:lnTo>
                  <a:lnTo>
                    <a:pt x="51815" y="0"/>
                  </a:lnTo>
                  <a:close/>
                </a:path>
                <a:path w="52070" h="803275">
                  <a:moveTo>
                    <a:pt x="3048" y="800100"/>
                  </a:moveTo>
                  <a:lnTo>
                    <a:pt x="1524" y="800100"/>
                  </a:lnTo>
                  <a:lnTo>
                    <a:pt x="3048" y="801624"/>
                  </a:lnTo>
                  <a:lnTo>
                    <a:pt x="3048" y="800100"/>
                  </a:lnTo>
                  <a:close/>
                </a:path>
                <a:path w="52070" h="803275">
                  <a:moveTo>
                    <a:pt x="48767" y="800100"/>
                  </a:moveTo>
                  <a:lnTo>
                    <a:pt x="3048" y="800100"/>
                  </a:lnTo>
                  <a:lnTo>
                    <a:pt x="3048" y="801624"/>
                  </a:lnTo>
                  <a:lnTo>
                    <a:pt x="48767" y="801624"/>
                  </a:lnTo>
                  <a:lnTo>
                    <a:pt x="48767" y="800100"/>
                  </a:lnTo>
                  <a:close/>
                </a:path>
                <a:path w="52070" h="803275">
                  <a:moveTo>
                    <a:pt x="48767" y="1524"/>
                  </a:moveTo>
                  <a:lnTo>
                    <a:pt x="48767" y="801624"/>
                  </a:lnTo>
                  <a:lnTo>
                    <a:pt x="50291" y="800100"/>
                  </a:lnTo>
                  <a:lnTo>
                    <a:pt x="51815" y="800100"/>
                  </a:lnTo>
                  <a:lnTo>
                    <a:pt x="51815" y="3048"/>
                  </a:lnTo>
                  <a:lnTo>
                    <a:pt x="50291" y="3048"/>
                  </a:lnTo>
                  <a:lnTo>
                    <a:pt x="48767" y="1524"/>
                  </a:lnTo>
                  <a:close/>
                </a:path>
                <a:path w="52070" h="803275">
                  <a:moveTo>
                    <a:pt x="51815" y="800100"/>
                  </a:moveTo>
                  <a:lnTo>
                    <a:pt x="50291" y="800100"/>
                  </a:lnTo>
                  <a:lnTo>
                    <a:pt x="48767" y="801624"/>
                  </a:lnTo>
                  <a:lnTo>
                    <a:pt x="51815" y="801624"/>
                  </a:lnTo>
                  <a:lnTo>
                    <a:pt x="51815" y="800100"/>
                  </a:lnTo>
                  <a:close/>
                </a:path>
                <a:path w="52070" h="803275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52070" h="803275">
                  <a:moveTo>
                    <a:pt x="48767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48767" y="3048"/>
                  </a:lnTo>
                  <a:lnTo>
                    <a:pt x="48767" y="1524"/>
                  </a:lnTo>
                  <a:close/>
                </a:path>
                <a:path w="52070" h="803275">
                  <a:moveTo>
                    <a:pt x="51815" y="1524"/>
                  </a:moveTo>
                  <a:lnTo>
                    <a:pt x="48767" y="1524"/>
                  </a:lnTo>
                  <a:lnTo>
                    <a:pt x="50291" y="3048"/>
                  </a:lnTo>
                  <a:lnTo>
                    <a:pt x="51815" y="3048"/>
                  </a:lnTo>
                  <a:lnTo>
                    <a:pt x="51815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58078" y="2377439"/>
              <a:ext cx="48895" cy="825500"/>
            </a:xfrm>
            <a:custGeom>
              <a:avLst/>
              <a:gdLst/>
              <a:ahLst/>
              <a:cxnLst/>
              <a:rect l="l" t="t" r="r" b="b"/>
              <a:pathLst>
                <a:path w="48895" h="825500">
                  <a:moveTo>
                    <a:pt x="48767" y="0"/>
                  </a:moveTo>
                  <a:lnTo>
                    <a:pt x="0" y="0"/>
                  </a:lnTo>
                  <a:lnTo>
                    <a:pt x="0" y="825246"/>
                  </a:lnTo>
                  <a:lnTo>
                    <a:pt x="48767" y="825246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56554" y="2377439"/>
              <a:ext cx="52069" cy="826769"/>
            </a:xfrm>
            <a:custGeom>
              <a:avLst/>
              <a:gdLst/>
              <a:ahLst/>
              <a:cxnLst/>
              <a:rect l="l" t="t" r="r" b="b"/>
              <a:pathLst>
                <a:path w="52070" h="826769">
                  <a:moveTo>
                    <a:pt x="51803" y="0"/>
                  </a:moveTo>
                  <a:lnTo>
                    <a:pt x="49784" y="0"/>
                  </a:lnTo>
                  <a:lnTo>
                    <a:pt x="49784" y="824230"/>
                  </a:lnTo>
                  <a:lnTo>
                    <a:pt x="49149" y="824865"/>
                  </a:lnTo>
                  <a:lnTo>
                    <a:pt x="49149" y="824230"/>
                  </a:lnTo>
                  <a:lnTo>
                    <a:pt x="49784" y="824230"/>
                  </a:lnTo>
                  <a:lnTo>
                    <a:pt x="49784" y="0"/>
                  </a:lnTo>
                  <a:lnTo>
                    <a:pt x="48768" y="0"/>
                  </a:lnTo>
                  <a:lnTo>
                    <a:pt x="48768" y="823722"/>
                  </a:lnTo>
                  <a:lnTo>
                    <a:pt x="48768" y="825246"/>
                  </a:lnTo>
                  <a:lnTo>
                    <a:pt x="48768" y="825500"/>
                  </a:lnTo>
                  <a:lnTo>
                    <a:pt x="2667" y="825500"/>
                  </a:lnTo>
                  <a:lnTo>
                    <a:pt x="2667" y="824865"/>
                  </a:lnTo>
                  <a:lnTo>
                    <a:pt x="3048" y="825246"/>
                  </a:lnTo>
                  <a:lnTo>
                    <a:pt x="48768" y="825246"/>
                  </a:lnTo>
                  <a:lnTo>
                    <a:pt x="48768" y="823722"/>
                  </a:lnTo>
                  <a:lnTo>
                    <a:pt x="3048" y="823722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824230"/>
                  </a:lnTo>
                  <a:lnTo>
                    <a:pt x="0" y="825500"/>
                  </a:lnTo>
                  <a:lnTo>
                    <a:pt x="0" y="826770"/>
                  </a:lnTo>
                  <a:lnTo>
                    <a:pt x="51803" y="826770"/>
                  </a:lnTo>
                  <a:lnTo>
                    <a:pt x="51803" y="825500"/>
                  </a:lnTo>
                  <a:lnTo>
                    <a:pt x="49149" y="825500"/>
                  </a:lnTo>
                  <a:lnTo>
                    <a:pt x="49149" y="825246"/>
                  </a:lnTo>
                  <a:lnTo>
                    <a:pt x="51803" y="825246"/>
                  </a:lnTo>
                  <a:lnTo>
                    <a:pt x="51803" y="824230"/>
                  </a:lnTo>
                  <a:lnTo>
                    <a:pt x="51803" y="823722"/>
                  </a:lnTo>
                  <a:lnTo>
                    <a:pt x="51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03598" y="2497073"/>
              <a:ext cx="1986914" cy="5715"/>
            </a:xfrm>
            <a:custGeom>
              <a:avLst/>
              <a:gdLst/>
              <a:ahLst/>
              <a:cxnLst/>
              <a:rect l="l" t="t" r="r" b="b"/>
              <a:pathLst>
                <a:path w="1986914" h="5714">
                  <a:moveTo>
                    <a:pt x="1524" y="0"/>
                  </a:moveTo>
                  <a:lnTo>
                    <a:pt x="0" y="761"/>
                  </a:lnTo>
                  <a:lnTo>
                    <a:pt x="0" y="3809"/>
                  </a:lnTo>
                  <a:lnTo>
                    <a:pt x="1524" y="4572"/>
                  </a:lnTo>
                  <a:lnTo>
                    <a:pt x="3048" y="3809"/>
                  </a:lnTo>
                  <a:lnTo>
                    <a:pt x="3810" y="2285"/>
                  </a:lnTo>
                  <a:lnTo>
                    <a:pt x="1524" y="0"/>
                  </a:lnTo>
                  <a:close/>
                </a:path>
                <a:path w="1986914" h="5714">
                  <a:moveTo>
                    <a:pt x="9905" y="0"/>
                  </a:moveTo>
                  <a:lnTo>
                    <a:pt x="7619" y="2285"/>
                  </a:lnTo>
                  <a:lnTo>
                    <a:pt x="8381" y="3809"/>
                  </a:lnTo>
                  <a:lnTo>
                    <a:pt x="9905" y="4572"/>
                  </a:lnTo>
                  <a:lnTo>
                    <a:pt x="11429" y="3809"/>
                  </a:lnTo>
                  <a:lnTo>
                    <a:pt x="12191" y="2285"/>
                  </a:lnTo>
                  <a:lnTo>
                    <a:pt x="11429" y="761"/>
                  </a:lnTo>
                  <a:lnTo>
                    <a:pt x="9905" y="0"/>
                  </a:lnTo>
                  <a:close/>
                </a:path>
                <a:path w="1986914" h="5714">
                  <a:moveTo>
                    <a:pt x="18287" y="0"/>
                  </a:moveTo>
                  <a:lnTo>
                    <a:pt x="16763" y="761"/>
                  </a:lnTo>
                  <a:lnTo>
                    <a:pt x="16001" y="2285"/>
                  </a:lnTo>
                  <a:lnTo>
                    <a:pt x="16763" y="3809"/>
                  </a:lnTo>
                  <a:lnTo>
                    <a:pt x="18287" y="4572"/>
                  </a:lnTo>
                  <a:lnTo>
                    <a:pt x="19050" y="3809"/>
                  </a:lnTo>
                  <a:lnTo>
                    <a:pt x="19812" y="2285"/>
                  </a:lnTo>
                  <a:lnTo>
                    <a:pt x="18287" y="0"/>
                  </a:lnTo>
                  <a:close/>
                </a:path>
                <a:path w="1986914" h="5714">
                  <a:moveTo>
                    <a:pt x="25907" y="0"/>
                  </a:moveTo>
                  <a:lnTo>
                    <a:pt x="24384" y="761"/>
                  </a:lnTo>
                  <a:lnTo>
                    <a:pt x="23622" y="2285"/>
                  </a:lnTo>
                  <a:lnTo>
                    <a:pt x="24384" y="3809"/>
                  </a:lnTo>
                  <a:lnTo>
                    <a:pt x="25907" y="4572"/>
                  </a:lnTo>
                  <a:lnTo>
                    <a:pt x="27431" y="3809"/>
                  </a:lnTo>
                  <a:lnTo>
                    <a:pt x="28193" y="2285"/>
                  </a:lnTo>
                  <a:lnTo>
                    <a:pt x="27431" y="761"/>
                  </a:lnTo>
                  <a:lnTo>
                    <a:pt x="25907" y="0"/>
                  </a:lnTo>
                  <a:close/>
                </a:path>
                <a:path w="1986914" h="5714">
                  <a:moveTo>
                    <a:pt x="34289" y="0"/>
                  </a:moveTo>
                  <a:lnTo>
                    <a:pt x="32765" y="761"/>
                  </a:lnTo>
                  <a:lnTo>
                    <a:pt x="32003" y="2285"/>
                  </a:lnTo>
                  <a:lnTo>
                    <a:pt x="32765" y="3809"/>
                  </a:lnTo>
                  <a:lnTo>
                    <a:pt x="34289" y="4572"/>
                  </a:lnTo>
                  <a:lnTo>
                    <a:pt x="35813" y="3809"/>
                  </a:lnTo>
                  <a:lnTo>
                    <a:pt x="35813" y="761"/>
                  </a:lnTo>
                  <a:lnTo>
                    <a:pt x="34289" y="0"/>
                  </a:lnTo>
                  <a:close/>
                </a:path>
                <a:path w="1986914" h="5714">
                  <a:moveTo>
                    <a:pt x="41910" y="0"/>
                  </a:moveTo>
                  <a:lnTo>
                    <a:pt x="40386" y="761"/>
                  </a:lnTo>
                  <a:lnTo>
                    <a:pt x="40386" y="3809"/>
                  </a:lnTo>
                  <a:lnTo>
                    <a:pt x="41910" y="4572"/>
                  </a:lnTo>
                  <a:lnTo>
                    <a:pt x="43434" y="3809"/>
                  </a:lnTo>
                  <a:lnTo>
                    <a:pt x="44196" y="2285"/>
                  </a:lnTo>
                  <a:lnTo>
                    <a:pt x="43434" y="761"/>
                  </a:lnTo>
                  <a:lnTo>
                    <a:pt x="41910" y="0"/>
                  </a:lnTo>
                  <a:close/>
                </a:path>
                <a:path w="1986914" h="5714">
                  <a:moveTo>
                    <a:pt x="50291" y="0"/>
                  </a:moveTo>
                  <a:lnTo>
                    <a:pt x="48767" y="761"/>
                  </a:lnTo>
                  <a:lnTo>
                    <a:pt x="48005" y="2285"/>
                  </a:lnTo>
                  <a:lnTo>
                    <a:pt x="48767" y="3809"/>
                  </a:lnTo>
                  <a:lnTo>
                    <a:pt x="50291" y="4572"/>
                  </a:lnTo>
                  <a:lnTo>
                    <a:pt x="51815" y="3809"/>
                  </a:lnTo>
                  <a:lnTo>
                    <a:pt x="52577" y="2285"/>
                  </a:lnTo>
                  <a:lnTo>
                    <a:pt x="51815" y="761"/>
                  </a:lnTo>
                  <a:lnTo>
                    <a:pt x="50291" y="0"/>
                  </a:lnTo>
                  <a:close/>
                </a:path>
                <a:path w="1986914" h="5714">
                  <a:moveTo>
                    <a:pt x="58674" y="0"/>
                  </a:moveTo>
                  <a:lnTo>
                    <a:pt x="57150" y="761"/>
                  </a:lnTo>
                  <a:lnTo>
                    <a:pt x="56387" y="2285"/>
                  </a:lnTo>
                  <a:lnTo>
                    <a:pt x="57150" y="3809"/>
                  </a:lnTo>
                  <a:lnTo>
                    <a:pt x="58674" y="4572"/>
                  </a:lnTo>
                  <a:lnTo>
                    <a:pt x="60198" y="3809"/>
                  </a:lnTo>
                  <a:lnTo>
                    <a:pt x="60198" y="761"/>
                  </a:lnTo>
                  <a:lnTo>
                    <a:pt x="58674" y="0"/>
                  </a:lnTo>
                  <a:close/>
                </a:path>
                <a:path w="1986914" h="5714">
                  <a:moveTo>
                    <a:pt x="66293" y="0"/>
                  </a:moveTo>
                  <a:lnTo>
                    <a:pt x="64769" y="761"/>
                  </a:lnTo>
                  <a:lnTo>
                    <a:pt x="64769" y="3809"/>
                  </a:lnTo>
                  <a:lnTo>
                    <a:pt x="66293" y="4572"/>
                  </a:lnTo>
                  <a:lnTo>
                    <a:pt x="67817" y="3809"/>
                  </a:lnTo>
                  <a:lnTo>
                    <a:pt x="68579" y="2285"/>
                  </a:lnTo>
                  <a:lnTo>
                    <a:pt x="67817" y="761"/>
                  </a:lnTo>
                  <a:lnTo>
                    <a:pt x="66293" y="0"/>
                  </a:lnTo>
                  <a:close/>
                </a:path>
                <a:path w="1986914" h="5714">
                  <a:moveTo>
                    <a:pt x="74675" y="0"/>
                  </a:moveTo>
                  <a:lnTo>
                    <a:pt x="73151" y="761"/>
                  </a:lnTo>
                  <a:lnTo>
                    <a:pt x="72389" y="2285"/>
                  </a:lnTo>
                  <a:lnTo>
                    <a:pt x="73151" y="3809"/>
                  </a:lnTo>
                  <a:lnTo>
                    <a:pt x="74675" y="4572"/>
                  </a:lnTo>
                  <a:lnTo>
                    <a:pt x="76200" y="3809"/>
                  </a:lnTo>
                  <a:lnTo>
                    <a:pt x="76962" y="2285"/>
                  </a:lnTo>
                  <a:lnTo>
                    <a:pt x="76200" y="761"/>
                  </a:lnTo>
                  <a:lnTo>
                    <a:pt x="74675" y="0"/>
                  </a:lnTo>
                  <a:close/>
                </a:path>
                <a:path w="1986914" h="5714">
                  <a:moveTo>
                    <a:pt x="82296" y="0"/>
                  </a:moveTo>
                  <a:lnTo>
                    <a:pt x="81534" y="761"/>
                  </a:lnTo>
                  <a:lnTo>
                    <a:pt x="80772" y="2285"/>
                  </a:lnTo>
                  <a:lnTo>
                    <a:pt x="81534" y="3809"/>
                  </a:lnTo>
                  <a:lnTo>
                    <a:pt x="82296" y="4572"/>
                  </a:lnTo>
                  <a:lnTo>
                    <a:pt x="83819" y="3809"/>
                  </a:lnTo>
                  <a:lnTo>
                    <a:pt x="84581" y="2285"/>
                  </a:lnTo>
                  <a:lnTo>
                    <a:pt x="83819" y="761"/>
                  </a:lnTo>
                  <a:lnTo>
                    <a:pt x="82296" y="0"/>
                  </a:lnTo>
                  <a:close/>
                </a:path>
                <a:path w="1986914" h="5714">
                  <a:moveTo>
                    <a:pt x="90677" y="0"/>
                  </a:moveTo>
                  <a:lnTo>
                    <a:pt x="89153" y="761"/>
                  </a:lnTo>
                  <a:lnTo>
                    <a:pt x="88391" y="2285"/>
                  </a:lnTo>
                  <a:lnTo>
                    <a:pt x="89153" y="3809"/>
                  </a:lnTo>
                  <a:lnTo>
                    <a:pt x="90677" y="4572"/>
                  </a:lnTo>
                  <a:lnTo>
                    <a:pt x="92201" y="3809"/>
                  </a:lnTo>
                  <a:lnTo>
                    <a:pt x="92963" y="2285"/>
                  </a:lnTo>
                  <a:lnTo>
                    <a:pt x="92201" y="761"/>
                  </a:lnTo>
                  <a:lnTo>
                    <a:pt x="90677" y="0"/>
                  </a:lnTo>
                  <a:close/>
                </a:path>
                <a:path w="1986914" h="5714">
                  <a:moveTo>
                    <a:pt x="99060" y="0"/>
                  </a:moveTo>
                  <a:lnTo>
                    <a:pt x="97536" y="761"/>
                  </a:lnTo>
                  <a:lnTo>
                    <a:pt x="96774" y="2285"/>
                  </a:lnTo>
                  <a:lnTo>
                    <a:pt x="97536" y="3809"/>
                  </a:lnTo>
                  <a:lnTo>
                    <a:pt x="99060" y="4572"/>
                  </a:lnTo>
                  <a:lnTo>
                    <a:pt x="100584" y="3809"/>
                  </a:lnTo>
                  <a:lnTo>
                    <a:pt x="100584" y="761"/>
                  </a:lnTo>
                  <a:lnTo>
                    <a:pt x="99060" y="0"/>
                  </a:lnTo>
                  <a:close/>
                </a:path>
                <a:path w="1986914" h="5714">
                  <a:moveTo>
                    <a:pt x="106679" y="0"/>
                  </a:moveTo>
                  <a:lnTo>
                    <a:pt x="105155" y="761"/>
                  </a:lnTo>
                  <a:lnTo>
                    <a:pt x="105155" y="3809"/>
                  </a:lnTo>
                  <a:lnTo>
                    <a:pt x="106679" y="4572"/>
                  </a:lnTo>
                  <a:lnTo>
                    <a:pt x="108203" y="3809"/>
                  </a:lnTo>
                  <a:lnTo>
                    <a:pt x="108965" y="2285"/>
                  </a:lnTo>
                  <a:lnTo>
                    <a:pt x="106679" y="0"/>
                  </a:lnTo>
                  <a:close/>
                </a:path>
                <a:path w="1986914" h="5714">
                  <a:moveTo>
                    <a:pt x="115062" y="0"/>
                  </a:moveTo>
                  <a:lnTo>
                    <a:pt x="112775" y="2285"/>
                  </a:lnTo>
                  <a:lnTo>
                    <a:pt x="113537" y="3809"/>
                  </a:lnTo>
                  <a:lnTo>
                    <a:pt x="115062" y="4572"/>
                  </a:lnTo>
                  <a:lnTo>
                    <a:pt x="116586" y="3809"/>
                  </a:lnTo>
                  <a:lnTo>
                    <a:pt x="117348" y="2285"/>
                  </a:lnTo>
                  <a:lnTo>
                    <a:pt x="116586" y="761"/>
                  </a:lnTo>
                  <a:lnTo>
                    <a:pt x="115062" y="0"/>
                  </a:lnTo>
                  <a:close/>
                </a:path>
                <a:path w="1986914" h="5714">
                  <a:moveTo>
                    <a:pt x="123443" y="0"/>
                  </a:moveTo>
                  <a:lnTo>
                    <a:pt x="121919" y="761"/>
                  </a:lnTo>
                  <a:lnTo>
                    <a:pt x="121157" y="2285"/>
                  </a:lnTo>
                  <a:lnTo>
                    <a:pt x="121919" y="3809"/>
                  </a:lnTo>
                  <a:lnTo>
                    <a:pt x="123443" y="4572"/>
                  </a:lnTo>
                  <a:lnTo>
                    <a:pt x="124205" y="3809"/>
                  </a:lnTo>
                  <a:lnTo>
                    <a:pt x="124967" y="2285"/>
                  </a:lnTo>
                  <a:lnTo>
                    <a:pt x="123443" y="0"/>
                  </a:lnTo>
                  <a:close/>
                </a:path>
                <a:path w="1986914" h="5714">
                  <a:moveTo>
                    <a:pt x="131063" y="0"/>
                  </a:moveTo>
                  <a:lnTo>
                    <a:pt x="129539" y="2285"/>
                  </a:lnTo>
                  <a:lnTo>
                    <a:pt x="129539" y="3809"/>
                  </a:lnTo>
                  <a:lnTo>
                    <a:pt x="131063" y="4572"/>
                  </a:lnTo>
                  <a:lnTo>
                    <a:pt x="132587" y="3809"/>
                  </a:lnTo>
                  <a:lnTo>
                    <a:pt x="133350" y="2285"/>
                  </a:lnTo>
                  <a:lnTo>
                    <a:pt x="132587" y="761"/>
                  </a:lnTo>
                  <a:lnTo>
                    <a:pt x="131063" y="0"/>
                  </a:lnTo>
                  <a:close/>
                </a:path>
                <a:path w="1986914" h="5714">
                  <a:moveTo>
                    <a:pt x="139446" y="0"/>
                  </a:moveTo>
                  <a:lnTo>
                    <a:pt x="137922" y="761"/>
                  </a:lnTo>
                  <a:lnTo>
                    <a:pt x="137160" y="2285"/>
                  </a:lnTo>
                  <a:lnTo>
                    <a:pt x="137922" y="3809"/>
                  </a:lnTo>
                  <a:lnTo>
                    <a:pt x="139446" y="4572"/>
                  </a:lnTo>
                  <a:lnTo>
                    <a:pt x="140969" y="3809"/>
                  </a:lnTo>
                  <a:lnTo>
                    <a:pt x="140969" y="2285"/>
                  </a:lnTo>
                  <a:lnTo>
                    <a:pt x="139446" y="0"/>
                  </a:lnTo>
                  <a:close/>
                </a:path>
                <a:path w="1986914" h="5714">
                  <a:moveTo>
                    <a:pt x="147065" y="0"/>
                  </a:moveTo>
                  <a:lnTo>
                    <a:pt x="145541" y="2285"/>
                  </a:lnTo>
                  <a:lnTo>
                    <a:pt x="146303" y="3809"/>
                  </a:lnTo>
                  <a:lnTo>
                    <a:pt x="147065" y="4572"/>
                  </a:lnTo>
                  <a:lnTo>
                    <a:pt x="148589" y="3809"/>
                  </a:lnTo>
                  <a:lnTo>
                    <a:pt x="149351" y="2285"/>
                  </a:lnTo>
                  <a:lnTo>
                    <a:pt x="148589" y="761"/>
                  </a:lnTo>
                  <a:lnTo>
                    <a:pt x="147065" y="0"/>
                  </a:lnTo>
                  <a:close/>
                </a:path>
                <a:path w="1986914" h="5714">
                  <a:moveTo>
                    <a:pt x="155448" y="0"/>
                  </a:moveTo>
                  <a:lnTo>
                    <a:pt x="153924" y="761"/>
                  </a:lnTo>
                  <a:lnTo>
                    <a:pt x="153162" y="2285"/>
                  </a:lnTo>
                  <a:lnTo>
                    <a:pt x="153924" y="3809"/>
                  </a:lnTo>
                  <a:lnTo>
                    <a:pt x="155448" y="4572"/>
                  </a:lnTo>
                  <a:lnTo>
                    <a:pt x="156972" y="3809"/>
                  </a:lnTo>
                  <a:lnTo>
                    <a:pt x="157734" y="2285"/>
                  </a:lnTo>
                  <a:lnTo>
                    <a:pt x="155448" y="0"/>
                  </a:lnTo>
                  <a:close/>
                </a:path>
                <a:path w="1986914" h="5714">
                  <a:moveTo>
                    <a:pt x="163829" y="0"/>
                  </a:moveTo>
                  <a:lnTo>
                    <a:pt x="161543" y="2285"/>
                  </a:lnTo>
                  <a:lnTo>
                    <a:pt x="162305" y="3809"/>
                  </a:lnTo>
                  <a:lnTo>
                    <a:pt x="163829" y="4572"/>
                  </a:lnTo>
                  <a:lnTo>
                    <a:pt x="165353" y="3809"/>
                  </a:lnTo>
                  <a:lnTo>
                    <a:pt x="165353" y="761"/>
                  </a:lnTo>
                  <a:lnTo>
                    <a:pt x="163829" y="0"/>
                  </a:lnTo>
                  <a:close/>
                </a:path>
                <a:path w="1986914" h="5714">
                  <a:moveTo>
                    <a:pt x="171450" y="0"/>
                  </a:moveTo>
                  <a:lnTo>
                    <a:pt x="169925" y="761"/>
                  </a:lnTo>
                  <a:lnTo>
                    <a:pt x="169925" y="3809"/>
                  </a:lnTo>
                  <a:lnTo>
                    <a:pt x="171450" y="4572"/>
                  </a:lnTo>
                  <a:lnTo>
                    <a:pt x="172974" y="3809"/>
                  </a:lnTo>
                  <a:lnTo>
                    <a:pt x="173736" y="2285"/>
                  </a:lnTo>
                  <a:lnTo>
                    <a:pt x="171450" y="0"/>
                  </a:lnTo>
                  <a:close/>
                </a:path>
                <a:path w="1986914" h="5714">
                  <a:moveTo>
                    <a:pt x="179831" y="0"/>
                  </a:moveTo>
                  <a:lnTo>
                    <a:pt x="177546" y="2285"/>
                  </a:lnTo>
                  <a:lnTo>
                    <a:pt x="178307" y="3809"/>
                  </a:lnTo>
                  <a:lnTo>
                    <a:pt x="179831" y="4572"/>
                  </a:lnTo>
                  <a:lnTo>
                    <a:pt x="181355" y="3809"/>
                  </a:lnTo>
                  <a:lnTo>
                    <a:pt x="182117" y="2285"/>
                  </a:lnTo>
                  <a:lnTo>
                    <a:pt x="181355" y="761"/>
                  </a:lnTo>
                  <a:lnTo>
                    <a:pt x="179831" y="0"/>
                  </a:lnTo>
                  <a:close/>
                </a:path>
                <a:path w="1986914" h="5714">
                  <a:moveTo>
                    <a:pt x="188213" y="0"/>
                  </a:moveTo>
                  <a:lnTo>
                    <a:pt x="186689" y="761"/>
                  </a:lnTo>
                  <a:lnTo>
                    <a:pt x="185927" y="2285"/>
                  </a:lnTo>
                  <a:lnTo>
                    <a:pt x="186689" y="3809"/>
                  </a:lnTo>
                  <a:lnTo>
                    <a:pt x="188213" y="4572"/>
                  </a:lnTo>
                  <a:lnTo>
                    <a:pt x="188975" y="3809"/>
                  </a:lnTo>
                  <a:lnTo>
                    <a:pt x="189737" y="2285"/>
                  </a:lnTo>
                  <a:lnTo>
                    <a:pt x="188975" y="761"/>
                  </a:lnTo>
                  <a:lnTo>
                    <a:pt x="188213" y="0"/>
                  </a:lnTo>
                  <a:close/>
                </a:path>
                <a:path w="1986914" h="5714">
                  <a:moveTo>
                    <a:pt x="195834" y="0"/>
                  </a:moveTo>
                  <a:lnTo>
                    <a:pt x="194310" y="761"/>
                  </a:lnTo>
                  <a:lnTo>
                    <a:pt x="193548" y="2285"/>
                  </a:lnTo>
                  <a:lnTo>
                    <a:pt x="194310" y="3809"/>
                  </a:lnTo>
                  <a:lnTo>
                    <a:pt x="195834" y="4572"/>
                  </a:lnTo>
                  <a:lnTo>
                    <a:pt x="197357" y="3809"/>
                  </a:lnTo>
                  <a:lnTo>
                    <a:pt x="198119" y="2285"/>
                  </a:lnTo>
                  <a:lnTo>
                    <a:pt x="197357" y="761"/>
                  </a:lnTo>
                  <a:lnTo>
                    <a:pt x="195834" y="0"/>
                  </a:lnTo>
                  <a:close/>
                </a:path>
                <a:path w="1986914" h="5714">
                  <a:moveTo>
                    <a:pt x="204215" y="0"/>
                  </a:moveTo>
                  <a:lnTo>
                    <a:pt x="202691" y="761"/>
                  </a:lnTo>
                  <a:lnTo>
                    <a:pt x="201929" y="2285"/>
                  </a:lnTo>
                  <a:lnTo>
                    <a:pt x="202691" y="3809"/>
                  </a:lnTo>
                  <a:lnTo>
                    <a:pt x="204215" y="4572"/>
                  </a:lnTo>
                  <a:lnTo>
                    <a:pt x="205739" y="3809"/>
                  </a:lnTo>
                  <a:lnTo>
                    <a:pt x="205739" y="761"/>
                  </a:lnTo>
                  <a:lnTo>
                    <a:pt x="204215" y="0"/>
                  </a:lnTo>
                  <a:close/>
                </a:path>
                <a:path w="1986914" h="5714">
                  <a:moveTo>
                    <a:pt x="211836" y="0"/>
                  </a:moveTo>
                  <a:lnTo>
                    <a:pt x="210312" y="761"/>
                  </a:lnTo>
                  <a:lnTo>
                    <a:pt x="210312" y="3809"/>
                  </a:lnTo>
                  <a:lnTo>
                    <a:pt x="211836" y="4572"/>
                  </a:lnTo>
                  <a:lnTo>
                    <a:pt x="213360" y="3809"/>
                  </a:lnTo>
                  <a:lnTo>
                    <a:pt x="214122" y="2285"/>
                  </a:lnTo>
                  <a:lnTo>
                    <a:pt x="213360" y="761"/>
                  </a:lnTo>
                  <a:lnTo>
                    <a:pt x="211836" y="0"/>
                  </a:lnTo>
                  <a:close/>
                </a:path>
                <a:path w="1986914" h="5714">
                  <a:moveTo>
                    <a:pt x="220217" y="0"/>
                  </a:moveTo>
                  <a:lnTo>
                    <a:pt x="218693" y="761"/>
                  </a:lnTo>
                  <a:lnTo>
                    <a:pt x="217931" y="2285"/>
                  </a:lnTo>
                  <a:lnTo>
                    <a:pt x="218693" y="3809"/>
                  </a:lnTo>
                  <a:lnTo>
                    <a:pt x="220217" y="4572"/>
                  </a:lnTo>
                  <a:lnTo>
                    <a:pt x="221741" y="3809"/>
                  </a:lnTo>
                  <a:lnTo>
                    <a:pt x="222503" y="2285"/>
                  </a:lnTo>
                  <a:lnTo>
                    <a:pt x="221741" y="761"/>
                  </a:lnTo>
                  <a:lnTo>
                    <a:pt x="220217" y="0"/>
                  </a:lnTo>
                  <a:close/>
                </a:path>
                <a:path w="1986914" h="5714">
                  <a:moveTo>
                    <a:pt x="228600" y="0"/>
                  </a:moveTo>
                  <a:lnTo>
                    <a:pt x="227075" y="761"/>
                  </a:lnTo>
                  <a:lnTo>
                    <a:pt x="226313" y="2285"/>
                  </a:lnTo>
                  <a:lnTo>
                    <a:pt x="227075" y="3809"/>
                  </a:lnTo>
                  <a:lnTo>
                    <a:pt x="228600" y="4572"/>
                  </a:lnTo>
                  <a:lnTo>
                    <a:pt x="230124" y="3809"/>
                  </a:lnTo>
                  <a:lnTo>
                    <a:pt x="230124" y="761"/>
                  </a:lnTo>
                  <a:lnTo>
                    <a:pt x="228600" y="0"/>
                  </a:lnTo>
                  <a:close/>
                </a:path>
                <a:path w="1986914" h="5714">
                  <a:moveTo>
                    <a:pt x="236219" y="0"/>
                  </a:moveTo>
                  <a:lnTo>
                    <a:pt x="234696" y="761"/>
                  </a:lnTo>
                  <a:lnTo>
                    <a:pt x="234696" y="3809"/>
                  </a:lnTo>
                  <a:lnTo>
                    <a:pt x="236219" y="4572"/>
                  </a:lnTo>
                  <a:lnTo>
                    <a:pt x="237743" y="3809"/>
                  </a:lnTo>
                  <a:lnTo>
                    <a:pt x="238505" y="2285"/>
                  </a:lnTo>
                  <a:lnTo>
                    <a:pt x="237743" y="761"/>
                  </a:lnTo>
                  <a:lnTo>
                    <a:pt x="236219" y="0"/>
                  </a:lnTo>
                  <a:close/>
                </a:path>
                <a:path w="1986914" h="5714">
                  <a:moveTo>
                    <a:pt x="244601" y="0"/>
                  </a:moveTo>
                  <a:lnTo>
                    <a:pt x="243077" y="761"/>
                  </a:lnTo>
                  <a:lnTo>
                    <a:pt x="242315" y="2285"/>
                  </a:lnTo>
                  <a:lnTo>
                    <a:pt x="243077" y="3809"/>
                  </a:lnTo>
                  <a:lnTo>
                    <a:pt x="244601" y="4572"/>
                  </a:lnTo>
                  <a:lnTo>
                    <a:pt x="246125" y="3809"/>
                  </a:lnTo>
                  <a:lnTo>
                    <a:pt x="246887" y="2285"/>
                  </a:lnTo>
                  <a:lnTo>
                    <a:pt x="246125" y="761"/>
                  </a:lnTo>
                  <a:lnTo>
                    <a:pt x="244601" y="0"/>
                  </a:lnTo>
                  <a:close/>
                </a:path>
                <a:path w="1986914" h="5714">
                  <a:moveTo>
                    <a:pt x="252222" y="0"/>
                  </a:moveTo>
                  <a:lnTo>
                    <a:pt x="251460" y="761"/>
                  </a:lnTo>
                  <a:lnTo>
                    <a:pt x="250698" y="2285"/>
                  </a:lnTo>
                  <a:lnTo>
                    <a:pt x="251460" y="3809"/>
                  </a:lnTo>
                  <a:lnTo>
                    <a:pt x="252222" y="4572"/>
                  </a:lnTo>
                  <a:lnTo>
                    <a:pt x="253746" y="3809"/>
                  </a:lnTo>
                  <a:lnTo>
                    <a:pt x="254507" y="2285"/>
                  </a:lnTo>
                  <a:lnTo>
                    <a:pt x="253746" y="761"/>
                  </a:lnTo>
                  <a:lnTo>
                    <a:pt x="252222" y="0"/>
                  </a:lnTo>
                  <a:close/>
                </a:path>
                <a:path w="1986914" h="5714">
                  <a:moveTo>
                    <a:pt x="260603" y="0"/>
                  </a:moveTo>
                  <a:lnTo>
                    <a:pt x="259079" y="761"/>
                  </a:lnTo>
                  <a:lnTo>
                    <a:pt x="258317" y="2285"/>
                  </a:lnTo>
                  <a:lnTo>
                    <a:pt x="259079" y="3809"/>
                  </a:lnTo>
                  <a:lnTo>
                    <a:pt x="260603" y="4572"/>
                  </a:lnTo>
                  <a:lnTo>
                    <a:pt x="262127" y="3809"/>
                  </a:lnTo>
                  <a:lnTo>
                    <a:pt x="262889" y="2285"/>
                  </a:lnTo>
                  <a:lnTo>
                    <a:pt x="262127" y="761"/>
                  </a:lnTo>
                  <a:lnTo>
                    <a:pt x="260603" y="0"/>
                  </a:lnTo>
                  <a:close/>
                </a:path>
                <a:path w="1986914" h="5714">
                  <a:moveTo>
                    <a:pt x="268986" y="0"/>
                  </a:moveTo>
                  <a:lnTo>
                    <a:pt x="266700" y="2285"/>
                  </a:lnTo>
                  <a:lnTo>
                    <a:pt x="267462" y="3809"/>
                  </a:lnTo>
                  <a:lnTo>
                    <a:pt x="268986" y="4572"/>
                  </a:lnTo>
                  <a:lnTo>
                    <a:pt x="270510" y="3809"/>
                  </a:lnTo>
                  <a:lnTo>
                    <a:pt x="270510" y="761"/>
                  </a:lnTo>
                  <a:lnTo>
                    <a:pt x="268986" y="0"/>
                  </a:lnTo>
                  <a:close/>
                </a:path>
                <a:path w="1986914" h="5714">
                  <a:moveTo>
                    <a:pt x="276605" y="0"/>
                  </a:moveTo>
                  <a:lnTo>
                    <a:pt x="275081" y="761"/>
                  </a:lnTo>
                  <a:lnTo>
                    <a:pt x="275081" y="3809"/>
                  </a:lnTo>
                  <a:lnTo>
                    <a:pt x="276605" y="4572"/>
                  </a:lnTo>
                  <a:lnTo>
                    <a:pt x="278129" y="3809"/>
                  </a:lnTo>
                  <a:lnTo>
                    <a:pt x="278891" y="2285"/>
                  </a:lnTo>
                  <a:lnTo>
                    <a:pt x="276605" y="0"/>
                  </a:lnTo>
                  <a:close/>
                </a:path>
                <a:path w="1986914" h="5714">
                  <a:moveTo>
                    <a:pt x="284988" y="0"/>
                  </a:moveTo>
                  <a:lnTo>
                    <a:pt x="282701" y="2285"/>
                  </a:lnTo>
                  <a:lnTo>
                    <a:pt x="283463" y="3809"/>
                  </a:lnTo>
                  <a:lnTo>
                    <a:pt x="284988" y="4572"/>
                  </a:lnTo>
                  <a:lnTo>
                    <a:pt x="286512" y="3809"/>
                  </a:lnTo>
                  <a:lnTo>
                    <a:pt x="287274" y="2285"/>
                  </a:lnTo>
                  <a:lnTo>
                    <a:pt x="286512" y="761"/>
                  </a:lnTo>
                  <a:lnTo>
                    <a:pt x="284988" y="0"/>
                  </a:lnTo>
                  <a:close/>
                </a:path>
                <a:path w="1986914" h="5714">
                  <a:moveTo>
                    <a:pt x="293369" y="0"/>
                  </a:moveTo>
                  <a:lnTo>
                    <a:pt x="291846" y="761"/>
                  </a:lnTo>
                  <a:lnTo>
                    <a:pt x="291084" y="2285"/>
                  </a:lnTo>
                  <a:lnTo>
                    <a:pt x="291846" y="3809"/>
                  </a:lnTo>
                  <a:lnTo>
                    <a:pt x="293369" y="4572"/>
                  </a:lnTo>
                  <a:lnTo>
                    <a:pt x="294131" y="3809"/>
                  </a:lnTo>
                  <a:lnTo>
                    <a:pt x="294893" y="2285"/>
                  </a:lnTo>
                  <a:lnTo>
                    <a:pt x="293369" y="0"/>
                  </a:lnTo>
                  <a:close/>
                </a:path>
                <a:path w="1986914" h="5714">
                  <a:moveTo>
                    <a:pt x="300989" y="0"/>
                  </a:moveTo>
                  <a:lnTo>
                    <a:pt x="299465" y="2285"/>
                  </a:lnTo>
                  <a:lnTo>
                    <a:pt x="299465" y="3809"/>
                  </a:lnTo>
                  <a:lnTo>
                    <a:pt x="300989" y="4572"/>
                  </a:lnTo>
                  <a:lnTo>
                    <a:pt x="302513" y="3809"/>
                  </a:lnTo>
                  <a:lnTo>
                    <a:pt x="303275" y="2285"/>
                  </a:lnTo>
                  <a:lnTo>
                    <a:pt x="302513" y="761"/>
                  </a:lnTo>
                  <a:lnTo>
                    <a:pt x="300989" y="0"/>
                  </a:lnTo>
                  <a:close/>
                </a:path>
                <a:path w="1986914" h="5714">
                  <a:moveTo>
                    <a:pt x="309372" y="0"/>
                  </a:moveTo>
                  <a:lnTo>
                    <a:pt x="307848" y="761"/>
                  </a:lnTo>
                  <a:lnTo>
                    <a:pt x="307086" y="2285"/>
                  </a:lnTo>
                  <a:lnTo>
                    <a:pt x="307848" y="3809"/>
                  </a:lnTo>
                  <a:lnTo>
                    <a:pt x="309372" y="4572"/>
                  </a:lnTo>
                  <a:lnTo>
                    <a:pt x="310896" y="3809"/>
                  </a:lnTo>
                  <a:lnTo>
                    <a:pt x="310896" y="2285"/>
                  </a:lnTo>
                  <a:lnTo>
                    <a:pt x="309372" y="0"/>
                  </a:lnTo>
                  <a:close/>
                </a:path>
                <a:path w="1986914" h="5714">
                  <a:moveTo>
                    <a:pt x="316991" y="0"/>
                  </a:moveTo>
                  <a:lnTo>
                    <a:pt x="315467" y="2285"/>
                  </a:lnTo>
                  <a:lnTo>
                    <a:pt x="316229" y="3809"/>
                  </a:lnTo>
                  <a:lnTo>
                    <a:pt x="316991" y="4572"/>
                  </a:lnTo>
                  <a:lnTo>
                    <a:pt x="318515" y="3809"/>
                  </a:lnTo>
                  <a:lnTo>
                    <a:pt x="319277" y="2285"/>
                  </a:lnTo>
                  <a:lnTo>
                    <a:pt x="318515" y="761"/>
                  </a:lnTo>
                  <a:lnTo>
                    <a:pt x="316991" y="0"/>
                  </a:lnTo>
                  <a:close/>
                </a:path>
                <a:path w="1986914" h="5714">
                  <a:moveTo>
                    <a:pt x="325374" y="0"/>
                  </a:moveTo>
                  <a:lnTo>
                    <a:pt x="323850" y="761"/>
                  </a:lnTo>
                  <a:lnTo>
                    <a:pt x="323088" y="2285"/>
                  </a:lnTo>
                  <a:lnTo>
                    <a:pt x="323850" y="3809"/>
                  </a:lnTo>
                  <a:lnTo>
                    <a:pt x="325374" y="4572"/>
                  </a:lnTo>
                  <a:lnTo>
                    <a:pt x="326898" y="3809"/>
                  </a:lnTo>
                  <a:lnTo>
                    <a:pt x="327660" y="2285"/>
                  </a:lnTo>
                  <a:lnTo>
                    <a:pt x="325374" y="0"/>
                  </a:lnTo>
                  <a:close/>
                </a:path>
                <a:path w="1986914" h="5714">
                  <a:moveTo>
                    <a:pt x="333755" y="0"/>
                  </a:moveTo>
                  <a:lnTo>
                    <a:pt x="331469" y="2285"/>
                  </a:lnTo>
                  <a:lnTo>
                    <a:pt x="332231" y="3809"/>
                  </a:lnTo>
                  <a:lnTo>
                    <a:pt x="333755" y="4572"/>
                  </a:lnTo>
                  <a:lnTo>
                    <a:pt x="335279" y="3809"/>
                  </a:lnTo>
                  <a:lnTo>
                    <a:pt x="335279" y="761"/>
                  </a:lnTo>
                  <a:lnTo>
                    <a:pt x="333755" y="0"/>
                  </a:lnTo>
                  <a:close/>
                </a:path>
                <a:path w="1986914" h="5714">
                  <a:moveTo>
                    <a:pt x="341375" y="0"/>
                  </a:moveTo>
                  <a:lnTo>
                    <a:pt x="339851" y="761"/>
                  </a:lnTo>
                  <a:lnTo>
                    <a:pt x="339851" y="3809"/>
                  </a:lnTo>
                  <a:lnTo>
                    <a:pt x="341375" y="4572"/>
                  </a:lnTo>
                  <a:lnTo>
                    <a:pt x="342900" y="3809"/>
                  </a:lnTo>
                  <a:lnTo>
                    <a:pt x="343662" y="2285"/>
                  </a:lnTo>
                  <a:lnTo>
                    <a:pt x="341375" y="0"/>
                  </a:lnTo>
                  <a:close/>
                </a:path>
                <a:path w="1986914" h="5714">
                  <a:moveTo>
                    <a:pt x="349757" y="0"/>
                  </a:moveTo>
                  <a:lnTo>
                    <a:pt x="348234" y="761"/>
                  </a:lnTo>
                  <a:lnTo>
                    <a:pt x="347472" y="2285"/>
                  </a:lnTo>
                  <a:lnTo>
                    <a:pt x="348234" y="3809"/>
                  </a:lnTo>
                  <a:lnTo>
                    <a:pt x="349757" y="4572"/>
                  </a:lnTo>
                  <a:lnTo>
                    <a:pt x="351281" y="3809"/>
                  </a:lnTo>
                  <a:lnTo>
                    <a:pt x="352043" y="2285"/>
                  </a:lnTo>
                  <a:lnTo>
                    <a:pt x="351281" y="761"/>
                  </a:lnTo>
                  <a:lnTo>
                    <a:pt x="349757" y="0"/>
                  </a:lnTo>
                  <a:close/>
                </a:path>
                <a:path w="1986914" h="5714">
                  <a:moveTo>
                    <a:pt x="358139" y="0"/>
                  </a:moveTo>
                  <a:lnTo>
                    <a:pt x="356615" y="761"/>
                  </a:lnTo>
                  <a:lnTo>
                    <a:pt x="355853" y="2285"/>
                  </a:lnTo>
                  <a:lnTo>
                    <a:pt x="356615" y="3809"/>
                  </a:lnTo>
                  <a:lnTo>
                    <a:pt x="358139" y="4572"/>
                  </a:lnTo>
                  <a:lnTo>
                    <a:pt x="358901" y="3809"/>
                  </a:lnTo>
                  <a:lnTo>
                    <a:pt x="359663" y="2285"/>
                  </a:lnTo>
                  <a:lnTo>
                    <a:pt x="358901" y="761"/>
                  </a:lnTo>
                  <a:lnTo>
                    <a:pt x="358139" y="0"/>
                  </a:lnTo>
                  <a:close/>
                </a:path>
                <a:path w="1986914" h="5714">
                  <a:moveTo>
                    <a:pt x="365760" y="0"/>
                  </a:moveTo>
                  <a:lnTo>
                    <a:pt x="364236" y="761"/>
                  </a:lnTo>
                  <a:lnTo>
                    <a:pt x="363474" y="2285"/>
                  </a:lnTo>
                  <a:lnTo>
                    <a:pt x="364236" y="3809"/>
                  </a:lnTo>
                  <a:lnTo>
                    <a:pt x="365760" y="4572"/>
                  </a:lnTo>
                  <a:lnTo>
                    <a:pt x="367284" y="3809"/>
                  </a:lnTo>
                  <a:lnTo>
                    <a:pt x="368046" y="2285"/>
                  </a:lnTo>
                  <a:lnTo>
                    <a:pt x="367284" y="761"/>
                  </a:lnTo>
                  <a:lnTo>
                    <a:pt x="365760" y="0"/>
                  </a:lnTo>
                  <a:close/>
                </a:path>
                <a:path w="1986914" h="5714">
                  <a:moveTo>
                    <a:pt x="374141" y="0"/>
                  </a:moveTo>
                  <a:lnTo>
                    <a:pt x="372617" y="761"/>
                  </a:lnTo>
                  <a:lnTo>
                    <a:pt x="371855" y="2285"/>
                  </a:lnTo>
                  <a:lnTo>
                    <a:pt x="372617" y="3809"/>
                  </a:lnTo>
                  <a:lnTo>
                    <a:pt x="374141" y="4572"/>
                  </a:lnTo>
                  <a:lnTo>
                    <a:pt x="375665" y="3809"/>
                  </a:lnTo>
                  <a:lnTo>
                    <a:pt x="375665" y="761"/>
                  </a:lnTo>
                  <a:lnTo>
                    <a:pt x="374141" y="0"/>
                  </a:lnTo>
                  <a:close/>
                </a:path>
                <a:path w="1986914" h="5714">
                  <a:moveTo>
                    <a:pt x="381762" y="0"/>
                  </a:moveTo>
                  <a:lnTo>
                    <a:pt x="380238" y="761"/>
                  </a:lnTo>
                  <a:lnTo>
                    <a:pt x="380238" y="3809"/>
                  </a:lnTo>
                  <a:lnTo>
                    <a:pt x="381762" y="4572"/>
                  </a:lnTo>
                  <a:lnTo>
                    <a:pt x="383286" y="3809"/>
                  </a:lnTo>
                  <a:lnTo>
                    <a:pt x="384048" y="2285"/>
                  </a:lnTo>
                  <a:lnTo>
                    <a:pt x="383286" y="761"/>
                  </a:lnTo>
                  <a:lnTo>
                    <a:pt x="381762" y="0"/>
                  </a:lnTo>
                  <a:close/>
                </a:path>
                <a:path w="1986914" h="5714">
                  <a:moveTo>
                    <a:pt x="390143" y="0"/>
                  </a:moveTo>
                  <a:lnTo>
                    <a:pt x="388619" y="761"/>
                  </a:lnTo>
                  <a:lnTo>
                    <a:pt x="387857" y="2285"/>
                  </a:lnTo>
                  <a:lnTo>
                    <a:pt x="388619" y="3809"/>
                  </a:lnTo>
                  <a:lnTo>
                    <a:pt x="390143" y="4572"/>
                  </a:lnTo>
                  <a:lnTo>
                    <a:pt x="391667" y="3809"/>
                  </a:lnTo>
                  <a:lnTo>
                    <a:pt x="392429" y="2285"/>
                  </a:lnTo>
                  <a:lnTo>
                    <a:pt x="391667" y="761"/>
                  </a:lnTo>
                  <a:lnTo>
                    <a:pt x="390143" y="0"/>
                  </a:lnTo>
                  <a:close/>
                </a:path>
                <a:path w="1986914" h="5714">
                  <a:moveTo>
                    <a:pt x="398525" y="0"/>
                  </a:moveTo>
                  <a:lnTo>
                    <a:pt x="397001" y="761"/>
                  </a:lnTo>
                  <a:lnTo>
                    <a:pt x="396239" y="2285"/>
                  </a:lnTo>
                  <a:lnTo>
                    <a:pt x="397001" y="3809"/>
                  </a:lnTo>
                  <a:lnTo>
                    <a:pt x="398525" y="4572"/>
                  </a:lnTo>
                  <a:lnTo>
                    <a:pt x="400050" y="3809"/>
                  </a:lnTo>
                  <a:lnTo>
                    <a:pt x="400050" y="761"/>
                  </a:lnTo>
                  <a:lnTo>
                    <a:pt x="398525" y="0"/>
                  </a:lnTo>
                  <a:close/>
                </a:path>
                <a:path w="1986914" h="5714">
                  <a:moveTo>
                    <a:pt x="406146" y="0"/>
                  </a:moveTo>
                  <a:lnTo>
                    <a:pt x="404622" y="761"/>
                  </a:lnTo>
                  <a:lnTo>
                    <a:pt x="404622" y="3809"/>
                  </a:lnTo>
                  <a:lnTo>
                    <a:pt x="406146" y="4572"/>
                  </a:lnTo>
                  <a:lnTo>
                    <a:pt x="407669" y="3809"/>
                  </a:lnTo>
                  <a:lnTo>
                    <a:pt x="408431" y="2285"/>
                  </a:lnTo>
                  <a:lnTo>
                    <a:pt x="407669" y="761"/>
                  </a:lnTo>
                  <a:lnTo>
                    <a:pt x="406146" y="0"/>
                  </a:lnTo>
                  <a:close/>
                </a:path>
                <a:path w="1986914" h="5714">
                  <a:moveTo>
                    <a:pt x="414527" y="0"/>
                  </a:moveTo>
                  <a:lnTo>
                    <a:pt x="413003" y="761"/>
                  </a:lnTo>
                  <a:lnTo>
                    <a:pt x="412241" y="2285"/>
                  </a:lnTo>
                  <a:lnTo>
                    <a:pt x="413003" y="3809"/>
                  </a:lnTo>
                  <a:lnTo>
                    <a:pt x="414527" y="4572"/>
                  </a:lnTo>
                  <a:lnTo>
                    <a:pt x="416051" y="3809"/>
                  </a:lnTo>
                  <a:lnTo>
                    <a:pt x="416813" y="2285"/>
                  </a:lnTo>
                  <a:lnTo>
                    <a:pt x="416051" y="761"/>
                  </a:lnTo>
                  <a:lnTo>
                    <a:pt x="414527" y="0"/>
                  </a:lnTo>
                  <a:close/>
                </a:path>
                <a:path w="1986914" h="5714">
                  <a:moveTo>
                    <a:pt x="422148" y="0"/>
                  </a:moveTo>
                  <a:lnTo>
                    <a:pt x="421386" y="761"/>
                  </a:lnTo>
                  <a:lnTo>
                    <a:pt x="420624" y="2285"/>
                  </a:lnTo>
                  <a:lnTo>
                    <a:pt x="421386" y="3809"/>
                  </a:lnTo>
                  <a:lnTo>
                    <a:pt x="422148" y="4572"/>
                  </a:lnTo>
                  <a:lnTo>
                    <a:pt x="423672" y="3809"/>
                  </a:lnTo>
                  <a:lnTo>
                    <a:pt x="424434" y="2285"/>
                  </a:lnTo>
                  <a:lnTo>
                    <a:pt x="423672" y="761"/>
                  </a:lnTo>
                  <a:lnTo>
                    <a:pt x="422148" y="0"/>
                  </a:lnTo>
                  <a:close/>
                </a:path>
                <a:path w="1986914" h="5714">
                  <a:moveTo>
                    <a:pt x="430529" y="0"/>
                  </a:moveTo>
                  <a:lnTo>
                    <a:pt x="429005" y="761"/>
                  </a:lnTo>
                  <a:lnTo>
                    <a:pt x="428243" y="2285"/>
                  </a:lnTo>
                  <a:lnTo>
                    <a:pt x="429005" y="3809"/>
                  </a:lnTo>
                  <a:lnTo>
                    <a:pt x="430529" y="4572"/>
                  </a:lnTo>
                  <a:lnTo>
                    <a:pt x="432053" y="3809"/>
                  </a:lnTo>
                  <a:lnTo>
                    <a:pt x="432815" y="2285"/>
                  </a:lnTo>
                  <a:lnTo>
                    <a:pt x="430529" y="0"/>
                  </a:lnTo>
                  <a:close/>
                </a:path>
                <a:path w="1986914" h="5714">
                  <a:moveTo>
                    <a:pt x="438912" y="0"/>
                  </a:moveTo>
                  <a:lnTo>
                    <a:pt x="436625" y="2285"/>
                  </a:lnTo>
                  <a:lnTo>
                    <a:pt x="437388" y="3809"/>
                  </a:lnTo>
                  <a:lnTo>
                    <a:pt x="438912" y="4572"/>
                  </a:lnTo>
                  <a:lnTo>
                    <a:pt x="440436" y="3809"/>
                  </a:lnTo>
                  <a:lnTo>
                    <a:pt x="440436" y="761"/>
                  </a:lnTo>
                  <a:lnTo>
                    <a:pt x="438912" y="0"/>
                  </a:lnTo>
                  <a:close/>
                </a:path>
                <a:path w="1986914" h="5714">
                  <a:moveTo>
                    <a:pt x="446531" y="0"/>
                  </a:moveTo>
                  <a:lnTo>
                    <a:pt x="445007" y="761"/>
                  </a:lnTo>
                  <a:lnTo>
                    <a:pt x="445007" y="3809"/>
                  </a:lnTo>
                  <a:lnTo>
                    <a:pt x="446531" y="4572"/>
                  </a:lnTo>
                  <a:lnTo>
                    <a:pt x="448055" y="3809"/>
                  </a:lnTo>
                  <a:lnTo>
                    <a:pt x="448817" y="2285"/>
                  </a:lnTo>
                  <a:lnTo>
                    <a:pt x="446531" y="0"/>
                  </a:lnTo>
                  <a:close/>
                </a:path>
                <a:path w="1986914" h="5714">
                  <a:moveTo>
                    <a:pt x="454913" y="0"/>
                  </a:moveTo>
                  <a:lnTo>
                    <a:pt x="452627" y="2285"/>
                  </a:lnTo>
                  <a:lnTo>
                    <a:pt x="453389" y="3809"/>
                  </a:lnTo>
                  <a:lnTo>
                    <a:pt x="454913" y="4572"/>
                  </a:lnTo>
                  <a:lnTo>
                    <a:pt x="456438" y="3809"/>
                  </a:lnTo>
                  <a:lnTo>
                    <a:pt x="457200" y="2285"/>
                  </a:lnTo>
                  <a:lnTo>
                    <a:pt x="456438" y="761"/>
                  </a:lnTo>
                  <a:lnTo>
                    <a:pt x="454913" y="0"/>
                  </a:lnTo>
                  <a:close/>
                </a:path>
                <a:path w="1986914" h="5714">
                  <a:moveTo>
                    <a:pt x="463296" y="0"/>
                  </a:moveTo>
                  <a:lnTo>
                    <a:pt x="461772" y="761"/>
                  </a:lnTo>
                  <a:lnTo>
                    <a:pt x="461010" y="2285"/>
                  </a:lnTo>
                  <a:lnTo>
                    <a:pt x="461772" y="3809"/>
                  </a:lnTo>
                  <a:lnTo>
                    <a:pt x="463296" y="4572"/>
                  </a:lnTo>
                  <a:lnTo>
                    <a:pt x="464057" y="3809"/>
                  </a:lnTo>
                  <a:lnTo>
                    <a:pt x="464819" y="2285"/>
                  </a:lnTo>
                  <a:lnTo>
                    <a:pt x="463296" y="0"/>
                  </a:lnTo>
                  <a:close/>
                </a:path>
                <a:path w="1986914" h="5714">
                  <a:moveTo>
                    <a:pt x="470915" y="0"/>
                  </a:moveTo>
                  <a:lnTo>
                    <a:pt x="469391" y="2285"/>
                  </a:lnTo>
                  <a:lnTo>
                    <a:pt x="469391" y="3809"/>
                  </a:lnTo>
                  <a:lnTo>
                    <a:pt x="470915" y="4572"/>
                  </a:lnTo>
                  <a:lnTo>
                    <a:pt x="472439" y="3809"/>
                  </a:lnTo>
                  <a:lnTo>
                    <a:pt x="473201" y="2285"/>
                  </a:lnTo>
                  <a:lnTo>
                    <a:pt x="472439" y="761"/>
                  </a:lnTo>
                  <a:lnTo>
                    <a:pt x="470915" y="0"/>
                  </a:lnTo>
                  <a:close/>
                </a:path>
                <a:path w="1986914" h="5714">
                  <a:moveTo>
                    <a:pt x="479298" y="0"/>
                  </a:moveTo>
                  <a:lnTo>
                    <a:pt x="477774" y="761"/>
                  </a:lnTo>
                  <a:lnTo>
                    <a:pt x="477012" y="2285"/>
                  </a:lnTo>
                  <a:lnTo>
                    <a:pt x="477774" y="3809"/>
                  </a:lnTo>
                  <a:lnTo>
                    <a:pt x="479298" y="4572"/>
                  </a:lnTo>
                  <a:lnTo>
                    <a:pt x="480822" y="3809"/>
                  </a:lnTo>
                  <a:lnTo>
                    <a:pt x="480822" y="2285"/>
                  </a:lnTo>
                  <a:lnTo>
                    <a:pt x="479298" y="0"/>
                  </a:lnTo>
                  <a:close/>
                </a:path>
                <a:path w="1986914" h="5714">
                  <a:moveTo>
                    <a:pt x="486917" y="0"/>
                  </a:moveTo>
                  <a:lnTo>
                    <a:pt x="485393" y="2285"/>
                  </a:lnTo>
                  <a:lnTo>
                    <a:pt x="486155" y="3809"/>
                  </a:lnTo>
                  <a:lnTo>
                    <a:pt x="486917" y="4572"/>
                  </a:lnTo>
                  <a:lnTo>
                    <a:pt x="488441" y="3809"/>
                  </a:lnTo>
                  <a:lnTo>
                    <a:pt x="489203" y="2285"/>
                  </a:lnTo>
                  <a:lnTo>
                    <a:pt x="488441" y="761"/>
                  </a:lnTo>
                  <a:lnTo>
                    <a:pt x="486917" y="0"/>
                  </a:lnTo>
                  <a:close/>
                </a:path>
                <a:path w="1986914" h="5714">
                  <a:moveTo>
                    <a:pt x="495300" y="0"/>
                  </a:moveTo>
                  <a:lnTo>
                    <a:pt x="493775" y="761"/>
                  </a:lnTo>
                  <a:lnTo>
                    <a:pt x="493013" y="2285"/>
                  </a:lnTo>
                  <a:lnTo>
                    <a:pt x="493775" y="3809"/>
                  </a:lnTo>
                  <a:lnTo>
                    <a:pt x="495300" y="4572"/>
                  </a:lnTo>
                  <a:lnTo>
                    <a:pt x="496824" y="3809"/>
                  </a:lnTo>
                  <a:lnTo>
                    <a:pt x="497586" y="2285"/>
                  </a:lnTo>
                  <a:lnTo>
                    <a:pt x="495300" y="0"/>
                  </a:lnTo>
                  <a:close/>
                </a:path>
                <a:path w="1986914" h="5714">
                  <a:moveTo>
                    <a:pt x="503681" y="0"/>
                  </a:moveTo>
                  <a:lnTo>
                    <a:pt x="501396" y="2285"/>
                  </a:lnTo>
                  <a:lnTo>
                    <a:pt x="502157" y="3809"/>
                  </a:lnTo>
                  <a:lnTo>
                    <a:pt x="503681" y="4572"/>
                  </a:lnTo>
                  <a:lnTo>
                    <a:pt x="505205" y="3809"/>
                  </a:lnTo>
                  <a:lnTo>
                    <a:pt x="505205" y="761"/>
                  </a:lnTo>
                  <a:lnTo>
                    <a:pt x="503681" y="0"/>
                  </a:lnTo>
                  <a:close/>
                </a:path>
                <a:path w="1986914" h="5714">
                  <a:moveTo>
                    <a:pt x="511301" y="0"/>
                  </a:moveTo>
                  <a:lnTo>
                    <a:pt x="509777" y="761"/>
                  </a:lnTo>
                  <a:lnTo>
                    <a:pt x="509777" y="3809"/>
                  </a:lnTo>
                  <a:lnTo>
                    <a:pt x="511301" y="4572"/>
                  </a:lnTo>
                  <a:lnTo>
                    <a:pt x="512825" y="3809"/>
                  </a:lnTo>
                  <a:lnTo>
                    <a:pt x="513588" y="2285"/>
                  </a:lnTo>
                  <a:lnTo>
                    <a:pt x="512825" y="761"/>
                  </a:lnTo>
                  <a:lnTo>
                    <a:pt x="511301" y="0"/>
                  </a:lnTo>
                  <a:close/>
                </a:path>
                <a:path w="1986914" h="5714">
                  <a:moveTo>
                    <a:pt x="519684" y="0"/>
                  </a:moveTo>
                  <a:lnTo>
                    <a:pt x="518160" y="761"/>
                  </a:lnTo>
                  <a:lnTo>
                    <a:pt x="517398" y="2285"/>
                  </a:lnTo>
                  <a:lnTo>
                    <a:pt x="518160" y="3809"/>
                  </a:lnTo>
                  <a:lnTo>
                    <a:pt x="519684" y="4572"/>
                  </a:lnTo>
                  <a:lnTo>
                    <a:pt x="521207" y="3809"/>
                  </a:lnTo>
                  <a:lnTo>
                    <a:pt x="521969" y="2285"/>
                  </a:lnTo>
                  <a:lnTo>
                    <a:pt x="521207" y="761"/>
                  </a:lnTo>
                  <a:lnTo>
                    <a:pt x="519684" y="0"/>
                  </a:lnTo>
                  <a:close/>
                </a:path>
                <a:path w="1986914" h="5714">
                  <a:moveTo>
                    <a:pt x="528065" y="0"/>
                  </a:moveTo>
                  <a:lnTo>
                    <a:pt x="526541" y="761"/>
                  </a:lnTo>
                  <a:lnTo>
                    <a:pt x="525779" y="2285"/>
                  </a:lnTo>
                  <a:lnTo>
                    <a:pt x="526541" y="3809"/>
                  </a:lnTo>
                  <a:lnTo>
                    <a:pt x="528065" y="4572"/>
                  </a:lnTo>
                  <a:lnTo>
                    <a:pt x="528827" y="3809"/>
                  </a:lnTo>
                  <a:lnTo>
                    <a:pt x="529589" y="2285"/>
                  </a:lnTo>
                  <a:lnTo>
                    <a:pt x="528827" y="761"/>
                  </a:lnTo>
                  <a:lnTo>
                    <a:pt x="528065" y="0"/>
                  </a:lnTo>
                  <a:close/>
                </a:path>
                <a:path w="1986914" h="5714">
                  <a:moveTo>
                    <a:pt x="535686" y="0"/>
                  </a:moveTo>
                  <a:lnTo>
                    <a:pt x="534162" y="761"/>
                  </a:lnTo>
                  <a:lnTo>
                    <a:pt x="533400" y="2285"/>
                  </a:lnTo>
                  <a:lnTo>
                    <a:pt x="534162" y="3809"/>
                  </a:lnTo>
                  <a:lnTo>
                    <a:pt x="535686" y="4572"/>
                  </a:lnTo>
                  <a:lnTo>
                    <a:pt x="537210" y="3809"/>
                  </a:lnTo>
                  <a:lnTo>
                    <a:pt x="537972" y="2285"/>
                  </a:lnTo>
                  <a:lnTo>
                    <a:pt x="537210" y="761"/>
                  </a:lnTo>
                  <a:lnTo>
                    <a:pt x="535686" y="0"/>
                  </a:lnTo>
                  <a:close/>
                </a:path>
                <a:path w="1986914" h="5714">
                  <a:moveTo>
                    <a:pt x="544067" y="0"/>
                  </a:moveTo>
                  <a:lnTo>
                    <a:pt x="542543" y="761"/>
                  </a:lnTo>
                  <a:lnTo>
                    <a:pt x="541781" y="2285"/>
                  </a:lnTo>
                  <a:lnTo>
                    <a:pt x="542543" y="3809"/>
                  </a:lnTo>
                  <a:lnTo>
                    <a:pt x="544067" y="4572"/>
                  </a:lnTo>
                  <a:lnTo>
                    <a:pt x="545591" y="3809"/>
                  </a:lnTo>
                  <a:lnTo>
                    <a:pt x="545591" y="761"/>
                  </a:lnTo>
                  <a:lnTo>
                    <a:pt x="544067" y="0"/>
                  </a:lnTo>
                  <a:close/>
                </a:path>
                <a:path w="1986914" h="5714">
                  <a:moveTo>
                    <a:pt x="551688" y="0"/>
                  </a:moveTo>
                  <a:lnTo>
                    <a:pt x="550163" y="761"/>
                  </a:lnTo>
                  <a:lnTo>
                    <a:pt x="550163" y="3809"/>
                  </a:lnTo>
                  <a:lnTo>
                    <a:pt x="551688" y="4572"/>
                  </a:lnTo>
                  <a:lnTo>
                    <a:pt x="553212" y="3809"/>
                  </a:lnTo>
                  <a:lnTo>
                    <a:pt x="553974" y="2285"/>
                  </a:lnTo>
                  <a:lnTo>
                    <a:pt x="553212" y="761"/>
                  </a:lnTo>
                  <a:lnTo>
                    <a:pt x="551688" y="0"/>
                  </a:lnTo>
                  <a:close/>
                </a:path>
                <a:path w="1986914" h="5714">
                  <a:moveTo>
                    <a:pt x="560069" y="0"/>
                  </a:moveTo>
                  <a:lnTo>
                    <a:pt x="558546" y="761"/>
                  </a:lnTo>
                  <a:lnTo>
                    <a:pt x="557784" y="2285"/>
                  </a:lnTo>
                  <a:lnTo>
                    <a:pt x="558546" y="3809"/>
                  </a:lnTo>
                  <a:lnTo>
                    <a:pt x="560069" y="4572"/>
                  </a:lnTo>
                  <a:lnTo>
                    <a:pt x="561593" y="3809"/>
                  </a:lnTo>
                  <a:lnTo>
                    <a:pt x="562355" y="2285"/>
                  </a:lnTo>
                  <a:lnTo>
                    <a:pt x="561593" y="761"/>
                  </a:lnTo>
                  <a:lnTo>
                    <a:pt x="560069" y="0"/>
                  </a:lnTo>
                  <a:close/>
                </a:path>
                <a:path w="1986914" h="5714">
                  <a:moveTo>
                    <a:pt x="568451" y="0"/>
                  </a:moveTo>
                  <a:lnTo>
                    <a:pt x="566927" y="761"/>
                  </a:lnTo>
                  <a:lnTo>
                    <a:pt x="566165" y="2285"/>
                  </a:lnTo>
                  <a:lnTo>
                    <a:pt x="566927" y="3809"/>
                  </a:lnTo>
                  <a:lnTo>
                    <a:pt x="568451" y="4572"/>
                  </a:lnTo>
                  <a:lnTo>
                    <a:pt x="569976" y="3809"/>
                  </a:lnTo>
                  <a:lnTo>
                    <a:pt x="569976" y="761"/>
                  </a:lnTo>
                  <a:lnTo>
                    <a:pt x="568451" y="0"/>
                  </a:lnTo>
                  <a:close/>
                </a:path>
                <a:path w="1986914" h="5714">
                  <a:moveTo>
                    <a:pt x="576072" y="0"/>
                  </a:moveTo>
                  <a:lnTo>
                    <a:pt x="574548" y="761"/>
                  </a:lnTo>
                  <a:lnTo>
                    <a:pt x="574548" y="3809"/>
                  </a:lnTo>
                  <a:lnTo>
                    <a:pt x="576072" y="4572"/>
                  </a:lnTo>
                  <a:lnTo>
                    <a:pt x="577596" y="3809"/>
                  </a:lnTo>
                  <a:lnTo>
                    <a:pt x="578357" y="2285"/>
                  </a:lnTo>
                  <a:lnTo>
                    <a:pt x="577596" y="761"/>
                  </a:lnTo>
                  <a:lnTo>
                    <a:pt x="576072" y="0"/>
                  </a:lnTo>
                  <a:close/>
                </a:path>
                <a:path w="1986914" h="5714">
                  <a:moveTo>
                    <a:pt x="584453" y="0"/>
                  </a:moveTo>
                  <a:lnTo>
                    <a:pt x="582929" y="761"/>
                  </a:lnTo>
                  <a:lnTo>
                    <a:pt x="582167" y="2285"/>
                  </a:lnTo>
                  <a:lnTo>
                    <a:pt x="582929" y="3809"/>
                  </a:lnTo>
                  <a:lnTo>
                    <a:pt x="584453" y="4572"/>
                  </a:lnTo>
                  <a:lnTo>
                    <a:pt x="585977" y="3809"/>
                  </a:lnTo>
                  <a:lnTo>
                    <a:pt x="585977" y="2285"/>
                  </a:lnTo>
                  <a:lnTo>
                    <a:pt x="584453" y="0"/>
                  </a:lnTo>
                  <a:close/>
                </a:path>
                <a:path w="1986914" h="5714">
                  <a:moveTo>
                    <a:pt x="592074" y="0"/>
                  </a:moveTo>
                  <a:lnTo>
                    <a:pt x="590550" y="2285"/>
                  </a:lnTo>
                  <a:lnTo>
                    <a:pt x="591312" y="3809"/>
                  </a:lnTo>
                  <a:lnTo>
                    <a:pt x="592074" y="4572"/>
                  </a:lnTo>
                  <a:lnTo>
                    <a:pt x="593598" y="3809"/>
                  </a:lnTo>
                  <a:lnTo>
                    <a:pt x="594360" y="2285"/>
                  </a:lnTo>
                  <a:lnTo>
                    <a:pt x="593598" y="761"/>
                  </a:lnTo>
                  <a:lnTo>
                    <a:pt x="592074" y="0"/>
                  </a:lnTo>
                  <a:close/>
                </a:path>
                <a:path w="1986914" h="5714">
                  <a:moveTo>
                    <a:pt x="600455" y="0"/>
                  </a:moveTo>
                  <a:lnTo>
                    <a:pt x="598931" y="761"/>
                  </a:lnTo>
                  <a:lnTo>
                    <a:pt x="598169" y="2285"/>
                  </a:lnTo>
                  <a:lnTo>
                    <a:pt x="598931" y="3809"/>
                  </a:lnTo>
                  <a:lnTo>
                    <a:pt x="600455" y="4572"/>
                  </a:lnTo>
                  <a:lnTo>
                    <a:pt x="601979" y="3809"/>
                  </a:lnTo>
                  <a:lnTo>
                    <a:pt x="602741" y="2285"/>
                  </a:lnTo>
                  <a:lnTo>
                    <a:pt x="600455" y="0"/>
                  </a:lnTo>
                  <a:close/>
                </a:path>
                <a:path w="1986914" h="5714">
                  <a:moveTo>
                    <a:pt x="608838" y="0"/>
                  </a:moveTo>
                  <a:lnTo>
                    <a:pt x="606551" y="2285"/>
                  </a:lnTo>
                  <a:lnTo>
                    <a:pt x="607313" y="3809"/>
                  </a:lnTo>
                  <a:lnTo>
                    <a:pt x="608838" y="4572"/>
                  </a:lnTo>
                  <a:lnTo>
                    <a:pt x="610362" y="3809"/>
                  </a:lnTo>
                  <a:lnTo>
                    <a:pt x="610362" y="761"/>
                  </a:lnTo>
                  <a:lnTo>
                    <a:pt x="608838" y="0"/>
                  </a:lnTo>
                  <a:close/>
                </a:path>
                <a:path w="1986914" h="5714">
                  <a:moveTo>
                    <a:pt x="616457" y="0"/>
                  </a:moveTo>
                  <a:lnTo>
                    <a:pt x="614934" y="761"/>
                  </a:lnTo>
                  <a:lnTo>
                    <a:pt x="614934" y="3809"/>
                  </a:lnTo>
                  <a:lnTo>
                    <a:pt x="616457" y="4572"/>
                  </a:lnTo>
                  <a:lnTo>
                    <a:pt x="617981" y="3809"/>
                  </a:lnTo>
                  <a:lnTo>
                    <a:pt x="618743" y="2285"/>
                  </a:lnTo>
                  <a:lnTo>
                    <a:pt x="616457" y="0"/>
                  </a:lnTo>
                  <a:close/>
                </a:path>
                <a:path w="1986914" h="5714">
                  <a:moveTo>
                    <a:pt x="624839" y="0"/>
                  </a:moveTo>
                  <a:lnTo>
                    <a:pt x="622553" y="2285"/>
                  </a:lnTo>
                  <a:lnTo>
                    <a:pt x="623315" y="3809"/>
                  </a:lnTo>
                  <a:lnTo>
                    <a:pt x="624839" y="4572"/>
                  </a:lnTo>
                  <a:lnTo>
                    <a:pt x="626363" y="3809"/>
                  </a:lnTo>
                  <a:lnTo>
                    <a:pt x="627126" y="2285"/>
                  </a:lnTo>
                  <a:lnTo>
                    <a:pt x="626363" y="761"/>
                  </a:lnTo>
                  <a:lnTo>
                    <a:pt x="624839" y="0"/>
                  </a:lnTo>
                  <a:close/>
                </a:path>
                <a:path w="1986914" h="5714">
                  <a:moveTo>
                    <a:pt x="633222" y="0"/>
                  </a:moveTo>
                  <a:lnTo>
                    <a:pt x="631698" y="761"/>
                  </a:lnTo>
                  <a:lnTo>
                    <a:pt x="630936" y="2285"/>
                  </a:lnTo>
                  <a:lnTo>
                    <a:pt x="631698" y="3809"/>
                  </a:lnTo>
                  <a:lnTo>
                    <a:pt x="633222" y="4572"/>
                  </a:lnTo>
                  <a:lnTo>
                    <a:pt x="633984" y="3809"/>
                  </a:lnTo>
                  <a:lnTo>
                    <a:pt x="634746" y="2285"/>
                  </a:lnTo>
                  <a:lnTo>
                    <a:pt x="633222" y="0"/>
                  </a:lnTo>
                  <a:close/>
                </a:path>
                <a:path w="1986914" h="5714">
                  <a:moveTo>
                    <a:pt x="640841" y="0"/>
                  </a:moveTo>
                  <a:lnTo>
                    <a:pt x="639317" y="2285"/>
                  </a:lnTo>
                  <a:lnTo>
                    <a:pt x="639317" y="3809"/>
                  </a:lnTo>
                  <a:lnTo>
                    <a:pt x="640841" y="4572"/>
                  </a:lnTo>
                  <a:lnTo>
                    <a:pt x="642365" y="3809"/>
                  </a:lnTo>
                  <a:lnTo>
                    <a:pt x="643127" y="2285"/>
                  </a:lnTo>
                  <a:lnTo>
                    <a:pt x="642365" y="761"/>
                  </a:lnTo>
                  <a:lnTo>
                    <a:pt x="640841" y="0"/>
                  </a:lnTo>
                  <a:close/>
                </a:path>
                <a:path w="1986914" h="5714">
                  <a:moveTo>
                    <a:pt x="649224" y="0"/>
                  </a:moveTo>
                  <a:lnTo>
                    <a:pt x="647700" y="761"/>
                  </a:lnTo>
                  <a:lnTo>
                    <a:pt x="646938" y="2285"/>
                  </a:lnTo>
                  <a:lnTo>
                    <a:pt x="647700" y="3809"/>
                  </a:lnTo>
                  <a:lnTo>
                    <a:pt x="649224" y="4572"/>
                  </a:lnTo>
                  <a:lnTo>
                    <a:pt x="650748" y="3809"/>
                  </a:lnTo>
                  <a:lnTo>
                    <a:pt x="650748" y="2285"/>
                  </a:lnTo>
                  <a:lnTo>
                    <a:pt x="649224" y="0"/>
                  </a:lnTo>
                  <a:close/>
                </a:path>
                <a:path w="1986914" h="5714">
                  <a:moveTo>
                    <a:pt x="656843" y="0"/>
                  </a:moveTo>
                  <a:lnTo>
                    <a:pt x="655319" y="2285"/>
                  </a:lnTo>
                  <a:lnTo>
                    <a:pt x="656081" y="3809"/>
                  </a:lnTo>
                  <a:lnTo>
                    <a:pt x="656843" y="4572"/>
                  </a:lnTo>
                  <a:lnTo>
                    <a:pt x="658367" y="3809"/>
                  </a:lnTo>
                  <a:lnTo>
                    <a:pt x="659129" y="2285"/>
                  </a:lnTo>
                  <a:lnTo>
                    <a:pt x="658367" y="761"/>
                  </a:lnTo>
                  <a:lnTo>
                    <a:pt x="656843" y="0"/>
                  </a:lnTo>
                  <a:close/>
                </a:path>
                <a:path w="1986914" h="5714">
                  <a:moveTo>
                    <a:pt x="665226" y="0"/>
                  </a:moveTo>
                  <a:lnTo>
                    <a:pt x="663701" y="761"/>
                  </a:lnTo>
                  <a:lnTo>
                    <a:pt x="662939" y="2285"/>
                  </a:lnTo>
                  <a:lnTo>
                    <a:pt x="663701" y="3809"/>
                  </a:lnTo>
                  <a:lnTo>
                    <a:pt x="665226" y="4572"/>
                  </a:lnTo>
                  <a:lnTo>
                    <a:pt x="666750" y="3809"/>
                  </a:lnTo>
                  <a:lnTo>
                    <a:pt x="667512" y="2285"/>
                  </a:lnTo>
                  <a:lnTo>
                    <a:pt x="666750" y="761"/>
                  </a:lnTo>
                  <a:lnTo>
                    <a:pt x="665226" y="0"/>
                  </a:lnTo>
                  <a:close/>
                </a:path>
                <a:path w="1986914" h="5714">
                  <a:moveTo>
                    <a:pt x="673607" y="0"/>
                  </a:moveTo>
                  <a:lnTo>
                    <a:pt x="672084" y="761"/>
                  </a:lnTo>
                  <a:lnTo>
                    <a:pt x="671322" y="2285"/>
                  </a:lnTo>
                  <a:lnTo>
                    <a:pt x="672084" y="3809"/>
                  </a:lnTo>
                  <a:lnTo>
                    <a:pt x="673607" y="4572"/>
                  </a:lnTo>
                  <a:lnTo>
                    <a:pt x="675131" y="3809"/>
                  </a:lnTo>
                  <a:lnTo>
                    <a:pt x="675131" y="761"/>
                  </a:lnTo>
                  <a:lnTo>
                    <a:pt x="673607" y="0"/>
                  </a:lnTo>
                  <a:close/>
                </a:path>
                <a:path w="1986914" h="5714">
                  <a:moveTo>
                    <a:pt x="681227" y="0"/>
                  </a:moveTo>
                  <a:lnTo>
                    <a:pt x="679703" y="761"/>
                  </a:lnTo>
                  <a:lnTo>
                    <a:pt x="679703" y="3809"/>
                  </a:lnTo>
                  <a:lnTo>
                    <a:pt x="681227" y="4572"/>
                  </a:lnTo>
                  <a:lnTo>
                    <a:pt x="682751" y="3809"/>
                  </a:lnTo>
                  <a:lnTo>
                    <a:pt x="683513" y="2285"/>
                  </a:lnTo>
                  <a:lnTo>
                    <a:pt x="682751" y="761"/>
                  </a:lnTo>
                  <a:lnTo>
                    <a:pt x="681227" y="0"/>
                  </a:lnTo>
                  <a:close/>
                </a:path>
                <a:path w="1986914" h="5714">
                  <a:moveTo>
                    <a:pt x="689610" y="0"/>
                  </a:moveTo>
                  <a:lnTo>
                    <a:pt x="688086" y="761"/>
                  </a:lnTo>
                  <a:lnTo>
                    <a:pt x="687324" y="2285"/>
                  </a:lnTo>
                  <a:lnTo>
                    <a:pt x="688086" y="3809"/>
                  </a:lnTo>
                  <a:lnTo>
                    <a:pt x="689610" y="4572"/>
                  </a:lnTo>
                  <a:lnTo>
                    <a:pt x="691134" y="3809"/>
                  </a:lnTo>
                  <a:lnTo>
                    <a:pt x="691896" y="2285"/>
                  </a:lnTo>
                  <a:lnTo>
                    <a:pt x="691134" y="761"/>
                  </a:lnTo>
                  <a:lnTo>
                    <a:pt x="689610" y="0"/>
                  </a:lnTo>
                  <a:close/>
                </a:path>
                <a:path w="1986914" h="5714">
                  <a:moveTo>
                    <a:pt x="697991" y="0"/>
                  </a:moveTo>
                  <a:lnTo>
                    <a:pt x="696467" y="761"/>
                  </a:lnTo>
                  <a:lnTo>
                    <a:pt x="695705" y="2285"/>
                  </a:lnTo>
                  <a:lnTo>
                    <a:pt x="696467" y="3809"/>
                  </a:lnTo>
                  <a:lnTo>
                    <a:pt x="697991" y="4572"/>
                  </a:lnTo>
                  <a:lnTo>
                    <a:pt x="698753" y="3809"/>
                  </a:lnTo>
                  <a:lnTo>
                    <a:pt x="699515" y="2285"/>
                  </a:lnTo>
                  <a:lnTo>
                    <a:pt x="698753" y="761"/>
                  </a:lnTo>
                  <a:lnTo>
                    <a:pt x="697991" y="0"/>
                  </a:lnTo>
                  <a:close/>
                </a:path>
                <a:path w="1986914" h="5714">
                  <a:moveTo>
                    <a:pt x="705612" y="0"/>
                  </a:moveTo>
                  <a:lnTo>
                    <a:pt x="704088" y="761"/>
                  </a:lnTo>
                  <a:lnTo>
                    <a:pt x="703326" y="2285"/>
                  </a:lnTo>
                  <a:lnTo>
                    <a:pt x="704088" y="3809"/>
                  </a:lnTo>
                  <a:lnTo>
                    <a:pt x="705612" y="4572"/>
                  </a:lnTo>
                  <a:lnTo>
                    <a:pt x="707136" y="3809"/>
                  </a:lnTo>
                  <a:lnTo>
                    <a:pt x="707898" y="2285"/>
                  </a:lnTo>
                  <a:lnTo>
                    <a:pt x="707136" y="761"/>
                  </a:lnTo>
                  <a:lnTo>
                    <a:pt x="705612" y="0"/>
                  </a:lnTo>
                  <a:close/>
                </a:path>
                <a:path w="1986914" h="5714">
                  <a:moveTo>
                    <a:pt x="713993" y="0"/>
                  </a:moveTo>
                  <a:lnTo>
                    <a:pt x="712469" y="761"/>
                  </a:lnTo>
                  <a:lnTo>
                    <a:pt x="711707" y="2285"/>
                  </a:lnTo>
                  <a:lnTo>
                    <a:pt x="712469" y="3809"/>
                  </a:lnTo>
                  <a:lnTo>
                    <a:pt x="713993" y="4572"/>
                  </a:lnTo>
                  <a:lnTo>
                    <a:pt x="715517" y="3809"/>
                  </a:lnTo>
                  <a:lnTo>
                    <a:pt x="715517" y="761"/>
                  </a:lnTo>
                  <a:lnTo>
                    <a:pt x="713993" y="0"/>
                  </a:lnTo>
                  <a:close/>
                </a:path>
                <a:path w="1986914" h="5714">
                  <a:moveTo>
                    <a:pt x="721613" y="0"/>
                  </a:moveTo>
                  <a:lnTo>
                    <a:pt x="720089" y="761"/>
                  </a:lnTo>
                  <a:lnTo>
                    <a:pt x="720089" y="3809"/>
                  </a:lnTo>
                  <a:lnTo>
                    <a:pt x="721613" y="4572"/>
                  </a:lnTo>
                  <a:lnTo>
                    <a:pt x="723138" y="3809"/>
                  </a:lnTo>
                  <a:lnTo>
                    <a:pt x="723900" y="2285"/>
                  </a:lnTo>
                  <a:lnTo>
                    <a:pt x="723138" y="761"/>
                  </a:lnTo>
                  <a:lnTo>
                    <a:pt x="721613" y="0"/>
                  </a:lnTo>
                  <a:close/>
                </a:path>
                <a:path w="1986914" h="5714">
                  <a:moveTo>
                    <a:pt x="729996" y="0"/>
                  </a:moveTo>
                  <a:lnTo>
                    <a:pt x="728472" y="761"/>
                  </a:lnTo>
                  <a:lnTo>
                    <a:pt x="727710" y="2285"/>
                  </a:lnTo>
                  <a:lnTo>
                    <a:pt x="728472" y="3809"/>
                  </a:lnTo>
                  <a:lnTo>
                    <a:pt x="729996" y="4572"/>
                  </a:lnTo>
                  <a:lnTo>
                    <a:pt x="731519" y="3809"/>
                  </a:lnTo>
                  <a:lnTo>
                    <a:pt x="732281" y="2285"/>
                  </a:lnTo>
                  <a:lnTo>
                    <a:pt x="731519" y="761"/>
                  </a:lnTo>
                  <a:lnTo>
                    <a:pt x="729996" y="0"/>
                  </a:lnTo>
                  <a:close/>
                </a:path>
                <a:path w="1986914" h="5714">
                  <a:moveTo>
                    <a:pt x="738377" y="0"/>
                  </a:moveTo>
                  <a:lnTo>
                    <a:pt x="736853" y="761"/>
                  </a:lnTo>
                  <a:lnTo>
                    <a:pt x="736091" y="2285"/>
                  </a:lnTo>
                  <a:lnTo>
                    <a:pt x="736853" y="3809"/>
                  </a:lnTo>
                  <a:lnTo>
                    <a:pt x="738377" y="4572"/>
                  </a:lnTo>
                  <a:lnTo>
                    <a:pt x="739901" y="3809"/>
                  </a:lnTo>
                  <a:lnTo>
                    <a:pt x="739901" y="761"/>
                  </a:lnTo>
                  <a:lnTo>
                    <a:pt x="738377" y="0"/>
                  </a:lnTo>
                  <a:close/>
                </a:path>
                <a:path w="1986914" h="5714">
                  <a:moveTo>
                    <a:pt x="745998" y="0"/>
                  </a:moveTo>
                  <a:lnTo>
                    <a:pt x="744474" y="2285"/>
                  </a:lnTo>
                  <a:lnTo>
                    <a:pt x="744474" y="3809"/>
                  </a:lnTo>
                  <a:lnTo>
                    <a:pt x="745998" y="4572"/>
                  </a:lnTo>
                  <a:lnTo>
                    <a:pt x="747522" y="3809"/>
                  </a:lnTo>
                  <a:lnTo>
                    <a:pt x="748284" y="2285"/>
                  </a:lnTo>
                  <a:lnTo>
                    <a:pt x="747522" y="761"/>
                  </a:lnTo>
                  <a:lnTo>
                    <a:pt x="745998" y="0"/>
                  </a:lnTo>
                  <a:close/>
                </a:path>
                <a:path w="1986914" h="5714">
                  <a:moveTo>
                    <a:pt x="754379" y="0"/>
                  </a:moveTo>
                  <a:lnTo>
                    <a:pt x="752855" y="761"/>
                  </a:lnTo>
                  <a:lnTo>
                    <a:pt x="752093" y="2285"/>
                  </a:lnTo>
                  <a:lnTo>
                    <a:pt x="752855" y="3809"/>
                  </a:lnTo>
                  <a:lnTo>
                    <a:pt x="754379" y="4572"/>
                  </a:lnTo>
                  <a:lnTo>
                    <a:pt x="755903" y="3809"/>
                  </a:lnTo>
                  <a:lnTo>
                    <a:pt x="755903" y="2285"/>
                  </a:lnTo>
                  <a:lnTo>
                    <a:pt x="754379" y="0"/>
                  </a:lnTo>
                  <a:close/>
                </a:path>
                <a:path w="1986914" h="5714">
                  <a:moveTo>
                    <a:pt x="762000" y="0"/>
                  </a:moveTo>
                  <a:lnTo>
                    <a:pt x="760476" y="2285"/>
                  </a:lnTo>
                  <a:lnTo>
                    <a:pt x="761238" y="3809"/>
                  </a:lnTo>
                  <a:lnTo>
                    <a:pt x="762000" y="4572"/>
                  </a:lnTo>
                  <a:lnTo>
                    <a:pt x="763524" y="3809"/>
                  </a:lnTo>
                  <a:lnTo>
                    <a:pt x="764286" y="2285"/>
                  </a:lnTo>
                  <a:lnTo>
                    <a:pt x="763524" y="761"/>
                  </a:lnTo>
                  <a:lnTo>
                    <a:pt x="762000" y="0"/>
                  </a:lnTo>
                  <a:close/>
                </a:path>
                <a:path w="1986914" h="5714">
                  <a:moveTo>
                    <a:pt x="770381" y="0"/>
                  </a:moveTo>
                  <a:lnTo>
                    <a:pt x="768857" y="761"/>
                  </a:lnTo>
                  <a:lnTo>
                    <a:pt x="768096" y="2285"/>
                  </a:lnTo>
                  <a:lnTo>
                    <a:pt x="768857" y="3809"/>
                  </a:lnTo>
                  <a:lnTo>
                    <a:pt x="770381" y="4572"/>
                  </a:lnTo>
                  <a:lnTo>
                    <a:pt x="771905" y="3809"/>
                  </a:lnTo>
                  <a:lnTo>
                    <a:pt x="772667" y="2285"/>
                  </a:lnTo>
                  <a:lnTo>
                    <a:pt x="770381" y="0"/>
                  </a:lnTo>
                  <a:close/>
                </a:path>
                <a:path w="1986914" h="5714">
                  <a:moveTo>
                    <a:pt x="778763" y="0"/>
                  </a:moveTo>
                  <a:lnTo>
                    <a:pt x="776477" y="2285"/>
                  </a:lnTo>
                  <a:lnTo>
                    <a:pt x="777239" y="3809"/>
                  </a:lnTo>
                  <a:lnTo>
                    <a:pt x="778763" y="4572"/>
                  </a:lnTo>
                  <a:lnTo>
                    <a:pt x="780288" y="3809"/>
                  </a:lnTo>
                  <a:lnTo>
                    <a:pt x="780288" y="761"/>
                  </a:lnTo>
                  <a:lnTo>
                    <a:pt x="778763" y="0"/>
                  </a:lnTo>
                  <a:close/>
                </a:path>
                <a:path w="1986914" h="5714">
                  <a:moveTo>
                    <a:pt x="786384" y="0"/>
                  </a:moveTo>
                  <a:lnTo>
                    <a:pt x="784860" y="761"/>
                  </a:lnTo>
                  <a:lnTo>
                    <a:pt x="784860" y="3809"/>
                  </a:lnTo>
                  <a:lnTo>
                    <a:pt x="786384" y="4572"/>
                  </a:lnTo>
                  <a:lnTo>
                    <a:pt x="787907" y="3809"/>
                  </a:lnTo>
                  <a:lnTo>
                    <a:pt x="788669" y="2285"/>
                  </a:lnTo>
                  <a:lnTo>
                    <a:pt x="786384" y="0"/>
                  </a:lnTo>
                  <a:close/>
                </a:path>
                <a:path w="1986914" h="5714">
                  <a:moveTo>
                    <a:pt x="794765" y="0"/>
                  </a:moveTo>
                  <a:lnTo>
                    <a:pt x="792479" y="2285"/>
                  </a:lnTo>
                  <a:lnTo>
                    <a:pt x="793241" y="3809"/>
                  </a:lnTo>
                  <a:lnTo>
                    <a:pt x="794765" y="4572"/>
                  </a:lnTo>
                  <a:lnTo>
                    <a:pt x="796289" y="3809"/>
                  </a:lnTo>
                  <a:lnTo>
                    <a:pt x="797051" y="2285"/>
                  </a:lnTo>
                  <a:lnTo>
                    <a:pt x="796289" y="761"/>
                  </a:lnTo>
                  <a:lnTo>
                    <a:pt x="794765" y="0"/>
                  </a:lnTo>
                  <a:close/>
                </a:path>
                <a:path w="1986914" h="5714">
                  <a:moveTo>
                    <a:pt x="803148" y="0"/>
                  </a:moveTo>
                  <a:lnTo>
                    <a:pt x="801624" y="761"/>
                  </a:lnTo>
                  <a:lnTo>
                    <a:pt x="800862" y="2285"/>
                  </a:lnTo>
                  <a:lnTo>
                    <a:pt x="801624" y="3809"/>
                  </a:lnTo>
                  <a:lnTo>
                    <a:pt x="803148" y="4572"/>
                  </a:lnTo>
                  <a:lnTo>
                    <a:pt x="803910" y="3809"/>
                  </a:lnTo>
                  <a:lnTo>
                    <a:pt x="804672" y="2285"/>
                  </a:lnTo>
                  <a:lnTo>
                    <a:pt x="803148" y="0"/>
                  </a:lnTo>
                  <a:close/>
                </a:path>
                <a:path w="1986914" h="5714">
                  <a:moveTo>
                    <a:pt x="810767" y="0"/>
                  </a:moveTo>
                  <a:lnTo>
                    <a:pt x="809243" y="2285"/>
                  </a:lnTo>
                  <a:lnTo>
                    <a:pt x="809243" y="3809"/>
                  </a:lnTo>
                  <a:lnTo>
                    <a:pt x="810767" y="4572"/>
                  </a:lnTo>
                  <a:lnTo>
                    <a:pt x="812291" y="3809"/>
                  </a:lnTo>
                  <a:lnTo>
                    <a:pt x="813053" y="2285"/>
                  </a:lnTo>
                  <a:lnTo>
                    <a:pt x="812291" y="761"/>
                  </a:lnTo>
                  <a:lnTo>
                    <a:pt x="810767" y="0"/>
                  </a:lnTo>
                  <a:close/>
                </a:path>
                <a:path w="1986914" h="5714">
                  <a:moveTo>
                    <a:pt x="819150" y="0"/>
                  </a:moveTo>
                  <a:lnTo>
                    <a:pt x="817626" y="761"/>
                  </a:lnTo>
                  <a:lnTo>
                    <a:pt x="816863" y="2285"/>
                  </a:lnTo>
                  <a:lnTo>
                    <a:pt x="817626" y="3809"/>
                  </a:lnTo>
                  <a:lnTo>
                    <a:pt x="819150" y="4572"/>
                  </a:lnTo>
                  <a:lnTo>
                    <a:pt x="820674" y="3809"/>
                  </a:lnTo>
                  <a:lnTo>
                    <a:pt x="820674" y="2285"/>
                  </a:lnTo>
                  <a:lnTo>
                    <a:pt x="819150" y="0"/>
                  </a:lnTo>
                  <a:close/>
                </a:path>
                <a:path w="1986914" h="5714">
                  <a:moveTo>
                    <a:pt x="826769" y="0"/>
                  </a:moveTo>
                  <a:lnTo>
                    <a:pt x="825246" y="761"/>
                  </a:lnTo>
                  <a:lnTo>
                    <a:pt x="825246" y="3809"/>
                  </a:lnTo>
                  <a:lnTo>
                    <a:pt x="826769" y="4572"/>
                  </a:lnTo>
                  <a:lnTo>
                    <a:pt x="828293" y="3809"/>
                  </a:lnTo>
                  <a:lnTo>
                    <a:pt x="829055" y="2285"/>
                  </a:lnTo>
                  <a:lnTo>
                    <a:pt x="828293" y="761"/>
                  </a:lnTo>
                  <a:lnTo>
                    <a:pt x="826769" y="0"/>
                  </a:lnTo>
                  <a:close/>
                </a:path>
                <a:path w="1986914" h="5714">
                  <a:moveTo>
                    <a:pt x="835151" y="0"/>
                  </a:moveTo>
                  <a:lnTo>
                    <a:pt x="833627" y="761"/>
                  </a:lnTo>
                  <a:lnTo>
                    <a:pt x="832865" y="2285"/>
                  </a:lnTo>
                  <a:lnTo>
                    <a:pt x="833627" y="3809"/>
                  </a:lnTo>
                  <a:lnTo>
                    <a:pt x="835151" y="4572"/>
                  </a:lnTo>
                  <a:lnTo>
                    <a:pt x="836676" y="3809"/>
                  </a:lnTo>
                  <a:lnTo>
                    <a:pt x="837438" y="2285"/>
                  </a:lnTo>
                  <a:lnTo>
                    <a:pt x="836676" y="761"/>
                  </a:lnTo>
                  <a:lnTo>
                    <a:pt x="835151" y="0"/>
                  </a:lnTo>
                  <a:close/>
                </a:path>
                <a:path w="1986914" h="5714">
                  <a:moveTo>
                    <a:pt x="843534" y="0"/>
                  </a:moveTo>
                  <a:lnTo>
                    <a:pt x="842010" y="761"/>
                  </a:lnTo>
                  <a:lnTo>
                    <a:pt x="841248" y="2285"/>
                  </a:lnTo>
                  <a:lnTo>
                    <a:pt x="842010" y="3809"/>
                  </a:lnTo>
                  <a:lnTo>
                    <a:pt x="843534" y="4572"/>
                  </a:lnTo>
                  <a:lnTo>
                    <a:pt x="845057" y="3809"/>
                  </a:lnTo>
                  <a:lnTo>
                    <a:pt x="845057" y="761"/>
                  </a:lnTo>
                  <a:lnTo>
                    <a:pt x="843534" y="0"/>
                  </a:lnTo>
                  <a:close/>
                </a:path>
                <a:path w="1986914" h="5714">
                  <a:moveTo>
                    <a:pt x="851153" y="0"/>
                  </a:moveTo>
                  <a:lnTo>
                    <a:pt x="849629" y="761"/>
                  </a:lnTo>
                  <a:lnTo>
                    <a:pt x="849629" y="3809"/>
                  </a:lnTo>
                  <a:lnTo>
                    <a:pt x="851153" y="4572"/>
                  </a:lnTo>
                  <a:lnTo>
                    <a:pt x="852677" y="3809"/>
                  </a:lnTo>
                  <a:lnTo>
                    <a:pt x="853439" y="2285"/>
                  </a:lnTo>
                  <a:lnTo>
                    <a:pt x="852677" y="761"/>
                  </a:lnTo>
                  <a:lnTo>
                    <a:pt x="851153" y="0"/>
                  </a:lnTo>
                  <a:close/>
                </a:path>
                <a:path w="1986914" h="5714">
                  <a:moveTo>
                    <a:pt x="859536" y="0"/>
                  </a:moveTo>
                  <a:lnTo>
                    <a:pt x="858012" y="761"/>
                  </a:lnTo>
                  <a:lnTo>
                    <a:pt x="857250" y="2285"/>
                  </a:lnTo>
                  <a:lnTo>
                    <a:pt x="858012" y="3809"/>
                  </a:lnTo>
                  <a:lnTo>
                    <a:pt x="859536" y="4572"/>
                  </a:lnTo>
                  <a:lnTo>
                    <a:pt x="861060" y="3809"/>
                  </a:lnTo>
                  <a:lnTo>
                    <a:pt x="861822" y="2285"/>
                  </a:lnTo>
                  <a:lnTo>
                    <a:pt x="861060" y="761"/>
                  </a:lnTo>
                  <a:lnTo>
                    <a:pt x="859536" y="0"/>
                  </a:lnTo>
                  <a:close/>
                </a:path>
                <a:path w="1986914" h="5714">
                  <a:moveTo>
                    <a:pt x="867917" y="0"/>
                  </a:moveTo>
                  <a:lnTo>
                    <a:pt x="867155" y="0"/>
                  </a:lnTo>
                  <a:lnTo>
                    <a:pt x="866393" y="761"/>
                  </a:lnTo>
                  <a:lnTo>
                    <a:pt x="865631" y="2285"/>
                  </a:lnTo>
                  <a:lnTo>
                    <a:pt x="866901" y="5460"/>
                  </a:lnTo>
                  <a:lnTo>
                    <a:pt x="868172" y="5460"/>
                  </a:lnTo>
                  <a:lnTo>
                    <a:pt x="869441" y="2285"/>
                  </a:lnTo>
                  <a:lnTo>
                    <a:pt x="868679" y="761"/>
                  </a:lnTo>
                  <a:lnTo>
                    <a:pt x="867917" y="0"/>
                  </a:lnTo>
                  <a:close/>
                </a:path>
                <a:path w="1986914" h="5714">
                  <a:moveTo>
                    <a:pt x="875538" y="0"/>
                  </a:moveTo>
                  <a:lnTo>
                    <a:pt x="874013" y="761"/>
                  </a:lnTo>
                  <a:lnTo>
                    <a:pt x="873251" y="2285"/>
                  </a:lnTo>
                  <a:lnTo>
                    <a:pt x="874013" y="3809"/>
                  </a:lnTo>
                  <a:lnTo>
                    <a:pt x="875538" y="4572"/>
                  </a:lnTo>
                  <a:lnTo>
                    <a:pt x="877062" y="3809"/>
                  </a:lnTo>
                  <a:lnTo>
                    <a:pt x="877824" y="2285"/>
                  </a:lnTo>
                  <a:lnTo>
                    <a:pt x="877062" y="761"/>
                  </a:lnTo>
                  <a:lnTo>
                    <a:pt x="875538" y="0"/>
                  </a:lnTo>
                  <a:close/>
                </a:path>
                <a:path w="1986914" h="5714">
                  <a:moveTo>
                    <a:pt x="883919" y="0"/>
                  </a:moveTo>
                  <a:lnTo>
                    <a:pt x="882396" y="761"/>
                  </a:lnTo>
                  <a:lnTo>
                    <a:pt x="881634" y="2285"/>
                  </a:lnTo>
                  <a:lnTo>
                    <a:pt x="882396" y="3809"/>
                  </a:lnTo>
                  <a:lnTo>
                    <a:pt x="883919" y="4572"/>
                  </a:lnTo>
                  <a:lnTo>
                    <a:pt x="885443" y="3809"/>
                  </a:lnTo>
                  <a:lnTo>
                    <a:pt x="885443" y="761"/>
                  </a:lnTo>
                  <a:lnTo>
                    <a:pt x="883919" y="0"/>
                  </a:lnTo>
                  <a:close/>
                </a:path>
                <a:path w="1986914" h="5714">
                  <a:moveTo>
                    <a:pt x="891539" y="0"/>
                  </a:moveTo>
                  <a:lnTo>
                    <a:pt x="890015" y="761"/>
                  </a:lnTo>
                  <a:lnTo>
                    <a:pt x="890015" y="3809"/>
                  </a:lnTo>
                  <a:lnTo>
                    <a:pt x="891539" y="4572"/>
                  </a:lnTo>
                  <a:lnTo>
                    <a:pt x="893063" y="3809"/>
                  </a:lnTo>
                  <a:lnTo>
                    <a:pt x="893826" y="2285"/>
                  </a:lnTo>
                  <a:lnTo>
                    <a:pt x="893063" y="761"/>
                  </a:lnTo>
                  <a:lnTo>
                    <a:pt x="891539" y="0"/>
                  </a:lnTo>
                  <a:close/>
                </a:path>
                <a:path w="1986914" h="5714">
                  <a:moveTo>
                    <a:pt x="899922" y="0"/>
                  </a:moveTo>
                  <a:lnTo>
                    <a:pt x="898398" y="761"/>
                  </a:lnTo>
                  <a:lnTo>
                    <a:pt x="897636" y="2285"/>
                  </a:lnTo>
                  <a:lnTo>
                    <a:pt x="898398" y="3809"/>
                  </a:lnTo>
                  <a:lnTo>
                    <a:pt x="899922" y="4572"/>
                  </a:lnTo>
                  <a:lnTo>
                    <a:pt x="901446" y="3809"/>
                  </a:lnTo>
                  <a:lnTo>
                    <a:pt x="902207" y="2285"/>
                  </a:lnTo>
                  <a:lnTo>
                    <a:pt x="901446" y="761"/>
                  </a:lnTo>
                  <a:lnTo>
                    <a:pt x="899922" y="0"/>
                  </a:lnTo>
                  <a:close/>
                </a:path>
                <a:path w="1986914" h="5714">
                  <a:moveTo>
                    <a:pt x="908303" y="0"/>
                  </a:moveTo>
                  <a:lnTo>
                    <a:pt x="906779" y="761"/>
                  </a:lnTo>
                  <a:lnTo>
                    <a:pt x="906017" y="2285"/>
                  </a:lnTo>
                  <a:lnTo>
                    <a:pt x="906779" y="3809"/>
                  </a:lnTo>
                  <a:lnTo>
                    <a:pt x="908303" y="4572"/>
                  </a:lnTo>
                  <a:lnTo>
                    <a:pt x="909065" y="3809"/>
                  </a:lnTo>
                  <a:lnTo>
                    <a:pt x="909827" y="2285"/>
                  </a:lnTo>
                  <a:lnTo>
                    <a:pt x="908303" y="0"/>
                  </a:lnTo>
                  <a:close/>
                </a:path>
                <a:path w="1986914" h="5714">
                  <a:moveTo>
                    <a:pt x="915924" y="0"/>
                  </a:moveTo>
                  <a:lnTo>
                    <a:pt x="914400" y="2285"/>
                  </a:lnTo>
                  <a:lnTo>
                    <a:pt x="914400" y="3809"/>
                  </a:lnTo>
                  <a:lnTo>
                    <a:pt x="915924" y="4572"/>
                  </a:lnTo>
                  <a:lnTo>
                    <a:pt x="917448" y="3809"/>
                  </a:lnTo>
                  <a:lnTo>
                    <a:pt x="918210" y="2285"/>
                  </a:lnTo>
                  <a:lnTo>
                    <a:pt x="917448" y="761"/>
                  </a:lnTo>
                  <a:lnTo>
                    <a:pt x="915924" y="0"/>
                  </a:lnTo>
                  <a:close/>
                </a:path>
                <a:path w="1986914" h="5714">
                  <a:moveTo>
                    <a:pt x="924305" y="0"/>
                  </a:moveTo>
                  <a:lnTo>
                    <a:pt x="922781" y="761"/>
                  </a:lnTo>
                  <a:lnTo>
                    <a:pt x="922019" y="2285"/>
                  </a:lnTo>
                  <a:lnTo>
                    <a:pt x="922781" y="3809"/>
                  </a:lnTo>
                  <a:lnTo>
                    <a:pt x="924305" y="4572"/>
                  </a:lnTo>
                  <a:lnTo>
                    <a:pt x="925829" y="3809"/>
                  </a:lnTo>
                  <a:lnTo>
                    <a:pt x="925829" y="2285"/>
                  </a:lnTo>
                  <a:lnTo>
                    <a:pt x="924305" y="0"/>
                  </a:lnTo>
                  <a:close/>
                </a:path>
                <a:path w="1986914" h="5714">
                  <a:moveTo>
                    <a:pt x="931926" y="0"/>
                  </a:moveTo>
                  <a:lnTo>
                    <a:pt x="930401" y="2285"/>
                  </a:lnTo>
                  <a:lnTo>
                    <a:pt x="931163" y="3809"/>
                  </a:lnTo>
                  <a:lnTo>
                    <a:pt x="931926" y="4572"/>
                  </a:lnTo>
                  <a:lnTo>
                    <a:pt x="933450" y="3809"/>
                  </a:lnTo>
                  <a:lnTo>
                    <a:pt x="934212" y="2285"/>
                  </a:lnTo>
                  <a:lnTo>
                    <a:pt x="933450" y="761"/>
                  </a:lnTo>
                  <a:lnTo>
                    <a:pt x="931926" y="0"/>
                  </a:lnTo>
                  <a:close/>
                </a:path>
                <a:path w="1986914" h="5714">
                  <a:moveTo>
                    <a:pt x="940307" y="0"/>
                  </a:moveTo>
                  <a:lnTo>
                    <a:pt x="938784" y="761"/>
                  </a:lnTo>
                  <a:lnTo>
                    <a:pt x="938022" y="2285"/>
                  </a:lnTo>
                  <a:lnTo>
                    <a:pt x="938784" y="3809"/>
                  </a:lnTo>
                  <a:lnTo>
                    <a:pt x="940307" y="4572"/>
                  </a:lnTo>
                  <a:lnTo>
                    <a:pt x="941831" y="3809"/>
                  </a:lnTo>
                  <a:lnTo>
                    <a:pt x="942593" y="2285"/>
                  </a:lnTo>
                  <a:lnTo>
                    <a:pt x="940307" y="0"/>
                  </a:lnTo>
                  <a:close/>
                </a:path>
                <a:path w="1986914" h="5714">
                  <a:moveTo>
                    <a:pt x="948689" y="0"/>
                  </a:moveTo>
                  <a:lnTo>
                    <a:pt x="946403" y="2285"/>
                  </a:lnTo>
                  <a:lnTo>
                    <a:pt x="947165" y="3809"/>
                  </a:lnTo>
                  <a:lnTo>
                    <a:pt x="948689" y="4572"/>
                  </a:lnTo>
                  <a:lnTo>
                    <a:pt x="950213" y="3809"/>
                  </a:lnTo>
                  <a:lnTo>
                    <a:pt x="950213" y="761"/>
                  </a:lnTo>
                  <a:lnTo>
                    <a:pt x="948689" y="0"/>
                  </a:lnTo>
                  <a:close/>
                </a:path>
                <a:path w="1986914" h="5714">
                  <a:moveTo>
                    <a:pt x="956310" y="0"/>
                  </a:moveTo>
                  <a:lnTo>
                    <a:pt x="954786" y="761"/>
                  </a:lnTo>
                  <a:lnTo>
                    <a:pt x="954786" y="3809"/>
                  </a:lnTo>
                  <a:lnTo>
                    <a:pt x="956310" y="4572"/>
                  </a:lnTo>
                  <a:lnTo>
                    <a:pt x="957834" y="3809"/>
                  </a:lnTo>
                  <a:lnTo>
                    <a:pt x="958596" y="2285"/>
                  </a:lnTo>
                  <a:lnTo>
                    <a:pt x="956310" y="0"/>
                  </a:lnTo>
                  <a:close/>
                </a:path>
                <a:path w="1986914" h="5714">
                  <a:moveTo>
                    <a:pt x="964691" y="0"/>
                  </a:moveTo>
                  <a:lnTo>
                    <a:pt x="962405" y="2285"/>
                  </a:lnTo>
                  <a:lnTo>
                    <a:pt x="963167" y="3809"/>
                  </a:lnTo>
                  <a:lnTo>
                    <a:pt x="964691" y="4572"/>
                  </a:lnTo>
                  <a:lnTo>
                    <a:pt x="966215" y="3809"/>
                  </a:lnTo>
                  <a:lnTo>
                    <a:pt x="966977" y="2285"/>
                  </a:lnTo>
                  <a:lnTo>
                    <a:pt x="966215" y="761"/>
                  </a:lnTo>
                  <a:lnTo>
                    <a:pt x="964691" y="0"/>
                  </a:lnTo>
                  <a:close/>
                </a:path>
                <a:path w="1986914" h="5714">
                  <a:moveTo>
                    <a:pt x="973074" y="0"/>
                  </a:moveTo>
                  <a:lnTo>
                    <a:pt x="971550" y="761"/>
                  </a:lnTo>
                  <a:lnTo>
                    <a:pt x="970788" y="2285"/>
                  </a:lnTo>
                  <a:lnTo>
                    <a:pt x="971550" y="3809"/>
                  </a:lnTo>
                  <a:lnTo>
                    <a:pt x="973074" y="4572"/>
                  </a:lnTo>
                  <a:lnTo>
                    <a:pt x="973836" y="3809"/>
                  </a:lnTo>
                  <a:lnTo>
                    <a:pt x="974598" y="2285"/>
                  </a:lnTo>
                  <a:lnTo>
                    <a:pt x="973074" y="0"/>
                  </a:lnTo>
                  <a:close/>
                </a:path>
                <a:path w="1986914" h="5714">
                  <a:moveTo>
                    <a:pt x="980693" y="0"/>
                  </a:moveTo>
                  <a:lnTo>
                    <a:pt x="979169" y="2285"/>
                  </a:lnTo>
                  <a:lnTo>
                    <a:pt x="979169" y="3809"/>
                  </a:lnTo>
                  <a:lnTo>
                    <a:pt x="980693" y="4572"/>
                  </a:lnTo>
                  <a:lnTo>
                    <a:pt x="982217" y="3809"/>
                  </a:lnTo>
                  <a:lnTo>
                    <a:pt x="982979" y="2285"/>
                  </a:lnTo>
                  <a:lnTo>
                    <a:pt x="982217" y="761"/>
                  </a:lnTo>
                  <a:lnTo>
                    <a:pt x="980693" y="0"/>
                  </a:lnTo>
                  <a:close/>
                </a:path>
                <a:path w="1986914" h="5714">
                  <a:moveTo>
                    <a:pt x="989076" y="0"/>
                  </a:moveTo>
                  <a:lnTo>
                    <a:pt x="987551" y="761"/>
                  </a:lnTo>
                  <a:lnTo>
                    <a:pt x="986789" y="2285"/>
                  </a:lnTo>
                  <a:lnTo>
                    <a:pt x="987551" y="3809"/>
                  </a:lnTo>
                  <a:lnTo>
                    <a:pt x="989076" y="4572"/>
                  </a:lnTo>
                  <a:lnTo>
                    <a:pt x="990600" y="3809"/>
                  </a:lnTo>
                  <a:lnTo>
                    <a:pt x="990600" y="761"/>
                  </a:lnTo>
                  <a:lnTo>
                    <a:pt x="989076" y="0"/>
                  </a:lnTo>
                  <a:close/>
                </a:path>
                <a:path w="1986914" h="5714">
                  <a:moveTo>
                    <a:pt x="996696" y="0"/>
                  </a:moveTo>
                  <a:lnTo>
                    <a:pt x="995172" y="761"/>
                  </a:lnTo>
                  <a:lnTo>
                    <a:pt x="995172" y="3809"/>
                  </a:lnTo>
                  <a:lnTo>
                    <a:pt x="996696" y="4572"/>
                  </a:lnTo>
                  <a:lnTo>
                    <a:pt x="998219" y="3809"/>
                  </a:lnTo>
                  <a:lnTo>
                    <a:pt x="998981" y="2285"/>
                  </a:lnTo>
                  <a:lnTo>
                    <a:pt x="998219" y="761"/>
                  </a:lnTo>
                  <a:lnTo>
                    <a:pt x="996696" y="0"/>
                  </a:lnTo>
                  <a:close/>
                </a:path>
                <a:path w="1986914" h="5714">
                  <a:moveTo>
                    <a:pt x="1005077" y="0"/>
                  </a:moveTo>
                  <a:lnTo>
                    <a:pt x="1003553" y="761"/>
                  </a:lnTo>
                  <a:lnTo>
                    <a:pt x="1002791" y="2285"/>
                  </a:lnTo>
                  <a:lnTo>
                    <a:pt x="1003553" y="3809"/>
                  </a:lnTo>
                  <a:lnTo>
                    <a:pt x="1005077" y="4572"/>
                  </a:lnTo>
                  <a:lnTo>
                    <a:pt x="1006601" y="3809"/>
                  </a:lnTo>
                  <a:lnTo>
                    <a:pt x="1007363" y="2285"/>
                  </a:lnTo>
                  <a:lnTo>
                    <a:pt x="1006601" y="761"/>
                  </a:lnTo>
                  <a:lnTo>
                    <a:pt x="1005077" y="0"/>
                  </a:lnTo>
                  <a:close/>
                </a:path>
                <a:path w="1986914" h="5714">
                  <a:moveTo>
                    <a:pt x="1013460" y="0"/>
                  </a:moveTo>
                  <a:lnTo>
                    <a:pt x="1011936" y="761"/>
                  </a:lnTo>
                  <a:lnTo>
                    <a:pt x="1011174" y="2285"/>
                  </a:lnTo>
                  <a:lnTo>
                    <a:pt x="1011936" y="3809"/>
                  </a:lnTo>
                  <a:lnTo>
                    <a:pt x="1013460" y="4572"/>
                  </a:lnTo>
                  <a:lnTo>
                    <a:pt x="1014984" y="3809"/>
                  </a:lnTo>
                  <a:lnTo>
                    <a:pt x="1014984" y="761"/>
                  </a:lnTo>
                  <a:lnTo>
                    <a:pt x="1013460" y="0"/>
                  </a:lnTo>
                  <a:close/>
                </a:path>
                <a:path w="1986914" h="5714">
                  <a:moveTo>
                    <a:pt x="1021079" y="0"/>
                  </a:moveTo>
                  <a:lnTo>
                    <a:pt x="1019555" y="761"/>
                  </a:lnTo>
                  <a:lnTo>
                    <a:pt x="1019555" y="3809"/>
                  </a:lnTo>
                  <a:lnTo>
                    <a:pt x="1021079" y="4572"/>
                  </a:lnTo>
                  <a:lnTo>
                    <a:pt x="1022603" y="3809"/>
                  </a:lnTo>
                  <a:lnTo>
                    <a:pt x="1023365" y="2285"/>
                  </a:lnTo>
                  <a:lnTo>
                    <a:pt x="1022603" y="761"/>
                  </a:lnTo>
                  <a:lnTo>
                    <a:pt x="1021079" y="0"/>
                  </a:lnTo>
                  <a:close/>
                </a:path>
                <a:path w="1986914" h="5714">
                  <a:moveTo>
                    <a:pt x="1029462" y="0"/>
                  </a:moveTo>
                  <a:lnTo>
                    <a:pt x="1027938" y="761"/>
                  </a:lnTo>
                  <a:lnTo>
                    <a:pt x="1027176" y="2285"/>
                  </a:lnTo>
                  <a:lnTo>
                    <a:pt x="1027938" y="3809"/>
                  </a:lnTo>
                  <a:lnTo>
                    <a:pt x="1029462" y="4572"/>
                  </a:lnTo>
                  <a:lnTo>
                    <a:pt x="1030986" y="3809"/>
                  </a:lnTo>
                  <a:lnTo>
                    <a:pt x="1031748" y="2285"/>
                  </a:lnTo>
                  <a:lnTo>
                    <a:pt x="1030986" y="761"/>
                  </a:lnTo>
                  <a:lnTo>
                    <a:pt x="1029462" y="0"/>
                  </a:lnTo>
                  <a:close/>
                </a:path>
                <a:path w="1986914" h="5714">
                  <a:moveTo>
                    <a:pt x="1037081" y="0"/>
                  </a:moveTo>
                  <a:lnTo>
                    <a:pt x="1036319" y="761"/>
                  </a:lnTo>
                  <a:lnTo>
                    <a:pt x="1035557" y="2285"/>
                  </a:lnTo>
                  <a:lnTo>
                    <a:pt x="1036319" y="3809"/>
                  </a:lnTo>
                  <a:lnTo>
                    <a:pt x="1037081" y="4572"/>
                  </a:lnTo>
                  <a:lnTo>
                    <a:pt x="1038605" y="3809"/>
                  </a:lnTo>
                  <a:lnTo>
                    <a:pt x="1039367" y="2285"/>
                  </a:lnTo>
                  <a:lnTo>
                    <a:pt x="1038605" y="761"/>
                  </a:lnTo>
                  <a:lnTo>
                    <a:pt x="1037081" y="0"/>
                  </a:lnTo>
                  <a:close/>
                </a:path>
                <a:path w="1986914" h="5714">
                  <a:moveTo>
                    <a:pt x="1045463" y="0"/>
                  </a:moveTo>
                  <a:lnTo>
                    <a:pt x="1043939" y="761"/>
                  </a:lnTo>
                  <a:lnTo>
                    <a:pt x="1043177" y="2285"/>
                  </a:lnTo>
                  <a:lnTo>
                    <a:pt x="1043939" y="3809"/>
                  </a:lnTo>
                  <a:lnTo>
                    <a:pt x="1045463" y="4572"/>
                  </a:lnTo>
                  <a:lnTo>
                    <a:pt x="1046988" y="3809"/>
                  </a:lnTo>
                  <a:lnTo>
                    <a:pt x="1047750" y="2285"/>
                  </a:lnTo>
                  <a:lnTo>
                    <a:pt x="1046988" y="761"/>
                  </a:lnTo>
                  <a:lnTo>
                    <a:pt x="1045463" y="0"/>
                  </a:lnTo>
                  <a:close/>
                </a:path>
                <a:path w="1986914" h="5714">
                  <a:moveTo>
                    <a:pt x="1053846" y="0"/>
                  </a:moveTo>
                  <a:lnTo>
                    <a:pt x="1052322" y="761"/>
                  </a:lnTo>
                  <a:lnTo>
                    <a:pt x="1051560" y="2285"/>
                  </a:lnTo>
                  <a:lnTo>
                    <a:pt x="1052322" y="3809"/>
                  </a:lnTo>
                  <a:lnTo>
                    <a:pt x="1053846" y="4572"/>
                  </a:lnTo>
                  <a:lnTo>
                    <a:pt x="1055369" y="3809"/>
                  </a:lnTo>
                  <a:lnTo>
                    <a:pt x="1055369" y="761"/>
                  </a:lnTo>
                  <a:lnTo>
                    <a:pt x="1053846" y="0"/>
                  </a:lnTo>
                  <a:close/>
                </a:path>
                <a:path w="1986914" h="5714">
                  <a:moveTo>
                    <a:pt x="1061465" y="0"/>
                  </a:moveTo>
                  <a:lnTo>
                    <a:pt x="1059941" y="761"/>
                  </a:lnTo>
                  <a:lnTo>
                    <a:pt x="1059941" y="3809"/>
                  </a:lnTo>
                  <a:lnTo>
                    <a:pt x="1061465" y="4572"/>
                  </a:lnTo>
                  <a:lnTo>
                    <a:pt x="1062989" y="3809"/>
                  </a:lnTo>
                  <a:lnTo>
                    <a:pt x="1063752" y="2285"/>
                  </a:lnTo>
                  <a:lnTo>
                    <a:pt x="1062989" y="761"/>
                  </a:lnTo>
                  <a:lnTo>
                    <a:pt x="1061465" y="0"/>
                  </a:lnTo>
                  <a:close/>
                </a:path>
                <a:path w="1986914" h="5714">
                  <a:moveTo>
                    <a:pt x="1069848" y="0"/>
                  </a:moveTo>
                  <a:lnTo>
                    <a:pt x="1067562" y="2285"/>
                  </a:lnTo>
                  <a:lnTo>
                    <a:pt x="1068324" y="3809"/>
                  </a:lnTo>
                  <a:lnTo>
                    <a:pt x="1069848" y="4572"/>
                  </a:lnTo>
                  <a:lnTo>
                    <a:pt x="1071372" y="3809"/>
                  </a:lnTo>
                  <a:lnTo>
                    <a:pt x="1072134" y="2285"/>
                  </a:lnTo>
                  <a:lnTo>
                    <a:pt x="1071372" y="761"/>
                  </a:lnTo>
                  <a:lnTo>
                    <a:pt x="1069848" y="0"/>
                  </a:lnTo>
                  <a:close/>
                </a:path>
                <a:path w="1986914" h="5714">
                  <a:moveTo>
                    <a:pt x="1078229" y="0"/>
                  </a:moveTo>
                  <a:lnTo>
                    <a:pt x="1076705" y="761"/>
                  </a:lnTo>
                  <a:lnTo>
                    <a:pt x="1075943" y="2285"/>
                  </a:lnTo>
                  <a:lnTo>
                    <a:pt x="1076705" y="3809"/>
                  </a:lnTo>
                  <a:lnTo>
                    <a:pt x="1078229" y="4572"/>
                  </a:lnTo>
                  <a:lnTo>
                    <a:pt x="1078991" y="3809"/>
                  </a:lnTo>
                  <a:lnTo>
                    <a:pt x="1079753" y="2285"/>
                  </a:lnTo>
                  <a:lnTo>
                    <a:pt x="1078229" y="0"/>
                  </a:lnTo>
                  <a:close/>
                </a:path>
                <a:path w="1986914" h="5714">
                  <a:moveTo>
                    <a:pt x="1085850" y="0"/>
                  </a:moveTo>
                  <a:lnTo>
                    <a:pt x="1084326" y="2285"/>
                  </a:lnTo>
                  <a:lnTo>
                    <a:pt x="1084326" y="3809"/>
                  </a:lnTo>
                  <a:lnTo>
                    <a:pt x="1085850" y="4572"/>
                  </a:lnTo>
                  <a:lnTo>
                    <a:pt x="1087374" y="3809"/>
                  </a:lnTo>
                  <a:lnTo>
                    <a:pt x="1088136" y="2285"/>
                  </a:lnTo>
                  <a:lnTo>
                    <a:pt x="1087374" y="761"/>
                  </a:lnTo>
                  <a:lnTo>
                    <a:pt x="1085850" y="0"/>
                  </a:lnTo>
                  <a:close/>
                </a:path>
                <a:path w="1986914" h="5714">
                  <a:moveTo>
                    <a:pt x="1094231" y="0"/>
                  </a:moveTo>
                  <a:lnTo>
                    <a:pt x="1092707" y="761"/>
                  </a:lnTo>
                  <a:lnTo>
                    <a:pt x="1091946" y="2285"/>
                  </a:lnTo>
                  <a:lnTo>
                    <a:pt x="1092707" y="3809"/>
                  </a:lnTo>
                  <a:lnTo>
                    <a:pt x="1094231" y="4572"/>
                  </a:lnTo>
                  <a:lnTo>
                    <a:pt x="1095755" y="3809"/>
                  </a:lnTo>
                  <a:lnTo>
                    <a:pt x="1095755" y="2285"/>
                  </a:lnTo>
                  <a:lnTo>
                    <a:pt x="1094231" y="0"/>
                  </a:lnTo>
                  <a:close/>
                </a:path>
                <a:path w="1986914" h="5714">
                  <a:moveTo>
                    <a:pt x="1101852" y="0"/>
                  </a:moveTo>
                  <a:lnTo>
                    <a:pt x="1100327" y="2285"/>
                  </a:lnTo>
                  <a:lnTo>
                    <a:pt x="1101089" y="3809"/>
                  </a:lnTo>
                  <a:lnTo>
                    <a:pt x="1101852" y="4572"/>
                  </a:lnTo>
                  <a:lnTo>
                    <a:pt x="1103376" y="3809"/>
                  </a:lnTo>
                  <a:lnTo>
                    <a:pt x="1104138" y="2285"/>
                  </a:lnTo>
                  <a:lnTo>
                    <a:pt x="1103376" y="761"/>
                  </a:lnTo>
                  <a:lnTo>
                    <a:pt x="1101852" y="0"/>
                  </a:lnTo>
                  <a:close/>
                </a:path>
                <a:path w="1986914" h="5714">
                  <a:moveTo>
                    <a:pt x="1110234" y="0"/>
                  </a:moveTo>
                  <a:lnTo>
                    <a:pt x="1108710" y="761"/>
                  </a:lnTo>
                  <a:lnTo>
                    <a:pt x="1107948" y="2285"/>
                  </a:lnTo>
                  <a:lnTo>
                    <a:pt x="1108710" y="3809"/>
                  </a:lnTo>
                  <a:lnTo>
                    <a:pt x="1110234" y="4572"/>
                  </a:lnTo>
                  <a:lnTo>
                    <a:pt x="1111757" y="3809"/>
                  </a:lnTo>
                  <a:lnTo>
                    <a:pt x="1112519" y="2285"/>
                  </a:lnTo>
                  <a:lnTo>
                    <a:pt x="1110234" y="0"/>
                  </a:lnTo>
                  <a:close/>
                </a:path>
                <a:path w="1986914" h="5714">
                  <a:moveTo>
                    <a:pt x="1118615" y="0"/>
                  </a:moveTo>
                  <a:lnTo>
                    <a:pt x="1116329" y="2285"/>
                  </a:lnTo>
                  <a:lnTo>
                    <a:pt x="1117091" y="3809"/>
                  </a:lnTo>
                  <a:lnTo>
                    <a:pt x="1118615" y="4572"/>
                  </a:lnTo>
                  <a:lnTo>
                    <a:pt x="1120139" y="3809"/>
                  </a:lnTo>
                  <a:lnTo>
                    <a:pt x="1120139" y="761"/>
                  </a:lnTo>
                  <a:lnTo>
                    <a:pt x="1118615" y="0"/>
                  </a:lnTo>
                  <a:close/>
                </a:path>
                <a:path w="1986914" h="5714">
                  <a:moveTo>
                    <a:pt x="1126236" y="0"/>
                  </a:moveTo>
                  <a:lnTo>
                    <a:pt x="1124712" y="761"/>
                  </a:lnTo>
                  <a:lnTo>
                    <a:pt x="1124712" y="3809"/>
                  </a:lnTo>
                  <a:lnTo>
                    <a:pt x="1126236" y="4572"/>
                  </a:lnTo>
                  <a:lnTo>
                    <a:pt x="1127760" y="3809"/>
                  </a:lnTo>
                  <a:lnTo>
                    <a:pt x="1128522" y="2285"/>
                  </a:lnTo>
                  <a:lnTo>
                    <a:pt x="1126236" y="0"/>
                  </a:lnTo>
                  <a:close/>
                </a:path>
                <a:path w="1986914" h="5714">
                  <a:moveTo>
                    <a:pt x="1134617" y="0"/>
                  </a:moveTo>
                  <a:lnTo>
                    <a:pt x="1132331" y="2285"/>
                  </a:lnTo>
                  <a:lnTo>
                    <a:pt x="1133093" y="3809"/>
                  </a:lnTo>
                  <a:lnTo>
                    <a:pt x="1134617" y="4572"/>
                  </a:lnTo>
                  <a:lnTo>
                    <a:pt x="1136141" y="3809"/>
                  </a:lnTo>
                  <a:lnTo>
                    <a:pt x="1136903" y="2285"/>
                  </a:lnTo>
                  <a:lnTo>
                    <a:pt x="1136141" y="761"/>
                  </a:lnTo>
                  <a:lnTo>
                    <a:pt x="1134617" y="0"/>
                  </a:lnTo>
                  <a:close/>
                </a:path>
                <a:path w="1986914" h="5714">
                  <a:moveTo>
                    <a:pt x="1143000" y="0"/>
                  </a:moveTo>
                  <a:lnTo>
                    <a:pt x="1141476" y="761"/>
                  </a:lnTo>
                  <a:lnTo>
                    <a:pt x="1140714" y="2285"/>
                  </a:lnTo>
                  <a:lnTo>
                    <a:pt x="1141476" y="3809"/>
                  </a:lnTo>
                  <a:lnTo>
                    <a:pt x="1143000" y="4572"/>
                  </a:lnTo>
                  <a:lnTo>
                    <a:pt x="1143762" y="3809"/>
                  </a:lnTo>
                  <a:lnTo>
                    <a:pt x="1144524" y="2285"/>
                  </a:lnTo>
                  <a:lnTo>
                    <a:pt x="1143762" y="761"/>
                  </a:lnTo>
                  <a:lnTo>
                    <a:pt x="1143000" y="0"/>
                  </a:lnTo>
                  <a:close/>
                </a:path>
                <a:path w="1986914" h="5714">
                  <a:moveTo>
                    <a:pt x="1150619" y="0"/>
                  </a:moveTo>
                  <a:lnTo>
                    <a:pt x="1149096" y="761"/>
                  </a:lnTo>
                  <a:lnTo>
                    <a:pt x="1148334" y="2285"/>
                  </a:lnTo>
                  <a:lnTo>
                    <a:pt x="1149096" y="3809"/>
                  </a:lnTo>
                  <a:lnTo>
                    <a:pt x="1150619" y="4572"/>
                  </a:lnTo>
                  <a:lnTo>
                    <a:pt x="1152143" y="3809"/>
                  </a:lnTo>
                  <a:lnTo>
                    <a:pt x="1152905" y="2285"/>
                  </a:lnTo>
                  <a:lnTo>
                    <a:pt x="1152143" y="761"/>
                  </a:lnTo>
                  <a:lnTo>
                    <a:pt x="1150619" y="0"/>
                  </a:lnTo>
                  <a:close/>
                </a:path>
                <a:path w="1986914" h="5714">
                  <a:moveTo>
                    <a:pt x="1159002" y="0"/>
                  </a:moveTo>
                  <a:lnTo>
                    <a:pt x="1157477" y="761"/>
                  </a:lnTo>
                  <a:lnTo>
                    <a:pt x="1156715" y="2285"/>
                  </a:lnTo>
                  <a:lnTo>
                    <a:pt x="1157477" y="3809"/>
                  </a:lnTo>
                  <a:lnTo>
                    <a:pt x="1159002" y="4572"/>
                  </a:lnTo>
                  <a:lnTo>
                    <a:pt x="1160526" y="3809"/>
                  </a:lnTo>
                  <a:lnTo>
                    <a:pt x="1160526" y="761"/>
                  </a:lnTo>
                  <a:lnTo>
                    <a:pt x="1159002" y="0"/>
                  </a:lnTo>
                  <a:close/>
                </a:path>
                <a:path w="1986914" h="5714">
                  <a:moveTo>
                    <a:pt x="1166622" y="0"/>
                  </a:moveTo>
                  <a:lnTo>
                    <a:pt x="1165098" y="761"/>
                  </a:lnTo>
                  <a:lnTo>
                    <a:pt x="1165098" y="3809"/>
                  </a:lnTo>
                  <a:lnTo>
                    <a:pt x="1166622" y="4572"/>
                  </a:lnTo>
                  <a:lnTo>
                    <a:pt x="1168146" y="3809"/>
                  </a:lnTo>
                  <a:lnTo>
                    <a:pt x="1168907" y="2285"/>
                  </a:lnTo>
                  <a:lnTo>
                    <a:pt x="1168146" y="761"/>
                  </a:lnTo>
                  <a:lnTo>
                    <a:pt x="1166622" y="0"/>
                  </a:lnTo>
                  <a:close/>
                </a:path>
                <a:path w="1986914" h="5714">
                  <a:moveTo>
                    <a:pt x="1175003" y="0"/>
                  </a:moveTo>
                  <a:lnTo>
                    <a:pt x="1173479" y="761"/>
                  </a:lnTo>
                  <a:lnTo>
                    <a:pt x="1172717" y="2285"/>
                  </a:lnTo>
                  <a:lnTo>
                    <a:pt x="1173479" y="3809"/>
                  </a:lnTo>
                  <a:lnTo>
                    <a:pt x="1175003" y="4572"/>
                  </a:lnTo>
                  <a:lnTo>
                    <a:pt x="1176527" y="3809"/>
                  </a:lnTo>
                  <a:lnTo>
                    <a:pt x="1177289" y="2285"/>
                  </a:lnTo>
                  <a:lnTo>
                    <a:pt x="1176527" y="761"/>
                  </a:lnTo>
                  <a:lnTo>
                    <a:pt x="1175003" y="0"/>
                  </a:lnTo>
                  <a:close/>
                </a:path>
                <a:path w="1986914" h="5714">
                  <a:moveTo>
                    <a:pt x="1183386" y="0"/>
                  </a:moveTo>
                  <a:lnTo>
                    <a:pt x="1181862" y="761"/>
                  </a:lnTo>
                  <a:lnTo>
                    <a:pt x="1181100" y="2285"/>
                  </a:lnTo>
                  <a:lnTo>
                    <a:pt x="1181862" y="3809"/>
                  </a:lnTo>
                  <a:lnTo>
                    <a:pt x="1183386" y="4572"/>
                  </a:lnTo>
                  <a:lnTo>
                    <a:pt x="1184910" y="3809"/>
                  </a:lnTo>
                  <a:lnTo>
                    <a:pt x="1184910" y="761"/>
                  </a:lnTo>
                  <a:lnTo>
                    <a:pt x="1183386" y="0"/>
                  </a:lnTo>
                  <a:close/>
                </a:path>
                <a:path w="1986914" h="5714">
                  <a:moveTo>
                    <a:pt x="1191005" y="0"/>
                  </a:moveTo>
                  <a:lnTo>
                    <a:pt x="1189481" y="761"/>
                  </a:lnTo>
                  <a:lnTo>
                    <a:pt x="1189481" y="3809"/>
                  </a:lnTo>
                  <a:lnTo>
                    <a:pt x="1191005" y="4572"/>
                  </a:lnTo>
                  <a:lnTo>
                    <a:pt x="1192529" y="3809"/>
                  </a:lnTo>
                  <a:lnTo>
                    <a:pt x="1193291" y="2285"/>
                  </a:lnTo>
                  <a:lnTo>
                    <a:pt x="1192529" y="761"/>
                  </a:lnTo>
                  <a:lnTo>
                    <a:pt x="1191005" y="0"/>
                  </a:lnTo>
                  <a:close/>
                </a:path>
                <a:path w="1986914" h="5714">
                  <a:moveTo>
                    <a:pt x="1199388" y="0"/>
                  </a:moveTo>
                  <a:lnTo>
                    <a:pt x="1197864" y="761"/>
                  </a:lnTo>
                  <a:lnTo>
                    <a:pt x="1197102" y="2285"/>
                  </a:lnTo>
                  <a:lnTo>
                    <a:pt x="1197864" y="3809"/>
                  </a:lnTo>
                  <a:lnTo>
                    <a:pt x="1199388" y="4572"/>
                  </a:lnTo>
                  <a:lnTo>
                    <a:pt x="1200912" y="3809"/>
                  </a:lnTo>
                  <a:lnTo>
                    <a:pt x="1201674" y="2285"/>
                  </a:lnTo>
                  <a:lnTo>
                    <a:pt x="1200912" y="761"/>
                  </a:lnTo>
                  <a:lnTo>
                    <a:pt x="1199388" y="0"/>
                  </a:lnTo>
                  <a:close/>
                </a:path>
                <a:path w="1986914" h="5714">
                  <a:moveTo>
                    <a:pt x="1207007" y="0"/>
                  </a:moveTo>
                  <a:lnTo>
                    <a:pt x="1206246" y="761"/>
                  </a:lnTo>
                  <a:lnTo>
                    <a:pt x="1205484" y="2285"/>
                  </a:lnTo>
                  <a:lnTo>
                    <a:pt x="1206246" y="3809"/>
                  </a:lnTo>
                  <a:lnTo>
                    <a:pt x="1207007" y="4572"/>
                  </a:lnTo>
                  <a:lnTo>
                    <a:pt x="1208531" y="3809"/>
                  </a:lnTo>
                  <a:lnTo>
                    <a:pt x="1209293" y="2285"/>
                  </a:lnTo>
                  <a:lnTo>
                    <a:pt x="1208531" y="761"/>
                  </a:lnTo>
                  <a:lnTo>
                    <a:pt x="1207007" y="0"/>
                  </a:lnTo>
                  <a:close/>
                </a:path>
                <a:path w="1986914" h="5714">
                  <a:moveTo>
                    <a:pt x="1215389" y="0"/>
                  </a:moveTo>
                  <a:lnTo>
                    <a:pt x="1213865" y="761"/>
                  </a:lnTo>
                  <a:lnTo>
                    <a:pt x="1213103" y="2285"/>
                  </a:lnTo>
                  <a:lnTo>
                    <a:pt x="1213865" y="3809"/>
                  </a:lnTo>
                  <a:lnTo>
                    <a:pt x="1215389" y="4572"/>
                  </a:lnTo>
                  <a:lnTo>
                    <a:pt x="1216914" y="3809"/>
                  </a:lnTo>
                  <a:lnTo>
                    <a:pt x="1217676" y="2285"/>
                  </a:lnTo>
                  <a:lnTo>
                    <a:pt x="1216914" y="761"/>
                  </a:lnTo>
                  <a:lnTo>
                    <a:pt x="1215389" y="0"/>
                  </a:lnTo>
                  <a:close/>
                </a:path>
                <a:path w="1986914" h="5714">
                  <a:moveTo>
                    <a:pt x="1223772" y="0"/>
                  </a:moveTo>
                  <a:lnTo>
                    <a:pt x="1222248" y="761"/>
                  </a:lnTo>
                  <a:lnTo>
                    <a:pt x="1221486" y="2285"/>
                  </a:lnTo>
                  <a:lnTo>
                    <a:pt x="1222248" y="3809"/>
                  </a:lnTo>
                  <a:lnTo>
                    <a:pt x="1223772" y="4572"/>
                  </a:lnTo>
                  <a:lnTo>
                    <a:pt x="1225296" y="3809"/>
                  </a:lnTo>
                  <a:lnTo>
                    <a:pt x="1225296" y="761"/>
                  </a:lnTo>
                  <a:lnTo>
                    <a:pt x="1223772" y="0"/>
                  </a:lnTo>
                  <a:close/>
                </a:path>
                <a:path w="1986914" h="5714">
                  <a:moveTo>
                    <a:pt x="1231391" y="0"/>
                  </a:moveTo>
                  <a:lnTo>
                    <a:pt x="1229867" y="761"/>
                  </a:lnTo>
                  <a:lnTo>
                    <a:pt x="1229867" y="3809"/>
                  </a:lnTo>
                  <a:lnTo>
                    <a:pt x="1231391" y="4572"/>
                  </a:lnTo>
                  <a:lnTo>
                    <a:pt x="1232915" y="3809"/>
                  </a:lnTo>
                  <a:lnTo>
                    <a:pt x="1233677" y="2285"/>
                  </a:lnTo>
                  <a:lnTo>
                    <a:pt x="1231391" y="0"/>
                  </a:lnTo>
                  <a:close/>
                </a:path>
                <a:path w="1986914" h="5714">
                  <a:moveTo>
                    <a:pt x="1239774" y="0"/>
                  </a:moveTo>
                  <a:lnTo>
                    <a:pt x="1237488" y="2285"/>
                  </a:lnTo>
                  <a:lnTo>
                    <a:pt x="1238250" y="3809"/>
                  </a:lnTo>
                  <a:lnTo>
                    <a:pt x="1239774" y="4572"/>
                  </a:lnTo>
                  <a:lnTo>
                    <a:pt x="1241298" y="3809"/>
                  </a:lnTo>
                  <a:lnTo>
                    <a:pt x="1242060" y="2285"/>
                  </a:lnTo>
                  <a:lnTo>
                    <a:pt x="1241298" y="761"/>
                  </a:lnTo>
                  <a:lnTo>
                    <a:pt x="1239774" y="0"/>
                  </a:lnTo>
                  <a:close/>
                </a:path>
                <a:path w="1986914" h="5714">
                  <a:moveTo>
                    <a:pt x="1248155" y="0"/>
                  </a:moveTo>
                  <a:lnTo>
                    <a:pt x="1246631" y="761"/>
                  </a:lnTo>
                  <a:lnTo>
                    <a:pt x="1245869" y="2285"/>
                  </a:lnTo>
                  <a:lnTo>
                    <a:pt x="1246631" y="3809"/>
                  </a:lnTo>
                  <a:lnTo>
                    <a:pt x="1248155" y="4572"/>
                  </a:lnTo>
                  <a:lnTo>
                    <a:pt x="1248917" y="3809"/>
                  </a:lnTo>
                  <a:lnTo>
                    <a:pt x="1249679" y="2285"/>
                  </a:lnTo>
                  <a:lnTo>
                    <a:pt x="1248155" y="0"/>
                  </a:lnTo>
                  <a:close/>
                </a:path>
                <a:path w="1986914" h="5714">
                  <a:moveTo>
                    <a:pt x="1255776" y="0"/>
                  </a:moveTo>
                  <a:lnTo>
                    <a:pt x="1254252" y="2285"/>
                  </a:lnTo>
                  <a:lnTo>
                    <a:pt x="1254252" y="3809"/>
                  </a:lnTo>
                  <a:lnTo>
                    <a:pt x="1255776" y="4572"/>
                  </a:lnTo>
                  <a:lnTo>
                    <a:pt x="1257300" y="3809"/>
                  </a:lnTo>
                  <a:lnTo>
                    <a:pt x="1258062" y="2285"/>
                  </a:lnTo>
                  <a:lnTo>
                    <a:pt x="1257300" y="761"/>
                  </a:lnTo>
                  <a:lnTo>
                    <a:pt x="1255776" y="0"/>
                  </a:lnTo>
                  <a:close/>
                </a:path>
                <a:path w="1986914" h="5714">
                  <a:moveTo>
                    <a:pt x="1264157" y="0"/>
                  </a:moveTo>
                  <a:lnTo>
                    <a:pt x="1262634" y="761"/>
                  </a:lnTo>
                  <a:lnTo>
                    <a:pt x="1261872" y="2285"/>
                  </a:lnTo>
                  <a:lnTo>
                    <a:pt x="1262634" y="3809"/>
                  </a:lnTo>
                  <a:lnTo>
                    <a:pt x="1264157" y="4572"/>
                  </a:lnTo>
                  <a:lnTo>
                    <a:pt x="1265681" y="3809"/>
                  </a:lnTo>
                  <a:lnTo>
                    <a:pt x="1265681" y="2285"/>
                  </a:lnTo>
                  <a:lnTo>
                    <a:pt x="1264157" y="0"/>
                  </a:lnTo>
                  <a:close/>
                </a:path>
                <a:path w="1986914" h="5714">
                  <a:moveTo>
                    <a:pt x="1271777" y="0"/>
                  </a:moveTo>
                  <a:lnTo>
                    <a:pt x="1270253" y="2285"/>
                  </a:lnTo>
                  <a:lnTo>
                    <a:pt x="1271015" y="3809"/>
                  </a:lnTo>
                  <a:lnTo>
                    <a:pt x="1271777" y="4572"/>
                  </a:lnTo>
                  <a:lnTo>
                    <a:pt x="1273302" y="3809"/>
                  </a:lnTo>
                  <a:lnTo>
                    <a:pt x="1274064" y="2285"/>
                  </a:lnTo>
                  <a:lnTo>
                    <a:pt x="1273302" y="761"/>
                  </a:lnTo>
                  <a:lnTo>
                    <a:pt x="1271777" y="0"/>
                  </a:lnTo>
                  <a:close/>
                </a:path>
                <a:path w="1986914" h="5714">
                  <a:moveTo>
                    <a:pt x="1280160" y="0"/>
                  </a:moveTo>
                  <a:lnTo>
                    <a:pt x="1278636" y="761"/>
                  </a:lnTo>
                  <a:lnTo>
                    <a:pt x="1277874" y="2285"/>
                  </a:lnTo>
                  <a:lnTo>
                    <a:pt x="1278636" y="3809"/>
                  </a:lnTo>
                  <a:lnTo>
                    <a:pt x="1280160" y="4572"/>
                  </a:lnTo>
                  <a:lnTo>
                    <a:pt x="1281684" y="3809"/>
                  </a:lnTo>
                  <a:lnTo>
                    <a:pt x="1282446" y="2285"/>
                  </a:lnTo>
                  <a:lnTo>
                    <a:pt x="1280160" y="0"/>
                  </a:lnTo>
                  <a:close/>
                </a:path>
                <a:path w="1986914" h="5714">
                  <a:moveTo>
                    <a:pt x="1288541" y="0"/>
                  </a:moveTo>
                  <a:lnTo>
                    <a:pt x="1286255" y="2285"/>
                  </a:lnTo>
                  <a:lnTo>
                    <a:pt x="1287017" y="3809"/>
                  </a:lnTo>
                  <a:lnTo>
                    <a:pt x="1288541" y="4572"/>
                  </a:lnTo>
                  <a:lnTo>
                    <a:pt x="1290065" y="3809"/>
                  </a:lnTo>
                  <a:lnTo>
                    <a:pt x="1290065" y="761"/>
                  </a:lnTo>
                  <a:lnTo>
                    <a:pt x="1288541" y="0"/>
                  </a:lnTo>
                  <a:close/>
                </a:path>
                <a:path w="1986914" h="5714">
                  <a:moveTo>
                    <a:pt x="1296162" y="0"/>
                  </a:moveTo>
                  <a:lnTo>
                    <a:pt x="1294638" y="761"/>
                  </a:lnTo>
                  <a:lnTo>
                    <a:pt x="1294638" y="3809"/>
                  </a:lnTo>
                  <a:lnTo>
                    <a:pt x="1296162" y="4572"/>
                  </a:lnTo>
                  <a:lnTo>
                    <a:pt x="1297686" y="3809"/>
                  </a:lnTo>
                  <a:lnTo>
                    <a:pt x="1298448" y="2285"/>
                  </a:lnTo>
                  <a:lnTo>
                    <a:pt x="1296162" y="0"/>
                  </a:lnTo>
                  <a:close/>
                </a:path>
                <a:path w="1986914" h="5714">
                  <a:moveTo>
                    <a:pt x="1304543" y="0"/>
                  </a:moveTo>
                  <a:lnTo>
                    <a:pt x="1302257" y="2285"/>
                  </a:lnTo>
                  <a:lnTo>
                    <a:pt x="1303019" y="3809"/>
                  </a:lnTo>
                  <a:lnTo>
                    <a:pt x="1304543" y="4572"/>
                  </a:lnTo>
                  <a:lnTo>
                    <a:pt x="1306067" y="3809"/>
                  </a:lnTo>
                  <a:lnTo>
                    <a:pt x="1306829" y="2285"/>
                  </a:lnTo>
                  <a:lnTo>
                    <a:pt x="1306067" y="761"/>
                  </a:lnTo>
                  <a:lnTo>
                    <a:pt x="1304543" y="0"/>
                  </a:lnTo>
                  <a:close/>
                </a:path>
                <a:path w="1986914" h="5714">
                  <a:moveTo>
                    <a:pt x="1312926" y="0"/>
                  </a:moveTo>
                  <a:lnTo>
                    <a:pt x="1311402" y="761"/>
                  </a:lnTo>
                  <a:lnTo>
                    <a:pt x="1310639" y="2285"/>
                  </a:lnTo>
                  <a:lnTo>
                    <a:pt x="1311402" y="3809"/>
                  </a:lnTo>
                  <a:lnTo>
                    <a:pt x="1312926" y="4572"/>
                  </a:lnTo>
                  <a:lnTo>
                    <a:pt x="1313688" y="3809"/>
                  </a:lnTo>
                  <a:lnTo>
                    <a:pt x="1314450" y="2285"/>
                  </a:lnTo>
                  <a:lnTo>
                    <a:pt x="1313688" y="761"/>
                  </a:lnTo>
                  <a:lnTo>
                    <a:pt x="1312926" y="0"/>
                  </a:lnTo>
                  <a:close/>
                </a:path>
                <a:path w="1986914" h="5714">
                  <a:moveTo>
                    <a:pt x="1320546" y="0"/>
                  </a:moveTo>
                  <a:lnTo>
                    <a:pt x="1319022" y="761"/>
                  </a:lnTo>
                  <a:lnTo>
                    <a:pt x="1318260" y="2285"/>
                  </a:lnTo>
                  <a:lnTo>
                    <a:pt x="1319022" y="3809"/>
                  </a:lnTo>
                  <a:lnTo>
                    <a:pt x="1320546" y="4572"/>
                  </a:lnTo>
                  <a:lnTo>
                    <a:pt x="1322069" y="3809"/>
                  </a:lnTo>
                  <a:lnTo>
                    <a:pt x="1322831" y="2285"/>
                  </a:lnTo>
                  <a:lnTo>
                    <a:pt x="1322069" y="761"/>
                  </a:lnTo>
                  <a:lnTo>
                    <a:pt x="1320546" y="0"/>
                  </a:lnTo>
                  <a:close/>
                </a:path>
                <a:path w="1986914" h="5714">
                  <a:moveTo>
                    <a:pt x="1328927" y="0"/>
                  </a:moveTo>
                  <a:lnTo>
                    <a:pt x="1327403" y="761"/>
                  </a:lnTo>
                  <a:lnTo>
                    <a:pt x="1326641" y="2285"/>
                  </a:lnTo>
                  <a:lnTo>
                    <a:pt x="1327403" y="3809"/>
                  </a:lnTo>
                  <a:lnTo>
                    <a:pt x="1328927" y="4572"/>
                  </a:lnTo>
                  <a:lnTo>
                    <a:pt x="1330452" y="3809"/>
                  </a:lnTo>
                  <a:lnTo>
                    <a:pt x="1330452" y="761"/>
                  </a:lnTo>
                  <a:lnTo>
                    <a:pt x="1328927" y="0"/>
                  </a:lnTo>
                  <a:close/>
                </a:path>
                <a:path w="1986914" h="5714">
                  <a:moveTo>
                    <a:pt x="1336548" y="0"/>
                  </a:moveTo>
                  <a:lnTo>
                    <a:pt x="1335024" y="761"/>
                  </a:lnTo>
                  <a:lnTo>
                    <a:pt x="1335024" y="3809"/>
                  </a:lnTo>
                  <a:lnTo>
                    <a:pt x="1336548" y="4572"/>
                  </a:lnTo>
                  <a:lnTo>
                    <a:pt x="1338072" y="3809"/>
                  </a:lnTo>
                  <a:lnTo>
                    <a:pt x="1338834" y="2285"/>
                  </a:lnTo>
                  <a:lnTo>
                    <a:pt x="1338072" y="761"/>
                  </a:lnTo>
                  <a:lnTo>
                    <a:pt x="1336548" y="0"/>
                  </a:lnTo>
                  <a:close/>
                </a:path>
                <a:path w="1986914" h="5714">
                  <a:moveTo>
                    <a:pt x="1344929" y="0"/>
                  </a:moveTo>
                  <a:lnTo>
                    <a:pt x="1343405" y="761"/>
                  </a:lnTo>
                  <a:lnTo>
                    <a:pt x="1342643" y="2285"/>
                  </a:lnTo>
                  <a:lnTo>
                    <a:pt x="1343405" y="3809"/>
                  </a:lnTo>
                  <a:lnTo>
                    <a:pt x="1344929" y="4572"/>
                  </a:lnTo>
                  <a:lnTo>
                    <a:pt x="1346453" y="3809"/>
                  </a:lnTo>
                  <a:lnTo>
                    <a:pt x="1347215" y="2285"/>
                  </a:lnTo>
                  <a:lnTo>
                    <a:pt x="1346453" y="761"/>
                  </a:lnTo>
                  <a:lnTo>
                    <a:pt x="1344929" y="0"/>
                  </a:lnTo>
                  <a:close/>
                </a:path>
                <a:path w="1986914" h="5714">
                  <a:moveTo>
                    <a:pt x="1353312" y="0"/>
                  </a:moveTo>
                  <a:lnTo>
                    <a:pt x="1351788" y="761"/>
                  </a:lnTo>
                  <a:lnTo>
                    <a:pt x="1351026" y="2285"/>
                  </a:lnTo>
                  <a:lnTo>
                    <a:pt x="1351788" y="3809"/>
                  </a:lnTo>
                  <a:lnTo>
                    <a:pt x="1353312" y="4572"/>
                  </a:lnTo>
                  <a:lnTo>
                    <a:pt x="1354836" y="3809"/>
                  </a:lnTo>
                  <a:lnTo>
                    <a:pt x="1354836" y="761"/>
                  </a:lnTo>
                  <a:lnTo>
                    <a:pt x="1353312" y="0"/>
                  </a:lnTo>
                  <a:close/>
                </a:path>
                <a:path w="1986914" h="5714">
                  <a:moveTo>
                    <a:pt x="1360931" y="0"/>
                  </a:moveTo>
                  <a:lnTo>
                    <a:pt x="1359407" y="761"/>
                  </a:lnTo>
                  <a:lnTo>
                    <a:pt x="1359407" y="3809"/>
                  </a:lnTo>
                  <a:lnTo>
                    <a:pt x="1360931" y="4572"/>
                  </a:lnTo>
                  <a:lnTo>
                    <a:pt x="1362455" y="3809"/>
                  </a:lnTo>
                  <a:lnTo>
                    <a:pt x="1363217" y="2285"/>
                  </a:lnTo>
                  <a:lnTo>
                    <a:pt x="1362455" y="761"/>
                  </a:lnTo>
                  <a:lnTo>
                    <a:pt x="1360931" y="0"/>
                  </a:lnTo>
                  <a:close/>
                </a:path>
                <a:path w="1986914" h="5714">
                  <a:moveTo>
                    <a:pt x="1369314" y="0"/>
                  </a:moveTo>
                  <a:lnTo>
                    <a:pt x="1367789" y="761"/>
                  </a:lnTo>
                  <a:lnTo>
                    <a:pt x="1367027" y="2285"/>
                  </a:lnTo>
                  <a:lnTo>
                    <a:pt x="1367789" y="3809"/>
                  </a:lnTo>
                  <a:lnTo>
                    <a:pt x="1369314" y="4572"/>
                  </a:lnTo>
                  <a:lnTo>
                    <a:pt x="1370838" y="3809"/>
                  </a:lnTo>
                  <a:lnTo>
                    <a:pt x="1371600" y="2285"/>
                  </a:lnTo>
                  <a:lnTo>
                    <a:pt x="1370838" y="761"/>
                  </a:lnTo>
                  <a:lnTo>
                    <a:pt x="1369314" y="0"/>
                  </a:lnTo>
                  <a:close/>
                </a:path>
                <a:path w="1986914" h="5714">
                  <a:moveTo>
                    <a:pt x="1376934" y="0"/>
                  </a:moveTo>
                  <a:lnTo>
                    <a:pt x="1376172" y="761"/>
                  </a:lnTo>
                  <a:lnTo>
                    <a:pt x="1375410" y="2285"/>
                  </a:lnTo>
                  <a:lnTo>
                    <a:pt x="1376172" y="3809"/>
                  </a:lnTo>
                  <a:lnTo>
                    <a:pt x="1376934" y="4572"/>
                  </a:lnTo>
                  <a:lnTo>
                    <a:pt x="1378457" y="3809"/>
                  </a:lnTo>
                  <a:lnTo>
                    <a:pt x="1379219" y="2285"/>
                  </a:lnTo>
                  <a:lnTo>
                    <a:pt x="1378457" y="761"/>
                  </a:lnTo>
                  <a:lnTo>
                    <a:pt x="1376934" y="0"/>
                  </a:lnTo>
                  <a:close/>
                </a:path>
                <a:path w="1986914" h="5714">
                  <a:moveTo>
                    <a:pt x="1385315" y="0"/>
                  </a:moveTo>
                  <a:lnTo>
                    <a:pt x="1383791" y="761"/>
                  </a:lnTo>
                  <a:lnTo>
                    <a:pt x="1383029" y="2285"/>
                  </a:lnTo>
                  <a:lnTo>
                    <a:pt x="1383791" y="3809"/>
                  </a:lnTo>
                  <a:lnTo>
                    <a:pt x="1385315" y="4572"/>
                  </a:lnTo>
                  <a:lnTo>
                    <a:pt x="1386839" y="3809"/>
                  </a:lnTo>
                  <a:lnTo>
                    <a:pt x="1387602" y="2285"/>
                  </a:lnTo>
                  <a:lnTo>
                    <a:pt x="1386839" y="761"/>
                  </a:lnTo>
                  <a:lnTo>
                    <a:pt x="1385315" y="0"/>
                  </a:lnTo>
                  <a:close/>
                </a:path>
                <a:path w="1986914" h="5714">
                  <a:moveTo>
                    <a:pt x="1393698" y="0"/>
                  </a:moveTo>
                  <a:lnTo>
                    <a:pt x="1391412" y="2285"/>
                  </a:lnTo>
                  <a:lnTo>
                    <a:pt x="1392174" y="3809"/>
                  </a:lnTo>
                  <a:lnTo>
                    <a:pt x="1393698" y="4572"/>
                  </a:lnTo>
                  <a:lnTo>
                    <a:pt x="1395222" y="3809"/>
                  </a:lnTo>
                  <a:lnTo>
                    <a:pt x="1395222" y="761"/>
                  </a:lnTo>
                  <a:lnTo>
                    <a:pt x="1393698" y="0"/>
                  </a:lnTo>
                  <a:close/>
                </a:path>
                <a:path w="1986914" h="5714">
                  <a:moveTo>
                    <a:pt x="1401317" y="0"/>
                  </a:moveTo>
                  <a:lnTo>
                    <a:pt x="1399793" y="761"/>
                  </a:lnTo>
                  <a:lnTo>
                    <a:pt x="1399793" y="3809"/>
                  </a:lnTo>
                  <a:lnTo>
                    <a:pt x="1401317" y="4572"/>
                  </a:lnTo>
                  <a:lnTo>
                    <a:pt x="1402841" y="3809"/>
                  </a:lnTo>
                  <a:lnTo>
                    <a:pt x="1403603" y="2285"/>
                  </a:lnTo>
                  <a:lnTo>
                    <a:pt x="1401317" y="0"/>
                  </a:lnTo>
                  <a:close/>
                </a:path>
                <a:path w="1986914" h="5714">
                  <a:moveTo>
                    <a:pt x="1409700" y="0"/>
                  </a:moveTo>
                  <a:lnTo>
                    <a:pt x="1407414" y="2285"/>
                  </a:lnTo>
                  <a:lnTo>
                    <a:pt x="1408176" y="3809"/>
                  </a:lnTo>
                  <a:lnTo>
                    <a:pt x="1409700" y="4572"/>
                  </a:lnTo>
                  <a:lnTo>
                    <a:pt x="1411224" y="3809"/>
                  </a:lnTo>
                  <a:lnTo>
                    <a:pt x="1411986" y="2285"/>
                  </a:lnTo>
                  <a:lnTo>
                    <a:pt x="1411224" y="761"/>
                  </a:lnTo>
                  <a:lnTo>
                    <a:pt x="1409700" y="0"/>
                  </a:lnTo>
                  <a:close/>
                </a:path>
                <a:path w="1986914" h="5714">
                  <a:moveTo>
                    <a:pt x="1418081" y="0"/>
                  </a:moveTo>
                  <a:lnTo>
                    <a:pt x="1416557" y="761"/>
                  </a:lnTo>
                  <a:lnTo>
                    <a:pt x="1415796" y="2285"/>
                  </a:lnTo>
                  <a:lnTo>
                    <a:pt x="1416557" y="3809"/>
                  </a:lnTo>
                  <a:lnTo>
                    <a:pt x="1418081" y="4572"/>
                  </a:lnTo>
                  <a:lnTo>
                    <a:pt x="1418843" y="3809"/>
                  </a:lnTo>
                  <a:lnTo>
                    <a:pt x="1419605" y="2285"/>
                  </a:lnTo>
                  <a:lnTo>
                    <a:pt x="1418081" y="0"/>
                  </a:lnTo>
                  <a:close/>
                </a:path>
                <a:path w="1986914" h="5714">
                  <a:moveTo>
                    <a:pt x="1425702" y="0"/>
                  </a:moveTo>
                  <a:lnTo>
                    <a:pt x="1424177" y="2285"/>
                  </a:lnTo>
                  <a:lnTo>
                    <a:pt x="1424177" y="3809"/>
                  </a:lnTo>
                  <a:lnTo>
                    <a:pt x="1425702" y="4572"/>
                  </a:lnTo>
                  <a:lnTo>
                    <a:pt x="1427226" y="3809"/>
                  </a:lnTo>
                  <a:lnTo>
                    <a:pt x="1427988" y="2285"/>
                  </a:lnTo>
                  <a:lnTo>
                    <a:pt x="1427226" y="761"/>
                  </a:lnTo>
                  <a:lnTo>
                    <a:pt x="1425702" y="0"/>
                  </a:lnTo>
                  <a:close/>
                </a:path>
                <a:path w="1986914" h="5714">
                  <a:moveTo>
                    <a:pt x="1434084" y="0"/>
                  </a:moveTo>
                  <a:lnTo>
                    <a:pt x="1432560" y="761"/>
                  </a:lnTo>
                  <a:lnTo>
                    <a:pt x="1431798" y="2285"/>
                  </a:lnTo>
                  <a:lnTo>
                    <a:pt x="1432560" y="3809"/>
                  </a:lnTo>
                  <a:lnTo>
                    <a:pt x="1434084" y="4572"/>
                  </a:lnTo>
                  <a:lnTo>
                    <a:pt x="1435607" y="3809"/>
                  </a:lnTo>
                  <a:lnTo>
                    <a:pt x="1435607" y="2285"/>
                  </a:lnTo>
                  <a:lnTo>
                    <a:pt x="1434084" y="0"/>
                  </a:lnTo>
                  <a:close/>
                </a:path>
                <a:path w="1986914" h="5714">
                  <a:moveTo>
                    <a:pt x="1441703" y="0"/>
                  </a:moveTo>
                  <a:lnTo>
                    <a:pt x="1440179" y="2285"/>
                  </a:lnTo>
                  <a:lnTo>
                    <a:pt x="1440941" y="3809"/>
                  </a:lnTo>
                  <a:lnTo>
                    <a:pt x="1441703" y="4572"/>
                  </a:lnTo>
                  <a:lnTo>
                    <a:pt x="1443227" y="3809"/>
                  </a:lnTo>
                  <a:lnTo>
                    <a:pt x="1443989" y="2285"/>
                  </a:lnTo>
                  <a:lnTo>
                    <a:pt x="1443227" y="761"/>
                  </a:lnTo>
                  <a:lnTo>
                    <a:pt x="1441703" y="0"/>
                  </a:lnTo>
                  <a:close/>
                </a:path>
                <a:path w="1986914" h="5714">
                  <a:moveTo>
                    <a:pt x="1450086" y="0"/>
                  </a:moveTo>
                  <a:lnTo>
                    <a:pt x="1448562" y="761"/>
                  </a:lnTo>
                  <a:lnTo>
                    <a:pt x="1447800" y="2285"/>
                  </a:lnTo>
                  <a:lnTo>
                    <a:pt x="1448562" y="3809"/>
                  </a:lnTo>
                  <a:lnTo>
                    <a:pt x="1450086" y="4572"/>
                  </a:lnTo>
                  <a:lnTo>
                    <a:pt x="1451610" y="3809"/>
                  </a:lnTo>
                  <a:lnTo>
                    <a:pt x="1452372" y="2285"/>
                  </a:lnTo>
                  <a:lnTo>
                    <a:pt x="1450086" y="0"/>
                  </a:lnTo>
                  <a:close/>
                </a:path>
                <a:path w="1986914" h="5714">
                  <a:moveTo>
                    <a:pt x="1458467" y="0"/>
                  </a:moveTo>
                  <a:lnTo>
                    <a:pt x="1456181" y="2285"/>
                  </a:lnTo>
                  <a:lnTo>
                    <a:pt x="1456943" y="3809"/>
                  </a:lnTo>
                  <a:lnTo>
                    <a:pt x="1458467" y="4572"/>
                  </a:lnTo>
                  <a:lnTo>
                    <a:pt x="1459991" y="3809"/>
                  </a:lnTo>
                  <a:lnTo>
                    <a:pt x="1459991" y="761"/>
                  </a:lnTo>
                  <a:lnTo>
                    <a:pt x="1458467" y="0"/>
                  </a:lnTo>
                  <a:close/>
                </a:path>
                <a:path w="1986914" h="5714">
                  <a:moveTo>
                    <a:pt x="1466088" y="0"/>
                  </a:moveTo>
                  <a:lnTo>
                    <a:pt x="1464564" y="761"/>
                  </a:lnTo>
                  <a:lnTo>
                    <a:pt x="1464564" y="3809"/>
                  </a:lnTo>
                  <a:lnTo>
                    <a:pt x="1466088" y="4572"/>
                  </a:lnTo>
                  <a:lnTo>
                    <a:pt x="1467612" y="3809"/>
                  </a:lnTo>
                  <a:lnTo>
                    <a:pt x="1468374" y="2285"/>
                  </a:lnTo>
                  <a:lnTo>
                    <a:pt x="1466088" y="0"/>
                  </a:lnTo>
                  <a:close/>
                </a:path>
                <a:path w="1986914" h="5714">
                  <a:moveTo>
                    <a:pt x="1474469" y="0"/>
                  </a:moveTo>
                  <a:lnTo>
                    <a:pt x="1472946" y="761"/>
                  </a:lnTo>
                  <a:lnTo>
                    <a:pt x="1472184" y="2285"/>
                  </a:lnTo>
                  <a:lnTo>
                    <a:pt x="1472946" y="3809"/>
                  </a:lnTo>
                  <a:lnTo>
                    <a:pt x="1474469" y="4572"/>
                  </a:lnTo>
                  <a:lnTo>
                    <a:pt x="1475993" y="3809"/>
                  </a:lnTo>
                  <a:lnTo>
                    <a:pt x="1476755" y="2285"/>
                  </a:lnTo>
                  <a:lnTo>
                    <a:pt x="1475993" y="761"/>
                  </a:lnTo>
                  <a:lnTo>
                    <a:pt x="1474469" y="0"/>
                  </a:lnTo>
                  <a:close/>
                </a:path>
                <a:path w="1986914" h="5714">
                  <a:moveTo>
                    <a:pt x="1482852" y="0"/>
                  </a:moveTo>
                  <a:lnTo>
                    <a:pt x="1481327" y="761"/>
                  </a:lnTo>
                  <a:lnTo>
                    <a:pt x="1480565" y="2285"/>
                  </a:lnTo>
                  <a:lnTo>
                    <a:pt x="1481327" y="3809"/>
                  </a:lnTo>
                  <a:lnTo>
                    <a:pt x="1482852" y="4572"/>
                  </a:lnTo>
                  <a:lnTo>
                    <a:pt x="1483614" y="3809"/>
                  </a:lnTo>
                  <a:lnTo>
                    <a:pt x="1484376" y="2285"/>
                  </a:lnTo>
                  <a:lnTo>
                    <a:pt x="1483614" y="761"/>
                  </a:lnTo>
                  <a:lnTo>
                    <a:pt x="1482852" y="0"/>
                  </a:lnTo>
                  <a:close/>
                </a:path>
                <a:path w="1986914" h="5714">
                  <a:moveTo>
                    <a:pt x="1490472" y="0"/>
                  </a:moveTo>
                  <a:lnTo>
                    <a:pt x="1488948" y="761"/>
                  </a:lnTo>
                  <a:lnTo>
                    <a:pt x="1488186" y="2285"/>
                  </a:lnTo>
                  <a:lnTo>
                    <a:pt x="1488948" y="3809"/>
                  </a:lnTo>
                  <a:lnTo>
                    <a:pt x="1490472" y="4572"/>
                  </a:lnTo>
                  <a:lnTo>
                    <a:pt x="1491996" y="3809"/>
                  </a:lnTo>
                  <a:lnTo>
                    <a:pt x="1492757" y="2285"/>
                  </a:lnTo>
                  <a:lnTo>
                    <a:pt x="1491996" y="761"/>
                  </a:lnTo>
                  <a:lnTo>
                    <a:pt x="1490472" y="0"/>
                  </a:lnTo>
                  <a:close/>
                </a:path>
                <a:path w="1986914" h="5714">
                  <a:moveTo>
                    <a:pt x="1498853" y="0"/>
                  </a:moveTo>
                  <a:lnTo>
                    <a:pt x="1497329" y="761"/>
                  </a:lnTo>
                  <a:lnTo>
                    <a:pt x="1496567" y="2285"/>
                  </a:lnTo>
                  <a:lnTo>
                    <a:pt x="1497329" y="3809"/>
                  </a:lnTo>
                  <a:lnTo>
                    <a:pt x="1498853" y="4572"/>
                  </a:lnTo>
                  <a:lnTo>
                    <a:pt x="1500377" y="3809"/>
                  </a:lnTo>
                  <a:lnTo>
                    <a:pt x="1500377" y="761"/>
                  </a:lnTo>
                  <a:lnTo>
                    <a:pt x="1498853" y="0"/>
                  </a:lnTo>
                  <a:close/>
                </a:path>
                <a:path w="1986914" h="5714">
                  <a:moveTo>
                    <a:pt x="1506474" y="0"/>
                  </a:moveTo>
                  <a:lnTo>
                    <a:pt x="1504950" y="761"/>
                  </a:lnTo>
                  <a:lnTo>
                    <a:pt x="1504950" y="3809"/>
                  </a:lnTo>
                  <a:lnTo>
                    <a:pt x="1506474" y="4572"/>
                  </a:lnTo>
                  <a:lnTo>
                    <a:pt x="1507998" y="3809"/>
                  </a:lnTo>
                  <a:lnTo>
                    <a:pt x="1508760" y="2285"/>
                  </a:lnTo>
                  <a:lnTo>
                    <a:pt x="1507998" y="761"/>
                  </a:lnTo>
                  <a:lnTo>
                    <a:pt x="1506474" y="0"/>
                  </a:lnTo>
                  <a:close/>
                </a:path>
                <a:path w="1986914" h="5714">
                  <a:moveTo>
                    <a:pt x="1514855" y="0"/>
                  </a:moveTo>
                  <a:lnTo>
                    <a:pt x="1513331" y="761"/>
                  </a:lnTo>
                  <a:lnTo>
                    <a:pt x="1512569" y="2285"/>
                  </a:lnTo>
                  <a:lnTo>
                    <a:pt x="1513331" y="3809"/>
                  </a:lnTo>
                  <a:lnTo>
                    <a:pt x="1514855" y="4572"/>
                  </a:lnTo>
                  <a:lnTo>
                    <a:pt x="1516379" y="3809"/>
                  </a:lnTo>
                  <a:lnTo>
                    <a:pt x="1517141" y="2285"/>
                  </a:lnTo>
                  <a:lnTo>
                    <a:pt x="1516379" y="761"/>
                  </a:lnTo>
                  <a:lnTo>
                    <a:pt x="1514855" y="0"/>
                  </a:lnTo>
                  <a:close/>
                </a:path>
                <a:path w="1986914" h="5714">
                  <a:moveTo>
                    <a:pt x="1523238" y="0"/>
                  </a:moveTo>
                  <a:lnTo>
                    <a:pt x="1521714" y="761"/>
                  </a:lnTo>
                  <a:lnTo>
                    <a:pt x="1520952" y="2285"/>
                  </a:lnTo>
                  <a:lnTo>
                    <a:pt x="1521714" y="3809"/>
                  </a:lnTo>
                  <a:lnTo>
                    <a:pt x="1523238" y="4572"/>
                  </a:lnTo>
                  <a:lnTo>
                    <a:pt x="1524762" y="3809"/>
                  </a:lnTo>
                  <a:lnTo>
                    <a:pt x="1524762" y="761"/>
                  </a:lnTo>
                  <a:lnTo>
                    <a:pt x="1523238" y="0"/>
                  </a:lnTo>
                  <a:close/>
                </a:path>
                <a:path w="1986914" h="5714">
                  <a:moveTo>
                    <a:pt x="1530857" y="0"/>
                  </a:moveTo>
                  <a:lnTo>
                    <a:pt x="1529334" y="761"/>
                  </a:lnTo>
                  <a:lnTo>
                    <a:pt x="1529334" y="3809"/>
                  </a:lnTo>
                  <a:lnTo>
                    <a:pt x="1530857" y="4572"/>
                  </a:lnTo>
                  <a:lnTo>
                    <a:pt x="1532381" y="3809"/>
                  </a:lnTo>
                  <a:lnTo>
                    <a:pt x="1533143" y="2285"/>
                  </a:lnTo>
                  <a:lnTo>
                    <a:pt x="1532381" y="761"/>
                  </a:lnTo>
                  <a:lnTo>
                    <a:pt x="1530857" y="0"/>
                  </a:lnTo>
                  <a:close/>
                </a:path>
                <a:path w="1986914" h="5714">
                  <a:moveTo>
                    <a:pt x="1539239" y="0"/>
                  </a:moveTo>
                  <a:lnTo>
                    <a:pt x="1537715" y="761"/>
                  </a:lnTo>
                  <a:lnTo>
                    <a:pt x="1536953" y="2285"/>
                  </a:lnTo>
                  <a:lnTo>
                    <a:pt x="1537715" y="3809"/>
                  </a:lnTo>
                  <a:lnTo>
                    <a:pt x="1539239" y="4572"/>
                  </a:lnTo>
                  <a:lnTo>
                    <a:pt x="1540764" y="3809"/>
                  </a:lnTo>
                  <a:lnTo>
                    <a:pt x="1541526" y="2285"/>
                  </a:lnTo>
                  <a:lnTo>
                    <a:pt x="1540764" y="761"/>
                  </a:lnTo>
                  <a:lnTo>
                    <a:pt x="1539239" y="0"/>
                  </a:lnTo>
                  <a:close/>
                </a:path>
                <a:path w="1986914" h="5714">
                  <a:moveTo>
                    <a:pt x="1546860" y="0"/>
                  </a:moveTo>
                  <a:lnTo>
                    <a:pt x="1546098" y="761"/>
                  </a:lnTo>
                  <a:lnTo>
                    <a:pt x="1545336" y="2285"/>
                  </a:lnTo>
                  <a:lnTo>
                    <a:pt x="1546098" y="3809"/>
                  </a:lnTo>
                  <a:lnTo>
                    <a:pt x="1546860" y="4572"/>
                  </a:lnTo>
                  <a:lnTo>
                    <a:pt x="1548384" y="3809"/>
                  </a:lnTo>
                  <a:lnTo>
                    <a:pt x="1549146" y="2285"/>
                  </a:lnTo>
                  <a:lnTo>
                    <a:pt x="1548384" y="761"/>
                  </a:lnTo>
                  <a:lnTo>
                    <a:pt x="1546860" y="0"/>
                  </a:lnTo>
                  <a:close/>
                </a:path>
                <a:path w="1986914" h="5714">
                  <a:moveTo>
                    <a:pt x="1555241" y="0"/>
                  </a:moveTo>
                  <a:lnTo>
                    <a:pt x="1553717" y="761"/>
                  </a:lnTo>
                  <a:lnTo>
                    <a:pt x="1552955" y="2285"/>
                  </a:lnTo>
                  <a:lnTo>
                    <a:pt x="1553717" y="3809"/>
                  </a:lnTo>
                  <a:lnTo>
                    <a:pt x="1555241" y="4572"/>
                  </a:lnTo>
                  <a:lnTo>
                    <a:pt x="1556765" y="3809"/>
                  </a:lnTo>
                  <a:lnTo>
                    <a:pt x="1557527" y="2285"/>
                  </a:lnTo>
                  <a:lnTo>
                    <a:pt x="1555241" y="0"/>
                  </a:lnTo>
                  <a:close/>
                </a:path>
                <a:path w="1986914" h="5714">
                  <a:moveTo>
                    <a:pt x="1563624" y="0"/>
                  </a:moveTo>
                  <a:lnTo>
                    <a:pt x="1561338" y="2285"/>
                  </a:lnTo>
                  <a:lnTo>
                    <a:pt x="1562100" y="3809"/>
                  </a:lnTo>
                  <a:lnTo>
                    <a:pt x="1563624" y="4572"/>
                  </a:lnTo>
                  <a:lnTo>
                    <a:pt x="1565148" y="3809"/>
                  </a:lnTo>
                  <a:lnTo>
                    <a:pt x="1565148" y="761"/>
                  </a:lnTo>
                  <a:lnTo>
                    <a:pt x="1563624" y="0"/>
                  </a:lnTo>
                  <a:close/>
                </a:path>
                <a:path w="1986914" h="5714">
                  <a:moveTo>
                    <a:pt x="1571243" y="0"/>
                  </a:moveTo>
                  <a:lnTo>
                    <a:pt x="1569719" y="761"/>
                  </a:lnTo>
                  <a:lnTo>
                    <a:pt x="1569719" y="3809"/>
                  </a:lnTo>
                  <a:lnTo>
                    <a:pt x="1571243" y="4572"/>
                  </a:lnTo>
                  <a:lnTo>
                    <a:pt x="1572767" y="3809"/>
                  </a:lnTo>
                  <a:lnTo>
                    <a:pt x="1573529" y="2285"/>
                  </a:lnTo>
                  <a:lnTo>
                    <a:pt x="1571243" y="0"/>
                  </a:lnTo>
                  <a:close/>
                </a:path>
                <a:path w="1986914" h="5714">
                  <a:moveTo>
                    <a:pt x="1579626" y="0"/>
                  </a:moveTo>
                  <a:lnTo>
                    <a:pt x="1577339" y="2285"/>
                  </a:lnTo>
                  <a:lnTo>
                    <a:pt x="1578102" y="3809"/>
                  </a:lnTo>
                  <a:lnTo>
                    <a:pt x="1579626" y="4572"/>
                  </a:lnTo>
                  <a:lnTo>
                    <a:pt x="1581150" y="3809"/>
                  </a:lnTo>
                  <a:lnTo>
                    <a:pt x="1581912" y="2285"/>
                  </a:lnTo>
                  <a:lnTo>
                    <a:pt x="1581150" y="761"/>
                  </a:lnTo>
                  <a:lnTo>
                    <a:pt x="1579626" y="0"/>
                  </a:lnTo>
                  <a:close/>
                </a:path>
                <a:path w="1986914" h="5714">
                  <a:moveTo>
                    <a:pt x="1588007" y="0"/>
                  </a:moveTo>
                  <a:lnTo>
                    <a:pt x="1586484" y="761"/>
                  </a:lnTo>
                  <a:lnTo>
                    <a:pt x="1585722" y="2285"/>
                  </a:lnTo>
                  <a:lnTo>
                    <a:pt x="1586484" y="3809"/>
                  </a:lnTo>
                  <a:lnTo>
                    <a:pt x="1588007" y="4572"/>
                  </a:lnTo>
                  <a:lnTo>
                    <a:pt x="1588769" y="3809"/>
                  </a:lnTo>
                  <a:lnTo>
                    <a:pt x="1589531" y="2285"/>
                  </a:lnTo>
                  <a:lnTo>
                    <a:pt x="1588007" y="0"/>
                  </a:lnTo>
                  <a:close/>
                </a:path>
                <a:path w="1986914" h="5714">
                  <a:moveTo>
                    <a:pt x="1595627" y="0"/>
                  </a:moveTo>
                  <a:lnTo>
                    <a:pt x="1594103" y="2285"/>
                  </a:lnTo>
                  <a:lnTo>
                    <a:pt x="1594103" y="3809"/>
                  </a:lnTo>
                  <a:lnTo>
                    <a:pt x="1595627" y="4572"/>
                  </a:lnTo>
                  <a:lnTo>
                    <a:pt x="1597152" y="3809"/>
                  </a:lnTo>
                  <a:lnTo>
                    <a:pt x="1597914" y="2285"/>
                  </a:lnTo>
                  <a:lnTo>
                    <a:pt x="1597152" y="761"/>
                  </a:lnTo>
                  <a:lnTo>
                    <a:pt x="1595627" y="0"/>
                  </a:lnTo>
                  <a:close/>
                </a:path>
                <a:path w="1986914" h="5714">
                  <a:moveTo>
                    <a:pt x="1604010" y="0"/>
                  </a:moveTo>
                  <a:lnTo>
                    <a:pt x="1602486" y="761"/>
                  </a:lnTo>
                  <a:lnTo>
                    <a:pt x="1601724" y="2285"/>
                  </a:lnTo>
                  <a:lnTo>
                    <a:pt x="1602486" y="3809"/>
                  </a:lnTo>
                  <a:lnTo>
                    <a:pt x="1604010" y="4572"/>
                  </a:lnTo>
                  <a:lnTo>
                    <a:pt x="1605534" y="3809"/>
                  </a:lnTo>
                  <a:lnTo>
                    <a:pt x="1605534" y="2285"/>
                  </a:lnTo>
                  <a:lnTo>
                    <a:pt x="1604010" y="0"/>
                  </a:lnTo>
                  <a:close/>
                </a:path>
                <a:path w="1986914" h="5714">
                  <a:moveTo>
                    <a:pt x="1611629" y="0"/>
                  </a:moveTo>
                  <a:lnTo>
                    <a:pt x="1610105" y="2285"/>
                  </a:lnTo>
                  <a:lnTo>
                    <a:pt x="1610867" y="3809"/>
                  </a:lnTo>
                  <a:lnTo>
                    <a:pt x="1611629" y="4572"/>
                  </a:lnTo>
                  <a:lnTo>
                    <a:pt x="1613153" y="3809"/>
                  </a:lnTo>
                  <a:lnTo>
                    <a:pt x="1613915" y="2285"/>
                  </a:lnTo>
                  <a:lnTo>
                    <a:pt x="1613153" y="761"/>
                  </a:lnTo>
                  <a:lnTo>
                    <a:pt x="1611629" y="0"/>
                  </a:lnTo>
                  <a:close/>
                </a:path>
                <a:path w="1986914" h="5714">
                  <a:moveTo>
                    <a:pt x="1620012" y="0"/>
                  </a:moveTo>
                  <a:lnTo>
                    <a:pt x="1618488" y="761"/>
                  </a:lnTo>
                  <a:lnTo>
                    <a:pt x="1617726" y="2285"/>
                  </a:lnTo>
                  <a:lnTo>
                    <a:pt x="1618488" y="3809"/>
                  </a:lnTo>
                  <a:lnTo>
                    <a:pt x="1620012" y="4572"/>
                  </a:lnTo>
                  <a:lnTo>
                    <a:pt x="1621536" y="3809"/>
                  </a:lnTo>
                  <a:lnTo>
                    <a:pt x="1622298" y="2285"/>
                  </a:lnTo>
                  <a:lnTo>
                    <a:pt x="1620012" y="0"/>
                  </a:lnTo>
                  <a:close/>
                </a:path>
                <a:path w="1986914" h="5714">
                  <a:moveTo>
                    <a:pt x="1628393" y="0"/>
                  </a:moveTo>
                  <a:lnTo>
                    <a:pt x="1626107" y="2285"/>
                  </a:lnTo>
                  <a:lnTo>
                    <a:pt x="1626869" y="3809"/>
                  </a:lnTo>
                  <a:lnTo>
                    <a:pt x="1628393" y="4572"/>
                  </a:lnTo>
                  <a:lnTo>
                    <a:pt x="1629917" y="3809"/>
                  </a:lnTo>
                  <a:lnTo>
                    <a:pt x="1629917" y="761"/>
                  </a:lnTo>
                  <a:lnTo>
                    <a:pt x="1628393" y="0"/>
                  </a:lnTo>
                  <a:close/>
                </a:path>
                <a:path w="1986914" h="5714">
                  <a:moveTo>
                    <a:pt x="1636014" y="0"/>
                  </a:moveTo>
                  <a:lnTo>
                    <a:pt x="1634489" y="761"/>
                  </a:lnTo>
                  <a:lnTo>
                    <a:pt x="1634489" y="3809"/>
                  </a:lnTo>
                  <a:lnTo>
                    <a:pt x="1636014" y="4572"/>
                  </a:lnTo>
                  <a:lnTo>
                    <a:pt x="1637538" y="3809"/>
                  </a:lnTo>
                  <a:lnTo>
                    <a:pt x="1638300" y="2285"/>
                  </a:lnTo>
                  <a:lnTo>
                    <a:pt x="1637538" y="761"/>
                  </a:lnTo>
                  <a:lnTo>
                    <a:pt x="1636014" y="0"/>
                  </a:lnTo>
                  <a:close/>
                </a:path>
                <a:path w="1986914" h="5714">
                  <a:moveTo>
                    <a:pt x="1644396" y="0"/>
                  </a:moveTo>
                  <a:lnTo>
                    <a:pt x="1642872" y="761"/>
                  </a:lnTo>
                  <a:lnTo>
                    <a:pt x="1642110" y="2285"/>
                  </a:lnTo>
                  <a:lnTo>
                    <a:pt x="1642872" y="3809"/>
                  </a:lnTo>
                  <a:lnTo>
                    <a:pt x="1644396" y="4572"/>
                  </a:lnTo>
                  <a:lnTo>
                    <a:pt x="1645919" y="3809"/>
                  </a:lnTo>
                  <a:lnTo>
                    <a:pt x="1646681" y="2285"/>
                  </a:lnTo>
                  <a:lnTo>
                    <a:pt x="1645919" y="761"/>
                  </a:lnTo>
                  <a:lnTo>
                    <a:pt x="1644396" y="0"/>
                  </a:lnTo>
                  <a:close/>
                </a:path>
                <a:path w="1986914" h="5714">
                  <a:moveTo>
                    <a:pt x="1652777" y="0"/>
                  </a:moveTo>
                  <a:lnTo>
                    <a:pt x="1651253" y="761"/>
                  </a:lnTo>
                  <a:lnTo>
                    <a:pt x="1650491" y="2285"/>
                  </a:lnTo>
                  <a:lnTo>
                    <a:pt x="1651253" y="3809"/>
                  </a:lnTo>
                  <a:lnTo>
                    <a:pt x="1652777" y="4572"/>
                  </a:lnTo>
                  <a:lnTo>
                    <a:pt x="1653539" y="3809"/>
                  </a:lnTo>
                  <a:lnTo>
                    <a:pt x="1654302" y="2285"/>
                  </a:lnTo>
                  <a:lnTo>
                    <a:pt x="1653539" y="761"/>
                  </a:lnTo>
                  <a:lnTo>
                    <a:pt x="1652777" y="0"/>
                  </a:lnTo>
                  <a:close/>
                </a:path>
                <a:path w="1986914" h="5714">
                  <a:moveTo>
                    <a:pt x="1660398" y="0"/>
                  </a:moveTo>
                  <a:lnTo>
                    <a:pt x="1658874" y="761"/>
                  </a:lnTo>
                  <a:lnTo>
                    <a:pt x="1658112" y="2285"/>
                  </a:lnTo>
                  <a:lnTo>
                    <a:pt x="1658874" y="3809"/>
                  </a:lnTo>
                  <a:lnTo>
                    <a:pt x="1660398" y="4572"/>
                  </a:lnTo>
                  <a:lnTo>
                    <a:pt x="1661922" y="3809"/>
                  </a:lnTo>
                  <a:lnTo>
                    <a:pt x="1662684" y="2285"/>
                  </a:lnTo>
                  <a:lnTo>
                    <a:pt x="1661922" y="761"/>
                  </a:lnTo>
                  <a:lnTo>
                    <a:pt x="1660398" y="0"/>
                  </a:lnTo>
                  <a:close/>
                </a:path>
                <a:path w="1986914" h="5714">
                  <a:moveTo>
                    <a:pt x="1668779" y="0"/>
                  </a:moveTo>
                  <a:lnTo>
                    <a:pt x="1667255" y="761"/>
                  </a:lnTo>
                  <a:lnTo>
                    <a:pt x="1666493" y="2285"/>
                  </a:lnTo>
                  <a:lnTo>
                    <a:pt x="1667255" y="3809"/>
                  </a:lnTo>
                  <a:lnTo>
                    <a:pt x="1668779" y="4572"/>
                  </a:lnTo>
                  <a:lnTo>
                    <a:pt x="1670303" y="3809"/>
                  </a:lnTo>
                  <a:lnTo>
                    <a:pt x="1670303" y="761"/>
                  </a:lnTo>
                  <a:lnTo>
                    <a:pt x="1668779" y="0"/>
                  </a:lnTo>
                  <a:close/>
                </a:path>
                <a:path w="1986914" h="5714">
                  <a:moveTo>
                    <a:pt x="1676400" y="0"/>
                  </a:moveTo>
                  <a:lnTo>
                    <a:pt x="1674876" y="761"/>
                  </a:lnTo>
                  <a:lnTo>
                    <a:pt x="1674876" y="3809"/>
                  </a:lnTo>
                  <a:lnTo>
                    <a:pt x="1676400" y="4572"/>
                  </a:lnTo>
                  <a:lnTo>
                    <a:pt x="1677924" y="3809"/>
                  </a:lnTo>
                  <a:lnTo>
                    <a:pt x="1678686" y="2285"/>
                  </a:lnTo>
                  <a:lnTo>
                    <a:pt x="1677924" y="761"/>
                  </a:lnTo>
                  <a:lnTo>
                    <a:pt x="1676400" y="0"/>
                  </a:lnTo>
                  <a:close/>
                </a:path>
                <a:path w="1986914" h="5714">
                  <a:moveTo>
                    <a:pt x="1684781" y="0"/>
                  </a:moveTo>
                  <a:lnTo>
                    <a:pt x="1683257" y="761"/>
                  </a:lnTo>
                  <a:lnTo>
                    <a:pt x="1682496" y="2285"/>
                  </a:lnTo>
                  <a:lnTo>
                    <a:pt x="1683257" y="3809"/>
                  </a:lnTo>
                  <a:lnTo>
                    <a:pt x="1684781" y="4572"/>
                  </a:lnTo>
                  <a:lnTo>
                    <a:pt x="1686305" y="3809"/>
                  </a:lnTo>
                  <a:lnTo>
                    <a:pt x="1687067" y="2285"/>
                  </a:lnTo>
                  <a:lnTo>
                    <a:pt x="1686305" y="761"/>
                  </a:lnTo>
                  <a:lnTo>
                    <a:pt x="1684781" y="0"/>
                  </a:lnTo>
                  <a:close/>
                </a:path>
                <a:path w="1986914" h="5714">
                  <a:moveTo>
                    <a:pt x="1693164" y="0"/>
                  </a:moveTo>
                  <a:lnTo>
                    <a:pt x="1691639" y="761"/>
                  </a:lnTo>
                  <a:lnTo>
                    <a:pt x="1690877" y="2285"/>
                  </a:lnTo>
                  <a:lnTo>
                    <a:pt x="1691639" y="3809"/>
                  </a:lnTo>
                  <a:lnTo>
                    <a:pt x="1693164" y="4572"/>
                  </a:lnTo>
                  <a:lnTo>
                    <a:pt x="1694688" y="3809"/>
                  </a:lnTo>
                  <a:lnTo>
                    <a:pt x="1694688" y="761"/>
                  </a:lnTo>
                  <a:lnTo>
                    <a:pt x="1693164" y="0"/>
                  </a:lnTo>
                  <a:close/>
                </a:path>
                <a:path w="1986914" h="5714">
                  <a:moveTo>
                    <a:pt x="1700784" y="0"/>
                  </a:moveTo>
                  <a:lnTo>
                    <a:pt x="1699260" y="761"/>
                  </a:lnTo>
                  <a:lnTo>
                    <a:pt x="1699260" y="3809"/>
                  </a:lnTo>
                  <a:lnTo>
                    <a:pt x="1700784" y="4572"/>
                  </a:lnTo>
                  <a:lnTo>
                    <a:pt x="1702307" y="3809"/>
                  </a:lnTo>
                  <a:lnTo>
                    <a:pt x="1703069" y="2285"/>
                  </a:lnTo>
                  <a:lnTo>
                    <a:pt x="1702307" y="761"/>
                  </a:lnTo>
                  <a:lnTo>
                    <a:pt x="1700784" y="0"/>
                  </a:lnTo>
                  <a:close/>
                </a:path>
                <a:path w="1986914" h="5714">
                  <a:moveTo>
                    <a:pt x="1709165" y="0"/>
                  </a:moveTo>
                  <a:lnTo>
                    <a:pt x="1707641" y="761"/>
                  </a:lnTo>
                  <a:lnTo>
                    <a:pt x="1706879" y="2285"/>
                  </a:lnTo>
                  <a:lnTo>
                    <a:pt x="1707641" y="3809"/>
                  </a:lnTo>
                  <a:lnTo>
                    <a:pt x="1709165" y="4572"/>
                  </a:lnTo>
                  <a:lnTo>
                    <a:pt x="1710689" y="3809"/>
                  </a:lnTo>
                  <a:lnTo>
                    <a:pt x="1711452" y="2285"/>
                  </a:lnTo>
                  <a:lnTo>
                    <a:pt x="1710689" y="761"/>
                  </a:lnTo>
                  <a:lnTo>
                    <a:pt x="1709165" y="0"/>
                  </a:lnTo>
                  <a:close/>
                </a:path>
                <a:path w="1986914" h="5714">
                  <a:moveTo>
                    <a:pt x="1716786" y="0"/>
                  </a:moveTo>
                  <a:lnTo>
                    <a:pt x="1716024" y="761"/>
                  </a:lnTo>
                  <a:lnTo>
                    <a:pt x="1715262" y="2285"/>
                  </a:lnTo>
                  <a:lnTo>
                    <a:pt x="1716024" y="3809"/>
                  </a:lnTo>
                  <a:lnTo>
                    <a:pt x="1716786" y="4572"/>
                  </a:lnTo>
                  <a:lnTo>
                    <a:pt x="1718310" y="3809"/>
                  </a:lnTo>
                  <a:lnTo>
                    <a:pt x="1719072" y="2285"/>
                  </a:lnTo>
                  <a:lnTo>
                    <a:pt x="1718310" y="761"/>
                  </a:lnTo>
                  <a:lnTo>
                    <a:pt x="1716786" y="0"/>
                  </a:lnTo>
                  <a:close/>
                </a:path>
                <a:path w="1986914" h="5714">
                  <a:moveTo>
                    <a:pt x="1725167" y="0"/>
                  </a:moveTo>
                  <a:lnTo>
                    <a:pt x="1723643" y="761"/>
                  </a:lnTo>
                  <a:lnTo>
                    <a:pt x="1722881" y="2285"/>
                  </a:lnTo>
                  <a:lnTo>
                    <a:pt x="1723643" y="3809"/>
                  </a:lnTo>
                  <a:lnTo>
                    <a:pt x="1725167" y="4572"/>
                  </a:lnTo>
                  <a:lnTo>
                    <a:pt x="1726691" y="3809"/>
                  </a:lnTo>
                  <a:lnTo>
                    <a:pt x="1727453" y="2285"/>
                  </a:lnTo>
                  <a:lnTo>
                    <a:pt x="1725167" y="0"/>
                  </a:lnTo>
                  <a:close/>
                </a:path>
                <a:path w="1986914" h="5714">
                  <a:moveTo>
                    <a:pt x="1733550" y="0"/>
                  </a:moveTo>
                  <a:lnTo>
                    <a:pt x="1731264" y="2285"/>
                  </a:lnTo>
                  <a:lnTo>
                    <a:pt x="1732026" y="3809"/>
                  </a:lnTo>
                  <a:lnTo>
                    <a:pt x="1733550" y="4572"/>
                  </a:lnTo>
                  <a:lnTo>
                    <a:pt x="1735074" y="3809"/>
                  </a:lnTo>
                  <a:lnTo>
                    <a:pt x="1735074" y="761"/>
                  </a:lnTo>
                  <a:lnTo>
                    <a:pt x="1733550" y="0"/>
                  </a:lnTo>
                  <a:close/>
                </a:path>
                <a:path w="1986914" h="5714">
                  <a:moveTo>
                    <a:pt x="1741169" y="0"/>
                  </a:moveTo>
                  <a:lnTo>
                    <a:pt x="1739646" y="761"/>
                  </a:lnTo>
                  <a:lnTo>
                    <a:pt x="1739646" y="3809"/>
                  </a:lnTo>
                  <a:lnTo>
                    <a:pt x="1741169" y="4572"/>
                  </a:lnTo>
                  <a:lnTo>
                    <a:pt x="1742693" y="3809"/>
                  </a:lnTo>
                  <a:lnTo>
                    <a:pt x="1743455" y="2285"/>
                  </a:lnTo>
                  <a:lnTo>
                    <a:pt x="1741169" y="0"/>
                  </a:lnTo>
                  <a:close/>
                </a:path>
                <a:path w="1986914" h="5714">
                  <a:moveTo>
                    <a:pt x="1749552" y="0"/>
                  </a:moveTo>
                  <a:lnTo>
                    <a:pt x="1747265" y="2285"/>
                  </a:lnTo>
                  <a:lnTo>
                    <a:pt x="1748027" y="3809"/>
                  </a:lnTo>
                  <a:lnTo>
                    <a:pt x="1749552" y="4572"/>
                  </a:lnTo>
                  <a:lnTo>
                    <a:pt x="1751076" y="3809"/>
                  </a:lnTo>
                  <a:lnTo>
                    <a:pt x="1751838" y="2285"/>
                  </a:lnTo>
                  <a:lnTo>
                    <a:pt x="1751076" y="761"/>
                  </a:lnTo>
                  <a:lnTo>
                    <a:pt x="1749552" y="0"/>
                  </a:lnTo>
                  <a:close/>
                </a:path>
                <a:path w="1986914" h="5714">
                  <a:moveTo>
                    <a:pt x="1757934" y="0"/>
                  </a:moveTo>
                  <a:lnTo>
                    <a:pt x="1756410" y="761"/>
                  </a:lnTo>
                  <a:lnTo>
                    <a:pt x="1755648" y="2285"/>
                  </a:lnTo>
                  <a:lnTo>
                    <a:pt x="1756410" y="3809"/>
                  </a:lnTo>
                  <a:lnTo>
                    <a:pt x="1757934" y="4572"/>
                  </a:lnTo>
                  <a:lnTo>
                    <a:pt x="1758696" y="3809"/>
                  </a:lnTo>
                  <a:lnTo>
                    <a:pt x="1759457" y="2285"/>
                  </a:lnTo>
                  <a:lnTo>
                    <a:pt x="1757934" y="0"/>
                  </a:lnTo>
                  <a:close/>
                </a:path>
                <a:path w="1986914" h="5714">
                  <a:moveTo>
                    <a:pt x="1765553" y="0"/>
                  </a:moveTo>
                  <a:lnTo>
                    <a:pt x="1764029" y="2285"/>
                  </a:lnTo>
                  <a:lnTo>
                    <a:pt x="1764029" y="3809"/>
                  </a:lnTo>
                  <a:lnTo>
                    <a:pt x="1765553" y="4572"/>
                  </a:lnTo>
                  <a:lnTo>
                    <a:pt x="1767077" y="3809"/>
                  </a:lnTo>
                  <a:lnTo>
                    <a:pt x="1767839" y="2285"/>
                  </a:lnTo>
                  <a:lnTo>
                    <a:pt x="1767077" y="761"/>
                  </a:lnTo>
                  <a:lnTo>
                    <a:pt x="1765553" y="0"/>
                  </a:lnTo>
                  <a:close/>
                </a:path>
                <a:path w="1986914" h="5714">
                  <a:moveTo>
                    <a:pt x="1773936" y="0"/>
                  </a:moveTo>
                  <a:lnTo>
                    <a:pt x="1772412" y="761"/>
                  </a:lnTo>
                  <a:lnTo>
                    <a:pt x="1771650" y="2285"/>
                  </a:lnTo>
                  <a:lnTo>
                    <a:pt x="1772412" y="3809"/>
                  </a:lnTo>
                  <a:lnTo>
                    <a:pt x="1773936" y="4572"/>
                  </a:lnTo>
                  <a:lnTo>
                    <a:pt x="1775460" y="3809"/>
                  </a:lnTo>
                  <a:lnTo>
                    <a:pt x="1775460" y="2285"/>
                  </a:lnTo>
                  <a:lnTo>
                    <a:pt x="1773936" y="0"/>
                  </a:lnTo>
                  <a:close/>
                </a:path>
                <a:path w="1986914" h="5714">
                  <a:moveTo>
                    <a:pt x="1781555" y="0"/>
                  </a:moveTo>
                  <a:lnTo>
                    <a:pt x="1780031" y="2285"/>
                  </a:lnTo>
                  <a:lnTo>
                    <a:pt x="1780793" y="3809"/>
                  </a:lnTo>
                  <a:lnTo>
                    <a:pt x="1781555" y="4572"/>
                  </a:lnTo>
                  <a:lnTo>
                    <a:pt x="1783079" y="3809"/>
                  </a:lnTo>
                  <a:lnTo>
                    <a:pt x="1783841" y="2285"/>
                  </a:lnTo>
                  <a:lnTo>
                    <a:pt x="1783079" y="761"/>
                  </a:lnTo>
                  <a:lnTo>
                    <a:pt x="1781555" y="0"/>
                  </a:lnTo>
                  <a:close/>
                </a:path>
                <a:path w="1986914" h="5714">
                  <a:moveTo>
                    <a:pt x="1789938" y="0"/>
                  </a:moveTo>
                  <a:lnTo>
                    <a:pt x="1788414" y="761"/>
                  </a:lnTo>
                  <a:lnTo>
                    <a:pt x="1787652" y="2285"/>
                  </a:lnTo>
                  <a:lnTo>
                    <a:pt x="1788414" y="3809"/>
                  </a:lnTo>
                  <a:lnTo>
                    <a:pt x="1789938" y="4572"/>
                  </a:lnTo>
                  <a:lnTo>
                    <a:pt x="1791462" y="3809"/>
                  </a:lnTo>
                  <a:lnTo>
                    <a:pt x="1792224" y="2285"/>
                  </a:lnTo>
                  <a:lnTo>
                    <a:pt x="1789938" y="0"/>
                  </a:lnTo>
                  <a:close/>
                </a:path>
                <a:path w="1986914" h="5714">
                  <a:moveTo>
                    <a:pt x="1798319" y="0"/>
                  </a:moveTo>
                  <a:lnTo>
                    <a:pt x="1796034" y="2285"/>
                  </a:lnTo>
                  <a:lnTo>
                    <a:pt x="1796796" y="3809"/>
                  </a:lnTo>
                  <a:lnTo>
                    <a:pt x="1798319" y="4572"/>
                  </a:lnTo>
                  <a:lnTo>
                    <a:pt x="1799843" y="3809"/>
                  </a:lnTo>
                  <a:lnTo>
                    <a:pt x="1799843" y="761"/>
                  </a:lnTo>
                  <a:lnTo>
                    <a:pt x="1798319" y="0"/>
                  </a:lnTo>
                  <a:close/>
                </a:path>
                <a:path w="1986914" h="5714">
                  <a:moveTo>
                    <a:pt x="1805939" y="0"/>
                  </a:moveTo>
                  <a:lnTo>
                    <a:pt x="1804415" y="761"/>
                  </a:lnTo>
                  <a:lnTo>
                    <a:pt x="1804415" y="3809"/>
                  </a:lnTo>
                  <a:lnTo>
                    <a:pt x="1805939" y="4572"/>
                  </a:lnTo>
                  <a:lnTo>
                    <a:pt x="1807464" y="3809"/>
                  </a:lnTo>
                  <a:lnTo>
                    <a:pt x="1808226" y="2285"/>
                  </a:lnTo>
                  <a:lnTo>
                    <a:pt x="1807464" y="761"/>
                  </a:lnTo>
                  <a:lnTo>
                    <a:pt x="1805939" y="0"/>
                  </a:lnTo>
                  <a:close/>
                </a:path>
                <a:path w="1986914" h="5714">
                  <a:moveTo>
                    <a:pt x="1814322" y="0"/>
                  </a:moveTo>
                  <a:lnTo>
                    <a:pt x="1812798" y="761"/>
                  </a:lnTo>
                  <a:lnTo>
                    <a:pt x="1812036" y="2285"/>
                  </a:lnTo>
                  <a:lnTo>
                    <a:pt x="1812798" y="3809"/>
                  </a:lnTo>
                  <a:lnTo>
                    <a:pt x="1814322" y="4572"/>
                  </a:lnTo>
                  <a:lnTo>
                    <a:pt x="1815846" y="3809"/>
                  </a:lnTo>
                  <a:lnTo>
                    <a:pt x="1816607" y="2285"/>
                  </a:lnTo>
                  <a:lnTo>
                    <a:pt x="1815846" y="761"/>
                  </a:lnTo>
                  <a:lnTo>
                    <a:pt x="1814322" y="0"/>
                  </a:lnTo>
                  <a:close/>
                </a:path>
                <a:path w="1986914" h="5714">
                  <a:moveTo>
                    <a:pt x="1822703" y="0"/>
                  </a:moveTo>
                  <a:lnTo>
                    <a:pt x="1821179" y="761"/>
                  </a:lnTo>
                  <a:lnTo>
                    <a:pt x="1820417" y="2285"/>
                  </a:lnTo>
                  <a:lnTo>
                    <a:pt x="1821179" y="3809"/>
                  </a:lnTo>
                  <a:lnTo>
                    <a:pt x="1822703" y="4572"/>
                  </a:lnTo>
                  <a:lnTo>
                    <a:pt x="1823465" y="3809"/>
                  </a:lnTo>
                  <a:lnTo>
                    <a:pt x="1824227" y="2285"/>
                  </a:lnTo>
                  <a:lnTo>
                    <a:pt x="1823465" y="761"/>
                  </a:lnTo>
                  <a:lnTo>
                    <a:pt x="1822703" y="0"/>
                  </a:lnTo>
                  <a:close/>
                </a:path>
                <a:path w="1986914" h="5714">
                  <a:moveTo>
                    <a:pt x="1830324" y="0"/>
                  </a:moveTo>
                  <a:lnTo>
                    <a:pt x="1828800" y="761"/>
                  </a:lnTo>
                  <a:lnTo>
                    <a:pt x="1828038" y="2285"/>
                  </a:lnTo>
                  <a:lnTo>
                    <a:pt x="1828800" y="3809"/>
                  </a:lnTo>
                  <a:lnTo>
                    <a:pt x="1830324" y="4572"/>
                  </a:lnTo>
                  <a:lnTo>
                    <a:pt x="1831848" y="3809"/>
                  </a:lnTo>
                  <a:lnTo>
                    <a:pt x="1832610" y="2285"/>
                  </a:lnTo>
                  <a:lnTo>
                    <a:pt x="1831848" y="761"/>
                  </a:lnTo>
                  <a:lnTo>
                    <a:pt x="1830324" y="0"/>
                  </a:lnTo>
                  <a:close/>
                </a:path>
                <a:path w="1986914" h="5714">
                  <a:moveTo>
                    <a:pt x="1838705" y="0"/>
                  </a:moveTo>
                  <a:lnTo>
                    <a:pt x="1837181" y="761"/>
                  </a:lnTo>
                  <a:lnTo>
                    <a:pt x="1836419" y="2285"/>
                  </a:lnTo>
                  <a:lnTo>
                    <a:pt x="1837181" y="3809"/>
                  </a:lnTo>
                  <a:lnTo>
                    <a:pt x="1838705" y="4572"/>
                  </a:lnTo>
                  <a:lnTo>
                    <a:pt x="1840229" y="3809"/>
                  </a:lnTo>
                  <a:lnTo>
                    <a:pt x="1840229" y="761"/>
                  </a:lnTo>
                  <a:lnTo>
                    <a:pt x="1838705" y="0"/>
                  </a:lnTo>
                  <a:close/>
                </a:path>
                <a:path w="1986914" h="5714">
                  <a:moveTo>
                    <a:pt x="1846326" y="0"/>
                  </a:moveTo>
                  <a:lnTo>
                    <a:pt x="1844802" y="761"/>
                  </a:lnTo>
                  <a:lnTo>
                    <a:pt x="1844802" y="3809"/>
                  </a:lnTo>
                  <a:lnTo>
                    <a:pt x="1846326" y="4572"/>
                  </a:lnTo>
                  <a:lnTo>
                    <a:pt x="1847850" y="3809"/>
                  </a:lnTo>
                  <a:lnTo>
                    <a:pt x="1848612" y="2285"/>
                  </a:lnTo>
                  <a:lnTo>
                    <a:pt x="1847850" y="761"/>
                  </a:lnTo>
                  <a:lnTo>
                    <a:pt x="1846326" y="0"/>
                  </a:lnTo>
                  <a:close/>
                </a:path>
                <a:path w="1986914" h="5714">
                  <a:moveTo>
                    <a:pt x="1854707" y="0"/>
                  </a:moveTo>
                  <a:lnTo>
                    <a:pt x="1853184" y="761"/>
                  </a:lnTo>
                  <a:lnTo>
                    <a:pt x="1852422" y="2285"/>
                  </a:lnTo>
                  <a:lnTo>
                    <a:pt x="1853184" y="3809"/>
                  </a:lnTo>
                  <a:lnTo>
                    <a:pt x="1854707" y="4572"/>
                  </a:lnTo>
                  <a:lnTo>
                    <a:pt x="1856231" y="3809"/>
                  </a:lnTo>
                  <a:lnTo>
                    <a:pt x="1856993" y="2285"/>
                  </a:lnTo>
                  <a:lnTo>
                    <a:pt x="1856231" y="761"/>
                  </a:lnTo>
                  <a:lnTo>
                    <a:pt x="1854707" y="0"/>
                  </a:lnTo>
                  <a:close/>
                </a:path>
                <a:path w="1986914" h="5714">
                  <a:moveTo>
                    <a:pt x="1863089" y="0"/>
                  </a:moveTo>
                  <a:lnTo>
                    <a:pt x="1861565" y="761"/>
                  </a:lnTo>
                  <a:lnTo>
                    <a:pt x="1860803" y="2285"/>
                  </a:lnTo>
                  <a:lnTo>
                    <a:pt x="1861565" y="3809"/>
                  </a:lnTo>
                  <a:lnTo>
                    <a:pt x="1863089" y="4572"/>
                  </a:lnTo>
                  <a:lnTo>
                    <a:pt x="1864614" y="3809"/>
                  </a:lnTo>
                  <a:lnTo>
                    <a:pt x="1864614" y="761"/>
                  </a:lnTo>
                  <a:lnTo>
                    <a:pt x="1863089" y="0"/>
                  </a:lnTo>
                  <a:close/>
                </a:path>
                <a:path w="1986914" h="5714">
                  <a:moveTo>
                    <a:pt x="1870710" y="0"/>
                  </a:moveTo>
                  <a:lnTo>
                    <a:pt x="1869186" y="761"/>
                  </a:lnTo>
                  <a:lnTo>
                    <a:pt x="1869186" y="3809"/>
                  </a:lnTo>
                  <a:lnTo>
                    <a:pt x="1870710" y="4572"/>
                  </a:lnTo>
                  <a:lnTo>
                    <a:pt x="1872234" y="3809"/>
                  </a:lnTo>
                  <a:lnTo>
                    <a:pt x="1872996" y="2285"/>
                  </a:lnTo>
                  <a:lnTo>
                    <a:pt x="1872234" y="761"/>
                  </a:lnTo>
                  <a:lnTo>
                    <a:pt x="1870710" y="0"/>
                  </a:lnTo>
                  <a:close/>
                </a:path>
                <a:path w="1986914" h="5714">
                  <a:moveTo>
                    <a:pt x="1879091" y="0"/>
                  </a:moveTo>
                  <a:lnTo>
                    <a:pt x="1877567" y="761"/>
                  </a:lnTo>
                  <a:lnTo>
                    <a:pt x="1876805" y="2285"/>
                  </a:lnTo>
                  <a:lnTo>
                    <a:pt x="1877567" y="3809"/>
                  </a:lnTo>
                  <a:lnTo>
                    <a:pt x="1879091" y="4572"/>
                  </a:lnTo>
                  <a:lnTo>
                    <a:pt x="1880615" y="3809"/>
                  </a:lnTo>
                  <a:lnTo>
                    <a:pt x="1881377" y="2285"/>
                  </a:lnTo>
                  <a:lnTo>
                    <a:pt x="1880615" y="761"/>
                  </a:lnTo>
                  <a:lnTo>
                    <a:pt x="1879091" y="0"/>
                  </a:lnTo>
                  <a:close/>
                </a:path>
                <a:path w="1986914" h="5714">
                  <a:moveTo>
                    <a:pt x="1886712" y="0"/>
                  </a:moveTo>
                  <a:lnTo>
                    <a:pt x="1885950" y="761"/>
                  </a:lnTo>
                  <a:lnTo>
                    <a:pt x="1885188" y="2285"/>
                  </a:lnTo>
                  <a:lnTo>
                    <a:pt x="1885950" y="3809"/>
                  </a:lnTo>
                  <a:lnTo>
                    <a:pt x="1886712" y="4572"/>
                  </a:lnTo>
                  <a:lnTo>
                    <a:pt x="1888236" y="3809"/>
                  </a:lnTo>
                  <a:lnTo>
                    <a:pt x="1888998" y="2285"/>
                  </a:lnTo>
                  <a:lnTo>
                    <a:pt x="1888236" y="761"/>
                  </a:lnTo>
                  <a:lnTo>
                    <a:pt x="1886712" y="0"/>
                  </a:lnTo>
                  <a:close/>
                </a:path>
                <a:path w="1986914" h="5714">
                  <a:moveTo>
                    <a:pt x="1895093" y="0"/>
                  </a:moveTo>
                  <a:lnTo>
                    <a:pt x="1893569" y="761"/>
                  </a:lnTo>
                  <a:lnTo>
                    <a:pt x="1892807" y="2285"/>
                  </a:lnTo>
                  <a:lnTo>
                    <a:pt x="1893569" y="3809"/>
                  </a:lnTo>
                  <a:lnTo>
                    <a:pt x="1895093" y="4572"/>
                  </a:lnTo>
                  <a:lnTo>
                    <a:pt x="1896617" y="3809"/>
                  </a:lnTo>
                  <a:lnTo>
                    <a:pt x="1897379" y="2285"/>
                  </a:lnTo>
                  <a:lnTo>
                    <a:pt x="1895093" y="0"/>
                  </a:lnTo>
                  <a:close/>
                </a:path>
                <a:path w="1986914" h="5714">
                  <a:moveTo>
                    <a:pt x="1903476" y="0"/>
                  </a:moveTo>
                  <a:lnTo>
                    <a:pt x="1901189" y="2285"/>
                  </a:lnTo>
                  <a:lnTo>
                    <a:pt x="1901952" y="3809"/>
                  </a:lnTo>
                  <a:lnTo>
                    <a:pt x="1903476" y="4572"/>
                  </a:lnTo>
                  <a:lnTo>
                    <a:pt x="1905000" y="3809"/>
                  </a:lnTo>
                  <a:lnTo>
                    <a:pt x="1905000" y="761"/>
                  </a:lnTo>
                  <a:lnTo>
                    <a:pt x="1903476" y="0"/>
                  </a:lnTo>
                  <a:close/>
                </a:path>
                <a:path w="1986914" h="5714">
                  <a:moveTo>
                    <a:pt x="1911096" y="0"/>
                  </a:moveTo>
                  <a:lnTo>
                    <a:pt x="1909572" y="761"/>
                  </a:lnTo>
                  <a:lnTo>
                    <a:pt x="1909572" y="3809"/>
                  </a:lnTo>
                  <a:lnTo>
                    <a:pt x="1911096" y="4572"/>
                  </a:lnTo>
                  <a:lnTo>
                    <a:pt x="1912619" y="3809"/>
                  </a:lnTo>
                  <a:lnTo>
                    <a:pt x="1913381" y="2285"/>
                  </a:lnTo>
                  <a:lnTo>
                    <a:pt x="1911096" y="0"/>
                  </a:lnTo>
                  <a:close/>
                </a:path>
                <a:path w="1986914" h="5714">
                  <a:moveTo>
                    <a:pt x="1919477" y="0"/>
                  </a:moveTo>
                  <a:lnTo>
                    <a:pt x="1917191" y="2285"/>
                  </a:lnTo>
                  <a:lnTo>
                    <a:pt x="1917953" y="3809"/>
                  </a:lnTo>
                  <a:lnTo>
                    <a:pt x="1919477" y="4572"/>
                  </a:lnTo>
                  <a:lnTo>
                    <a:pt x="1921002" y="3809"/>
                  </a:lnTo>
                  <a:lnTo>
                    <a:pt x="1921764" y="2285"/>
                  </a:lnTo>
                  <a:lnTo>
                    <a:pt x="1921002" y="761"/>
                  </a:lnTo>
                  <a:lnTo>
                    <a:pt x="1919477" y="0"/>
                  </a:lnTo>
                  <a:close/>
                </a:path>
                <a:path w="1986914" h="5714">
                  <a:moveTo>
                    <a:pt x="1927860" y="0"/>
                  </a:moveTo>
                  <a:lnTo>
                    <a:pt x="1926336" y="761"/>
                  </a:lnTo>
                  <a:lnTo>
                    <a:pt x="1925574" y="2285"/>
                  </a:lnTo>
                  <a:lnTo>
                    <a:pt x="1926336" y="3809"/>
                  </a:lnTo>
                  <a:lnTo>
                    <a:pt x="1927860" y="4572"/>
                  </a:lnTo>
                  <a:lnTo>
                    <a:pt x="1928622" y="3809"/>
                  </a:lnTo>
                  <a:lnTo>
                    <a:pt x="1929384" y="2285"/>
                  </a:lnTo>
                  <a:lnTo>
                    <a:pt x="1927860" y="0"/>
                  </a:lnTo>
                  <a:close/>
                </a:path>
                <a:path w="1986914" h="5714">
                  <a:moveTo>
                    <a:pt x="1935479" y="0"/>
                  </a:moveTo>
                  <a:lnTo>
                    <a:pt x="1933955" y="2285"/>
                  </a:lnTo>
                  <a:lnTo>
                    <a:pt x="1933955" y="3809"/>
                  </a:lnTo>
                  <a:lnTo>
                    <a:pt x="1935479" y="4572"/>
                  </a:lnTo>
                  <a:lnTo>
                    <a:pt x="1937003" y="3809"/>
                  </a:lnTo>
                  <a:lnTo>
                    <a:pt x="1937765" y="2285"/>
                  </a:lnTo>
                  <a:lnTo>
                    <a:pt x="1937003" y="761"/>
                  </a:lnTo>
                  <a:lnTo>
                    <a:pt x="1935479" y="0"/>
                  </a:lnTo>
                  <a:close/>
                </a:path>
                <a:path w="1986914" h="5714">
                  <a:moveTo>
                    <a:pt x="1943862" y="0"/>
                  </a:moveTo>
                  <a:lnTo>
                    <a:pt x="1942338" y="761"/>
                  </a:lnTo>
                  <a:lnTo>
                    <a:pt x="1941576" y="2285"/>
                  </a:lnTo>
                  <a:lnTo>
                    <a:pt x="1942338" y="3809"/>
                  </a:lnTo>
                  <a:lnTo>
                    <a:pt x="1943862" y="4572"/>
                  </a:lnTo>
                  <a:lnTo>
                    <a:pt x="1945386" y="3809"/>
                  </a:lnTo>
                  <a:lnTo>
                    <a:pt x="1945386" y="2285"/>
                  </a:lnTo>
                  <a:lnTo>
                    <a:pt x="1943862" y="0"/>
                  </a:lnTo>
                  <a:close/>
                </a:path>
                <a:path w="1986914" h="5714">
                  <a:moveTo>
                    <a:pt x="1951481" y="0"/>
                  </a:moveTo>
                  <a:lnTo>
                    <a:pt x="1949957" y="2285"/>
                  </a:lnTo>
                  <a:lnTo>
                    <a:pt x="1950719" y="3809"/>
                  </a:lnTo>
                  <a:lnTo>
                    <a:pt x="1951481" y="4572"/>
                  </a:lnTo>
                  <a:lnTo>
                    <a:pt x="1953005" y="3809"/>
                  </a:lnTo>
                  <a:lnTo>
                    <a:pt x="1953767" y="2285"/>
                  </a:lnTo>
                  <a:lnTo>
                    <a:pt x="1953005" y="761"/>
                  </a:lnTo>
                  <a:lnTo>
                    <a:pt x="1951481" y="0"/>
                  </a:lnTo>
                  <a:close/>
                </a:path>
                <a:path w="1986914" h="5714">
                  <a:moveTo>
                    <a:pt x="1959864" y="0"/>
                  </a:moveTo>
                  <a:lnTo>
                    <a:pt x="1958339" y="761"/>
                  </a:lnTo>
                  <a:lnTo>
                    <a:pt x="1957577" y="2285"/>
                  </a:lnTo>
                  <a:lnTo>
                    <a:pt x="1958339" y="3809"/>
                  </a:lnTo>
                  <a:lnTo>
                    <a:pt x="1959864" y="4572"/>
                  </a:lnTo>
                  <a:lnTo>
                    <a:pt x="1961388" y="3809"/>
                  </a:lnTo>
                  <a:lnTo>
                    <a:pt x="1962150" y="2285"/>
                  </a:lnTo>
                  <a:lnTo>
                    <a:pt x="1959864" y="0"/>
                  </a:lnTo>
                  <a:close/>
                </a:path>
                <a:path w="1986914" h="5714">
                  <a:moveTo>
                    <a:pt x="1968246" y="0"/>
                  </a:moveTo>
                  <a:lnTo>
                    <a:pt x="1965960" y="2285"/>
                  </a:lnTo>
                  <a:lnTo>
                    <a:pt x="1966722" y="3809"/>
                  </a:lnTo>
                  <a:lnTo>
                    <a:pt x="1968246" y="4572"/>
                  </a:lnTo>
                  <a:lnTo>
                    <a:pt x="1969769" y="3809"/>
                  </a:lnTo>
                  <a:lnTo>
                    <a:pt x="1969769" y="761"/>
                  </a:lnTo>
                  <a:lnTo>
                    <a:pt x="1968246" y="0"/>
                  </a:lnTo>
                  <a:close/>
                </a:path>
                <a:path w="1986914" h="5714">
                  <a:moveTo>
                    <a:pt x="1975865" y="0"/>
                  </a:moveTo>
                  <a:lnTo>
                    <a:pt x="1974341" y="761"/>
                  </a:lnTo>
                  <a:lnTo>
                    <a:pt x="1974341" y="3809"/>
                  </a:lnTo>
                  <a:lnTo>
                    <a:pt x="1975865" y="4572"/>
                  </a:lnTo>
                  <a:lnTo>
                    <a:pt x="1977389" y="3809"/>
                  </a:lnTo>
                  <a:lnTo>
                    <a:pt x="1978152" y="2285"/>
                  </a:lnTo>
                  <a:lnTo>
                    <a:pt x="1977389" y="761"/>
                  </a:lnTo>
                  <a:lnTo>
                    <a:pt x="1975865" y="0"/>
                  </a:lnTo>
                  <a:close/>
                </a:path>
                <a:path w="1986914" h="5714">
                  <a:moveTo>
                    <a:pt x="1984248" y="0"/>
                  </a:moveTo>
                  <a:lnTo>
                    <a:pt x="1982724" y="761"/>
                  </a:lnTo>
                  <a:lnTo>
                    <a:pt x="1981962" y="2285"/>
                  </a:lnTo>
                  <a:lnTo>
                    <a:pt x="1982724" y="3809"/>
                  </a:lnTo>
                  <a:lnTo>
                    <a:pt x="1984248" y="4572"/>
                  </a:lnTo>
                  <a:lnTo>
                    <a:pt x="1985772" y="3809"/>
                  </a:lnTo>
                  <a:lnTo>
                    <a:pt x="1986534" y="2285"/>
                  </a:lnTo>
                  <a:lnTo>
                    <a:pt x="1985772" y="761"/>
                  </a:lnTo>
                  <a:lnTo>
                    <a:pt x="19842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925823" y="1292352"/>
            <a:ext cx="2898775" cy="216979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The least upper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60"/>
              </a:spcBef>
            </a:pPr>
            <a:r>
              <a:rPr sz="1500" b="1" spc="-37" baseline="13888" dirty="0">
                <a:latin typeface="Times New Roman"/>
                <a:cs typeface="Times New Roman"/>
              </a:rPr>
              <a:t>U</a:t>
            </a:r>
            <a:r>
              <a:rPr sz="650" b="1" spc="-25" dirty="0">
                <a:latin typeface="Times New Roman"/>
                <a:cs typeface="Times New Roman"/>
              </a:rPr>
              <a:t>ub</a:t>
            </a:r>
            <a:endParaRPr sz="6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340"/>
              </a:spcBef>
            </a:pPr>
            <a:r>
              <a:rPr sz="900" spc="-5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9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500" b="1" spc="-30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6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lub</a:t>
            </a:r>
            <a:endParaRPr sz="650">
              <a:latin typeface="Times New Roman"/>
              <a:cs typeface="Times New Roman"/>
            </a:endParaRPr>
          </a:p>
          <a:p>
            <a:pPr marL="2157730">
              <a:lnSpc>
                <a:spcPct val="100000"/>
              </a:lnSpc>
              <a:spcBef>
                <a:spcPts val="545"/>
              </a:spcBef>
            </a:pP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400">
              <a:latin typeface="Times New Roman"/>
              <a:cs typeface="Times New Roman"/>
            </a:endParaRPr>
          </a:p>
          <a:p>
            <a:pPr marR="217804" algn="r">
              <a:lnSpc>
                <a:spcPct val="100000"/>
              </a:lnSpc>
            </a:pPr>
            <a:r>
              <a:rPr sz="1000" spc="-50" dirty="0">
                <a:latin typeface="Symbol"/>
                <a:cs typeface="Symbol"/>
              </a:rPr>
              <a:t></a:t>
            </a:r>
            <a:endParaRPr sz="1000">
              <a:latin typeface="Symbol"/>
              <a:cs typeface="Symbo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991361" y="4771644"/>
            <a:ext cx="2429510" cy="585470"/>
            <a:chOff x="991361" y="4771644"/>
            <a:chExt cx="2429510" cy="585470"/>
          </a:xfrm>
        </p:grpSpPr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885" y="4773168"/>
              <a:ext cx="2426208" cy="57226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991361" y="4771644"/>
              <a:ext cx="2429510" cy="574040"/>
            </a:xfrm>
            <a:custGeom>
              <a:avLst/>
              <a:gdLst/>
              <a:ahLst/>
              <a:cxnLst/>
              <a:rect l="l" t="t" r="r" b="b"/>
              <a:pathLst>
                <a:path w="2429510" h="574039">
                  <a:moveTo>
                    <a:pt x="0" y="2285"/>
                  </a:moveTo>
                  <a:lnTo>
                    <a:pt x="0" y="573786"/>
                  </a:lnTo>
                  <a:lnTo>
                    <a:pt x="3047" y="573786"/>
                  </a:lnTo>
                  <a:lnTo>
                    <a:pt x="3047" y="5333"/>
                  </a:lnTo>
                  <a:lnTo>
                    <a:pt x="0" y="2285"/>
                  </a:lnTo>
                  <a:close/>
                </a:path>
                <a:path w="2429510" h="574039">
                  <a:moveTo>
                    <a:pt x="39624" y="542543"/>
                  </a:moveTo>
                  <a:lnTo>
                    <a:pt x="8381" y="573786"/>
                  </a:lnTo>
                  <a:lnTo>
                    <a:pt x="12953" y="573786"/>
                  </a:lnTo>
                  <a:lnTo>
                    <a:pt x="41148" y="545591"/>
                  </a:lnTo>
                  <a:lnTo>
                    <a:pt x="39624" y="545591"/>
                  </a:lnTo>
                  <a:lnTo>
                    <a:pt x="39624" y="542543"/>
                  </a:lnTo>
                  <a:close/>
                </a:path>
                <a:path w="2429510" h="574039">
                  <a:moveTo>
                    <a:pt x="2388870" y="542543"/>
                  </a:moveTo>
                  <a:lnTo>
                    <a:pt x="2386584" y="544829"/>
                  </a:lnTo>
                  <a:lnTo>
                    <a:pt x="2415540" y="573786"/>
                  </a:lnTo>
                  <a:lnTo>
                    <a:pt x="2420112" y="573786"/>
                  </a:lnTo>
                  <a:lnTo>
                    <a:pt x="2391917" y="545591"/>
                  </a:lnTo>
                  <a:lnTo>
                    <a:pt x="2389632" y="545591"/>
                  </a:lnTo>
                  <a:lnTo>
                    <a:pt x="2389632" y="543305"/>
                  </a:lnTo>
                  <a:lnTo>
                    <a:pt x="2388870" y="542543"/>
                  </a:lnTo>
                  <a:close/>
                </a:path>
                <a:path w="2429510" h="574039">
                  <a:moveTo>
                    <a:pt x="2429256" y="0"/>
                  </a:moveTo>
                  <a:lnTo>
                    <a:pt x="2426208" y="0"/>
                  </a:lnTo>
                  <a:lnTo>
                    <a:pt x="2428493" y="2285"/>
                  </a:lnTo>
                  <a:lnTo>
                    <a:pt x="2426208" y="4571"/>
                  </a:lnTo>
                  <a:lnTo>
                    <a:pt x="2426208" y="573786"/>
                  </a:lnTo>
                  <a:lnTo>
                    <a:pt x="2429256" y="573786"/>
                  </a:lnTo>
                  <a:lnTo>
                    <a:pt x="2429256" y="0"/>
                  </a:lnTo>
                  <a:close/>
                </a:path>
                <a:path w="2429510" h="574039">
                  <a:moveTo>
                    <a:pt x="39624" y="542543"/>
                  </a:moveTo>
                  <a:lnTo>
                    <a:pt x="39624" y="545591"/>
                  </a:lnTo>
                  <a:lnTo>
                    <a:pt x="41148" y="545591"/>
                  </a:lnTo>
                  <a:lnTo>
                    <a:pt x="41909" y="544829"/>
                  </a:lnTo>
                  <a:lnTo>
                    <a:pt x="39624" y="542543"/>
                  </a:lnTo>
                  <a:close/>
                </a:path>
                <a:path w="2429510" h="574039">
                  <a:moveTo>
                    <a:pt x="2386584" y="39623"/>
                  </a:moveTo>
                  <a:lnTo>
                    <a:pt x="41909" y="39623"/>
                  </a:lnTo>
                  <a:lnTo>
                    <a:pt x="39624" y="41909"/>
                  </a:lnTo>
                  <a:lnTo>
                    <a:pt x="39624" y="542543"/>
                  </a:lnTo>
                  <a:lnTo>
                    <a:pt x="41909" y="544829"/>
                  </a:lnTo>
                  <a:lnTo>
                    <a:pt x="41148" y="545591"/>
                  </a:lnTo>
                  <a:lnTo>
                    <a:pt x="2387345" y="545591"/>
                  </a:lnTo>
                  <a:lnTo>
                    <a:pt x="2386584" y="544829"/>
                  </a:lnTo>
                  <a:lnTo>
                    <a:pt x="2387346" y="544067"/>
                  </a:lnTo>
                  <a:lnTo>
                    <a:pt x="42671" y="544067"/>
                  </a:lnTo>
                  <a:lnTo>
                    <a:pt x="41147" y="542543"/>
                  </a:lnTo>
                  <a:lnTo>
                    <a:pt x="42671" y="542543"/>
                  </a:lnTo>
                  <a:lnTo>
                    <a:pt x="42671" y="42671"/>
                  </a:lnTo>
                  <a:lnTo>
                    <a:pt x="41147" y="42671"/>
                  </a:lnTo>
                  <a:lnTo>
                    <a:pt x="42671" y="41147"/>
                  </a:lnTo>
                  <a:lnTo>
                    <a:pt x="2388108" y="41147"/>
                  </a:lnTo>
                  <a:lnTo>
                    <a:pt x="2386584" y="39623"/>
                  </a:lnTo>
                  <a:close/>
                </a:path>
                <a:path w="2429510" h="574039">
                  <a:moveTo>
                    <a:pt x="2389632" y="543305"/>
                  </a:moveTo>
                  <a:lnTo>
                    <a:pt x="2389632" y="545591"/>
                  </a:lnTo>
                  <a:lnTo>
                    <a:pt x="2391917" y="545591"/>
                  </a:lnTo>
                  <a:lnTo>
                    <a:pt x="2389632" y="543305"/>
                  </a:lnTo>
                  <a:close/>
                </a:path>
                <a:path w="2429510" h="574039">
                  <a:moveTo>
                    <a:pt x="42671" y="542543"/>
                  </a:moveTo>
                  <a:lnTo>
                    <a:pt x="41147" y="542543"/>
                  </a:lnTo>
                  <a:lnTo>
                    <a:pt x="42671" y="544067"/>
                  </a:lnTo>
                  <a:lnTo>
                    <a:pt x="42671" y="542543"/>
                  </a:lnTo>
                  <a:close/>
                </a:path>
                <a:path w="2429510" h="574039">
                  <a:moveTo>
                    <a:pt x="2386584" y="542543"/>
                  </a:moveTo>
                  <a:lnTo>
                    <a:pt x="42671" y="542543"/>
                  </a:lnTo>
                  <a:lnTo>
                    <a:pt x="42671" y="544067"/>
                  </a:lnTo>
                  <a:lnTo>
                    <a:pt x="2386584" y="544067"/>
                  </a:lnTo>
                  <a:lnTo>
                    <a:pt x="2386584" y="542543"/>
                  </a:lnTo>
                  <a:close/>
                </a:path>
                <a:path w="2429510" h="574039">
                  <a:moveTo>
                    <a:pt x="2386584" y="41147"/>
                  </a:moveTo>
                  <a:lnTo>
                    <a:pt x="2386584" y="544067"/>
                  </a:lnTo>
                  <a:lnTo>
                    <a:pt x="2388108" y="542543"/>
                  </a:lnTo>
                  <a:lnTo>
                    <a:pt x="2389632" y="542543"/>
                  </a:lnTo>
                  <a:lnTo>
                    <a:pt x="2389632" y="42671"/>
                  </a:lnTo>
                  <a:lnTo>
                    <a:pt x="2388108" y="42671"/>
                  </a:lnTo>
                  <a:lnTo>
                    <a:pt x="2386584" y="41147"/>
                  </a:lnTo>
                  <a:close/>
                </a:path>
                <a:path w="2429510" h="574039">
                  <a:moveTo>
                    <a:pt x="2388870" y="542543"/>
                  </a:moveTo>
                  <a:lnTo>
                    <a:pt x="2388108" y="542543"/>
                  </a:lnTo>
                  <a:lnTo>
                    <a:pt x="2386584" y="544067"/>
                  </a:lnTo>
                  <a:lnTo>
                    <a:pt x="2387346" y="544067"/>
                  </a:lnTo>
                  <a:lnTo>
                    <a:pt x="2388870" y="542543"/>
                  </a:lnTo>
                  <a:close/>
                </a:path>
                <a:path w="2429510" h="574039">
                  <a:moveTo>
                    <a:pt x="2389632" y="542543"/>
                  </a:moveTo>
                  <a:lnTo>
                    <a:pt x="2388870" y="542543"/>
                  </a:lnTo>
                  <a:lnTo>
                    <a:pt x="2389632" y="543305"/>
                  </a:lnTo>
                  <a:lnTo>
                    <a:pt x="2389632" y="542543"/>
                  </a:lnTo>
                  <a:close/>
                </a:path>
                <a:path w="2429510" h="574039">
                  <a:moveTo>
                    <a:pt x="42671" y="41147"/>
                  </a:moveTo>
                  <a:lnTo>
                    <a:pt x="41147" y="42671"/>
                  </a:lnTo>
                  <a:lnTo>
                    <a:pt x="42671" y="42671"/>
                  </a:lnTo>
                  <a:lnTo>
                    <a:pt x="42671" y="41147"/>
                  </a:lnTo>
                  <a:close/>
                </a:path>
                <a:path w="2429510" h="574039">
                  <a:moveTo>
                    <a:pt x="2386584" y="41147"/>
                  </a:moveTo>
                  <a:lnTo>
                    <a:pt x="42671" y="41147"/>
                  </a:lnTo>
                  <a:lnTo>
                    <a:pt x="42671" y="42671"/>
                  </a:lnTo>
                  <a:lnTo>
                    <a:pt x="2386584" y="42671"/>
                  </a:lnTo>
                  <a:lnTo>
                    <a:pt x="2386584" y="41147"/>
                  </a:lnTo>
                  <a:close/>
                </a:path>
                <a:path w="2429510" h="574039">
                  <a:moveTo>
                    <a:pt x="2388108" y="41147"/>
                  </a:moveTo>
                  <a:lnTo>
                    <a:pt x="2386584" y="41147"/>
                  </a:lnTo>
                  <a:lnTo>
                    <a:pt x="2388108" y="42671"/>
                  </a:lnTo>
                  <a:lnTo>
                    <a:pt x="2389632" y="42671"/>
                  </a:lnTo>
                  <a:lnTo>
                    <a:pt x="2389632" y="41909"/>
                  </a:lnTo>
                  <a:lnTo>
                    <a:pt x="2388870" y="41909"/>
                  </a:lnTo>
                  <a:lnTo>
                    <a:pt x="2388108" y="41147"/>
                  </a:lnTo>
                  <a:close/>
                </a:path>
                <a:path w="2429510" h="574039">
                  <a:moveTo>
                    <a:pt x="3809" y="1523"/>
                  </a:moveTo>
                  <a:lnTo>
                    <a:pt x="3047" y="1523"/>
                  </a:lnTo>
                  <a:lnTo>
                    <a:pt x="3047" y="5333"/>
                  </a:lnTo>
                  <a:lnTo>
                    <a:pt x="39624" y="41909"/>
                  </a:lnTo>
                  <a:lnTo>
                    <a:pt x="39624" y="39623"/>
                  </a:lnTo>
                  <a:lnTo>
                    <a:pt x="41909" y="39623"/>
                  </a:lnTo>
                  <a:lnTo>
                    <a:pt x="3809" y="1523"/>
                  </a:lnTo>
                  <a:close/>
                </a:path>
                <a:path w="2429510" h="574039">
                  <a:moveTo>
                    <a:pt x="41909" y="39623"/>
                  </a:moveTo>
                  <a:lnTo>
                    <a:pt x="39624" y="39623"/>
                  </a:lnTo>
                  <a:lnTo>
                    <a:pt x="39624" y="41909"/>
                  </a:lnTo>
                  <a:lnTo>
                    <a:pt x="41909" y="39623"/>
                  </a:lnTo>
                  <a:close/>
                </a:path>
                <a:path w="2429510" h="574039">
                  <a:moveTo>
                    <a:pt x="2426208" y="0"/>
                  </a:moveTo>
                  <a:lnTo>
                    <a:pt x="2386584" y="39623"/>
                  </a:lnTo>
                  <a:lnTo>
                    <a:pt x="2388870" y="41909"/>
                  </a:lnTo>
                  <a:lnTo>
                    <a:pt x="2389632" y="41147"/>
                  </a:lnTo>
                  <a:lnTo>
                    <a:pt x="2389632" y="39623"/>
                  </a:lnTo>
                  <a:lnTo>
                    <a:pt x="2391156" y="39623"/>
                  </a:lnTo>
                  <a:lnTo>
                    <a:pt x="2426208" y="4571"/>
                  </a:lnTo>
                  <a:lnTo>
                    <a:pt x="2426208" y="1523"/>
                  </a:lnTo>
                  <a:lnTo>
                    <a:pt x="2427731" y="1523"/>
                  </a:lnTo>
                  <a:lnTo>
                    <a:pt x="2426208" y="0"/>
                  </a:lnTo>
                  <a:close/>
                </a:path>
                <a:path w="2429510" h="574039">
                  <a:moveTo>
                    <a:pt x="2389632" y="41147"/>
                  </a:moveTo>
                  <a:lnTo>
                    <a:pt x="2388870" y="41909"/>
                  </a:lnTo>
                  <a:lnTo>
                    <a:pt x="2389632" y="41909"/>
                  </a:lnTo>
                  <a:lnTo>
                    <a:pt x="2389632" y="41147"/>
                  </a:lnTo>
                  <a:close/>
                </a:path>
                <a:path w="2429510" h="574039">
                  <a:moveTo>
                    <a:pt x="2391156" y="39623"/>
                  </a:moveTo>
                  <a:lnTo>
                    <a:pt x="2389632" y="39623"/>
                  </a:lnTo>
                  <a:lnTo>
                    <a:pt x="2389632" y="41147"/>
                  </a:lnTo>
                  <a:lnTo>
                    <a:pt x="2391156" y="39623"/>
                  </a:lnTo>
                  <a:close/>
                </a:path>
                <a:path w="2429510" h="574039">
                  <a:moveTo>
                    <a:pt x="2285" y="0"/>
                  </a:moveTo>
                  <a:lnTo>
                    <a:pt x="0" y="2285"/>
                  </a:lnTo>
                  <a:lnTo>
                    <a:pt x="3047" y="5333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3809" y="1523"/>
                  </a:lnTo>
                  <a:lnTo>
                    <a:pt x="2285" y="0"/>
                  </a:lnTo>
                  <a:close/>
                </a:path>
                <a:path w="2429510" h="574039">
                  <a:moveTo>
                    <a:pt x="2426208" y="1523"/>
                  </a:moveTo>
                  <a:lnTo>
                    <a:pt x="2426208" y="4571"/>
                  </a:lnTo>
                  <a:lnTo>
                    <a:pt x="2427731" y="3047"/>
                  </a:lnTo>
                  <a:lnTo>
                    <a:pt x="2426208" y="1523"/>
                  </a:lnTo>
                  <a:close/>
                </a:path>
                <a:path w="2429510" h="574039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2429510" h="574039">
                  <a:moveTo>
                    <a:pt x="2426208" y="0"/>
                  </a:moveTo>
                  <a:lnTo>
                    <a:pt x="2285" y="0"/>
                  </a:lnTo>
                  <a:lnTo>
                    <a:pt x="5333" y="3047"/>
                  </a:lnTo>
                  <a:lnTo>
                    <a:pt x="2423160" y="3047"/>
                  </a:lnTo>
                  <a:lnTo>
                    <a:pt x="2426208" y="0"/>
                  </a:lnTo>
                  <a:close/>
                </a:path>
                <a:path w="2429510" h="574039">
                  <a:moveTo>
                    <a:pt x="2427731" y="1523"/>
                  </a:moveTo>
                  <a:lnTo>
                    <a:pt x="2426208" y="1523"/>
                  </a:lnTo>
                  <a:lnTo>
                    <a:pt x="2427732" y="3047"/>
                  </a:lnTo>
                  <a:lnTo>
                    <a:pt x="2428493" y="2285"/>
                  </a:lnTo>
                  <a:lnTo>
                    <a:pt x="2427731" y="1523"/>
                  </a:lnTo>
                  <a:close/>
                </a:path>
                <a:path w="2429510" h="574039">
                  <a:moveTo>
                    <a:pt x="2285" y="0"/>
                  </a:moveTo>
                  <a:lnTo>
                    <a:pt x="0" y="0"/>
                  </a:lnTo>
                  <a:lnTo>
                    <a:pt x="0" y="2285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885" y="5345430"/>
              <a:ext cx="2426208" cy="9906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991361" y="5345430"/>
              <a:ext cx="2429510" cy="11430"/>
            </a:xfrm>
            <a:custGeom>
              <a:avLst/>
              <a:gdLst/>
              <a:ahLst/>
              <a:cxnLst/>
              <a:rect l="l" t="t" r="r" b="b"/>
              <a:pathLst>
                <a:path w="2429510" h="11429">
                  <a:moveTo>
                    <a:pt x="0" y="8382"/>
                  </a:moveTo>
                  <a:lnTo>
                    <a:pt x="0" y="11430"/>
                  </a:lnTo>
                  <a:lnTo>
                    <a:pt x="2429256" y="11430"/>
                  </a:lnTo>
                  <a:lnTo>
                    <a:pt x="2429256" y="10668"/>
                  </a:lnTo>
                  <a:lnTo>
                    <a:pt x="2285" y="10668"/>
                  </a:lnTo>
                  <a:lnTo>
                    <a:pt x="0" y="8382"/>
                  </a:lnTo>
                  <a:close/>
                </a:path>
                <a:path w="2429510" h="11429">
                  <a:moveTo>
                    <a:pt x="3047" y="5334"/>
                  </a:moveTo>
                  <a:lnTo>
                    <a:pt x="0" y="8382"/>
                  </a:lnTo>
                  <a:lnTo>
                    <a:pt x="2285" y="10668"/>
                  </a:lnTo>
                  <a:lnTo>
                    <a:pt x="3047" y="9906"/>
                  </a:lnTo>
                  <a:lnTo>
                    <a:pt x="1524" y="8382"/>
                  </a:lnTo>
                  <a:lnTo>
                    <a:pt x="3047" y="8382"/>
                  </a:lnTo>
                  <a:lnTo>
                    <a:pt x="3047" y="5334"/>
                  </a:lnTo>
                  <a:close/>
                </a:path>
                <a:path w="2429510" h="11429">
                  <a:moveTo>
                    <a:pt x="2423922" y="8382"/>
                  </a:moveTo>
                  <a:lnTo>
                    <a:pt x="4571" y="8382"/>
                  </a:lnTo>
                  <a:lnTo>
                    <a:pt x="2285" y="10668"/>
                  </a:lnTo>
                  <a:lnTo>
                    <a:pt x="2426208" y="10668"/>
                  </a:lnTo>
                  <a:lnTo>
                    <a:pt x="2423922" y="8382"/>
                  </a:lnTo>
                  <a:close/>
                </a:path>
                <a:path w="2429510" h="11429">
                  <a:moveTo>
                    <a:pt x="2420111" y="0"/>
                  </a:moveTo>
                  <a:lnTo>
                    <a:pt x="2415540" y="0"/>
                  </a:lnTo>
                  <a:lnTo>
                    <a:pt x="2426208" y="10668"/>
                  </a:lnTo>
                  <a:lnTo>
                    <a:pt x="2426970" y="9906"/>
                  </a:lnTo>
                  <a:lnTo>
                    <a:pt x="2426208" y="9906"/>
                  </a:lnTo>
                  <a:lnTo>
                    <a:pt x="2426208" y="6096"/>
                  </a:lnTo>
                  <a:lnTo>
                    <a:pt x="2420111" y="0"/>
                  </a:lnTo>
                  <a:close/>
                </a:path>
                <a:path w="2429510" h="11429">
                  <a:moveTo>
                    <a:pt x="2429256" y="0"/>
                  </a:moveTo>
                  <a:lnTo>
                    <a:pt x="2426208" y="0"/>
                  </a:lnTo>
                  <a:lnTo>
                    <a:pt x="2426208" y="6096"/>
                  </a:lnTo>
                  <a:lnTo>
                    <a:pt x="2428493" y="8382"/>
                  </a:lnTo>
                  <a:lnTo>
                    <a:pt x="2426208" y="10668"/>
                  </a:lnTo>
                  <a:lnTo>
                    <a:pt x="2429256" y="10668"/>
                  </a:lnTo>
                  <a:lnTo>
                    <a:pt x="2429256" y="0"/>
                  </a:lnTo>
                  <a:close/>
                </a:path>
                <a:path w="2429510" h="11429">
                  <a:moveTo>
                    <a:pt x="3047" y="8382"/>
                  </a:moveTo>
                  <a:lnTo>
                    <a:pt x="1524" y="8382"/>
                  </a:lnTo>
                  <a:lnTo>
                    <a:pt x="3047" y="9906"/>
                  </a:lnTo>
                  <a:lnTo>
                    <a:pt x="3047" y="8382"/>
                  </a:lnTo>
                  <a:close/>
                </a:path>
                <a:path w="2429510" h="11429">
                  <a:moveTo>
                    <a:pt x="12954" y="0"/>
                  </a:moveTo>
                  <a:lnTo>
                    <a:pt x="8382" y="0"/>
                  </a:lnTo>
                  <a:lnTo>
                    <a:pt x="3047" y="5334"/>
                  </a:lnTo>
                  <a:lnTo>
                    <a:pt x="3047" y="9906"/>
                  </a:lnTo>
                  <a:lnTo>
                    <a:pt x="12954" y="0"/>
                  </a:lnTo>
                  <a:close/>
                </a:path>
                <a:path w="2429510" h="11429">
                  <a:moveTo>
                    <a:pt x="2426208" y="6096"/>
                  </a:moveTo>
                  <a:lnTo>
                    <a:pt x="2426208" y="9906"/>
                  </a:lnTo>
                  <a:lnTo>
                    <a:pt x="2427732" y="8382"/>
                  </a:lnTo>
                  <a:lnTo>
                    <a:pt x="2428493" y="8382"/>
                  </a:lnTo>
                  <a:lnTo>
                    <a:pt x="2426208" y="6096"/>
                  </a:lnTo>
                  <a:close/>
                </a:path>
                <a:path w="2429510" h="11429">
                  <a:moveTo>
                    <a:pt x="2428493" y="8382"/>
                  </a:moveTo>
                  <a:lnTo>
                    <a:pt x="2427732" y="8382"/>
                  </a:lnTo>
                  <a:lnTo>
                    <a:pt x="2426208" y="9906"/>
                  </a:lnTo>
                  <a:lnTo>
                    <a:pt x="2426970" y="9906"/>
                  </a:lnTo>
                  <a:lnTo>
                    <a:pt x="2428493" y="8382"/>
                  </a:lnTo>
                  <a:close/>
                </a:path>
                <a:path w="2429510" h="11429">
                  <a:moveTo>
                    <a:pt x="3047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3047" y="5334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966977" y="5450585"/>
            <a:ext cx="2478405" cy="706755"/>
            <a:chOff x="966977" y="5450585"/>
            <a:chExt cx="2478405" cy="706755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501" y="5452109"/>
              <a:ext cx="2474976" cy="703326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966977" y="5450585"/>
              <a:ext cx="2478405" cy="706755"/>
            </a:xfrm>
            <a:custGeom>
              <a:avLst/>
              <a:gdLst/>
              <a:ahLst/>
              <a:cxnLst/>
              <a:rect l="l" t="t" r="r" b="b"/>
              <a:pathLst>
                <a:path w="2478404" h="706754">
                  <a:moveTo>
                    <a:pt x="2478024" y="0"/>
                  </a:moveTo>
                  <a:lnTo>
                    <a:pt x="0" y="0"/>
                  </a:lnTo>
                  <a:lnTo>
                    <a:pt x="0" y="706374"/>
                  </a:lnTo>
                  <a:lnTo>
                    <a:pt x="2478024" y="706374"/>
                  </a:lnTo>
                  <a:lnTo>
                    <a:pt x="2478024" y="704850"/>
                  </a:lnTo>
                  <a:lnTo>
                    <a:pt x="3047" y="704850"/>
                  </a:lnTo>
                  <a:lnTo>
                    <a:pt x="1524" y="703326"/>
                  </a:lnTo>
                  <a:lnTo>
                    <a:pt x="3047" y="703326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2478024" y="1524"/>
                  </a:lnTo>
                  <a:lnTo>
                    <a:pt x="2478024" y="0"/>
                  </a:lnTo>
                  <a:close/>
                </a:path>
                <a:path w="2478404" h="706754">
                  <a:moveTo>
                    <a:pt x="3047" y="703326"/>
                  </a:moveTo>
                  <a:lnTo>
                    <a:pt x="1524" y="703326"/>
                  </a:lnTo>
                  <a:lnTo>
                    <a:pt x="3047" y="704850"/>
                  </a:lnTo>
                  <a:lnTo>
                    <a:pt x="3047" y="703326"/>
                  </a:lnTo>
                  <a:close/>
                </a:path>
                <a:path w="2478404" h="706754">
                  <a:moveTo>
                    <a:pt x="2474976" y="703326"/>
                  </a:moveTo>
                  <a:lnTo>
                    <a:pt x="3047" y="703326"/>
                  </a:lnTo>
                  <a:lnTo>
                    <a:pt x="3047" y="704850"/>
                  </a:lnTo>
                  <a:lnTo>
                    <a:pt x="2474976" y="704850"/>
                  </a:lnTo>
                  <a:lnTo>
                    <a:pt x="2474976" y="703326"/>
                  </a:lnTo>
                  <a:close/>
                </a:path>
                <a:path w="2478404" h="706754">
                  <a:moveTo>
                    <a:pt x="2474976" y="1524"/>
                  </a:moveTo>
                  <a:lnTo>
                    <a:pt x="2474976" y="704850"/>
                  </a:lnTo>
                  <a:lnTo>
                    <a:pt x="2476500" y="703326"/>
                  </a:lnTo>
                  <a:lnTo>
                    <a:pt x="2478024" y="703326"/>
                  </a:lnTo>
                  <a:lnTo>
                    <a:pt x="2478024" y="3048"/>
                  </a:lnTo>
                  <a:lnTo>
                    <a:pt x="2476500" y="3048"/>
                  </a:lnTo>
                  <a:lnTo>
                    <a:pt x="2474976" y="1524"/>
                  </a:lnTo>
                  <a:close/>
                </a:path>
                <a:path w="2478404" h="706754">
                  <a:moveTo>
                    <a:pt x="2478024" y="703326"/>
                  </a:moveTo>
                  <a:lnTo>
                    <a:pt x="2476500" y="703326"/>
                  </a:lnTo>
                  <a:lnTo>
                    <a:pt x="2474976" y="704850"/>
                  </a:lnTo>
                  <a:lnTo>
                    <a:pt x="2478024" y="704850"/>
                  </a:lnTo>
                  <a:lnTo>
                    <a:pt x="2478024" y="703326"/>
                  </a:lnTo>
                  <a:close/>
                </a:path>
                <a:path w="2478404" h="70675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2478404" h="706754">
                  <a:moveTo>
                    <a:pt x="2474976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2474976" y="3048"/>
                  </a:lnTo>
                  <a:lnTo>
                    <a:pt x="2474976" y="1524"/>
                  </a:lnTo>
                  <a:close/>
                </a:path>
                <a:path w="2478404" h="706754">
                  <a:moveTo>
                    <a:pt x="2478024" y="1524"/>
                  </a:moveTo>
                  <a:lnTo>
                    <a:pt x="2474976" y="1524"/>
                  </a:lnTo>
                  <a:lnTo>
                    <a:pt x="2476500" y="3048"/>
                  </a:lnTo>
                  <a:lnTo>
                    <a:pt x="2478024" y="3048"/>
                  </a:lnTo>
                  <a:lnTo>
                    <a:pt x="24780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31519" y="4260341"/>
            <a:ext cx="2898775" cy="217043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25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25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sufficient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Arial"/>
                <a:cs typeface="Arial"/>
              </a:rPr>
              <a:t>condition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50">
              <a:latin typeface="Arial"/>
              <a:cs typeface="Arial"/>
            </a:endParaRPr>
          </a:p>
          <a:p>
            <a:pPr marL="410845" marR="328930">
              <a:lnSpc>
                <a:spcPct val="118900"/>
              </a:lnSpc>
            </a:pPr>
            <a:r>
              <a:rPr sz="900" dirty="0">
                <a:latin typeface="Arial MT"/>
                <a:cs typeface="Arial MT"/>
              </a:rPr>
              <a:t>If</a:t>
            </a:r>
            <a:r>
              <a:rPr sz="900" spc="400" dirty="0">
                <a:latin typeface="Arial MT"/>
                <a:cs typeface="Arial MT"/>
              </a:rPr>
              <a:t> </a:t>
            </a:r>
            <a:r>
              <a:rPr sz="900" b="1" dirty="0">
                <a:latin typeface="Arial"/>
                <a:cs typeface="Arial"/>
              </a:rPr>
              <a:t>U</a:t>
            </a:r>
            <a:r>
              <a:rPr sz="900" b="1" baseline="-18518" dirty="0">
                <a:latin typeface="Arial"/>
                <a:cs typeface="Arial"/>
              </a:rPr>
              <a:t>p</a:t>
            </a:r>
            <a:r>
              <a:rPr sz="900" b="1" spc="705" baseline="-18518" dirty="0">
                <a:latin typeface="Arial"/>
                <a:cs typeface="Arial"/>
              </a:rPr>
              <a:t> </a:t>
            </a:r>
            <a:r>
              <a:rPr sz="900" dirty="0">
                <a:latin typeface="Symbol"/>
                <a:cs typeface="Symbol"/>
              </a:rPr>
              <a:t>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Arial"/>
                <a:cs typeface="Arial"/>
              </a:rPr>
              <a:t>U</a:t>
            </a:r>
            <a:r>
              <a:rPr sz="900" b="1" baseline="-18518" dirty="0">
                <a:latin typeface="Arial"/>
                <a:cs typeface="Arial"/>
              </a:rPr>
              <a:t>lub</a:t>
            </a:r>
            <a:r>
              <a:rPr sz="900" b="1" spc="719" baseline="-18518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40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40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set</a:t>
            </a:r>
            <a:r>
              <a:rPr sz="900" spc="39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40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certainly schedulable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with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RM</a:t>
            </a:r>
            <a:r>
              <a:rPr sz="900" spc="-10" dirty="0">
                <a:latin typeface="Arial MT"/>
                <a:cs typeface="Arial MT"/>
              </a:rPr>
              <a:t> algorithm.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900">
              <a:latin typeface="Arial MT"/>
              <a:cs typeface="Arial MT"/>
            </a:endParaRPr>
          </a:p>
          <a:p>
            <a:pPr marL="313690">
              <a:lnSpc>
                <a:spcPct val="100000"/>
              </a:lnSpc>
              <a:spcBef>
                <a:spcPts val="5"/>
              </a:spcBef>
            </a:pPr>
            <a:r>
              <a:rPr sz="900" b="1" spc="-20" dirty="0">
                <a:latin typeface="Arial"/>
                <a:cs typeface="Arial"/>
              </a:rPr>
              <a:t>NOTE</a:t>
            </a:r>
            <a:endParaRPr sz="900">
              <a:latin typeface="Arial"/>
              <a:cs typeface="Arial"/>
            </a:endParaRPr>
          </a:p>
          <a:p>
            <a:pPr marL="411480" marR="306705">
              <a:lnSpc>
                <a:spcPct val="118900"/>
              </a:lnSpc>
              <a:spcBef>
                <a:spcPts val="220"/>
              </a:spcBef>
            </a:pPr>
            <a:r>
              <a:rPr sz="900" dirty="0">
                <a:latin typeface="Arial MT"/>
                <a:cs typeface="Arial MT"/>
              </a:rPr>
              <a:t>If</a:t>
            </a:r>
            <a:r>
              <a:rPr sz="900" spc="175" dirty="0">
                <a:latin typeface="Arial MT"/>
                <a:cs typeface="Arial MT"/>
              </a:rPr>
              <a:t> </a:t>
            </a:r>
            <a:r>
              <a:rPr sz="900" b="1" dirty="0">
                <a:latin typeface="Arial"/>
                <a:cs typeface="Arial"/>
              </a:rPr>
              <a:t>U</a:t>
            </a:r>
            <a:r>
              <a:rPr sz="900" b="1" baseline="-18518" dirty="0">
                <a:latin typeface="Arial"/>
                <a:cs typeface="Arial"/>
              </a:rPr>
              <a:t>lub</a:t>
            </a:r>
            <a:r>
              <a:rPr sz="900" b="1" spc="375" baseline="-18518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&lt;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U</a:t>
            </a:r>
            <a:r>
              <a:rPr sz="900" b="1" baseline="-18518" dirty="0">
                <a:latin typeface="Arial"/>
                <a:cs typeface="Arial"/>
              </a:rPr>
              <a:t>p</a:t>
            </a:r>
            <a:r>
              <a:rPr sz="900" b="1" spc="367" baseline="-18518" dirty="0">
                <a:latin typeface="Arial"/>
                <a:cs typeface="Arial"/>
              </a:rPr>
              <a:t> </a:t>
            </a:r>
            <a:r>
              <a:rPr sz="900" dirty="0">
                <a:latin typeface="Symbol"/>
                <a:cs typeface="Symbol"/>
              </a:rPr>
              <a:t>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Arial"/>
                <a:cs typeface="Arial"/>
              </a:rPr>
              <a:t>1</a:t>
            </a:r>
            <a:r>
              <a:rPr sz="900" b="1" spc="185" dirty="0">
                <a:latin typeface="Arial"/>
                <a:cs typeface="Arial"/>
              </a:rPr>
              <a:t> </a:t>
            </a:r>
            <a:r>
              <a:rPr sz="900" dirty="0">
                <a:latin typeface="Arial MT"/>
                <a:cs typeface="Arial MT"/>
              </a:rPr>
              <a:t>we</a:t>
            </a:r>
            <a:r>
              <a:rPr sz="900" spc="1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cannot</a:t>
            </a:r>
            <a:r>
              <a:rPr sz="900" spc="17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say</a:t>
            </a:r>
            <a:r>
              <a:rPr sz="900" spc="15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anything </a:t>
            </a:r>
            <a:r>
              <a:rPr sz="900" dirty="0">
                <a:latin typeface="Arial MT"/>
                <a:cs typeface="Arial MT"/>
              </a:rPr>
              <a:t>about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feasibility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that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set.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325617" y="5012690"/>
            <a:ext cx="1216660" cy="332740"/>
            <a:chOff x="5325617" y="5012690"/>
            <a:chExt cx="1216660" cy="332740"/>
          </a:xfrm>
        </p:grpSpPr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7141" y="5014722"/>
              <a:ext cx="1213104" cy="330708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325618" y="5012689"/>
              <a:ext cx="1216660" cy="332740"/>
            </a:xfrm>
            <a:custGeom>
              <a:avLst/>
              <a:gdLst/>
              <a:ahLst/>
              <a:cxnLst/>
              <a:rect l="l" t="t" r="r" b="b"/>
              <a:pathLst>
                <a:path w="1216659" h="332739">
                  <a:moveTo>
                    <a:pt x="1216152" y="0"/>
                  </a:moveTo>
                  <a:lnTo>
                    <a:pt x="2540" y="0"/>
                  </a:lnTo>
                  <a:lnTo>
                    <a:pt x="2540" y="2540"/>
                  </a:lnTo>
                  <a:lnTo>
                    <a:pt x="1905" y="3175"/>
                  </a:lnTo>
                  <a:lnTo>
                    <a:pt x="1905" y="2540"/>
                  </a:lnTo>
                  <a:lnTo>
                    <a:pt x="2540" y="2540"/>
                  </a:lnTo>
                  <a:lnTo>
                    <a:pt x="254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332740"/>
                  </a:lnTo>
                  <a:lnTo>
                    <a:pt x="3048" y="332740"/>
                  </a:lnTo>
                  <a:lnTo>
                    <a:pt x="3048" y="3810"/>
                  </a:lnTo>
                  <a:lnTo>
                    <a:pt x="1905" y="3810"/>
                  </a:lnTo>
                  <a:lnTo>
                    <a:pt x="1905" y="3556"/>
                  </a:lnTo>
                  <a:lnTo>
                    <a:pt x="3048" y="3556"/>
                  </a:lnTo>
                  <a:lnTo>
                    <a:pt x="1213104" y="3556"/>
                  </a:lnTo>
                  <a:lnTo>
                    <a:pt x="1213104" y="3810"/>
                  </a:lnTo>
                  <a:lnTo>
                    <a:pt x="1213104" y="332740"/>
                  </a:lnTo>
                  <a:lnTo>
                    <a:pt x="1216152" y="332740"/>
                  </a:lnTo>
                  <a:lnTo>
                    <a:pt x="1216152" y="3810"/>
                  </a:lnTo>
                  <a:lnTo>
                    <a:pt x="1214247" y="3810"/>
                  </a:lnTo>
                  <a:lnTo>
                    <a:pt x="1214247" y="3175"/>
                  </a:lnTo>
                  <a:lnTo>
                    <a:pt x="1214628" y="3556"/>
                  </a:lnTo>
                  <a:lnTo>
                    <a:pt x="1216152" y="3556"/>
                  </a:lnTo>
                  <a:lnTo>
                    <a:pt x="1216152" y="2540"/>
                  </a:lnTo>
                  <a:lnTo>
                    <a:pt x="1216152" y="2032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28765" y="5118354"/>
              <a:ext cx="22860" cy="71120"/>
            </a:xfrm>
            <a:custGeom>
              <a:avLst/>
              <a:gdLst/>
              <a:ahLst/>
              <a:cxnLst/>
              <a:rect l="l" t="t" r="r" b="b"/>
              <a:pathLst>
                <a:path w="22860" h="71120">
                  <a:moveTo>
                    <a:pt x="22860" y="0"/>
                  </a:moveTo>
                  <a:lnTo>
                    <a:pt x="0" y="708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5465826" y="5059388"/>
            <a:ext cx="13144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spc="-730" dirty="0">
                <a:latin typeface="Symbol"/>
                <a:cs typeface="Symbol"/>
              </a:rPr>
              <a:t>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919723" y="5018722"/>
            <a:ext cx="51689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50" i="1" spc="-70" dirty="0">
                <a:latin typeface="Times New Roman"/>
                <a:cs typeface="Times New Roman"/>
              </a:rPr>
              <a:t>n</a:t>
            </a:r>
            <a:r>
              <a:rPr sz="1550" spc="-70" dirty="0">
                <a:latin typeface="Symbol"/>
                <a:cs typeface="Symbol"/>
              </a:rPr>
              <a:t></a:t>
            </a:r>
            <a:r>
              <a:rPr sz="950" spc="-70" dirty="0">
                <a:latin typeface="Times New Roman"/>
                <a:cs typeface="Times New Roman"/>
              </a:rPr>
              <a:t>2</a:t>
            </a:r>
            <a:r>
              <a:rPr sz="825" spc="-104" baseline="45454" dirty="0">
                <a:latin typeface="Times New Roman"/>
                <a:cs typeface="Times New Roman"/>
              </a:rPr>
              <a:t>1</a:t>
            </a:r>
            <a:r>
              <a:rPr sz="825" spc="44" baseline="45454" dirty="0">
                <a:latin typeface="Times New Roman"/>
                <a:cs typeface="Times New Roman"/>
              </a:rPr>
              <a:t> </a:t>
            </a:r>
            <a:r>
              <a:rPr sz="825" i="1" baseline="45454" dirty="0">
                <a:latin typeface="Times New Roman"/>
                <a:cs typeface="Times New Roman"/>
              </a:rPr>
              <a:t>n</a:t>
            </a:r>
            <a:r>
              <a:rPr sz="825" i="1" spc="232" baseline="45454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Symbol"/>
                <a:cs typeface="Symbol"/>
              </a:rPr>
              <a:t></a:t>
            </a:r>
            <a:r>
              <a:rPr sz="950" spc="-25" dirty="0">
                <a:latin typeface="Times New Roman"/>
                <a:cs typeface="Times New Roman"/>
              </a:rPr>
              <a:t>1</a:t>
            </a:r>
            <a:r>
              <a:rPr sz="1550" spc="-2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459476" y="5219080"/>
            <a:ext cx="28892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825" i="1" baseline="5050" dirty="0">
                <a:latin typeface="Times New Roman"/>
                <a:cs typeface="Times New Roman"/>
              </a:rPr>
              <a:t>i</a:t>
            </a:r>
            <a:r>
              <a:rPr sz="825" baseline="5050" dirty="0">
                <a:latin typeface="Symbol"/>
                <a:cs typeface="Symbol"/>
              </a:rPr>
              <a:t></a:t>
            </a:r>
            <a:r>
              <a:rPr sz="825" baseline="5050" dirty="0">
                <a:latin typeface="Times New Roman"/>
                <a:cs typeface="Times New Roman"/>
              </a:rPr>
              <a:t>1</a:t>
            </a:r>
            <a:r>
              <a:rPr sz="825" spc="390" baseline="5050" dirty="0">
                <a:latin typeface="Times New Roman"/>
                <a:cs typeface="Times New Roman"/>
              </a:rPr>
              <a:t> </a:t>
            </a:r>
            <a:r>
              <a:rPr sz="1425" i="1" spc="-37" baseline="14619" dirty="0">
                <a:latin typeface="Times New Roman"/>
                <a:cs typeface="Times New Roman"/>
              </a:rPr>
              <a:t>T</a:t>
            </a:r>
            <a:r>
              <a:rPr sz="550" i="1" spc="-25" dirty="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595111" y="5014864"/>
            <a:ext cx="30924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9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825" i="1" u="sng" baseline="-2525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825" i="1" u="sng" spc="30" baseline="-2525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25" i="1" spc="465" baseline="-25252" dirty="0">
                <a:latin typeface="Times New Roman"/>
                <a:cs typeface="Times New Roman"/>
              </a:rPr>
              <a:t> </a:t>
            </a:r>
            <a:r>
              <a:rPr sz="1425" spc="-75" baseline="-35087" dirty="0">
                <a:latin typeface="Symbol"/>
                <a:cs typeface="Symbol"/>
              </a:rPr>
              <a:t></a:t>
            </a:r>
            <a:endParaRPr sz="1425" baseline="-35087">
              <a:latin typeface="Symbol"/>
              <a:cs typeface="Symbo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098040" y="4220831"/>
            <a:ext cx="2567305" cy="90931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722630">
              <a:lnSpc>
                <a:spcPct val="100000"/>
              </a:lnSpc>
              <a:spcBef>
                <a:spcPts val="99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Basic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075"/>
              </a:lnSpc>
              <a:spcBef>
                <a:spcPts val="570"/>
              </a:spcBef>
            </a:pPr>
            <a:r>
              <a:rPr sz="900" dirty="0">
                <a:latin typeface="Arial MT"/>
                <a:cs typeface="Arial MT"/>
              </a:rPr>
              <a:t>In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1973,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Liu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&amp;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Layland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proved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that</a:t>
            </a:r>
            <a:r>
              <a:rPr sz="900" spc="18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set</a:t>
            </a:r>
            <a:r>
              <a:rPr sz="900" spc="18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of</a:t>
            </a:r>
            <a:r>
              <a:rPr sz="900" spc="190" dirty="0">
                <a:latin typeface="Arial MT"/>
                <a:cs typeface="Arial MT"/>
              </a:rPr>
              <a:t>  </a:t>
            </a:r>
            <a:r>
              <a:rPr sz="900" b="1" i="1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  <a:p>
            <a:pPr>
              <a:lnSpc>
                <a:spcPts val="1075"/>
              </a:lnSpc>
            </a:pPr>
            <a:r>
              <a:rPr sz="900" dirty="0">
                <a:latin typeface="Arial MT"/>
                <a:cs typeface="Arial MT"/>
              </a:rPr>
              <a:t>periodic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tasks</a:t>
            </a:r>
            <a:r>
              <a:rPr sz="900" spc="-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can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be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feasibly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scheduled</a:t>
            </a:r>
            <a:endParaRPr sz="900">
              <a:latin typeface="Arial MT"/>
              <a:cs typeface="Arial MT"/>
            </a:endParaRPr>
          </a:p>
          <a:p>
            <a:pPr marL="298450" algn="ctr">
              <a:lnSpc>
                <a:spcPct val="100000"/>
              </a:lnSpc>
              <a:spcBef>
                <a:spcPts val="1000"/>
              </a:spcBef>
            </a:pPr>
            <a:r>
              <a:rPr sz="550" i="1" spc="-50" dirty="0">
                <a:latin typeface="Times New Roman"/>
                <a:cs typeface="Times New Roman"/>
              </a:rPr>
              <a:t>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167378" y="5100316"/>
            <a:ext cx="858519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75970" algn="l"/>
              </a:tabLst>
            </a:pP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under</a:t>
            </a:r>
            <a:r>
              <a:rPr sz="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RM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3919728" y="5080253"/>
            <a:ext cx="2912110" cy="1357630"/>
            <a:chOff x="3919728" y="5080253"/>
            <a:chExt cx="2912110" cy="1357630"/>
          </a:xfrm>
        </p:grpSpPr>
        <p:sp>
          <p:nvSpPr>
            <p:cNvPr id="111" name="object 111"/>
            <p:cNvSpPr/>
            <p:nvPr/>
          </p:nvSpPr>
          <p:spPr>
            <a:xfrm>
              <a:off x="4098036" y="5080253"/>
              <a:ext cx="40640" cy="265430"/>
            </a:xfrm>
            <a:custGeom>
              <a:avLst/>
              <a:gdLst/>
              <a:ahLst/>
              <a:cxnLst/>
              <a:rect l="l" t="t" r="r" b="b"/>
              <a:pathLst>
                <a:path w="40639" h="265429">
                  <a:moveTo>
                    <a:pt x="39624" y="0"/>
                  </a:moveTo>
                  <a:lnTo>
                    <a:pt x="35051" y="0"/>
                  </a:lnTo>
                  <a:lnTo>
                    <a:pt x="32003" y="1524"/>
                  </a:lnTo>
                  <a:lnTo>
                    <a:pt x="31241" y="1524"/>
                  </a:lnTo>
                  <a:lnTo>
                    <a:pt x="16855" y="10163"/>
                  </a:lnTo>
                  <a:lnTo>
                    <a:pt x="7172" y="23969"/>
                  </a:lnTo>
                  <a:lnTo>
                    <a:pt x="1713" y="40459"/>
                  </a:lnTo>
                  <a:lnTo>
                    <a:pt x="0" y="57150"/>
                  </a:lnTo>
                  <a:lnTo>
                    <a:pt x="0" y="265176"/>
                  </a:lnTo>
                  <a:lnTo>
                    <a:pt x="9608" y="265176"/>
                  </a:lnTo>
                  <a:lnTo>
                    <a:pt x="10754" y="216826"/>
                  </a:lnTo>
                  <a:lnTo>
                    <a:pt x="5098" y="110872"/>
                  </a:lnTo>
                  <a:lnTo>
                    <a:pt x="5969" y="63994"/>
                  </a:lnTo>
                  <a:lnTo>
                    <a:pt x="14421" y="28304"/>
                  </a:lnTo>
                  <a:lnTo>
                    <a:pt x="34289" y="9144"/>
                  </a:lnTo>
                  <a:lnTo>
                    <a:pt x="33527" y="9144"/>
                  </a:lnTo>
                  <a:lnTo>
                    <a:pt x="37337" y="8382"/>
                  </a:lnTo>
                  <a:lnTo>
                    <a:pt x="40386" y="8382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919728" y="5345429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3768" y="5427725"/>
              <a:ext cx="776478" cy="373379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5762244" y="5426201"/>
              <a:ext cx="779780" cy="376555"/>
            </a:xfrm>
            <a:custGeom>
              <a:avLst/>
              <a:gdLst/>
              <a:ahLst/>
              <a:cxnLst/>
              <a:rect l="l" t="t" r="r" b="b"/>
              <a:pathLst>
                <a:path w="779779" h="376554">
                  <a:moveTo>
                    <a:pt x="779526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779526" y="376427"/>
                  </a:lnTo>
                  <a:lnTo>
                    <a:pt x="779526" y="374903"/>
                  </a:lnTo>
                  <a:lnTo>
                    <a:pt x="3047" y="374903"/>
                  </a:lnTo>
                  <a:lnTo>
                    <a:pt x="1523" y="373380"/>
                  </a:lnTo>
                  <a:lnTo>
                    <a:pt x="3047" y="373380"/>
                  </a:lnTo>
                  <a:lnTo>
                    <a:pt x="3047" y="3048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779526" y="1524"/>
                  </a:lnTo>
                  <a:lnTo>
                    <a:pt x="779526" y="0"/>
                  </a:lnTo>
                  <a:close/>
                </a:path>
                <a:path w="779779" h="376554">
                  <a:moveTo>
                    <a:pt x="3047" y="373380"/>
                  </a:moveTo>
                  <a:lnTo>
                    <a:pt x="1523" y="373380"/>
                  </a:lnTo>
                  <a:lnTo>
                    <a:pt x="3047" y="374903"/>
                  </a:lnTo>
                  <a:lnTo>
                    <a:pt x="3047" y="373380"/>
                  </a:lnTo>
                  <a:close/>
                </a:path>
                <a:path w="779779" h="376554">
                  <a:moveTo>
                    <a:pt x="776477" y="373380"/>
                  </a:moveTo>
                  <a:lnTo>
                    <a:pt x="3047" y="373380"/>
                  </a:lnTo>
                  <a:lnTo>
                    <a:pt x="3047" y="374903"/>
                  </a:lnTo>
                  <a:lnTo>
                    <a:pt x="776477" y="374903"/>
                  </a:lnTo>
                  <a:lnTo>
                    <a:pt x="776477" y="373380"/>
                  </a:lnTo>
                  <a:close/>
                </a:path>
                <a:path w="779779" h="376554">
                  <a:moveTo>
                    <a:pt x="776477" y="1524"/>
                  </a:moveTo>
                  <a:lnTo>
                    <a:pt x="776477" y="374903"/>
                  </a:lnTo>
                  <a:lnTo>
                    <a:pt x="778001" y="373380"/>
                  </a:lnTo>
                  <a:lnTo>
                    <a:pt x="779526" y="373380"/>
                  </a:lnTo>
                  <a:lnTo>
                    <a:pt x="779526" y="3048"/>
                  </a:lnTo>
                  <a:lnTo>
                    <a:pt x="778001" y="3048"/>
                  </a:lnTo>
                  <a:lnTo>
                    <a:pt x="776477" y="1524"/>
                  </a:lnTo>
                  <a:close/>
                </a:path>
                <a:path w="779779" h="376554">
                  <a:moveTo>
                    <a:pt x="779526" y="373380"/>
                  </a:moveTo>
                  <a:lnTo>
                    <a:pt x="778001" y="373380"/>
                  </a:lnTo>
                  <a:lnTo>
                    <a:pt x="776477" y="374903"/>
                  </a:lnTo>
                  <a:lnTo>
                    <a:pt x="779526" y="374903"/>
                  </a:lnTo>
                  <a:lnTo>
                    <a:pt x="779526" y="373380"/>
                  </a:lnTo>
                  <a:close/>
                </a:path>
                <a:path w="779779" h="376554">
                  <a:moveTo>
                    <a:pt x="3047" y="1524"/>
                  </a:moveTo>
                  <a:lnTo>
                    <a:pt x="1523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779779" h="376554">
                  <a:moveTo>
                    <a:pt x="77647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776477" y="3048"/>
                  </a:lnTo>
                  <a:lnTo>
                    <a:pt x="776477" y="1524"/>
                  </a:lnTo>
                  <a:close/>
                </a:path>
                <a:path w="779779" h="376554">
                  <a:moveTo>
                    <a:pt x="779526" y="1524"/>
                  </a:moveTo>
                  <a:lnTo>
                    <a:pt x="776477" y="1524"/>
                  </a:lnTo>
                  <a:lnTo>
                    <a:pt x="778001" y="3048"/>
                  </a:lnTo>
                  <a:lnTo>
                    <a:pt x="779526" y="3048"/>
                  </a:lnTo>
                  <a:lnTo>
                    <a:pt x="77952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7142" y="5345429"/>
              <a:ext cx="1213104" cy="37338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5325618" y="5345429"/>
              <a:ext cx="1216660" cy="38100"/>
            </a:xfrm>
            <a:custGeom>
              <a:avLst/>
              <a:gdLst/>
              <a:ahLst/>
              <a:cxnLst/>
              <a:rect l="l" t="t" r="r" b="b"/>
              <a:pathLst>
                <a:path w="1216659" h="38100">
                  <a:moveTo>
                    <a:pt x="1216152" y="0"/>
                  </a:moveTo>
                  <a:lnTo>
                    <a:pt x="1213104" y="0"/>
                  </a:lnTo>
                  <a:lnTo>
                    <a:pt x="1213104" y="35560"/>
                  </a:lnTo>
                  <a:lnTo>
                    <a:pt x="1213104" y="35814"/>
                  </a:lnTo>
                  <a:lnTo>
                    <a:pt x="3048" y="35814"/>
                  </a:lnTo>
                  <a:lnTo>
                    <a:pt x="2540" y="35814"/>
                  </a:lnTo>
                  <a:lnTo>
                    <a:pt x="2540" y="36830"/>
                  </a:lnTo>
                  <a:lnTo>
                    <a:pt x="1892" y="36830"/>
                  </a:lnTo>
                  <a:lnTo>
                    <a:pt x="1892" y="36182"/>
                  </a:lnTo>
                  <a:lnTo>
                    <a:pt x="2540" y="36830"/>
                  </a:lnTo>
                  <a:lnTo>
                    <a:pt x="2540" y="35814"/>
                  </a:lnTo>
                  <a:lnTo>
                    <a:pt x="1892" y="35814"/>
                  </a:lnTo>
                  <a:lnTo>
                    <a:pt x="1892" y="35560"/>
                  </a:lnTo>
                  <a:lnTo>
                    <a:pt x="3048" y="3556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36830"/>
                  </a:lnTo>
                  <a:lnTo>
                    <a:pt x="0" y="38100"/>
                  </a:lnTo>
                  <a:lnTo>
                    <a:pt x="1216152" y="38100"/>
                  </a:lnTo>
                  <a:lnTo>
                    <a:pt x="1216152" y="37338"/>
                  </a:lnTo>
                  <a:lnTo>
                    <a:pt x="1216152" y="36830"/>
                  </a:lnTo>
                  <a:lnTo>
                    <a:pt x="1216152" y="35814"/>
                  </a:lnTo>
                  <a:lnTo>
                    <a:pt x="1214628" y="35814"/>
                  </a:lnTo>
                  <a:lnTo>
                    <a:pt x="1214247" y="36195"/>
                  </a:lnTo>
                  <a:lnTo>
                    <a:pt x="1214247" y="35560"/>
                  </a:lnTo>
                  <a:lnTo>
                    <a:pt x="1216152" y="35560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167373" y="5517892"/>
            <a:ext cx="145796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78510" algn="l"/>
              </a:tabLst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under</a:t>
            </a: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EDF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	if</a:t>
            </a:r>
            <a:r>
              <a:rPr sz="9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9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 if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057900" y="5601461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253" y="0"/>
                </a:lnTo>
              </a:path>
            </a:pathLst>
          </a:custGeom>
          <a:ln w="5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6374129" y="5497210"/>
            <a:ext cx="742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950" spc="-5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907785" y="5464009"/>
            <a:ext cx="14414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spc="-50" dirty="0">
                <a:latin typeface="Symbol"/>
                <a:cs typeface="Symbol"/>
              </a:rPr>
              <a:t>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901436" y="5674866"/>
            <a:ext cx="28892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825" i="1" baseline="5050" dirty="0">
                <a:latin typeface="Times New Roman"/>
                <a:cs typeface="Times New Roman"/>
              </a:rPr>
              <a:t>i</a:t>
            </a:r>
            <a:r>
              <a:rPr sz="825" baseline="5050" dirty="0">
                <a:latin typeface="Symbol"/>
                <a:cs typeface="Symbol"/>
              </a:rPr>
              <a:t></a:t>
            </a:r>
            <a:r>
              <a:rPr sz="825" baseline="5050" dirty="0">
                <a:latin typeface="Times New Roman"/>
                <a:cs typeface="Times New Roman"/>
              </a:rPr>
              <a:t>1</a:t>
            </a:r>
            <a:r>
              <a:rPr sz="825" spc="450" baseline="5050" dirty="0">
                <a:latin typeface="Times New Roman"/>
                <a:cs typeface="Times New Roman"/>
              </a:rPr>
              <a:t>  </a:t>
            </a:r>
            <a:r>
              <a:rPr sz="550" i="1" spc="-50" dirty="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070853" y="5592460"/>
            <a:ext cx="812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950" i="1" spc="-50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929628" y="5372240"/>
            <a:ext cx="41783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550" i="1" dirty="0">
                <a:latin typeface="Times New Roman"/>
                <a:cs typeface="Times New Roman"/>
              </a:rPr>
              <a:t>n</a:t>
            </a:r>
            <a:r>
              <a:rPr sz="550" i="1" spc="425" dirty="0">
                <a:latin typeface="Times New Roman"/>
                <a:cs typeface="Times New Roman"/>
              </a:rPr>
              <a:t> </a:t>
            </a:r>
            <a:r>
              <a:rPr sz="1425" i="1" baseline="-20467" dirty="0">
                <a:latin typeface="Times New Roman"/>
                <a:cs typeface="Times New Roman"/>
              </a:rPr>
              <a:t>C</a:t>
            </a:r>
            <a:r>
              <a:rPr sz="825" i="1" baseline="-60606" dirty="0">
                <a:latin typeface="Times New Roman"/>
                <a:cs typeface="Times New Roman"/>
              </a:rPr>
              <a:t>i</a:t>
            </a:r>
            <a:r>
              <a:rPr sz="825" i="1" spc="712" baseline="-60606" dirty="0">
                <a:latin typeface="Times New Roman"/>
                <a:cs typeface="Times New Roman"/>
              </a:rPr>
              <a:t> </a:t>
            </a:r>
            <a:r>
              <a:rPr sz="1425" spc="-75" baseline="-58479" dirty="0">
                <a:latin typeface="Symbol"/>
                <a:cs typeface="Symbol"/>
              </a:rPr>
              <a:t></a:t>
            </a:r>
            <a:endParaRPr sz="1425" baseline="-58479">
              <a:latin typeface="Symbol"/>
              <a:cs typeface="Symbo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061459" y="5345429"/>
            <a:ext cx="77470" cy="384810"/>
          </a:xfrm>
          <a:custGeom>
            <a:avLst/>
            <a:gdLst/>
            <a:ahLst/>
            <a:cxnLst/>
            <a:rect l="l" t="t" r="r" b="b"/>
            <a:pathLst>
              <a:path w="77470" h="384810">
                <a:moveTo>
                  <a:pt x="17171" y="60508"/>
                </a:moveTo>
                <a:lnTo>
                  <a:pt x="16763" y="60960"/>
                </a:lnTo>
                <a:lnTo>
                  <a:pt x="16001" y="60960"/>
                </a:lnTo>
                <a:lnTo>
                  <a:pt x="12191" y="62484"/>
                </a:lnTo>
                <a:lnTo>
                  <a:pt x="9143" y="63246"/>
                </a:lnTo>
                <a:lnTo>
                  <a:pt x="8381" y="63246"/>
                </a:lnTo>
                <a:lnTo>
                  <a:pt x="4572" y="64008"/>
                </a:lnTo>
                <a:lnTo>
                  <a:pt x="6857" y="64008"/>
                </a:lnTo>
                <a:lnTo>
                  <a:pt x="10667" y="64770"/>
                </a:lnTo>
                <a:lnTo>
                  <a:pt x="9905" y="64770"/>
                </a:lnTo>
                <a:lnTo>
                  <a:pt x="28035" y="80410"/>
                </a:lnTo>
                <a:lnTo>
                  <a:pt x="36826" y="110690"/>
                </a:lnTo>
                <a:lnTo>
                  <a:pt x="39028" y="151451"/>
                </a:lnTo>
                <a:lnTo>
                  <a:pt x="37390" y="198537"/>
                </a:lnTo>
                <a:lnTo>
                  <a:pt x="34661" y="247787"/>
                </a:lnTo>
                <a:lnTo>
                  <a:pt x="33590" y="295046"/>
                </a:lnTo>
                <a:lnTo>
                  <a:pt x="36926" y="336154"/>
                </a:lnTo>
                <a:lnTo>
                  <a:pt x="47419" y="366953"/>
                </a:lnTo>
                <a:lnTo>
                  <a:pt x="67817" y="383286"/>
                </a:lnTo>
                <a:lnTo>
                  <a:pt x="68579" y="383286"/>
                </a:lnTo>
                <a:lnTo>
                  <a:pt x="71627" y="384048"/>
                </a:lnTo>
                <a:lnTo>
                  <a:pt x="72389" y="384048"/>
                </a:lnTo>
                <a:lnTo>
                  <a:pt x="76200" y="384810"/>
                </a:lnTo>
                <a:lnTo>
                  <a:pt x="76962" y="376428"/>
                </a:lnTo>
                <a:lnTo>
                  <a:pt x="73913" y="376428"/>
                </a:lnTo>
                <a:lnTo>
                  <a:pt x="70103" y="375666"/>
                </a:lnTo>
                <a:lnTo>
                  <a:pt x="70865" y="375666"/>
                </a:lnTo>
                <a:lnTo>
                  <a:pt x="52689" y="360198"/>
                </a:lnTo>
                <a:lnTo>
                  <a:pt x="43873" y="329981"/>
                </a:lnTo>
                <a:lnTo>
                  <a:pt x="41664" y="289201"/>
                </a:lnTo>
                <a:lnTo>
                  <a:pt x="43308" y="242045"/>
                </a:lnTo>
                <a:lnTo>
                  <a:pt x="46052" y="192699"/>
                </a:lnTo>
                <a:lnTo>
                  <a:pt x="47142" y="145350"/>
                </a:lnTo>
                <a:lnTo>
                  <a:pt x="43825" y="104184"/>
                </a:lnTo>
                <a:lnTo>
                  <a:pt x="33346" y="73388"/>
                </a:lnTo>
                <a:lnTo>
                  <a:pt x="17171" y="60508"/>
                </a:lnTo>
                <a:close/>
              </a:path>
              <a:path w="77470" h="384810">
                <a:moveTo>
                  <a:pt x="4572" y="55625"/>
                </a:moveTo>
                <a:lnTo>
                  <a:pt x="1524" y="55625"/>
                </a:lnTo>
                <a:lnTo>
                  <a:pt x="0" y="57912"/>
                </a:lnTo>
                <a:lnTo>
                  <a:pt x="0" y="61722"/>
                </a:lnTo>
                <a:lnTo>
                  <a:pt x="1524" y="63246"/>
                </a:lnTo>
                <a:lnTo>
                  <a:pt x="3810" y="64008"/>
                </a:lnTo>
                <a:lnTo>
                  <a:pt x="4572" y="64008"/>
                </a:lnTo>
                <a:lnTo>
                  <a:pt x="4572" y="55625"/>
                </a:lnTo>
                <a:close/>
              </a:path>
              <a:path w="77470" h="384810">
                <a:moveTo>
                  <a:pt x="8381" y="55625"/>
                </a:moveTo>
                <a:lnTo>
                  <a:pt x="4572" y="55625"/>
                </a:lnTo>
                <a:lnTo>
                  <a:pt x="4572" y="64008"/>
                </a:lnTo>
                <a:lnTo>
                  <a:pt x="8381" y="63246"/>
                </a:lnTo>
                <a:lnTo>
                  <a:pt x="9143" y="63246"/>
                </a:lnTo>
                <a:lnTo>
                  <a:pt x="12191" y="62484"/>
                </a:lnTo>
                <a:lnTo>
                  <a:pt x="16001" y="60960"/>
                </a:lnTo>
                <a:lnTo>
                  <a:pt x="16763" y="60960"/>
                </a:lnTo>
                <a:lnTo>
                  <a:pt x="17171" y="60508"/>
                </a:lnTo>
                <a:lnTo>
                  <a:pt x="12953" y="57150"/>
                </a:lnTo>
                <a:lnTo>
                  <a:pt x="12191" y="57150"/>
                </a:lnTo>
                <a:lnTo>
                  <a:pt x="9143" y="56387"/>
                </a:lnTo>
                <a:lnTo>
                  <a:pt x="8381" y="55625"/>
                </a:lnTo>
                <a:close/>
              </a:path>
              <a:path w="77470" h="384810">
                <a:moveTo>
                  <a:pt x="13715" y="53340"/>
                </a:moveTo>
                <a:lnTo>
                  <a:pt x="10667" y="54864"/>
                </a:lnTo>
                <a:lnTo>
                  <a:pt x="6857" y="55625"/>
                </a:lnTo>
                <a:lnTo>
                  <a:pt x="8381" y="55625"/>
                </a:lnTo>
                <a:lnTo>
                  <a:pt x="9143" y="56387"/>
                </a:lnTo>
                <a:lnTo>
                  <a:pt x="12191" y="57150"/>
                </a:lnTo>
                <a:lnTo>
                  <a:pt x="12953" y="57150"/>
                </a:lnTo>
                <a:lnTo>
                  <a:pt x="17171" y="60508"/>
                </a:lnTo>
                <a:lnTo>
                  <a:pt x="22960" y="54102"/>
                </a:lnTo>
                <a:lnTo>
                  <a:pt x="12953" y="54102"/>
                </a:lnTo>
                <a:lnTo>
                  <a:pt x="13715" y="53340"/>
                </a:lnTo>
                <a:close/>
              </a:path>
              <a:path w="77470" h="384810">
                <a:moveTo>
                  <a:pt x="46184" y="0"/>
                </a:moveTo>
                <a:lnTo>
                  <a:pt x="36575" y="0"/>
                </a:lnTo>
                <a:lnTo>
                  <a:pt x="36575" y="6096"/>
                </a:lnTo>
                <a:lnTo>
                  <a:pt x="35813" y="11430"/>
                </a:lnTo>
                <a:lnTo>
                  <a:pt x="35813" y="16002"/>
                </a:lnTo>
                <a:lnTo>
                  <a:pt x="35051" y="21336"/>
                </a:lnTo>
                <a:lnTo>
                  <a:pt x="12953" y="54102"/>
                </a:lnTo>
                <a:lnTo>
                  <a:pt x="22960" y="54102"/>
                </a:lnTo>
                <a:lnTo>
                  <a:pt x="37274" y="38261"/>
                </a:lnTo>
                <a:lnTo>
                  <a:pt x="46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130040" y="6036052"/>
            <a:ext cx="69596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solidFill>
                  <a:srgbClr val="0000FF"/>
                </a:solidFill>
                <a:latin typeface="Arial MT"/>
                <a:cs typeface="Arial MT"/>
              </a:rPr>
              <a:t>Assumptions: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850891" y="5931408"/>
            <a:ext cx="949960" cy="372110"/>
            <a:chOff x="4850891" y="5931408"/>
            <a:chExt cx="949960" cy="372110"/>
          </a:xfrm>
        </p:grpSpPr>
        <p:sp>
          <p:nvSpPr>
            <p:cNvPr id="127" name="object 127"/>
            <p:cNvSpPr/>
            <p:nvPr/>
          </p:nvSpPr>
          <p:spPr>
            <a:xfrm>
              <a:off x="4850891" y="5935218"/>
              <a:ext cx="50800" cy="368300"/>
            </a:xfrm>
            <a:custGeom>
              <a:avLst/>
              <a:gdLst/>
              <a:ahLst/>
              <a:cxnLst/>
              <a:rect l="l" t="t" r="r" b="b"/>
              <a:pathLst>
                <a:path w="50800" h="368300">
                  <a:moveTo>
                    <a:pt x="25283" y="208026"/>
                  </a:moveTo>
                  <a:lnTo>
                    <a:pt x="23622" y="208026"/>
                  </a:lnTo>
                  <a:lnTo>
                    <a:pt x="24534" y="237494"/>
                  </a:lnTo>
                  <a:lnTo>
                    <a:pt x="22212" y="281916"/>
                  </a:lnTo>
                  <a:lnTo>
                    <a:pt x="22417" y="313969"/>
                  </a:lnTo>
                  <a:lnTo>
                    <a:pt x="22500" y="326921"/>
                  </a:lnTo>
                  <a:lnTo>
                    <a:pt x="31242" y="358140"/>
                  </a:lnTo>
                  <a:lnTo>
                    <a:pt x="32004" y="358140"/>
                  </a:lnTo>
                  <a:lnTo>
                    <a:pt x="35052" y="361950"/>
                  </a:lnTo>
                  <a:lnTo>
                    <a:pt x="35813" y="361950"/>
                  </a:lnTo>
                  <a:lnTo>
                    <a:pt x="39624" y="364998"/>
                  </a:lnTo>
                  <a:lnTo>
                    <a:pt x="40386" y="364998"/>
                  </a:lnTo>
                  <a:lnTo>
                    <a:pt x="42672" y="366522"/>
                  </a:lnTo>
                  <a:lnTo>
                    <a:pt x="44958" y="367284"/>
                  </a:lnTo>
                  <a:lnTo>
                    <a:pt x="48006" y="368046"/>
                  </a:lnTo>
                  <a:lnTo>
                    <a:pt x="50292" y="368046"/>
                  </a:lnTo>
                  <a:lnTo>
                    <a:pt x="50292" y="364172"/>
                  </a:lnTo>
                  <a:lnTo>
                    <a:pt x="41630" y="364172"/>
                  </a:lnTo>
                  <a:lnTo>
                    <a:pt x="41097" y="360705"/>
                  </a:lnTo>
                  <a:lnTo>
                    <a:pt x="34290" y="355854"/>
                  </a:lnTo>
                  <a:lnTo>
                    <a:pt x="35052" y="355854"/>
                  </a:lnTo>
                  <a:lnTo>
                    <a:pt x="32004" y="351282"/>
                  </a:lnTo>
                  <a:lnTo>
                    <a:pt x="29718" y="346710"/>
                  </a:lnTo>
                  <a:lnTo>
                    <a:pt x="28194" y="341376"/>
                  </a:lnTo>
                  <a:lnTo>
                    <a:pt x="28956" y="341376"/>
                  </a:lnTo>
                  <a:lnTo>
                    <a:pt x="28333" y="313969"/>
                  </a:lnTo>
                  <a:lnTo>
                    <a:pt x="30656" y="269857"/>
                  </a:lnTo>
                  <a:lnTo>
                    <a:pt x="30032" y="224166"/>
                  </a:lnTo>
                  <a:lnTo>
                    <a:pt x="25283" y="208026"/>
                  </a:lnTo>
                  <a:close/>
                </a:path>
                <a:path w="50800" h="368300">
                  <a:moveTo>
                    <a:pt x="50292" y="363474"/>
                  </a:moveTo>
                  <a:lnTo>
                    <a:pt x="41630" y="364172"/>
                  </a:lnTo>
                  <a:lnTo>
                    <a:pt x="50292" y="364172"/>
                  </a:lnTo>
                  <a:lnTo>
                    <a:pt x="50292" y="363474"/>
                  </a:lnTo>
                  <a:close/>
                </a:path>
                <a:path w="50800" h="368300">
                  <a:moveTo>
                    <a:pt x="23713" y="202692"/>
                  </a:moveTo>
                  <a:lnTo>
                    <a:pt x="22098" y="202692"/>
                  </a:lnTo>
                  <a:lnTo>
                    <a:pt x="23648" y="208895"/>
                  </a:lnTo>
                  <a:lnTo>
                    <a:pt x="23622" y="208026"/>
                  </a:lnTo>
                  <a:lnTo>
                    <a:pt x="25283" y="208026"/>
                  </a:lnTo>
                  <a:lnTo>
                    <a:pt x="23713" y="202692"/>
                  </a:lnTo>
                  <a:close/>
                </a:path>
                <a:path w="50800" h="368300">
                  <a:moveTo>
                    <a:pt x="21022" y="193548"/>
                  </a:moveTo>
                  <a:lnTo>
                    <a:pt x="17525" y="193548"/>
                  </a:lnTo>
                  <a:lnTo>
                    <a:pt x="20574" y="198120"/>
                  </a:lnTo>
                  <a:lnTo>
                    <a:pt x="19812" y="198120"/>
                  </a:lnTo>
                  <a:lnTo>
                    <a:pt x="22098" y="203454"/>
                  </a:lnTo>
                  <a:lnTo>
                    <a:pt x="22098" y="202692"/>
                  </a:lnTo>
                  <a:lnTo>
                    <a:pt x="23713" y="202692"/>
                  </a:lnTo>
                  <a:lnTo>
                    <a:pt x="21022" y="193548"/>
                  </a:lnTo>
                  <a:close/>
                </a:path>
                <a:path w="50800" h="368300">
                  <a:moveTo>
                    <a:pt x="14478" y="176784"/>
                  </a:moveTo>
                  <a:lnTo>
                    <a:pt x="9906" y="179832"/>
                  </a:lnTo>
                  <a:lnTo>
                    <a:pt x="10668" y="179832"/>
                  </a:lnTo>
                  <a:lnTo>
                    <a:pt x="6434" y="181775"/>
                  </a:lnTo>
                  <a:lnTo>
                    <a:pt x="2667" y="181775"/>
                  </a:lnTo>
                  <a:lnTo>
                    <a:pt x="0" y="182880"/>
                  </a:lnTo>
                  <a:lnTo>
                    <a:pt x="0" y="185166"/>
                  </a:lnTo>
                  <a:lnTo>
                    <a:pt x="2729" y="186283"/>
                  </a:lnTo>
                  <a:lnTo>
                    <a:pt x="6489" y="186283"/>
                  </a:lnTo>
                  <a:lnTo>
                    <a:pt x="10668" y="188214"/>
                  </a:lnTo>
                  <a:lnTo>
                    <a:pt x="9906" y="188214"/>
                  </a:lnTo>
                  <a:lnTo>
                    <a:pt x="14478" y="190500"/>
                  </a:lnTo>
                  <a:lnTo>
                    <a:pt x="13716" y="190500"/>
                  </a:lnTo>
                  <a:lnTo>
                    <a:pt x="17525" y="194310"/>
                  </a:lnTo>
                  <a:lnTo>
                    <a:pt x="17525" y="193548"/>
                  </a:lnTo>
                  <a:lnTo>
                    <a:pt x="21022" y="193548"/>
                  </a:lnTo>
                  <a:lnTo>
                    <a:pt x="20574" y="192024"/>
                  </a:lnTo>
                  <a:lnTo>
                    <a:pt x="20574" y="191262"/>
                  </a:lnTo>
                  <a:lnTo>
                    <a:pt x="16763" y="187452"/>
                  </a:lnTo>
                  <a:lnTo>
                    <a:pt x="14478" y="185928"/>
                  </a:lnTo>
                  <a:lnTo>
                    <a:pt x="2286" y="185928"/>
                  </a:lnTo>
                  <a:lnTo>
                    <a:pt x="2286" y="182118"/>
                  </a:lnTo>
                  <a:lnTo>
                    <a:pt x="13716" y="182118"/>
                  </a:lnTo>
                  <a:lnTo>
                    <a:pt x="16763" y="180594"/>
                  </a:lnTo>
                  <a:lnTo>
                    <a:pt x="16763" y="179832"/>
                  </a:lnTo>
                  <a:lnTo>
                    <a:pt x="19621" y="177546"/>
                  </a:lnTo>
                  <a:lnTo>
                    <a:pt x="13716" y="177546"/>
                  </a:lnTo>
                  <a:lnTo>
                    <a:pt x="14478" y="176784"/>
                  </a:lnTo>
                  <a:close/>
                </a:path>
                <a:path w="50800" h="368300">
                  <a:moveTo>
                    <a:pt x="4572" y="182118"/>
                  </a:moveTo>
                  <a:lnTo>
                    <a:pt x="2286" y="182118"/>
                  </a:lnTo>
                  <a:lnTo>
                    <a:pt x="2286" y="185928"/>
                  </a:lnTo>
                  <a:lnTo>
                    <a:pt x="4572" y="185928"/>
                  </a:lnTo>
                  <a:lnTo>
                    <a:pt x="6858" y="185166"/>
                  </a:lnTo>
                  <a:lnTo>
                    <a:pt x="9906" y="184404"/>
                  </a:lnTo>
                  <a:lnTo>
                    <a:pt x="11049" y="184023"/>
                  </a:lnTo>
                  <a:lnTo>
                    <a:pt x="7620" y="182880"/>
                  </a:lnTo>
                  <a:lnTo>
                    <a:pt x="4572" y="182118"/>
                  </a:lnTo>
                  <a:close/>
                </a:path>
                <a:path w="50800" h="368300">
                  <a:moveTo>
                    <a:pt x="11049" y="184023"/>
                  </a:moveTo>
                  <a:lnTo>
                    <a:pt x="9906" y="184404"/>
                  </a:lnTo>
                  <a:lnTo>
                    <a:pt x="6858" y="185166"/>
                  </a:lnTo>
                  <a:lnTo>
                    <a:pt x="4572" y="185928"/>
                  </a:lnTo>
                  <a:lnTo>
                    <a:pt x="14478" y="185928"/>
                  </a:lnTo>
                  <a:lnTo>
                    <a:pt x="12192" y="184404"/>
                  </a:lnTo>
                  <a:lnTo>
                    <a:pt x="11049" y="184023"/>
                  </a:lnTo>
                  <a:close/>
                </a:path>
                <a:path w="50800" h="368300">
                  <a:moveTo>
                    <a:pt x="13716" y="182118"/>
                  </a:moveTo>
                  <a:lnTo>
                    <a:pt x="4572" y="182118"/>
                  </a:lnTo>
                  <a:lnTo>
                    <a:pt x="7620" y="182880"/>
                  </a:lnTo>
                  <a:lnTo>
                    <a:pt x="11049" y="184023"/>
                  </a:lnTo>
                  <a:lnTo>
                    <a:pt x="12192" y="183642"/>
                  </a:lnTo>
                  <a:lnTo>
                    <a:pt x="12192" y="182880"/>
                  </a:lnTo>
                  <a:lnTo>
                    <a:pt x="13716" y="182118"/>
                  </a:lnTo>
                  <a:close/>
                </a:path>
                <a:path w="50800" h="368300">
                  <a:moveTo>
                    <a:pt x="24601" y="169164"/>
                  </a:moveTo>
                  <a:lnTo>
                    <a:pt x="20574" y="169164"/>
                  </a:lnTo>
                  <a:lnTo>
                    <a:pt x="17525" y="173736"/>
                  </a:lnTo>
                  <a:lnTo>
                    <a:pt x="13716" y="177546"/>
                  </a:lnTo>
                  <a:lnTo>
                    <a:pt x="19621" y="177546"/>
                  </a:lnTo>
                  <a:lnTo>
                    <a:pt x="20574" y="176784"/>
                  </a:lnTo>
                  <a:lnTo>
                    <a:pt x="20574" y="176022"/>
                  </a:lnTo>
                  <a:lnTo>
                    <a:pt x="23622" y="171450"/>
                  </a:lnTo>
                  <a:lnTo>
                    <a:pt x="24601" y="169164"/>
                  </a:lnTo>
                  <a:close/>
                </a:path>
                <a:path w="50800" h="368300">
                  <a:moveTo>
                    <a:pt x="37934" y="8547"/>
                  </a:moveTo>
                  <a:lnTo>
                    <a:pt x="28257" y="15241"/>
                  </a:lnTo>
                  <a:lnTo>
                    <a:pt x="21959" y="50582"/>
                  </a:lnTo>
                  <a:lnTo>
                    <a:pt x="23629" y="95295"/>
                  </a:lnTo>
                  <a:lnTo>
                    <a:pt x="25503" y="138652"/>
                  </a:lnTo>
                  <a:lnTo>
                    <a:pt x="19812" y="169926"/>
                  </a:lnTo>
                  <a:lnTo>
                    <a:pt x="20574" y="169164"/>
                  </a:lnTo>
                  <a:lnTo>
                    <a:pt x="24601" y="169164"/>
                  </a:lnTo>
                  <a:lnTo>
                    <a:pt x="25908" y="166116"/>
                  </a:lnTo>
                  <a:lnTo>
                    <a:pt x="27432" y="160020"/>
                  </a:lnTo>
                  <a:lnTo>
                    <a:pt x="28194" y="153924"/>
                  </a:lnTo>
                  <a:lnTo>
                    <a:pt x="28194" y="32004"/>
                  </a:lnTo>
                  <a:lnTo>
                    <a:pt x="28956" y="26670"/>
                  </a:lnTo>
                  <a:lnTo>
                    <a:pt x="28194" y="26670"/>
                  </a:lnTo>
                  <a:lnTo>
                    <a:pt x="29718" y="21336"/>
                  </a:lnTo>
                  <a:lnTo>
                    <a:pt x="32004" y="16002"/>
                  </a:lnTo>
                  <a:lnTo>
                    <a:pt x="32512" y="16002"/>
                  </a:lnTo>
                  <a:lnTo>
                    <a:pt x="35052" y="12192"/>
                  </a:lnTo>
                  <a:lnTo>
                    <a:pt x="34290" y="12192"/>
                  </a:lnTo>
                  <a:lnTo>
                    <a:pt x="37934" y="8547"/>
                  </a:lnTo>
                  <a:close/>
                </a:path>
                <a:path w="50800" h="368300">
                  <a:moveTo>
                    <a:pt x="32512" y="16002"/>
                  </a:moveTo>
                  <a:lnTo>
                    <a:pt x="32004" y="16002"/>
                  </a:lnTo>
                  <a:lnTo>
                    <a:pt x="32004" y="16764"/>
                  </a:lnTo>
                  <a:lnTo>
                    <a:pt x="32512" y="16002"/>
                  </a:lnTo>
                  <a:close/>
                </a:path>
                <a:path w="50800" h="368300">
                  <a:moveTo>
                    <a:pt x="50292" y="0"/>
                  </a:moveTo>
                  <a:lnTo>
                    <a:pt x="37934" y="8547"/>
                  </a:lnTo>
                  <a:lnTo>
                    <a:pt x="38100" y="8547"/>
                  </a:lnTo>
                  <a:lnTo>
                    <a:pt x="38100" y="9144"/>
                  </a:lnTo>
                  <a:lnTo>
                    <a:pt x="41910" y="6096"/>
                  </a:lnTo>
                  <a:lnTo>
                    <a:pt x="44196" y="5334"/>
                  </a:lnTo>
                  <a:lnTo>
                    <a:pt x="45720" y="4572"/>
                  </a:lnTo>
                  <a:lnTo>
                    <a:pt x="48006" y="3810"/>
                  </a:lnTo>
                  <a:lnTo>
                    <a:pt x="50292" y="381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943855" y="5932932"/>
              <a:ext cx="855344" cy="148590"/>
            </a:xfrm>
            <a:custGeom>
              <a:avLst/>
              <a:gdLst/>
              <a:ahLst/>
              <a:cxnLst/>
              <a:rect l="l" t="t" r="r" b="b"/>
              <a:pathLst>
                <a:path w="855345" h="148589">
                  <a:moveTo>
                    <a:pt x="854963" y="0"/>
                  </a:moveTo>
                  <a:lnTo>
                    <a:pt x="0" y="0"/>
                  </a:lnTo>
                  <a:lnTo>
                    <a:pt x="0" y="148589"/>
                  </a:lnTo>
                  <a:lnTo>
                    <a:pt x="854963" y="148589"/>
                  </a:lnTo>
                  <a:lnTo>
                    <a:pt x="85496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942331" y="5931408"/>
              <a:ext cx="858519" cy="151765"/>
            </a:xfrm>
            <a:custGeom>
              <a:avLst/>
              <a:gdLst/>
              <a:ahLst/>
              <a:cxnLst/>
              <a:rect l="l" t="t" r="r" b="b"/>
              <a:pathLst>
                <a:path w="858520" h="151764">
                  <a:moveTo>
                    <a:pt x="858012" y="0"/>
                  </a:moveTo>
                  <a:lnTo>
                    <a:pt x="0" y="0"/>
                  </a:lnTo>
                  <a:lnTo>
                    <a:pt x="0" y="151637"/>
                  </a:lnTo>
                  <a:lnTo>
                    <a:pt x="858012" y="151637"/>
                  </a:lnTo>
                  <a:lnTo>
                    <a:pt x="858012" y="150113"/>
                  </a:lnTo>
                  <a:lnTo>
                    <a:pt x="3047" y="150113"/>
                  </a:lnTo>
                  <a:lnTo>
                    <a:pt x="1523" y="148589"/>
                  </a:lnTo>
                  <a:lnTo>
                    <a:pt x="3047" y="148589"/>
                  </a:lnTo>
                  <a:lnTo>
                    <a:pt x="3047" y="3047"/>
                  </a:lnTo>
                  <a:lnTo>
                    <a:pt x="1523" y="3047"/>
                  </a:lnTo>
                  <a:lnTo>
                    <a:pt x="3047" y="1524"/>
                  </a:lnTo>
                  <a:lnTo>
                    <a:pt x="858012" y="1524"/>
                  </a:lnTo>
                  <a:lnTo>
                    <a:pt x="858012" y="0"/>
                  </a:lnTo>
                  <a:close/>
                </a:path>
                <a:path w="858520" h="151764">
                  <a:moveTo>
                    <a:pt x="3047" y="148589"/>
                  </a:moveTo>
                  <a:lnTo>
                    <a:pt x="1523" y="148589"/>
                  </a:lnTo>
                  <a:lnTo>
                    <a:pt x="3047" y="150113"/>
                  </a:lnTo>
                  <a:lnTo>
                    <a:pt x="3047" y="148589"/>
                  </a:lnTo>
                  <a:close/>
                </a:path>
                <a:path w="858520" h="151764">
                  <a:moveTo>
                    <a:pt x="854963" y="148589"/>
                  </a:moveTo>
                  <a:lnTo>
                    <a:pt x="3047" y="148589"/>
                  </a:lnTo>
                  <a:lnTo>
                    <a:pt x="3047" y="150113"/>
                  </a:lnTo>
                  <a:lnTo>
                    <a:pt x="854963" y="150113"/>
                  </a:lnTo>
                  <a:lnTo>
                    <a:pt x="854963" y="148589"/>
                  </a:lnTo>
                  <a:close/>
                </a:path>
                <a:path w="858520" h="151764">
                  <a:moveTo>
                    <a:pt x="854963" y="1524"/>
                  </a:moveTo>
                  <a:lnTo>
                    <a:pt x="854963" y="150113"/>
                  </a:lnTo>
                  <a:lnTo>
                    <a:pt x="856488" y="148589"/>
                  </a:lnTo>
                  <a:lnTo>
                    <a:pt x="858012" y="148589"/>
                  </a:lnTo>
                  <a:lnTo>
                    <a:pt x="858012" y="3047"/>
                  </a:lnTo>
                  <a:lnTo>
                    <a:pt x="856488" y="3047"/>
                  </a:lnTo>
                  <a:lnTo>
                    <a:pt x="854963" y="1524"/>
                  </a:lnTo>
                  <a:close/>
                </a:path>
                <a:path w="858520" h="151764">
                  <a:moveTo>
                    <a:pt x="858012" y="148589"/>
                  </a:moveTo>
                  <a:lnTo>
                    <a:pt x="856488" y="148589"/>
                  </a:lnTo>
                  <a:lnTo>
                    <a:pt x="854963" y="150113"/>
                  </a:lnTo>
                  <a:lnTo>
                    <a:pt x="858012" y="150113"/>
                  </a:lnTo>
                  <a:lnTo>
                    <a:pt x="858012" y="148589"/>
                  </a:lnTo>
                  <a:close/>
                </a:path>
                <a:path w="858520" h="151764">
                  <a:moveTo>
                    <a:pt x="3047" y="1524"/>
                  </a:moveTo>
                  <a:lnTo>
                    <a:pt x="1523" y="3047"/>
                  </a:lnTo>
                  <a:lnTo>
                    <a:pt x="3047" y="3047"/>
                  </a:lnTo>
                  <a:lnTo>
                    <a:pt x="3047" y="1524"/>
                  </a:lnTo>
                  <a:close/>
                </a:path>
                <a:path w="858520" h="151764">
                  <a:moveTo>
                    <a:pt x="854963" y="1524"/>
                  </a:moveTo>
                  <a:lnTo>
                    <a:pt x="3047" y="1524"/>
                  </a:lnTo>
                  <a:lnTo>
                    <a:pt x="3047" y="3047"/>
                  </a:lnTo>
                  <a:lnTo>
                    <a:pt x="854963" y="3047"/>
                  </a:lnTo>
                  <a:lnTo>
                    <a:pt x="854963" y="1524"/>
                  </a:lnTo>
                  <a:close/>
                </a:path>
                <a:path w="858520" h="151764">
                  <a:moveTo>
                    <a:pt x="858012" y="1524"/>
                  </a:moveTo>
                  <a:lnTo>
                    <a:pt x="854963" y="1524"/>
                  </a:lnTo>
                  <a:lnTo>
                    <a:pt x="856488" y="3047"/>
                  </a:lnTo>
                  <a:lnTo>
                    <a:pt x="858012" y="3047"/>
                  </a:lnTo>
                  <a:lnTo>
                    <a:pt x="85801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4974335" y="5932420"/>
            <a:ext cx="8064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Independent</a:t>
            </a:r>
            <a:r>
              <a:rPr sz="750" spc="6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tasks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4941570" y="6129528"/>
            <a:ext cx="859155" cy="171450"/>
            <a:chOff x="4941570" y="6129528"/>
            <a:chExt cx="859155" cy="171450"/>
          </a:xfrm>
        </p:grpSpPr>
        <p:sp>
          <p:nvSpPr>
            <p:cNvPr id="132" name="object 132"/>
            <p:cNvSpPr/>
            <p:nvPr/>
          </p:nvSpPr>
          <p:spPr>
            <a:xfrm>
              <a:off x="5423154" y="6131052"/>
              <a:ext cx="375920" cy="168910"/>
            </a:xfrm>
            <a:custGeom>
              <a:avLst/>
              <a:gdLst/>
              <a:ahLst/>
              <a:cxnLst/>
              <a:rect l="l" t="t" r="r" b="b"/>
              <a:pathLst>
                <a:path w="375920" h="168910">
                  <a:moveTo>
                    <a:pt x="375665" y="0"/>
                  </a:moveTo>
                  <a:lnTo>
                    <a:pt x="0" y="0"/>
                  </a:lnTo>
                  <a:lnTo>
                    <a:pt x="0" y="168401"/>
                  </a:lnTo>
                  <a:lnTo>
                    <a:pt x="375665" y="168401"/>
                  </a:lnTo>
                  <a:lnTo>
                    <a:pt x="37566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21630" y="6129528"/>
              <a:ext cx="379095" cy="171450"/>
            </a:xfrm>
            <a:custGeom>
              <a:avLst/>
              <a:gdLst/>
              <a:ahLst/>
              <a:cxnLst/>
              <a:rect l="l" t="t" r="r" b="b"/>
              <a:pathLst>
                <a:path w="379095" h="171450">
                  <a:moveTo>
                    <a:pt x="378713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378713" y="171450"/>
                  </a:lnTo>
                  <a:lnTo>
                    <a:pt x="378713" y="169925"/>
                  </a:lnTo>
                  <a:lnTo>
                    <a:pt x="3048" y="169925"/>
                  </a:lnTo>
                  <a:lnTo>
                    <a:pt x="1524" y="168401"/>
                  </a:lnTo>
                  <a:lnTo>
                    <a:pt x="3048" y="168401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78713" y="1524"/>
                  </a:lnTo>
                  <a:lnTo>
                    <a:pt x="378713" y="0"/>
                  </a:lnTo>
                  <a:close/>
                </a:path>
                <a:path w="379095" h="171450">
                  <a:moveTo>
                    <a:pt x="3048" y="168401"/>
                  </a:moveTo>
                  <a:lnTo>
                    <a:pt x="1524" y="168401"/>
                  </a:lnTo>
                  <a:lnTo>
                    <a:pt x="3048" y="169925"/>
                  </a:lnTo>
                  <a:lnTo>
                    <a:pt x="3048" y="168401"/>
                  </a:lnTo>
                  <a:close/>
                </a:path>
                <a:path w="379095" h="171450">
                  <a:moveTo>
                    <a:pt x="375666" y="168401"/>
                  </a:moveTo>
                  <a:lnTo>
                    <a:pt x="3048" y="168401"/>
                  </a:lnTo>
                  <a:lnTo>
                    <a:pt x="3048" y="169925"/>
                  </a:lnTo>
                  <a:lnTo>
                    <a:pt x="375666" y="169925"/>
                  </a:lnTo>
                  <a:lnTo>
                    <a:pt x="375666" y="168401"/>
                  </a:lnTo>
                  <a:close/>
                </a:path>
                <a:path w="379095" h="171450">
                  <a:moveTo>
                    <a:pt x="375666" y="1524"/>
                  </a:moveTo>
                  <a:lnTo>
                    <a:pt x="375666" y="169925"/>
                  </a:lnTo>
                  <a:lnTo>
                    <a:pt x="377190" y="168401"/>
                  </a:lnTo>
                  <a:lnTo>
                    <a:pt x="378713" y="168401"/>
                  </a:lnTo>
                  <a:lnTo>
                    <a:pt x="378713" y="3048"/>
                  </a:lnTo>
                  <a:lnTo>
                    <a:pt x="377190" y="3048"/>
                  </a:lnTo>
                  <a:lnTo>
                    <a:pt x="375666" y="1524"/>
                  </a:lnTo>
                  <a:close/>
                </a:path>
                <a:path w="379095" h="171450">
                  <a:moveTo>
                    <a:pt x="378713" y="168401"/>
                  </a:moveTo>
                  <a:lnTo>
                    <a:pt x="377190" y="168401"/>
                  </a:lnTo>
                  <a:lnTo>
                    <a:pt x="375666" y="169925"/>
                  </a:lnTo>
                  <a:lnTo>
                    <a:pt x="378713" y="169925"/>
                  </a:lnTo>
                  <a:lnTo>
                    <a:pt x="378713" y="168401"/>
                  </a:lnTo>
                  <a:close/>
                </a:path>
                <a:path w="379095" h="171450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379095" h="171450">
                  <a:moveTo>
                    <a:pt x="375666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375666" y="3048"/>
                  </a:lnTo>
                  <a:lnTo>
                    <a:pt x="375666" y="1524"/>
                  </a:lnTo>
                  <a:close/>
                </a:path>
                <a:path w="379095" h="171450">
                  <a:moveTo>
                    <a:pt x="378713" y="1524"/>
                  </a:moveTo>
                  <a:lnTo>
                    <a:pt x="375666" y="1524"/>
                  </a:lnTo>
                  <a:lnTo>
                    <a:pt x="377190" y="3048"/>
                  </a:lnTo>
                  <a:lnTo>
                    <a:pt x="378713" y="3048"/>
                  </a:lnTo>
                  <a:lnTo>
                    <a:pt x="378713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943094" y="6131052"/>
              <a:ext cx="346075" cy="168910"/>
            </a:xfrm>
            <a:custGeom>
              <a:avLst/>
              <a:gdLst/>
              <a:ahLst/>
              <a:cxnLst/>
              <a:rect l="l" t="t" r="r" b="b"/>
              <a:pathLst>
                <a:path w="346075" h="168910">
                  <a:moveTo>
                    <a:pt x="345948" y="0"/>
                  </a:moveTo>
                  <a:lnTo>
                    <a:pt x="0" y="0"/>
                  </a:lnTo>
                  <a:lnTo>
                    <a:pt x="0" y="168401"/>
                  </a:lnTo>
                  <a:lnTo>
                    <a:pt x="345948" y="168401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941570" y="6129528"/>
              <a:ext cx="349250" cy="171450"/>
            </a:xfrm>
            <a:custGeom>
              <a:avLst/>
              <a:gdLst/>
              <a:ahLst/>
              <a:cxnLst/>
              <a:rect l="l" t="t" r="r" b="b"/>
              <a:pathLst>
                <a:path w="349250" h="171450">
                  <a:moveTo>
                    <a:pt x="348996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348996" y="171450"/>
                  </a:lnTo>
                  <a:lnTo>
                    <a:pt x="348996" y="169925"/>
                  </a:lnTo>
                  <a:lnTo>
                    <a:pt x="3047" y="169925"/>
                  </a:lnTo>
                  <a:lnTo>
                    <a:pt x="1524" y="168401"/>
                  </a:lnTo>
                  <a:lnTo>
                    <a:pt x="3047" y="168401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348996" y="1524"/>
                  </a:lnTo>
                  <a:lnTo>
                    <a:pt x="348996" y="0"/>
                  </a:lnTo>
                  <a:close/>
                </a:path>
                <a:path w="349250" h="171450">
                  <a:moveTo>
                    <a:pt x="3047" y="168401"/>
                  </a:moveTo>
                  <a:lnTo>
                    <a:pt x="1524" y="168401"/>
                  </a:lnTo>
                  <a:lnTo>
                    <a:pt x="3047" y="169925"/>
                  </a:lnTo>
                  <a:lnTo>
                    <a:pt x="3047" y="168401"/>
                  </a:lnTo>
                  <a:close/>
                </a:path>
                <a:path w="349250" h="171450">
                  <a:moveTo>
                    <a:pt x="345947" y="168401"/>
                  </a:moveTo>
                  <a:lnTo>
                    <a:pt x="3047" y="168401"/>
                  </a:lnTo>
                  <a:lnTo>
                    <a:pt x="3047" y="169925"/>
                  </a:lnTo>
                  <a:lnTo>
                    <a:pt x="345947" y="169925"/>
                  </a:lnTo>
                  <a:lnTo>
                    <a:pt x="345947" y="168401"/>
                  </a:lnTo>
                  <a:close/>
                </a:path>
                <a:path w="349250" h="171450">
                  <a:moveTo>
                    <a:pt x="345947" y="1524"/>
                  </a:moveTo>
                  <a:lnTo>
                    <a:pt x="345947" y="169925"/>
                  </a:lnTo>
                  <a:lnTo>
                    <a:pt x="347471" y="168401"/>
                  </a:lnTo>
                  <a:lnTo>
                    <a:pt x="348996" y="168401"/>
                  </a:lnTo>
                  <a:lnTo>
                    <a:pt x="348996" y="3048"/>
                  </a:lnTo>
                  <a:lnTo>
                    <a:pt x="347471" y="3048"/>
                  </a:lnTo>
                  <a:lnTo>
                    <a:pt x="345947" y="1524"/>
                  </a:lnTo>
                  <a:close/>
                </a:path>
                <a:path w="349250" h="171450">
                  <a:moveTo>
                    <a:pt x="348996" y="168401"/>
                  </a:moveTo>
                  <a:lnTo>
                    <a:pt x="347471" y="168401"/>
                  </a:lnTo>
                  <a:lnTo>
                    <a:pt x="345947" y="169925"/>
                  </a:lnTo>
                  <a:lnTo>
                    <a:pt x="348996" y="169925"/>
                  </a:lnTo>
                  <a:lnTo>
                    <a:pt x="348996" y="168401"/>
                  </a:lnTo>
                  <a:close/>
                </a:path>
                <a:path w="349250" h="171450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349250" h="171450">
                  <a:moveTo>
                    <a:pt x="345947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345947" y="3048"/>
                  </a:lnTo>
                  <a:lnTo>
                    <a:pt x="345947" y="1524"/>
                  </a:lnTo>
                  <a:close/>
                </a:path>
                <a:path w="349250" h="171450">
                  <a:moveTo>
                    <a:pt x="348996" y="1524"/>
                  </a:moveTo>
                  <a:lnTo>
                    <a:pt x="345947" y="1524"/>
                  </a:lnTo>
                  <a:lnTo>
                    <a:pt x="347471" y="3048"/>
                  </a:lnTo>
                  <a:lnTo>
                    <a:pt x="348996" y="3048"/>
                  </a:lnTo>
                  <a:lnTo>
                    <a:pt x="34899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4948173" y="6129015"/>
            <a:ext cx="8534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sz="900" dirty="0">
                <a:latin typeface="Symbol"/>
                <a:cs typeface="Symbol"/>
              </a:rPr>
              <a:t></a:t>
            </a:r>
            <a:r>
              <a:rPr sz="900" baseline="-18518" dirty="0">
                <a:latin typeface="Times New Roman"/>
                <a:cs typeface="Times New Roman"/>
              </a:rPr>
              <a:t>i</a:t>
            </a:r>
            <a:r>
              <a:rPr sz="900" spc="67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0</a:t>
            </a:r>
            <a:r>
              <a:rPr sz="900" dirty="0">
                <a:latin typeface="Times New Roman"/>
                <a:cs typeface="Times New Roman"/>
              </a:rPr>
              <a:t>	D</a:t>
            </a:r>
            <a:r>
              <a:rPr sz="900" baseline="-18518" dirty="0">
                <a:latin typeface="Times New Roman"/>
                <a:cs typeface="Times New Roman"/>
              </a:rPr>
              <a:t>i</a:t>
            </a:r>
            <a:r>
              <a:rPr sz="900" spc="75" baseline="-1851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=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imes New Roman"/>
                <a:cs typeface="Times New Roman"/>
              </a:rPr>
              <a:t>T</a:t>
            </a:r>
            <a:r>
              <a:rPr sz="900" spc="-52" baseline="-18518" dirty="0">
                <a:latin typeface="Times New Roman"/>
                <a:cs typeface="Times New Roman"/>
              </a:rPr>
              <a:t>i</a:t>
            </a:r>
            <a:endParaRPr sz="900" baseline="-18518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925823" y="4260341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1107947" y="7435846"/>
            <a:ext cx="215836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Utilization</a:t>
            </a:r>
            <a:r>
              <a:rPr sz="12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r>
              <a:rPr sz="125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2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sz="125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50" b="1" i="1" spc="-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1446275" y="7901178"/>
            <a:ext cx="1458595" cy="413384"/>
            <a:chOff x="1446275" y="7901178"/>
            <a:chExt cx="1458595" cy="413384"/>
          </a:xfrm>
        </p:grpSpPr>
        <p:pic>
          <p:nvPicPr>
            <p:cNvPr id="140" name="object 1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7799" y="7902702"/>
              <a:ext cx="1455420" cy="411480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1446275" y="7901178"/>
              <a:ext cx="1458595" cy="413384"/>
            </a:xfrm>
            <a:custGeom>
              <a:avLst/>
              <a:gdLst/>
              <a:ahLst/>
              <a:cxnLst/>
              <a:rect l="l" t="t" r="r" b="b"/>
              <a:pathLst>
                <a:path w="1458595" h="413384">
                  <a:moveTo>
                    <a:pt x="0" y="2286"/>
                  </a:moveTo>
                  <a:lnTo>
                    <a:pt x="0" y="413004"/>
                  </a:lnTo>
                  <a:lnTo>
                    <a:pt x="3048" y="413004"/>
                  </a:lnTo>
                  <a:lnTo>
                    <a:pt x="3048" y="5334"/>
                  </a:lnTo>
                  <a:lnTo>
                    <a:pt x="0" y="2286"/>
                  </a:lnTo>
                  <a:close/>
                </a:path>
                <a:path w="1458595" h="413384">
                  <a:moveTo>
                    <a:pt x="1426464" y="29718"/>
                  </a:moveTo>
                  <a:lnTo>
                    <a:pt x="32003" y="29718"/>
                  </a:lnTo>
                  <a:lnTo>
                    <a:pt x="32765" y="30480"/>
                  </a:lnTo>
                  <a:lnTo>
                    <a:pt x="30480" y="32766"/>
                  </a:lnTo>
                  <a:lnTo>
                    <a:pt x="30480" y="413004"/>
                  </a:lnTo>
                  <a:lnTo>
                    <a:pt x="33528" y="413004"/>
                  </a:lnTo>
                  <a:lnTo>
                    <a:pt x="33528" y="32766"/>
                  </a:lnTo>
                  <a:lnTo>
                    <a:pt x="32004" y="32766"/>
                  </a:lnTo>
                  <a:lnTo>
                    <a:pt x="33528" y="31242"/>
                  </a:lnTo>
                  <a:lnTo>
                    <a:pt x="1426464" y="31242"/>
                  </a:lnTo>
                  <a:lnTo>
                    <a:pt x="1425702" y="30480"/>
                  </a:lnTo>
                  <a:lnTo>
                    <a:pt x="1426464" y="29718"/>
                  </a:lnTo>
                  <a:close/>
                </a:path>
                <a:path w="1458595" h="413384">
                  <a:moveTo>
                    <a:pt x="1424940" y="31242"/>
                  </a:moveTo>
                  <a:lnTo>
                    <a:pt x="1424940" y="413004"/>
                  </a:lnTo>
                  <a:lnTo>
                    <a:pt x="1427988" y="413004"/>
                  </a:lnTo>
                  <a:lnTo>
                    <a:pt x="1427988" y="32766"/>
                  </a:lnTo>
                  <a:lnTo>
                    <a:pt x="1426464" y="32766"/>
                  </a:lnTo>
                  <a:lnTo>
                    <a:pt x="1424940" y="31242"/>
                  </a:lnTo>
                  <a:close/>
                </a:path>
                <a:path w="1458595" h="413384">
                  <a:moveTo>
                    <a:pt x="1458468" y="2286"/>
                  </a:moveTo>
                  <a:lnTo>
                    <a:pt x="1455420" y="5334"/>
                  </a:lnTo>
                  <a:lnTo>
                    <a:pt x="1455420" y="413004"/>
                  </a:lnTo>
                  <a:lnTo>
                    <a:pt x="1458468" y="413004"/>
                  </a:lnTo>
                  <a:lnTo>
                    <a:pt x="1458468" y="2286"/>
                  </a:lnTo>
                  <a:close/>
                </a:path>
                <a:path w="1458595" h="413384">
                  <a:moveTo>
                    <a:pt x="3810" y="1524"/>
                  </a:moveTo>
                  <a:lnTo>
                    <a:pt x="3048" y="1524"/>
                  </a:lnTo>
                  <a:lnTo>
                    <a:pt x="3048" y="5334"/>
                  </a:lnTo>
                  <a:lnTo>
                    <a:pt x="30480" y="32766"/>
                  </a:lnTo>
                  <a:lnTo>
                    <a:pt x="30480" y="29718"/>
                  </a:lnTo>
                  <a:lnTo>
                    <a:pt x="32003" y="29718"/>
                  </a:lnTo>
                  <a:lnTo>
                    <a:pt x="3810" y="1524"/>
                  </a:lnTo>
                  <a:close/>
                </a:path>
                <a:path w="1458595" h="413384">
                  <a:moveTo>
                    <a:pt x="32003" y="29718"/>
                  </a:moveTo>
                  <a:lnTo>
                    <a:pt x="30480" y="29718"/>
                  </a:lnTo>
                  <a:lnTo>
                    <a:pt x="30480" y="32766"/>
                  </a:lnTo>
                  <a:lnTo>
                    <a:pt x="32765" y="30480"/>
                  </a:lnTo>
                  <a:lnTo>
                    <a:pt x="32003" y="29718"/>
                  </a:lnTo>
                  <a:close/>
                </a:path>
                <a:path w="1458595" h="413384">
                  <a:moveTo>
                    <a:pt x="33528" y="31242"/>
                  </a:moveTo>
                  <a:lnTo>
                    <a:pt x="32004" y="32766"/>
                  </a:lnTo>
                  <a:lnTo>
                    <a:pt x="33528" y="32766"/>
                  </a:lnTo>
                  <a:lnTo>
                    <a:pt x="33528" y="31242"/>
                  </a:lnTo>
                  <a:close/>
                </a:path>
                <a:path w="1458595" h="413384">
                  <a:moveTo>
                    <a:pt x="1424940" y="31242"/>
                  </a:moveTo>
                  <a:lnTo>
                    <a:pt x="33528" y="31242"/>
                  </a:lnTo>
                  <a:lnTo>
                    <a:pt x="33528" y="32766"/>
                  </a:lnTo>
                  <a:lnTo>
                    <a:pt x="1424940" y="32766"/>
                  </a:lnTo>
                  <a:lnTo>
                    <a:pt x="1424940" y="31242"/>
                  </a:lnTo>
                  <a:close/>
                </a:path>
                <a:path w="1458595" h="413384">
                  <a:moveTo>
                    <a:pt x="1426464" y="31242"/>
                  </a:moveTo>
                  <a:lnTo>
                    <a:pt x="1424940" y="31242"/>
                  </a:lnTo>
                  <a:lnTo>
                    <a:pt x="1426464" y="32766"/>
                  </a:lnTo>
                  <a:lnTo>
                    <a:pt x="1427988" y="32766"/>
                  </a:lnTo>
                  <a:lnTo>
                    <a:pt x="1426464" y="31242"/>
                  </a:lnTo>
                  <a:close/>
                </a:path>
                <a:path w="1458595" h="413384">
                  <a:moveTo>
                    <a:pt x="1456182" y="0"/>
                  </a:moveTo>
                  <a:lnTo>
                    <a:pt x="1425702" y="30480"/>
                  </a:lnTo>
                  <a:lnTo>
                    <a:pt x="1427988" y="32766"/>
                  </a:lnTo>
                  <a:lnTo>
                    <a:pt x="1427988" y="29718"/>
                  </a:lnTo>
                  <a:lnTo>
                    <a:pt x="1431036" y="29718"/>
                  </a:lnTo>
                  <a:lnTo>
                    <a:pt x="1455420" y="5334"/>
                  </a:lnTo>
                  <a:lnTo>
                    <a:pt x="1455420" y="1524"/>
                  </a:lnTo>
                  <a:lnTo>
                    <a:pt x="1457706" y="1524"/>
                  </a:lnTo>
                  <a:lnTo>
                    <a:pt x="1456182" y="0"/>
                  </a:lnTo>
                  <a:close/>
                </a:path>
                <a:path w="1458595" h="413384">
                  <a:moveTo>
                    <a:pt x="1431036" y="29718"/>
                  </a:moveTo>
                  <a:lnTo>
                    <a:pt x="1427988" y="29718"/>
                  </a:lnTo>
                  <a:lnTo>
                    <a:pt x="1427988" y="32766"/>
                  </a:lnTo>
                  <a:lnTo>
                    <a:pt x="1431036" y="29718"/>
                  </a:lnTo>
                  <a:close/>
                </a:path>
                <a:path w="1458595" h="413384">
                  <a:moveTo>
                    <a:pt x="2286" y="0"/>
                  </a:moveTo>
                  <a:lnTo>
                    <a:pt x="0" y="2286"/>
                  </a:lnTo>
                  <a:lnTo>
                    <a:pt x="3048" y="5334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3810" y="1524"/>
                  </a:lnTo>
                  <a:lnTo>
                    <a:pt x="2286" y="0"/>
                  </a:lnTo>
                  <a:close/>
                </a:path>
                <a:path w="1458595" h="413384">
                  <a:moveTo>
                    <a:pt x="1455420" y="1524"/>
                  </a:moveTo>
                  <a:lnTo>
                    <a:pt x="1455420" y="5334"/>
                  </a:lnTo>
                  <a:lnTo>
                    <a:pt x="1457706" y="3048"/>
                  </a:lnTo>
                  <a:lnTo>
                    <a:pt x="1456944" y="3048"/>
                  </a:lnTo>
                  <a:lnTo>
                    <a:pt x="1455420" y="1524"/>
                  </a:lnTo>
                  <a:close/>
                </a:path>
                <a:path w="1458595" h="41338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458595" h="413384">
                  <a:moveTo>
                    <a:pt x="1456182" y="0"/>
                  </a:moveTo>
                  <a:lnTo>
                    <a:pt x="2286" y="0"/>
                  </a:lnTo>
                  <a:lnTo>
                    <a:pt x="5334" y="3048"/>
                  </a:lnTo>
                  <a:lnTo>
                    <a:pt x="1453133" y="3048"/>
                  </a:lnTo>
                  <a:lnTo>
                    <a:pt x="1456182" y="0"/>
                  </a:lnTo>
                  <a:close/>
                </a:path>
                <a:path w="1458595" h="413384">
                  <a:moveTo>
                    <a:pt x="1457706" y="1524"/>
                  </a:moveTo>
                  <a:lnTo>
                    <a:pt x="1455420" y="1524"/>
                  </a:lnTo>
                  <a:lnTo>
                    <a:pt x="1456944" y="3048"/>
                  </a:lnTo>
                  <a:lnTo>
                    <a:pt x="1457706" y="3048"/>
                  </a:lnTo>
                  <a:lnTo>
                    <a:pt x="1458468" y="2286"/>
                  </a:lnTo>
                  <a:lnTo>
                    <a:pt x="1457706" y="1524"/>
                  </a:lnTo>
                  <a:close/>
                </a:path>
                <a:path w="1458595" h="413384">
                  <a:moveTo>
                    <a:pt x="2286" y="0"/>
                  </a:moveTo>
                  <a:lnTo>
                    <a:pt x="0" y="0"/>
                  </a:lnTo>
                  <a:lnTo>
                    <a:pt x="0" y="2286"/>
                  </a:lnTo>
                  <a:lnTo>
                    <a:pt x="2286" y="0"/>
                  </a:lnTo>
                  <a:close/>
                </a:path>
                <a:path w="1458595" h="413384">
                  <a:moveTo>
                    <a:pt x="1458468" y="0"/>
                  </a:moveTo>
                  <a:lnTo>
                    <a:pt x="1456182" y="0"/>
                  </a:lnTo>
                  <a:lnTo>
                    <a:pt x="1458468" y="2286"/>
                  </a:lnTo>
                  <a:lnTo>
                    <a:pt x="1458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1682497" y="8138028"/>
            <a:ext cx="13906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750" spc="-25" dirty="0">
                <a:latin typeface="Times New Roman"/>
                <a:cs typeface="Times New Roman"/>
              </a:rPr>
              <a:t>lub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27607" y="7923871"/>
            <a:ext cx="90995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Symbol"/>
                <a:cs typeface="Symbol"/>
              </a:rPr>
              <a:t></a:t>
            </a:r>
            <a:r>
              <a:rPr sz="1300" spc="120" dirty="0">
                <a:latin typeface="Times New Roman"/>
                <a:cs typeface="Times New Roman"/>
              </a:rPr>
              <a:t>  </a:t>
            </a:r>
            <a:r>
              <a:rPr sz="1300" i="1" spc="-60" dirty="0">
                <a:latin typeface="Times New Roman"/>
                <a:cs typeface="Times New Roman"/>
              </a:rPr>
              <a:t>n</a:t>
            </a:r>
            <a:r>
              <a:rPr sz="2100" spc="-60" dirty="0">
                <a:latin typeface="Symbol"/>
                <a:cs typeface="Symbol"/>
              </a:rPr>
              <a:t></a:t>
            </a:r>
            <a:r>
              <a:rPr sz="1300" spc="-60" dirty="0">
                <a:latin typeface="Times New Roman"/>
                <a:cs typeface="Times New Roman"/>
              </a:rPr>
              <a:t>2</a:t>
            </a:r>
            <a:r>
              <a:rPr sz="1125" spc="-89" baseline="44444" dirty="0">
                <a:latin typeface="Times New Roman"/>
                <a:cs typeface="Times New Roman"/>
              </a:rPr>
              <a:t>1/ </a:t>
            </a:r>
            <a:r>
              <a:rPr sz="1125" i="1" baseline="44444" dirty="0">
                <a:latin typeface="Times New Roman"/>
                <a:cs typeface="Times New Roman"/>
              </a:rPr>
              <a:t>n</a:t>
            </a:r>
            <a:r>
              <a:rPr sz="1125" i="1" spc="292" baseline="44444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Symbol"/>
                <a:cs typeface="Symbol"/>
              </a:rPr>
              <a:t></a:t>
            </a:r>
            <a:r>
              <a:rPr sz="1300" spc="-25" dirty="0">
                <a:latin typeface="Times New Roman"/>
                <a:cs typeface="Times New Roman"/>
              </a:rPr>
              <a:t>1</a:t>
            </a:r>
            <a:r>
              <a:rPr sz="2100" spc="-25" dirty="0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520698" y="7949434"/>
            <a:ext cx="36195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950" i="1" baseline="-25641" dirty="0">
                <a:latin typeface="Times New Roman"/>
                <a:cs typeface="Times New Roman"/>
              </a:rPr>
              <a:t>U</a:t>
            </a:r>
            <a:r>
              <a:rPr sz="1950" i="1" spc="-75" baseline="-25641" dirty="0">
                <a:latin typeface="Times New Roman"/>
                <a:cs typeface="Times New Roman"/>
              </a:rPr>
              <a:t> </a:t>
            </a:r>
            <a:r>
              <a:rPr sz="750" i="1" spc="-25" dirty="0">
                <a:latin typeface="Times New Roman"/>
                <a:cs typeface="Times New Roman"/>
              </a:rPr>
              <a:t>RM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1251966" y="8314181"/>
            <a:ext cx="1871980" cy="535940"/>
            <a:chOff x="1251966" y="8314181"/>
            <a:chExt cx="1871980" cy="535940"/>
          </a:xfrm>
        </p:grpSpPr>
        <p:pic>
          <p:nvPicPr>
            <p:cNvPr id="146" name="object 1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7800" y="8314181"/>
              <a:ext cx="1455420" cy="73151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1446276" y="8314181"/>
              <a:ext cx="1458595" cy="74930"/>
            </a:xfrm>
            <a:custGeom>
              <a:avLst/>
              <a:gdLst/>
              <a:ahLst/>
              <a:cxnLst/>
              <a:rect l="l" t="t" r="r" b="b"/>
              <a:pathLst>
                <a:path w="1458595" h="74929">
                  <a:moveTo>
                    <a:pt x="0" y="72390"/>
                  </a:moveTo>
                  <a:lnTo>
                    <a:pt x="0" y="74676"/>
                  </a:lnTo>
                  <a:lnTo>
                    <a:pt x="2286" y="74676"/>
                  </a:lnTo>
                  <a:lnTo>
                    <a:pt x="0" y="72390"/>
                  </a:lnTo>
                  <a:close/>
                </a:path>
                <a:path w="1458595" h="74929">
                  <a:moveTo>
                    <a:pt x="3048" y="69342"/>
                  </a:moveTo>
                  <a:lnTo>
                    <a:pt x="0" y="72390"/>
                  </a:lnTo>
                  <a:lnTo>
                    <a:pt x="2286" y="74676"/>
                  </a:lnTo>
                  <a:lnTo>
                    <a:pt x="3810" y="73152"/>
                  </a:lnTo>
                  <a:lnTo>
                    <a:pt x="3048" y="73152"/>
                  </a:lnTo>
                  <a:lnTo>
                    <a:pt x="1524" y="71628"/>
                  </a:lnTo>
                  <a:lnTo>
                    <a:pt x="3048" y="71628"/>
                  </a:lnTo>
                  <a:lnTo>
                    <a:pt x="3048" y="69342"/>
                  </a:lnTo>
                  <a:close/>
                </a:path>
                <a:path w="1458595" h="74929">
                  <a:moveTo>
                    <a:pt x="1453134" y="71628"/>
                  </a:moveTo>
                  <a:lnTo>
                    <a:pt x="5333" y="71628"/>
                  </a:lnTo>
                  <a:lnTo>
                    <a:pt x="2286" y="74676"/>
                  </a:lnTo>
                  <a:lnTo>
                    <a:pt x="1456182" y="74676"/>
                  </a:lnTo>
                  <a:lnTo>
                    <a:pt x="1453134" y="71628"/>
                  </a:lnTo>
                  <a:close/>
                </a:path>
                <a:path w="1458595" h="74929">
                  <a:moveTo>
                    <a:pt x="1427988" y="41910"/>
                  </a:moveTo>
                  <a:lnTo>
                    <a:pt x="1425702" y="44196"/>
                  </a:lnTo>
                  <a:lnTo>
                    <a:pt x="1456182" y="74676"/>
                  </a:lnTo>
                  <a:lnTo>
                    <a:pt x="1457706" y="73152"/>
                  </a:lnTo>
                  <a:lnTo>
                    <a:pt x="1455420" y="73152"/>
                  </a:lnTo>
                  <a:lnTo>
                    <a:pt x="1455420" y="69342"/>
                  </a:lnTo>
                  <a:lnTo>
                    <a:pt x="1430273" y="44196"/>
                  </a:lnTo>
                  <a:lnTo>
                    <a:pt x="1427988" y="44196"/>
                  </a:lnTo>
                  <a:lnTo>
                    <a:pt x="1427988" y="41910"/>
                  </a:lnTo>
                  <a:close/>
                </a:path>
                <a:path w="1458595" h="74929">
                  <a:moveTo>
                    <a:pt x="1458468" y="72390"/>
                  </a:moveTo>
                  <a:lnTo>
                    <a:pt x="1456182" y="74676"/>
                  </a:lnTo>
                  <a:lnTo>
                    <a:pt x="1458468" y="74676"/>
                  </a:lnTo>
                  <a:lnTo>
                    <a:pt x="1458468" y="72390"/>
                  </a:lnTo>
                  <a:close/>
                </a:path>
                <a:path w="1458595" h="74929">
                  <a:moveTo>
                    <a:pt x="3048" y="71628"/>
                  </a:moveTo>
                  <a:lnTo>
                    <a:pt x="1524" y="71628"/>
                  </a:lnTo>
                  <a:lnTo>
                    <a:pt x="3048" y="73152"/>
                  </a:lnTo>
                  <a:lnTo>
                    <a:pt x="3048" y="71628"/>
                  </a:lnTo>
                  <a:close/>
                </a:path>
                <a:path w="1458595" h="74929">
                  <a:moveTo>
                    <a:pt x="30480" y="41910"/>
                  </a:moveTo>
                  <a:lnTo>
                    <a:pt x="3048" y="69342"/>
                  </a:lnTo>
                  <a:lnTo>
                    <a:pt x="3048" y="73152"/>
                  </a:lnTo>
                  <a:lnTo>
                    <a:pt x="3810" y="73152"/>
                  </a:lnTo>
                  <a:lnTo>
                    <a:pt x="32765" y="44196"/>
                  </a:lnTo>
                  <a:lnTo>
                    <a:pt x="30480" y="44196"/>
                  </a:lnTo>
                  <a:lnTo>
                    <a:pt x="30480" y="41910"/>
                  </a:lnTo>
                  <a:close/>
                </a:path>
                <a:path w="1458595" h="74929">
                  <a:moveTo>
                    <a:pt x="1455420" y="69342"/>
                  </a:moveTo>
                  <a:lnTo>
                    <a:pt x="1455420" y="73152"/>
                  </a:lnTo>
                  <a:lnTo>
                    <a:pt x="1456944" y="71628"/>
                  </a:lnTo>
                  <a:lnTo>
                    <a:pt x="1457706" y="71628"/>
                  </a:lnTo>
                  <a:lnTo>
                    <a:pt x="1455420" y="69342"/>
                  </a:lnTo>
                  <a:close/>
                </a:path>
                <a:path w="1458595" h="74929">
                  <a:moveTo>
                    <a:pt x="1457706" y="71628"/>
                  </a:moveTo>
                  <a:lnTo>
                    <a:pt x="1456944" y="71628"/>
                  </a:lnTo>
                  <a:lnTo>
                    <a:pt x="1455420" y="73152"/>
                  </a:lnTo>
                  <a:lnTo>
                    <a:pt x="1457706" y="73152"/>
                  </a:lnTo>
                  <a:lnTo>
                    <a:pt x="1458468" y="72390"/>
                  </a:lnTo>
                  <a:lnTo>
                    <a:pt x="1457706" y="71628"/>
                  </a:lnTo>
                  <a:close/>
                </a:path>
                <a:path w="1458595" h="74929">
                  <a:moveTo>
                    <a:pt x="3048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3048" y="69342"/>
                  </a:lnTo>
                  <a:lnTo>
                    <a:pt x="3048" y="0"/>
                  </a:lnTo>
                  <a:close/>
                </a:path>
                <a:path w="1458595" h="74929">
                  <a:moveTo>
                    <a:pt x="1458468" y="0"/>
                  </a:moveTo>
                  <a:lnTo>
                    <a:pt x="1455420" y="0"/>
                  </a:lnTo>
                  <a:lnTo>
                    <a:pt x="1455420" y="69342"/>
                  </a:lnTo>
                  <a:lnTo>
                    <a:pt x="1458468" y="72390"/>
                  </a:lnTo>
                  <a:lnTo>
                    <a:pt x="1458468" y="0"/>
                  </a:lnTo>
                  <a:close/>
                </a:path>
                <a:path w="1458595" h="74929">
                  <a:moveTo>
                    <a:pt x="30480" y="41910"/>
                  </a:moveTo>
                  <a:lnTo>
                    <a:pt x="30480" y="44196"/>
                  </a:lnTo>
                  <a:lnTo>
                    <a:pt x="32765" y="44196"/>
                  </a:lnTo>
                  <a:lnTo>
                    <a:pt x="30480" y="41910"/>
                  </a:lnTo>
                  <a:close/>
                </a:path>
                <a:path w="1458595" h="74929">
                  <a:moveTo>
                    <a:pt x="33528" y="0"/>
                  </a:moveTo>
                  <a:lnTo>
                    <a:pt x="30480" y="0"/>
                  </a:lnTo>
                  <a:lnTo>
                    <a:pt x="30480" y="41910"/>
                  </a:lnTo>
                  <a:lnTo>
                    <a:pt x="32765" y="44196"/>
                  </a:lnTo>
                  <a:lnTo>
                    <a:pt x="1425702" y="44196"/>
                  </a:lnTo>
                  <a:lnTo>
                    <a:pt x="1427226" y="42672"/>
                  </a:lnTo>
                  <a:lnTo>
                    <a:pt x="33528" y="42672"/>
                  </a:lnTo>
                  <a:lnTo>
                    <a:pt x="32004" y="41148"/>
                  </a:lnTo>
                  <a:lnTo>
                    <a:pt x="33528" y="41148"/>
                  </a:lnTo>
                  <a:lnTo>
                    <a:pt x="33528" y="0"/>
                  </a:lnTo>
                  <a:close/>
                </a:path>
                <a:path w="1458595" h="74929">
                  <a:moveTo>
                    <a:pt x="1427988" y="41910"/>
                  </a:moveTo>
                  <a:lnTo>
                    <a:pt x="1427988" y="44196"/>
                  </a:lnTo>
                  <a:lnTo>
                    <a:pt x="1430273" y="44196"/>
                  </a:lnTo>
                  <a:lnTo>
                    <a:pt x="1427988" y="41910"/>
                  </a:lnTo>
                  <a:close/>
                </a:path>
                <a:path w="1458595" h="74929">
                  <a:moveTo>
                    <a:pt x="33528" y="41148"/>
                  </a:moveTo>
                  <a:lnTo>
                    <a:pt x="32004" y="41148"/>
                  </a:lnTo>
                  <a:lnTo>
                    <a:pt x="33528" y="42672"/>
                  </a:lnTo>
                  <a:lnTo>
                    <a:pt x="33528" y="41148"/>
                  </a:lnTo>
                  <a:close/>
                </a:path>
                <a:path w="1458595" h="74929">
                  <a:moveTo>
                    <a:pt x="1424940" y="41148"/>
                  </a:moveTo>
                  <a:lnTo>
                    <a:pt x="33528" y="41148"/>
                  </a:lnTo>
                  <a:lnTo>
                    <a:pt x="33528" y="42672"/>
                  </a:lnTo>
                  <a:lnTo>
                    <a:pt x="1424940" y="42672"/>
                  </a:lnTo>
                  <a:lnTo>
                    <a:pt x="1424940" y="41148"/>
                  </a:lnTo>
                  <a:close/>
                </a:path>
                <a:path w="1458595" h="74929">
                  <a:moveTo>
                    <a:pt x="1427988" y="0"/>
                  </a:moveTo>
                  <a:lnTo>
                    <a:pt x="1424940" y="0"/>
                  </a:lnTo>
                  <a:lnTo>
                    <a:pt x="1424940" y="42672"/>
                  </a:lnTo>
                  <a:lnTo>
                    <a:pt x="1426464" y="41148"/>
                  </a:lnTo>
                  <a:lnTo>
                    <a:pt x="1427988" y="41148"/>
                  </a:lnTo>
                  <a:lnTo>
                    <a:pt x="1427988" y="0"/>
                  </a:lnTo>
                  <a:close/>
                </a:path>
                <a:path w="1458595" h="74929">
                  <a:moveTo>
                    <a:pt x="1427988" y="41148"/>
                  </a:moveTo>
                  <a:lnTo>
                    <a:pt x="1426464" y="41148"/>
                  </a:lnTo>
                  <a:lnTo>
                    <a:pt x="1424940" y="42672"/>
                  </a:lnTo>
                  <a:lnTo>
                    <a:pt x="1427226" y="42672"/>
                  </a:lnTo>
                  <a:lnTo>
                    <a:pt x="1427988" y="41910"/>
                  </a:lnTo>
                  <a:lnTo>
                    <a:pt x="1427988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3490" y="8508491"/>
              <a:ext cx="1868424" cy="339851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1251966" y="8506967"/>
              <a:ext cx="1871980" cy="342900"/>
            </a:xfrm>
            <a:custGeom>
              <a:avLst/>
              <a:gdLst/>
              <a:ahLst/>
              <a:cxnLst/>
              <a:rect l="l" t="t" r="r" b="b"/>
              <a:pathLst>
                <a:path w="1871980" h="342900">
                  <a:moveTo>
                    <a:pt x="1871472" y="0"/>
                  </a:moveTo>
                  <a:lnTo>
                    <a:pt x="0" y="0"/>
                  </a:lnTo>
                  <a:lnTo>
                    <a:pt x="0" y="342899"/>
                  </a:lnTo>
                  <a:lnTo>
                    <a:pt x="1871472" y="342899"/>
                  </a:lnTo>
                  <a:lnTo>
                    <a:pt x="1871472" y="342137"/>
                  </a:lnTo>
                  <a:lnTo>
                    <a:pt x="2286" y="342137"/>
                  </a:lnTo>
                  <a:lnTo>
                    <a:pt x="762" y="340613"/>
                  </a:lnTo>
                  <a:lnTo>
                    <a:pt x="2976" y="338327"/>
                  </a:lnTo>
                  <a:lnTo>
                    <a:pt x="3047" y="5407"/>
                  </a:lnTo>
                  <a:lnTo>
                    <a:pt x="762" y="3047"/>
                  </a:lnTo>
                  <a:lnTo>
                    <a:pt x="2286" y="761"/>
                  </a:lnTo>
                  <a:lnTo>
                    <a:pt x="1871472" y="761"/>
                  </a:lnTo>
                  <a:lnTo>
                    <a:pt x="1871472" y="0"/>
                  </a:lnTo>
                  <a:close/>
                </a:path>
                <a:path w="1871980" h="342900">
                  <a:moveTo>
                    <a:pt x="1524" y="339851"/>
                  </a:moveTo>
                  <a:lnTo>
                    <a:pt x="762" y="340613"/>
                  </a:lnTo>
                  <a:lnTo>
                    <a:pt x="2286" y="342137"/>
                  </a:lnTo>
                  <a:lnTo>
                    <a:pt x="3047" y="341399"/>
                  </a:lnTo>
                  <a:lnTo>
                    <a:pt x="1524" y="339851"/>
                  </a:lnTo>
                  <a:close/>
                </a:path>
                <a:path w="1871980" h="342900">
                  <a:moveTo>
                    <a:pt x="1866064" y="339851"/>
                  </a:moveTo>
                  <a:lnTo>
                    <a:pt x="4645" y="339851"/>
                  </a:lnTo>
                  <a:lnTo>
                    <a:pt x="2286" y="342137"/>
                  </a:lnTo>
                  <a:lnTo>
                    <a:pt x="1868424" y="342137"/>
                  </a:lnTo>
                  <a:lnTo>
                    <a:pt x="1866064" y="339851"/>
                  </a:lnTo>
                  <a:close/>
                </a:path>
                <a:path w="1871980" h="342900">
                  <a:moveTo>
                    <a:pt x="1846326" y="316229"/>
                  </a:moveTo>
                  <a:lnTo>
                    <a:pt x="1844039" y="318515"/>
                  </a:lnTo>
                  <a:lnTo>
                    <a:pt x="1868424" y="342137"/>
                  </a:lnTo>
                  <a:lnTo>
                    <a:pt x="1869531" y="341399"/>
                  </a:lnTo>
                  <a:lnTo>
                    <a:pt x="1868424" y="341399"/>
                  </a:lnTo>
                  <a:lnTo>
                    <a:pt x="1868424" y="338327"/>
                  </a:lnTo>
                  <a:lnTo>
                    <a:pt x="1848612" y="318515"/>
                  </a:lnTo>
                  <a:lnTo>
                    <a:pt x="1847088" y="318515"/>
                  </a:lnTo>
                  <a:lnTo>
                    <a:pt x="1847088" y="316991"/>
                  </a:lnTo>
                  <a:lnTo>
                    <a:pt x="1846326" y="316229"/>
                  </a:lnTo>
                  <a:close/>
                </a:path>
                <a:path w="1871980" h="342900">
                  <a:moveTo>
                    <a:pt x="1871472" y="761"/>
                  </a:moveTo>
                  <a:lnTo>
                    <a:pt x="1868424" y="761"/>
                  </a:lnTo>
                  <a:lnTo>
                    <a:pt x="1870710" y="3047"/>
                  </a:lnTo>
                  <a:lnTo>
                    <a:pt x="1868424" y="5407"/>
                  </a:lnTo>
                  <a:lnTo>
                    <a:pt x="1868424" y="338327"/>
                  </a:lnTo>
                  <a:lnTo>
                    <a:pt x="1870710" y="340613"/>
                  </a:lnTo>
                  <a:lnTo>
                    <a:pt x="1868424" y="342137"/>
                  </a:lnTo>
                  <a:lnTo>
                    <a:pt x="1871472" y="342137"/>
                  </a:lnTo>
                  <a:lnTo>
                    <a:pt x="1871472" y="761"/>
                  </a:lnTo>
                  <a:close/>
                </a:path>
                <a:path w="1871980" h="342900">
                  <a:moveTo>
                    <a:pt x="3047" y="338327"/>
                  </a:moveTo>
                  <a:lnTo>
                    <a:pt x="1524" y="339851"/>
                  </a:lnTo>
                  <a:lnTo>
                    <a:pt x="3071" y="341399"/>
                  </a:lnTo>
                  <a:lnTo>
                    <a:pt x="3047" y="338327"/>
                  </a:lnTo>
                  <a:close/>
                </a:path>
                <a:path w="1871980" h="342900">
                  <a:moveTo>
                    <a:pt x="24384" y="316229"/>
                  </a:moveTo>
                  <a:lnTo>
                    <a:pt x="3047" y="338327"/>
                  </a:lnTo>
                  <a:lnTo>
                    <a:pt x="3047" y="341399"/>
                  </a:lnTo>
                  <a:lnTo>
                    <a:pt x="26670" y="318515"/>
                  </a:lnTo>
                  <a:lnTo>
                    <a:pt x="24384" y="318515"/>
                  </a:lnTo>
                  <a:lnTo>
                    <a:pt x="24384" y="316229"/>
                  </a:lnTo>
                  <a:close/>
                </a:path>
                <a:path w="1871980" h="342900">
                  <a:moveTo>
                    <a:pt x="1868424" y="338327"/>
                  </a:moveTo>
                  <a:lnTo>
                    <a:pt x="1868424" y="341399"/>
                  </a:lnTo>
                  <a:lnTo>
                    <a:pt x="1869948" y="339851"/>
                  </a:lnTo>
                  <a:lnTo>
                    <a:pt x="1868424" y="338327"/>
                  </a:lnTo>
                  <a:close/>
                </a:path>
                <a:path w="1871980" h="342900">
                  <a:moveTo>
                    <a:pt x="1869948" y="339851"/>
                  </a:moveTo>
                  <a:lnTo>
                    <a:pt x="1868400" y="341399"/>
                  </a:lnTo>
                  <a:lnTo>
                    <a:pt x="1869531" y="341399"/>
                  </a:lnTo>
                  <a:lnTo>
                    <a:pt x="1870710" y="340613"/>
                  </a:lnTo>
                  <a:lnTo>
                    <a:pt x="1869948" y="339851"/>
                  </a:lnTo>
                  <a:close/>
                </a:path>
                <a:path w="1871980" h="342900">
                  <a:moveTo>
                    <a:pt x="24384" y="316229"/>
                  </a:moveTo>
                  <a:lnTo>
                    <a:pt x="24384" y="318515"/>
                  </a:lnTo>
                  <a:lnTo>
                    <a:pt x="26670" y="318515"/>
                  </a:lnTo>
                  <a:lnTo>
                    <a:pt x="24384" y="316229"/>
                  </a:lnTo>
                  <a:close/>
                </a:path>
                <a:path w="1871980" h="342900">
                  <a:moveTo>
                    <a:pt x="1844802" y="24383"/>
                  </a:moveTo>
                  <a:lnTo>
                    <a:pt x="25908" y="24383"/>
                  </a:lnTo>
                  <a:lnTo>
                    <a:pt x="26670" y="25145"/>
                  </a:lnTo>
                  <a:lnTo>
                    <a:pt x="24384" y="27431"/>
                  </a:lnTo>
                  <a:lnTo>
                    <a:pt x="24384" y="316229"/>
                  </a:lnTo>
                  <a:lnTo>
                    <a:pt x="26670" y="318515"/>
                  </a:lnTo>
                  <a:lnTo>
                    <a:pt x="1844039" y="318515"/>
                  </a:lnTo>
                  <a:lnTo>
                    <a:pt x="1845564" y="316991"/>
                  </a:lnTo>
                  <a:lnTo>
                    <a:pt x="27431" y="316991"/>
                  </a:lnTo>
                  <a:lnTo>
                    <a:pt x="25908" y="315467"/>
                  </a:lnTo>
                  <a:lnTo>
                    <a:pt x="27431" y="315467"/>
                  </a:lnTo>
                  <a:lnTo>
                    <a:pt x="27431" y="27431"/>
                  </a:lnTo>
                  <a:lnTo>
                    <a:pt x="25908" y="27431"/>
                  </a:lnTo>
                  <a:lnTo>
                    <a:pt x="27431" y="25907"/>
                  </a:lnTo>
                  <a:lnTo>
                    <a:pt x="1844802" y="25907"/>
                  </a:lnTo>
                  <a:lnTo>
                    <a:pt x="1844039" y="25145"/>
                  </a:lnTo>
                  <a:lnTo>
                    <a:pt x="1844802" y="24383"/>
                  </a:lnTo>
                  <a:close/>
                </a:path>
                <a:path w="1871980" h="342900">
                  <a:moveTo>
                    <a:pt x="1847088" y="316991"/>
                  </a:moveTo>
                  <a:lnTo>
                    <a:pt x="1847088" y="318515"/>
                  </a:lnTo>
                  <a:lnTo>
                    <a:pt x="1848612" y="318515"/>
                  </a:lnTo>
                  <a:lnTo>
                    <a:pt x="1847088" y="316991"/>
                  </a:lnTo>
                  <a:close/>
                </a:path>
                <a:path w="1871980" h="342900">
                  <a:moveTo>
                    <a:pt x="27431" y="315467"/>
                  </a:moveTo>
                  <a:lnTo>
                    <a:pt x="25908" y="315467"/>
                  </a:lnTo>
                  <a:lnTo>
                    <a:pt x="27431" y="316991"/>
                  </a:lnTo>
                  <a:lnTo>
                    <a:pt x="27431" y="315467"/>
                  </a:lnTo>
                  <a:close/>
                </a:path>
                <a:path w="1871980" h="342900">
                  <a:moveTo>
                    <a:pt x="1844039" y="315467"/>
                  </a:moveTo>
                  <a:lnTo>
                    <a:pt x="27431" y="315467"/>
                  </a:lnTo>
                  <a:lnTo>
                    <a:pt x="27431" y="316991"/>
                  </a:lnTo>
                  <a:lnTo>
                    <a:pt x="1844039" y="316991"/>
                  </a:lnTo>
                  <a:lnTo>
                    <a:pt x="1844039" y="315467"/>
                  </a:lnTo>
                  <a:close/>
                </a:path>
                <a:path w="1871980" h="342900">
                  <a:moveTo>
                    <a:pt x="1844039" y="25907"/>
                  </a:moveTo>
                  <a:lnTo>
                    <a:pt x="1844039" y="316991"/>
                  </a:lnTo>
                  <a:lnTo>
                    <a:pt x="1845564" y="315467"/>
                  </a:lnTo>
                  <a:lnTo>
                    <a:pt x="1847088" y="315467"/>
                  </a:lnTo>
                  <a:lnTo>
                    <a:pt x="1847088" y="27431"/>
                  </a:lnTo>
                  <a:lnTo>
                    <a:pt x="1845564" y="27431"/>
                  </a:lnTo>
                  <a:lnTo>
                    <a:pt x="1844039" y="25907"/>
                  </a:lnTo>
                  <a:close/>
                </a:path>
                <a:path w="1871980" h="342900">
                  <a:moveTo>
                    <a:pt x="1847088" y="315467"/>
                  </a:moveTo>
                  <a:lnTo>
                    <a:pt x="1845564" y="315467"/>
                  </a:lnTo>
                  <a:lnTo>
                    <a:pt x="1844039" y="316991"/>
                  </a:lnTo>
                  <a:lnTo>
                    <a:pt x="1845564" y="316991"/>
                  </a:lnTo>
                  <a:lnTo>
                    <a:pt x="1846326" y="316229"/>
                  </a:lnTo>
                  <a:lnTo>
                    <a:pt x="1847088" y="316229"/>
                  </a:lnTo>
                  <a:lnTo>
                    <a:pt x="1847088" y="315467"/>
                  </a:lnTo>
                  <a:close/>
                </a:path>
                <a:path w="1871980" h="342900">
                  <a:moveTo>
                    <a:pt x="1847088" y="316229"/>
                  </a:moveTo>
                  <a:lnTo>
                    <a:pt x="1846326" y="316229"/>
                  </a:lnTo>
                  <a:lnTo>
                    <a:pt x="1847088" y="316991"/>
                  </a:lnTo>
                  <a:lnTo>
                    <a:pt x="1847088" y="316229"/>
                  </a:lnTo>
                  <a:close/>
                </a:path>
                <a:path w="1871980" h="342900">
                  <a:moveTo>
                    <a:pt x="3048" y="1523"/>
                  </a:moveTo>
                  <a:lnTo>
                    <a:pt x="3047" y="5407"/>
                  </a:lnTo>
                  <a:lnTo>
                    <a:pt x="24384" y="27431"/>
                  </a:lnTo>
                  <a:lnTo>
                    <a:pt x="24384" y="24383"/>
                  </a:lnTo>
                  <a:lnTo>
                    <a:pt x="25908" y="24383"/>
                  </a:lnTo>
                  <a:lnTo>
                    <a:pt x="3048" y="1523"/>
                  </a:lnTo>
                  <a:close/>
                </a:path>
                <a:path w="1871980" h="342900">
                  <a:moveTo>
                    <a:pt x="25908" y="24383"/>
                  </a:moveTo>
                  <a:lnTo>
                    <a:pt x="24384" y="24383"/>
                  </a:lnTo>
                  <a:lnTo>
                    <a:pt x="24384" y="27431"/>
                  </a:lnTo>
                  <a:lnTo>
                    <a:pt x="26670" y="25145"/>
                  </a:lnTo>
                  <a:lnTo>
                    <a:pt x="25908" y="24383"/>
                  </a:lnTo>
                  <a:close/>
                </a:path>
                <a:path w="1871980" h="342900">
                  <a:moveTo>
                    <a:pt x="27431" y="25907"/>
                  </a:moveTo>
                  <a:lnTo>
                    <a:pt x="25908" y="27431"/>
                  </a:lnTo>
                  <a:lnTo>
                    <a:pt x="27431" y="27431"/>
                  </a:lnTo>
                  <a:lnTo>
                    <a:pt x="27431" y="25907"/>
                  </a:lnTo>
                  <a:close/>
                </a:path>
                <a:path w="1871980" h="342900">
                  <a:moveTo>
                    <a:pt x="1844039" y="25907"/>
                  </a:moveTo>
                  <a:lnTo>
                    <a:pt x="27431" y="25907"/>
                  </a:lnTo>
                  <a:lnTo>
                    <a:pt x="27431" y="27431"/>
                  </a:lnTo>
                  <a:lnTo>
                    <a:pt x="1844039" y="27431"/>
                  </a:lnTo>
                  <a:lnTo>
                    <a:pt x="1844039" y="25907"/>
                  </a:lnTo>
                  <a:close/>
                </a:path>
                <a:path w="1871980" h="342900">
                  <a:moveTo>
                    <a:pt x="1844802" y="25907"/>
                  </a:moveTo>
                  <a:lnTo>
                    <a:pt x="1844039" y="25907"/>
                  </a:lnTo>
                  <a:lnTo>
                    <a:pt x="1845564" y="27431"/>
                  </a:lnTo>
                  <a:lnTo>
                    <a:pt x="1846326" y="27431"/>
                  </a:lnTo>
                  <a:lnTo>
                    <a:pt x="1844802" y="25907"/>
                  </a:lnTo>
                  <a:close/>
                </a:path>
                <a:path w="1871980" h="342900">
                  <a:moveTo>
                    <a:pt x="1868424" y="761"/>
                  </a:moveTo>
                  <a:lnTo>
                    <a:pt x="1844039" y="25145"/>
                  </a:lnTo>
                  <a:lnTo>
                    <a:pt x="1846326" y="27431"/>
                  </a:lnTo>
                  <a:lnTo>
                    <a:pt x="1847088" y="26669"/>
                  </a:lnTo>
                  <a:lnTo>
                    <a:pt x="1847088" y="24383"/>
                  </a:lnTo>
                  <a:lnTo>
                    <a:pt x="1849374" y="24383"/>
                  </a:lnTo>
                  <a:lnTo>
                    <a:pt x="1868350" y="5407"/>
                  </a:lnTo>
                  <a:lnTo>
                    <a:pt x="1868424" y="1523"/>
                  </a:lnTo>
                  <a:lnTo>
                    <a:pt x="1869186" y="1523"/>
                  </a:lnTo>
                  <a:lnTo>
                    <a:pt x="1868424" y="761"/>
                  </a:lnTo>
                  <a:close/>
                </a:path>
                <a:path w="1871980" h="342900">
                  <a:moveTo>
                    <a:pt x="1847088" y="26669"/>
                  </a:moveTo>
                  <a:lnTo>
                    <a:pt x="1846326" y="27431"/>
                  </a:lnTo>
                  <a:lnTo>
                    <a:pt x="1847088" y="27431"/>
                  </a:lnTo>
                  <a:lnTo>
                    <a:pt x="1847088" y="26669"/>
                  </a:lnTo>
                  <a:close/>
                </a:path>
                <a:path w="1871980" h="342900">
                  <a:moveTo>
                    <a:pt x="1849374" y="24383"/>
                  </a:moveTo>
                  <a:lnTo>
                    <a:pt x="1847088" y="24383"/>
                  </a:lnTo>
                  <a:lnTo>
                    <a:pt x="1847088" y="26669"/>
                  </a:lnTo>
                  <a:lnTo>
                    <a:pt x="1849374" y="24383"/>
                  </a:lnTo>
                  <a:close/>
                </a:path>
                <a:path w="1871980" h="342900">
                  <a:moveTo>
                    <a:pt x="2286" y="761"/>
                  </a:moveTo>
                  <a:lnTo>
                    <a:pt x="762" y="3047"/>
                  </a:lnTo>
                  <a:lnTo>
                    <a:pt x="3047" y="5407"/>
                  </a:lnTo>
                  <a:lnTo>
                    <a:pt x="3047" y="3047"/>
                  </a:lnTo>
                  <a:lnTo>
                    <a:pt x="1524" y="3047"/>
                  </a:lnTo>
                  <a:lnTo>
                    <a:pt x="3047" y="1523"/>
                  </a:lnTo>
                  <a:lnTo>
                    <a:pt x="2286" y="761"/>
                  </a:lnTo>
                  <a:close/>
                </a:path>
                <a:path w="1871980" h="342900">
                  <a:moveTo>
                    <a:pt x="1868424" y="1523"/>
                  </a:moveTo>
                  <a:lnTo>
                    <a:pt x="1868424" y="5407"/>
                  </a:lnTo>
                  <a:lnTo>
                    <a:pt x="1870710" y="3047"/>
                  </a:lnTo>
                  <a:lnTo>
                    <a:pt x="1869948" y="3047"/>
                  </a:lnTo>
                  <a:lnTo>
                    <a:pt x="1868424" y="1523"/>
                  </a:lnTo>
                  <a:close/>
                </a:path>
                <a:path w="1871980" h="342900">
                  <a:moveTo>
                    <a:pt x="3047" y="1523"/>
                  </a:moveTo>
                  <a:lnTo>
                    <a:pt x="1524" y="3047"/>
                  </a:lnTo>
                  <a:lnTo>
                    <a:pt x="3047" y="3047"/>
                  </a:lnTo>
                  <a:lnTo>
                    <a:pt x="3047" y="1523"/>
                  </a:lnTo>
                  <a:close/>
                </a:path>
                <a:path w="1871980" h="342900">
                  <a:moveTo>
                    <a:pt x="1868424" y="761"/>
                  </a:moveTo>
                  <a:lnTo>
                    <a:pt x="2286" y="761"/>
                  </a:lnTo>
                  <a:lnTo>
                    <a:pt x="4572" y="3047"/>
                  </a:lnTo>
                  <a:lnTo>
                    <a:pt x="1866138" y="3047"/>
                  </a:lnTo>
                  <a:lnTo>
                    <a:pt x="1868424" y="761"/>
                  </a:lnTo>
                  <a:close/>
                </a:path>
                <a:path w="1871980" h="342900">
                  <a:moveTo>
                    <a:pt x="1869186" y="1523"/>
                  </a:moveTo>
                  <a:lnTo>
                    <a:pt x="1868424" y="1523"/>
                  </a:lnTo>
                  <a:lnTo>
                    <a:pt x="1869948" y="3047"/>
                  </a:lnTo>
                  <a:lnTo>
                    <a:pt x="1870710" y="3047"/>
                  </a:lnTo>
                  <a:lnTo>
                    <a:pt x="1869186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1378203" y="8554462"/>
            <a:ext cx="162433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62965" algn="l"/>
              </a:tabLst>
            </a:pPr>
            <a:r>
              <a:rPr sz="1150" b="1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sz="1150" b="1" spc="2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sz="115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150" spc="105" dirty="0">
                <a:solidFill>
                  <a:srgbClr val="FFFF00"/>
                </a:solidFill>
                <a:latin typeface="Symbol"/>
                <a:cs typeface="Symbol"/>
              </a:rPr>
              <a:t></a:t>
            </a:r>
            <a:r>
              <a:rPr sz="1150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150" b="1" dirty="0">
                <a:solidFill>
                  <a:srgbClr val="FFFF00"/>
                </a:solidFill>
                <a:latin typeface="Times New Roman"/>
                <a:cs typeface="Times New Roman"/>
              </a:rPr>
              <a:t>U</a:t>
            </a:r>
            <a:r>
              <a:rPr sz="1125" b="1" baseline="-22222" dirty="0">
                <a:solidFill>
                  <a:srgbClr val="FFFF00"/>
                </a:solidFill>
                <a:latin typeface="Times New Roman"/>
                <a:cs typeface="Times New Roman"/>
              </a:rPr>
              <a:t>lub</a:t>
            </a:r>
            <a:r>
              <a:rPr sz="1125" b="1" spc="142" baseline="-22222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FFFF00"/>
                </a:solidFill>
                <a:latin typeface="Symbol"/>
                <a:cs typeface="Symbol"/>
              </a:rPr>
              <a:t></a:t>
            </a:r>
            <a:r>
              <a:rPr sz="1150" spc="2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150" b="1" i="1" dirty="0">
                <a:solidFill>
                  <a:srgbClr val="FFFF00"/>
                </a:solidFill>
                <a:latin typeface="Times New Roman"/>
                <a:cs typeface="Times New Roman"/>
              </a:rPr>
              <a:t>ln</a:t>
            </a:r>
            <a:r>
              <a:rPr sz="1150" b="1" i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150" b="1" i="1" spc="-5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31519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2" name="object 152"/>
          <p:cNvGrpSpPr/>
          <p:nvPr/>
        </p:nvGrpSpPr>
        <p:grpSpPr>
          <a:xfrm>
            <a:off x="4352474" y="7706868"/>
            <a:ext cx="2047239" cy="608965"/>
            <a:chOff x="4352474" y="7706868"/>
            <a:chExt cx="2047239" cy="608965"/>
          </a:xfrm>
        </p:grpSpPr>
        <p:pic>
          <p:nvPicPr>
            <p:cNvPr id="153" name="object 1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5122" y="8057388"/>
              <a:ext cx="1989581" cy="256794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4403598" y="8055610"/>
              <a:ext cx="1992630" cy="259079"/>
            </a:xfrm>
            <a:custGeom>
              <a:avLst/>
              <a:gdLst/>
              <a:ahLst/>
              <a:cxnLst/>
              <a:rect l="l" t="t" r="r" b="b"/>
              <a:pathLst>
                <a:path w="1992629" h="259079">
                  <a:moveTo>
                    <a:pt x="1992630" y="0"/>
                  </a:moveTo>
                  <a:lnTo>
                    <a:pt x="1989582" y="0"/>
                  </a:lnTo>
                  <a:lnTo>
                    <a:pt x="1989582" y="1270"/>
                  </a:lnTo>
                  <a:lnTo>
                    <a:pt x="1989582" y="1778"/>
                  </a:lnTo>
                  <a:lnTo>
                    <a:pt x="3048" y="1778"/>
                  </a:lnTo>
                  <a:lnTo>
                    <a:pt x="2286" y="2540"/>
                  </a:lnTo>
                  <a:lnTo>
                    <a:pt x="2286" y="1270"/>
                  </a:lnTo>
                  <a:lnTo>
                    <a:pt x="1989582" y="1270"/>
                  </a:lnTo>
                  <a:lnTo>
                    <a:pt x="198958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259080"/>
                  </a:lnTo>
                  <a:lnTo>
                    <a:pt x="3048" y="259080"/>
                  </a:lnTo>
                  <a:lnTo>
                    <a:pt x="3048" y="3810"/>
                  </a:lnTo>
                  <a:lnTo>
                    <a:pt x="2286" y="3810"/>
                  </a:lnTo>
                  <a:lnTo>
                    <a:pt x="2286" y="3302"/>
                  </a:lnTo>
                  <a:lnTo>
                    <a:pt x="3048" y="3302"/>
                  </a:lnTo>
                  <a:lnTo>
                    <a:pt x="1989582" y="3302"/>
                  </a:lnTo>
                  <a:lnTo>
                    <a:pt x="1989582" y="3810"/>
                  </a:lnTo>
                  <a:lnTo>
                    <a:pt x="1989582" y="259080"/>
                  </a:lnTo>
                  <a:lnTo>
                    <a:pt x="1992630" y="259080"/>
                  </a:lnTo>
                  <a:lnTo>
                    <a:pt x="1992630" y="3810"/>
                  </a:lnTo>
                  <a:lnTo>
                    <a:pt x="1990344" y="3810"/>
                  </a:lnTo>
                  <a:lnTo>
                    <a:pt x="1990344" y="2540"/>
                  </a:lnTo>
                  <a:lnTo>
                    <a:pt x="1991106" y="3302"/>
                  </a:lnTo>
                  <a:lnTo>
                    <a:pt x="1992630" y="3302"/>
                  </a:lnTo>
                  <a:lnTo>
                    <a:pt x="1992630" y="1778"/>
                  </a:lnTo>
                  <a:lnTo>
                    <a:pt x="1990344" y="1778"/>
                  </a:lnTo>
                  <a:lnTo>
                    <a:pt x="1990344" y="1270"/>
                  </a:lnTo>
                  <a:lnTo>
                    <a:pt x="1992630" y="1270"/>
                  </a:lnTo>
                  <a:lnTo>
                    <a:pt x="199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369311" y="8256261"/>
              <a:ext cx="36195" cy="30480"/>
            </a:xfrm>
            <a:custGeom>
              <a:avLst/>
              <a:gdLst/>
              <a:ahLst/>
              <a:cxnLst/>
              <a:rect l="l" t="t" r="r" b="b"/>
              <a:pathLst>
                <a:path w="36195" h="30479">
                  <a:moveTo>
                    <a:pt x="0" y="30485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405113" y="8256261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316240" y="0"/>
                  </a:moveTo>
                  <a:lnTo>
                    <a:pt x="1992638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  <a:path w="1993264">
                  <a:moveTo>
                    <a:pt x="0" y="0"/>
                  </a:moveTo>
                  <a:lnTo>
                    <a:pt x="91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369311" y="8153396"/>
              <a:ext cx="36195" cy="30480"/>
            </a:xfrm>
            <a:custGeom>
              <a:avLst/>
              <a:gdLst/>
              <a:ahLst/>
              <a:cxnLst/>
              <a:rect l="l" t="t" r="r" b="b"/>
              <a:pathLst>
                <a:path w="36195" h="30479">
                  <a:moveTo>
                    <a:pt x="0" y="30485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05113" y="8153396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117351" y="0"/>
                  </a:moveTo>
                  <a:lnTo>
                    <a:pt x="19926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369311" y="8053578"/>
              <a:ext cx="2028825" cy="27940"/>
            </a:xfrm>
            <a:custGeom>
              <a:avLst/>
              <a:gdLst/>
              <a:ahLst/>
              <a:cxnLst/>
              <a:rect l="l" t="t" r="r" b="b"/>
              <a:pathLst>
                <a:path w="2028825" h="27940">
                  <a:moveTo>
                    <a:pt x="0" y="27427"/>
                  </a:moveTo>
                  <a:lnTo>
                    <a:pt x="35801" y="0"/>
                  </a:lnTo>
                </a:path>
                <a:path w="2028825" h="27940">
                  <a:moveTo>
                    <a:pt x="35801" y="0"/>
                  </a:moveTo>
                  <a:lnTo>
                    <a:pt x="20284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369311" y="8053578"/>
              <a:ext cx="36195" cy="260985"/>
            </a:xfrm>
            <a:custGeom>
              <a:avLst/>
              <a:gdLst/>
              <a:ahLst/>
              <a:cxnLst/>
              <a:rect l="l" t="t" r="r" b="b"/>
              <a:pathLst>
                <a:path w="36195" h="260984">
                  <a:moveTo>
                    <a:pt x="0" y="260604"/>
                  </a:moveTo>
                  <a:lnTo>
                    <a:pt x="0" y="27427"/>
                  </a:lnTo>
                  <a:lnTo>
                    <a:pt x="35801" y="0"/>
                  </a:lnTo>
                  <a:lnTo>
                    <a:pt x="35801" y="2606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405125" y="8053578"/>
              <a:ext cx="1992630" cy="260985"/>
            </a:xfrm>
            <a:custGeom>
              <a:avLst/>
              <a:gdLst/>
              <a:ahLst/>
              <a:cxnLst/>
              <a:rect l="l" t="t" r="r" b="b"/>
              <a:pathLst>
                <a:path w="1992629" h="260984">
                  <a:moveTo>
                    <a:pt x="0" y="260604"/>
                  </a:moveTo>
                  <a:lnTo>
                    <a:pt x="0" y="0"/>
                  </a:lnTo>
                  <a:lnTo>
                    <a:pt x="1992625" y="0"/>
                  </a:lnTo>
                  <a:lnTo>
                    <a:pt x="1992625" y="2606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522464" y="8053578"/>
              <a:ext cx="40005" cy="260985"/>
            </a:xfrm>
            <a:custGeom>
              <a:avLst/>
              <a:gdLst/>
              <a:ahLst/>
              <a:cxnLst/>
              <a:rect l="l" t="t" r="r" b="b"/>
              <a:pathLst>
                <a:path w="40004" h="260984">
                  <a:moveTo>
                    <a:pt x="39623" y="260604"/>
                  </a:moveTo>
                  <a:lnTo>
                    <a:pt x="0" y="260604"/>
                  </a:lnTo>
                  <a:lnTo>
                    <a:pt x="0" y="27427"/>
                  </a:lnTo>
                  <a:lnTo>
                    <a:pt x="39623" y="0"/>
                  </a:lnTo>
                  <a:lnTo>
                    <a:pt x="39623" y="260604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522464" y="8053578"/>
              <a:ext cx="40005" cy="260985"/>
            </a:xfrm>
            <a:custGeom>
              <a:avLst/>
              <a:gdLst/>
              <a:ahLst/>
              <a:cxnLst/>
              <a:rect l="l" t="t" r="r" b="b"/>
              <a:pathLst>
                <a:path w="40004" h="260984">
                  <a:moveTo>
                    <a:pt x="0" y="260604"/>
                  </a:moveTo>
                  <a:lnTo>
                    <a:pt x="0" y="27427"/>
                  </a:lnTo>
                  <a:lnTo>
                    <a:pt x="39623" y="0"/>
                  </a:lnTo>
                  <a:lnTo>
                    <a:pt x="39623" y="2606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2746" y="8052061"/>
              <a:ext cx="150858" cy="263628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11623" y="8225036"/>
              <a:ext cx="150098" cy="90660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4923280" y="8277596"/>
              <a:ext cx="36195" cy="36830"/>
            </a:xfrm>
            <a:custGeom>
              <a:avLst/>
              <a:gdLst/>
              <a:ahLst/>
              <a:cxnLst/>
              <a:rect l="l" t="t" r="r" b="b"/>
              <a:pathLst>
                <a:path w="36195" h="36829">
                  <a:moveTo>
                    <a:pt x="35814" y="36586"/>
                  </a:moveTo>
                  <a:lnTo>
                    <a:pt x="0" y="36586"/>
                  </a:lnTo>
                  <a:lnTo>
                    <a:pt x="0" y="27439"/>
                  </a:lnTo>
                  <a:lnTo>
                    <a:pt x="35814" y="0"/>
                  </a:lnTo>
                  <a:lnTo>
                    <a:pt x="35814" y="36586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923280" y="8277596"/>
              <a:ext cx="36195" cy="36830"/>
            </a:xfrm>
            <a:custGeom>
              <a:avLst/>
              <a:gdLst/>
              <a:ahLst/>
              <a:cxnLst/>
              <a:rect l="l" t="t" r="r" b="b"/>
              <a:pathLst>
                <a:path w="36195" h="36829">
                  <a:moveTo>
                    <a:pt x="0" y="36586"/>
                  </a:moveTo>
                  <a:lnTo>
                    <a:pt x="0" y="27439"/>
                  </a:lnTo>
                  <a:lnTo>
                    <a:pt x="35814" y="0"/>
                  </a:lnTo>
                  <a:lnTo>
                    <a:pt x="35814" y="365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811266" y="8305035"/>
              <a:ext cx="112395" cy="9525"/>
            </a:xfrm>
            <a:custGeom>
              <a:avLst/>
              <a:gdLst/>
              <a:ahLst/>
              <a:cxnLst/>
              <a:rect l="l" t="t" r="r" b="b"/>
              <a:pathLst>
                <a:path w="112395" h="9525">
                  <a:moveTo>
                    <a:pt x="112013" y="9146"/>
                  </a:moveTo>
                  <a:lnTo>
                    <a:pt x="0" y="9146"/>
                  </a:lnTo>
                  <a:lnTo>
                    <a:pt x="0" y="0"/>
                  </a:lnTo>
                  <a:lnTo>
                    <a:pt x="112013" y="0"/>
                  </a:lnTo>
                  <a:lnTo>
                    <a:pt x="112013" y="9146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811266" y="8305035"/>
              <a:ext cx="112395" cy="9525"/>
            </a:xfrm>
            <a:custGeom>
              <a:avLst/>
              <a:gdLst/>
              <a:ahLst/>
              <a:cxnLst/>
              <a:rect l="l" t="t" r="r" b="b"/>
              <a:pathLst>
                <a:path w="112395" h="9525">
                  <a:moveTo>
                    <a:pt x="0" y="9146"/>
                  </a:moveTo>
                  <a:lnTo>
                    <a:pt x="0" y="0"/>
                  </a:lnTo>
                  <a:lnTo>
                    <a:pt x="112013" y="0"/>
                  </a:lnTo>
                  <a:lnTo>
                    <a:pt x="112013" y="9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811269" y="8277596"/>
              <a:ext cx="147955" cy="27940"/>
            </a:xfrm>
            <a:custGeom>
              <a:avLst/>
              <a:gdLst/>
              <a:ahLst/>
              <a:cxnLst/>
              <a:rect l="l" t="t" r="r" b="b"/>
              <a:pathLst>
                <a:path w="147954" h="27940">
                  <a:moveTo>
                    <a:pt x="112011" y="27439"/>
                  </a:moveTo>
                  <a:lnTo>
                    <a:pt x="0" y="27439"/>
                  </a:lnTo>
                  <a:lnTo>
                    <a:pt x="36573" y="0"/>
                  </a:lnTo>
                  <a:lnTo>
                    <a:pt x="147825" y="0"/>
                  </a:lnTo>
                  <a:lnTo>
                    <a:pt x="112011" y="27439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811269" y="8277596"/>
              <a:ext cx="147955" cy="27940"/>
            </a:xfrm>
            <a:custGeom>
              <a:avLst/>
              <a:gdLst/>
              <a:ahLst/>
              <a:cxnLst/>
              <a:rect l="l" t="t" r="r" b="b"/>
              <a:pathLst>
                <a:path w="147954" h="27940">
                  <a:moveTo>
                    <a:pt x="112011" y="27439"/>
                  </a:moveTo>
                  <a:lnTo>
                    <a:pt x="147825" y="0"/>
                  </a:lnTo>
                  <a:lnTo>
                    <a:pt x="36573" y="0"/>
                  </a:lnTo>
                  <a:lnTo>
                    <a:pt x="0" y="27439"/>
                  </a:lnTo>
                  <a:lnTo>
                    <a:pt x="112011" y="274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136020" y="8295885"/>
              <a:ext cx="22225" cy="18415"/>
            </a:xfrm>
            <a:custGeom>
              <a:avLst/>
              <a:gdLst/>
              <a:ahLst/>
              <a:cxnLst/>
              <a:rect l="l" t="t" r="r" b="b"/>
              <a:pathLst>
                <a:path w="22225" h="18415">
                  <a:moveTo>
                    <a:pt x="21951" y="18297"/>
                  </a:moveTo>
                  <a:lnTo>
                    <a:pt x="0" y="18297"/>
                  </a:lnTo>
                  <a:lnTo>
                    <a:pt x="21951" y="0"/>
                  </a:lnTo>
                  <a:lnTo>
                    <a:pt x="21951" y="18297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136020" y="8295885"/>
              <a:ext cx="22225" cy="18415"/>
            </a:xfrm>
            <a:custGeom>
              <a:avLst/>
              <a:gdLst/>
              <a:ahLst/>
              <a:cxnLst/>
              <a:rect l="l" t="t" r="r" b="b"/>
              <a:pathLst>
                <a:path w="22225" h="18415">
                  <a:moveTo>
                    <a:pt x="0" y="18297"/>
                  </a:moveTo>
                  <a:lnTo>
                    <a:pt x="21951" y="0"/>
                  </a:lnTo>
                  <a:lnTo>
                    <a:pt x="21951" y="182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025684" y="8295885"/>
              <a:ext cx="132715" cy="18415"/>
            </a:xfrm>
            <a:custGeom>
              <a:avLst/>
              <a:gdLst/>
              <a:ahLst/>
              <a:cxnLst/>
              <a:rect l="l" t="t" r="r" b="b"/>
              <a:pathLst>
                <a:path w="132714" h="18415">
                  <a:moveTo>
                    <a:pt x="110336" y="18297"/>
                  </a:moveTo>
                  <a:lnTo>
                    <a:pt x="0" y="18297"/>
                  </a:lnTo>
                  <a:lnTo>
                    <a:pt x="23325" y="0"/>
                  </a:lnTo>
                  <a:lnTo>
                    <a:pt x="132287" y="0"/>
                  </a:lnTo>
                  <a:lnTo>
                    <a:pt x="110336" y="18297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025684" y="8295885"/>
              <a:ext cx="132715" cy="18415"/>
            </a:xfrm>
            <a:custGeom>
              <a:avLst/>
              <a:gdLst/>
              <a:ahLst/>
              <a:cxnLst/>
              <a:rect l="l" t="t" r="r" b="b"/>
              <a:pathLst>
                <a:path w="132714" h="18415">
                  <a:moveTo>
                    <a:pt x="110336" y="18297"/>
                  </a:moveTo>
                  <a:lnTo>
                    <a:pt x="132287" y="0"/>
                  </a:lnTo>
                  <a:lnTo>
                    <a:pt x="23325" y="0"/>
                  </a:lnTo>
                  <a:lnTo>
                    <a:pt x="0" y="182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350497" y="8308081"/>
              <a:ext cx="8890" cy="6350"/>
            </a:xfrm>
            <a:custGeom>
              <a:avLst/>
              <a:gdLst/>
              <a:ahLst/>
              <a:cxnLst/>
              <a:rect l="l" t="t" r="r" b="b"/>
              <a:pathLst>
                <a:path w="8889" h="6350">
                  <a:moveTo>
                    <a:pt x="8641" y="6100"/>
                  </a:moveTo>
                  <a:lnTo>
                    <a:pt x="0" y="6100"/>
                  </a:lnTo>
                  <a:lnTo>
                    <a:pt x="8641" y="0"/>
                  </a:lnTo>
                  <a:lnTo>
                    <a:pt x="8641" y="6100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350497" y="8308081"/>
              <a:ext cx="8890" cy="6350"/>
            </a:xfrm>
            <a:custGeom>
              <a:avLst/>
              <a:gdLst/>
              <a:ahLst/>
              <a:cxnLst/>
              <a:rect l="l" t="t" r="r" b="b"/>
              <a:pathLst>
                <a:path w="8889" h="6350">
                  <a:moveTo>
                    <a:pt x="0" y="6100"/>
                  </a:moveTo>
                  <a:lnTo>
                    <a:pt x="8641" y="0"/>
                  </a:lnTo>
                  <a:lnTo>
                    <a:pt x="8641" y="61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239245" y="8308081"/>
              <a:ext cx="120014" cy="6350"/>
            </a:xfrm>
            <a:custGeom>
              <a:avLst/>
              <a:gdLst/>
              <a:ahLst/>
              <a:cxnLst/>
              <a:rect l="l" t="t" r="r" b="b"/>
              <a:pathLst>
                <a:path w="120014" h="6350">
                  <a:moveTo>
                    <a:pt x="111251" y="6100"/>
                  </a:moveTo>
                  <a:lnTo>
                    <a:pt x="0" y="6100"/>
                  </a:lnTo>
                  <a:lnTo>
                    <a:pt x="8641" y="0"/>
                  </a:lnTo>
                  <a:lnTo>
                    <a:pt x="119893" y="0"/>
                  </a:lnTo>
                  <a:lnTo>
                    <a:pt x="111251" y="6100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239245" y="8308081"/>
              <a:ext cx="120014" cy="6350"/>
            </a:xfrm>
            <a:custGeom>
              <a:avLst/>
              <a:gdLst/>
              <a:ahLst/>
              <a:cxnLst/>
              <a:rect l="l" t="t" r="r" b="b"/>
              <a:pathLst>
                <a:path w="120014" h="6350">
                  <a:moveTo>
                    <a:pt x="111251" y="6100"/>
                  </a:moveTo>
                  <a:lnTo>
                    <a:pt x="119893" y="0"/>
                  </a:lnTo>
                  <a:lnTo>
                    <a:pt x="8641" y="0"/>
                  </a:lnTo>
                  <a:lnTo>
                    <a:pt x="0" y="61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367805" y="8081005"/>
              <a:ext cx="3175" cy="233679"/>
            </a:xfrm>
            <a:custGeom>
              <a:avLst/>
              <a:gdLst/>
              <a:ahLst/>
              <a:cxnLst/>
              <a:rect l="l" t="t" r="r" b="b"/>
              <a:pathLst>
                <a:path w="3175" h="233679">
                  <a:moveTo>
                    <a:pt x="3011" y="233177"/>
                  </a:moveTo>
                  <a:lnTo>
                    <a:pt x="0" y="233177"/>
                  </a:lnTo>
                  <a:lnTo>
                    <a:pt x="0" y="0"/>
                  </a:lnTo>
                  <a:lnTo>
                    <a:pt x="3011" y="0"/>
                  </a:lnTo>
                  <a:lnTo>
                    <a:pt x="3011" y="2331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354062" y="8081005"/>
              <a:ext cx="15875" cy="205740"/>
            </a:xfrm>
            <a:custGeom>
              <a:avLst/>
              <a:gdLst/>
              <a:ahLst/>
              <a:cxnLst/>
              <a:rect l="l" t="t" r="r" b="b"/>
              <a:pathLst>
                <a:path w="15875" h="205740">
                  <a:moveTo>
                    <a:pt x="15249" y="205741"/>
                  </a:moveTo>
                  <a:lnTo>
                    <a:pt x="0" y="205741"/>
                  </a:lnTo>
                </a:path>
                <a:path w="15875" h="205740">
                  <a:moveTo>
                    <a:pt x="15249" y="102877"/>
                  </a:moveTo>
                  <a:lnTo>
                    <a:pt x="0" y="102877"/>
                  </a:lnTo>
                </a:path>
                <a:path w="15875" h="205740">
                  <a:moveTo>
                    <a:pt x="1524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43450" y="7706868"/>
              <a:ext cx="124205" cy="172974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21452" y="7708392"/>
              <a:ext cx="266700" cy="144775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5519928" y="7706868"/>
              <a:ext cx="269875" cy="148590"/>
            </a:xfrm>
            <a:custGeom>
              <a:avLst/>
              <a:gdLst/>
              <a:ahLst/>
              <a:cxnLst/>
              <a:rect l="l" t="t" r="r" b="b"/>
              <a:pathLst>
                <a:path w="269875" h="148590">
                  <a:moveTo>
                    <a:pt x="269748" y="0"/>
                  </a:moveTo>
                  <a:lnTo>
                    <a:pt x="0" y="0"/>
                  </a:lnTo>
                  <a:lnTo>
                    <a:pt x="0" y="148589"/>
                  </a:lnTo>
                  <a:lnTo>
                    <a:pt x="269748" y="148589"/>
                  </a:lnTo>
                  <a:lnTo>
                    <a:pt x="269748" y="147065"/>
                  </a:lnTo>
                  <a:lnTo>
                    <a:pt x="3048" y="147065"/>
                  </a:lnTo>
                  <a:lnTo>
                    <a:pt x="1524" y="145541"/>
                  </a:lnTo>
                  <a:lnTo>
                    <a:pt x="3048" y="145541"/>
                  </a:lnTo>
                  <a:lnTo>
                    <a:pt x="3048" y="3047"/>
                  </a:lnTo>
                  <a:lnTo>
                    <a:pt x="1524" y="3047"/>
                  </a:lnTo>
                  <a:lnTo>
                    <a:pt x="3048" y="1523"/>
                  </a:lnTo>
                  <a:lnTo>
                    <a:pt x="269748" y="1523"/>
                  </a:lnTo>
                  <a:lnTo>
                    <a:pt x="269748" y="0"/>
                  </a:lnTo>
                  <a:close/>
                </a:path>
                <a:path w="269875" h="148590">
                  <a:moveTo>
                    <a:pt x="3048" y="145541"/>
                  </a:moveTo>
                  <a:lnTo>
                    <a:pt x="1524" y="145541"/>
                  </a:lnTo>
                  <a:lnTo>
                    <a:pt x="3048" y="147065"/>
                  </a:lnTo>
                  <a:lnTo>
                    <a:pt x="3048" y="145541"/>
                  </a:lnTo>
                  <a:close/>
                </a:path>
                <a:path w="269875" h="148590">
                  <a:moveTo>
                    <a:pt x="266700" y="145541"/>
                  </a:moveTo>
                  <a:lnTo>
                    <a:pt x="3048" y="145541"/>
                  </a:lnTo>
                  <a:lnTo>
                    <a:pt x="3048" y="147065"/>
                  </a:lnTo>
                  <a:lnTo>
                    <a:pt x="266700" y="147065"/>
                  </a:lnTo>
                  <a:lnTo>
                    <a:pt x="266700" y="145541"/>
                  </a:lnTo>
                  <a:close/>
                </a:path>
                <a:path w="269875" h="148590">
                  <a:moveTo>
                    <a:pt x="266700" y="1523"/>
                  </a:moveTo>
                  <a:lnTo>
                    <a:pt x="266700" y="147065"/>
                  </a:lnTo>
                  <a:lnTo>
                    <a:pt x="268224" y="145541"/>
                  </a:lnTo>
                  <a:lnTo>
                    <a:pt x="269748" y="145541"/>
                  </a:lnTo>
                  <a:lnTo>
                    <a:pt x="269748" y="3047"/>
                  </a:lnTo>
                  <a:lnTo>
                    <a:pt x="268224" y="3047"/>
                  </a:lnTo>
                  <a:lnTo>
                    <a:pt x="266700" y="1523"/>
                  </a:lnTo>
                  <a:close/>
                </a:path>
                <a:path w="269875" h="148590">
                  <a:moveTo>
                    <a:pt x="269748" y="145541"/>
                  </a:moveTo>
                  <a:lnTo>
                    <a:pt x="268224" y="145541"/>
                  </a:lnTo>
                  <a:lnTo>
                    <a:pt x="266700" y="147065"/>
                  </a:lnTo>
                  <a:lnTo>
                    <a:pt x="269748" y="147065"/>
                  </a:lnTo>
                  <a:lnTo>
                    <a:pt x="269748" y="145541"/>
                  </a:lnTo>
                  <a:close/>
                </a:path>
                <a:path w="269875" h="148590">
                  <a:moveTo>
                    <a:pt x="3048" y="1523"/>
                  </a:moveTo>
                  <a:lnTo>
                    <a:pt x="1524" y="3047"/>
                  </a:lnTo>
                  <a:lnTo>
                    <a:pt x="3048" y="3047"/>
                  </a:lnTo>
                  <a:lnTo>
                    <a:pt x="3048" y="1523"/>
                  </a:lnTo>
                  <a:close/>
                </a:path>
                <a:path w="269875" h="148590">
                  <a:moveTo>
                    <a:pt x="266700" y="1523"/>
                  </a:moveTo>
                  <a:lnTo>
                    <a:pt x="3048" y="1523"/>
                  </a:lnTo>
                  <a:lnTo>
                    <a:pt x="3048" y="3047"/>
                  </a:lnTo>
                  <a:lnTo>
                    <a:pt x="266700" y="3047"/>
                  </a:lnTo>
                  <a:lnTo>
                    <a:pt x="266700" y="1523"/>
                  </a:lnTo>
                  <a:close/>
                </a:path>
                <a:path w="269875" h="148590">
                  <a:moveTo>
                    <a:pt x="269748" y="1523"/>
                  </a:moveTo>
                  <a:lnTo>
                    <a:pt x="266700" y="1523"/>
                  </a:lnTo>
                  <a:lnTo>
                    <a:pt x="268224" y="3047"/>
                  </a:lnTo>
                  <a:lnTo>
                    <a:pt x="269748" y="3047"/>
                  </a:lnTo>
                  <a:lnTo>
                    <a:pt x="269748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4476750" y="7353548"/>
            <a:ext cx="1810385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Schedulability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endParaRPr sz="14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  <a:spcBef>
                <a:spcPts val="1130"/>
              </a:spcBef>
              <a:tabLst>
                <a:tab pos="1346200" algn="l"/>
              </a:tabLst>
            </a:pP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RM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EDF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3919728" y="8312594"/>
            <a:ext cx="2912110" cy="1094105"/>
            <a:chOff x="3919728" y="8312594"/>
            <a:chExt cx="2912110" cy="1094105"/>
          </a:xfrm>
        </p:grpSpPr>
        <p:sp>
          <p:nvSpPr>
            <p:cNvPr id="187" name="object 187"/>
            <p:cNvSpPr/>
            <p:nvPr/>
          </p:nvSpPr>
          <p:spPr>
            <a:xfrm>
              <a:off x="3919728" y="8314182"/>
              <a:ext cx="2912110" cy="1092200"/>
            </a:xfrm>
            <a:custGeom>
              <a:avLst/>
              <a:gdLst/>
              <a:ahLst/>
              <a:cxnLst/>
              <a:rect l="l" t="t" r="r" b="b"/>
              <a:pathLst>
                <a:path w="2912109" h="1092200">
                  <a:moveTo>
                    <a:pt x="2911602" y="0"/>
                  </a:moveTo>
                  <a:lnTo>
                    <a:pt x="0" y="0"/>
                  </a:lnTo>
                  <a:lnTo>
                    <a:pt x="0" y="1091946"/>
                  </a:lnTo>
                  <a:lnTo>
                    <a:pt x="2911602" y="1091946"/>
                  </a:lnTo>
                  <a:lnTo>
                    <a:pt x="2911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01133" y="8314182"/>
              <a:ext cx="146303" cy="761238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96205" y="8314182"/>
              <a:ext cx="146304" cy="761238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86349" y="8314182"/>
              <a:ext cx="1308354" cy="761238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1277" y="8314182"/>
              <a:ext cx="146303" cy="761238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4403598" y="8314690"/>
              <a:ext cx="1992630" cy="762000"/>
            </a:xfrm>
            <a:custGeom>
              <a:avLst/>
              <a:gdLst/>
              <a:ahLst/>
              <a:cxnLst/>
              <a:rect l="l" t="t" r="r" b="b"/>
              <a:pathLst>
                <a:path w="1992629" h="762000">
                  <a:moveTo>
                    <a:pt x="10655" y="759218"/>
                  </a:moveTo>
                  <a:lnTo>
                    <a:pt x="3048" y="759218"/>
                  </a:lnTo>
                  <a:lnTo>
                    <a:pt x="3048" y="760730"/>
                  </a:lnTo>
                  <a:lnTo>
                    <a:pt x="2413" y="760730"/>
                  </a:lnTo>
                  <a:lnTo>
                    <a:pt x="2413" y="760107"/>
                  </a:lnTo>
                  <a:lnTo>
                    <a:pt x="3048" y="760730"/>
                  </a:lnTo>
                  <a:lnTo>
                    <a:pt x="3048" y="759218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759460"/>
                  </a:lnTo>
                  <a:lnTo>
                    <a:pt x="0" y="760730"/>
                  </a:lnTo>
                  <a:lnTo>
                    <a:pt x="0" y="762000"/>
                  </a:lnTo>
                  <a:lnTo>
                    <a:pt x="10655" y="762000"/>
                  </a:lnTo>
                  <a:lnTo>
                    <a:pt x="10655" y="760730"/>
                  </a:lnTo>
                  <a:lnTo>
                    <a:pt x="10655" y="759218"/>
                  </a:lnTo>
                  <a:close/>
                </a:path>
                <a:path w="1992629" h="762000">
                  <a:moveTo>
                    <a:pt x="209550" y="759218"/>
                  </a:moveTo>
                  <a:lnTo>
                    <a:pt x="118859" y="759218"/>
                  </a:lnTo>
                  <a:lnTo>
                    <a:pt x="118859" y="760730"/>
                  </a:lnTo>
                  <a:lnTo>
                    <a:pt x="118859" y="762000"/>
                  </a:lnTo>
                  <a:lnTo>
                    <a:pt x="209550" y="762000"/>
                  </a:lnTo>
                  <a:lnTo>
                    <a:pt x="209550" y="760730"/>
                  </a:lnTo>
                  <a:lnTo>
                    <a:pt x="209550" y="759218"/>
                  </a:lnTo>
                  <a:close/>
                </a:path>
                <a:path w="1992629" h="762000">
                  <a:moveTo>
                    <a:pt x="407657" y="759218"/>
                  </a:moveTo>
                  <a:lnTo>
                    <a:pt x="317754" y="759218"/>
                  </a:lnTo>
                  <a:lnTo>
                    <a:pt x="317754" y="760730"/>
                  </a:lnTo>
                  <a:lnTo>
                    <a:pt x="317754" y="762000"/>
                  </a:lnTo>
                  <a:lnTo>
                    <a:pt x="407657" y="762000"/>
                  </a:lnTo>
                  <a:lnTo>
                    <a:pt x="407657" y="760730"/>
                  </a:lnTo>
                  <a:lnTo>
                    <a:pt x="407657" y="759218"/>
                  </a:lnTo>
                  <a:close/>
                </a:path>
                <a:path w="1992629" h="762000">
                  <a:moveTo>
                    <a:pt x="606539" y="759218"/>
                  </a:moveTo>
                  <a:lnTo>
                    <a:pt x="519671" y="759218"/>
                  </a:lnTo>
                  <a:lnTo>
                    <a:pt x="519671" y="760730"/>
                  </a:lnTo>
                  <a:lnTo>
                    <a:pt x="519671" y="762000"/>
                  </a:lnTo>
                  <a:lnTo>
                    <a:pt x="606539" y="762000"/>
                  </a:lnTo>
                  <a:lnTo>
                    <a:pt x="606539" y="760730"/>
                  </a:lnTo>
                  <a:lnTo>
                    <a:pt x="606539" y="759218"/>
                  </a:lnTo>
                  <a:close/>
                </a:path>
                <a:path w="1992629" h="762000">
                  <a:moveTo>
                    <a:pt x="805434" y="759218"/>
                  </a:moveTo>
                  <a:lnTo>
                    <a:pt x="717791" y="759218"/>
                  </a:lnTo>
                  <a:lnTo>
                    <a:pt x="717791" y="760730"/>
                  </a:lnTo>
                  <a:lnTo>
                    <a:pt x="717791" y="762000"/>
                  </a:lnTo>
                  <a:lnTo>
                    <a:pt x="805434" y="762000"/>
                  </a:lnTo>
                  <a:lnTo>
                    <a:pt x="805434" y="760730"/>
                  </a:lnTo>
                  <a:lnTo>
                    <a:pt x="805434" y="759218"/>
                  </a:lnTo>
                  <a:close/>
                </a:path>
                <a:path w="1992629" h="762000">
                  <a:moveTo>
                    <a:pt x="1003541" y="759218"/>
                  </a:moveTo>
                  <a:lnTo>
                    <a:pt x="916686" y="759218"/>
                  </a:lnTo>
                  <a:lnTo>
                    <a:pt x="916686" y="760730"/>
                  </a:lnTo>
                  <a:lnTo>
                    <a:pt x="916686" y="762000"/>
                  </a:lnTo>
                  <a:lnTo>
                    <a:pt x="1003541" y="762000"/>
                  </a:lnTo>
                  <a:lnTo>
                    <a:pt x="1003541" y="760730"/>
                  </a:lnTo>
                  <a:lnTo>
                    <a:pt x="1003541" y="759218"/>
                  </a:lnTo>
                  <a:close/>
                </a:path>
                <a:path w="1992629" h="762000">
                  <a:moveTo>
                    <a:pt x="1205471" y="759218"/>
                  </a:moveTo>
                  <a:lnTo>
                    <a:pt x="1115555" y="759218"/>
                  </a:lnTo>
                  <a:lnTo>
                    <a:pt x="1115555" y="760730"/>
                  </a:lnTo>
                  <a:lnTo>
                    <a:pt x="1115555" y="762000"/>
                  </a:lnTo>
                  <a:lnTo>
                    <a:pt x="1205471" y="762000"/>
                  </a:lnTo>
                  <a:lnTo>
                    <a:pt x="1205471" y="760730"/>
                  </a:lnTo>
                  <a:lnTo>
                    <a:pt x="1205471" y="759218"/>
                  </a:lnTo>
                  <a:close/>
                </a:path>
                <a:path w="1992629" h="762000">
                  <a:moveTo>
                    <a:pt x="1404353" y="759218"/>
                  </a:moveTo>
                  <a:lnTo>
                    <a:pt x="1313675" y="759218"/>
                  </a:lnTo>
                  <a:lnTo>
                    <a:pt x="1313675" y="760730"/>
                  </a:lnTo>
                  <a:lnTo>
                    <a:pt x="1313675" y="762000"/>
                  </a:lnTo>
                  <a:lnTo>
                    <a:pt x="1404353" y="762000"/>
                  </a:lnTo>
                  <a:lnTo>
                    <a:pt x="1404353" y="760730"/>
                  </a:lnTo>
                  <a:lnTo>
                    <a:pt x="1404353" y="759218"/>
                  </a:lnTo>
                  <a:close/>
                </a:path>
                <a:path w="1992629" h="762000">
                  <a:moveTo>
                    <a:pt x="1602473" y="759218"/>
                  </a:moveTo>
                  <a:lnTo>
                    <a:pt x="1515605" y="759218"/>
                  </a:lnTo>
                  <a:lnTo>
                    <a:pt x="1515605" y="760730"/>
                  </a:lnTo>
                  <a:lnTo>
                    <a:pt x="1515605" y="762000"/>
                  </a:lnTo>
                  <a:lnTo>
                    <a:pt x="1602473" y="762000"/>
                  </a:lnTo>
                  <a:lnTo>
                    <a:pt x="1602473" y="760730"/>
                  </a:lnTo>
                  <a:lnTo>
                    <a:pt x="1602473" y="759218"/>
                  </a:lnTo>
                  <a:close/>
                </a:path>
                <a:path w="1992629" h="762000">
                  <a:moveTo>
                    <a:pt x="1801355" y="759218"/>
                  </a:moveTo>
                  <a:lnTo>
                    <a:pt x="1714487" y="759218"/>
                  </a:lnTo>
                  <a:lnTo>
                    <a:pt x="1714487" y="760730"/>
                  </a:lnTo>
                  <a:lnTo>
                    <a:pt x="1714487" y="762000"/>
                  </a:lnTo>
                  <a:lnTo>
                    <a:pt x="1801355" y="762000"/>
                  </a:lnTo>
                  <a:lnTo>
                    <a:pt x="1801355" y="760730"/>
                  </a:lnTo>
                  <a:lnTo>
                    <a:pt x="1801355" y="759218"/>
                  </a:lnTo>
                  <a:close/>
                </a:path>
                <a:path w="1992629" h="762000">
                  <a:moveTo>
                    <a:pt x="1992630" y="0"/>
                  </a:moveTo>
                  <a:lnTo>
                    <a:pt x="1990852" y="0"/>
                  </a:lnTo>
                  <a:lnTo>
                    <a:pt x="1990852" y="759460"/>
                  </a:lnTo>
                  <a:lnTo>
                    <a:pt x="1990217" y="760107"/>
                  </a:lnTo>
                  <a:lnTo>
                    <a:pt x="1990217" y="759460"/>
                  </a:lnTo>
                  <a:lnTo>
                    <a:pt x="1990852" y="759460"/>
                  </a:lnTo>
                  <a:lnTo>
                    <a:pt x="1990852" y="0"/>
                  </a:lnTo>
                  <a:lnTo>
                    <a:pt x="1989582" y="0"/>
                  </a:lnTo>
                  <a:lnTo>
                    <a:pt x="1989582" y="759218"/>
                  </a:lnTo>
                  <a:lnTo>
                    <a:pt x="1912607" y="759218"/>
                  </a:lnTo>
                  <a:lnTo>
                    <a:pt x="1912607" y="760730"/>
                  </a:lnTo>
                  <a:lnTo>
                    <a:pt x="1912607" y="762000"/>
                  </a:lnTo>
                  <a:lnTo>
                    <a:pt x="1992630" y="762000"/>
                  </a:lnTo>
                  <a:lnTo>
                    <a:pt x="1992630" y="760730"/>
                  </a:lnTo>
                  <a:lnTo>
                    <a:pt x="1992630" y="759460"/>
                  </a:lnTo>
                  <a:lnTo>
                    <a:pt x="1992630" y="759218"/>
                  </a:lnTo>
                  <a:lnTo>
                    <a:pt x="1992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369308" y="9074658"/>
              <a:ext cx="2028825" cy="30480"/>
            </a:xfrm>
            <a:custGeom>
              <a:avLst/>
              <a:gdLst/>
              <a:ahLst/>
              <a:cxnLst/>
              <a:rect l="l" t="t" r="r" b="b"/>
              <a:pathLst>
                <a:path w="2028825" h="30479">
                  <a:moveTo>
                    <a:pt x="44945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44945" y="30480"/>
                  </a:lnTo>
                  <a:lnTo>
                    <a:pt x="44945" y="0"/>
                  </a:lnTo>
                  <a:close/>
                </a:path>
                <a:path w="2028825" h="30479">
                  <a:moveTo>
                    <a:pt x="243840" y="0"/>
                  </a:moveTo>
                  <a:lnTo>
                    <a:pt x="153149" y="0"/>
                  </a:lnTo>
                  <a:lnTo>
                    <a:pt x="153149" y="30480"/>
                  </a:lnTo>
                  <a:lnTo>
                    <a:pt x="243840" y="30480"/>
                  </a:lnTo>
                  <a:lnTo>
                    <a:pt x="243840" y="0"/>
                  </a:lnTo>
                  <a:close/>
                </a:path>
                <a:path w="2028825" h="30479">
                  <a:moveTo>
                    <a:pt x="441947" y="0"/>
                  </a:moveTo>
                  <a:lnTo>
                    <a:pt x="352044" y="0"/>
                  </a:lnTo>
                  <a:lnTo>
                    <a:pt x="352044" y="30480"/>
                  </a:lnTo>
                  <a:lnTo>
                    <a:pt x="441947" y="30480"/>
                  </a:lnTo>
                  <a:lnTo>
                    <a:pt x="441947" y="0"/>
                  </a:lnTo>
                  <a:close/>
                </a:path>
                <a:path w="2028825" h="30479">
                  <a:moveTo>
                    <a:pt x="640829" y="0"/>
                  </a:moveTo>
                  <a:lnTo>
                    <a:pt x="553961" y="0"/>
                  </a:lnTo>
                  <a:lnTo>
                    <a:pt x="553961" y="30480"/>
                  </a:lnTo>
                  <a:lnTo>
                    <a:pt x="640829" y="30480"/>
                  </a:lnTo>
                  <a:lnTo>
                    <a:pt x="640829" y="0"/>
                  </a:lnTo>
                  <a:close/>
                </a:path>
                <a:path w="2028825" h="30479">
                  <a:moveTo>
                    <a:pt x="839724" y="0"/>
                  </a:moveTo>
                  <a:lnTo>
                    <a:pt x="752081" y="0"/>
                  </a:lnTo>
                  <a:lnTo>
                    <a:pt x="752081" y="30480"/>
                  </a:lnTo>
                  <a:lnTo>
                    <a:pt x="839724" y="30480"/>
                  </a:lnTo>
                  <a:lnTo>
                    <a:pt x="839724" y="0"/>
                  </a:lnTo>
                  <a:close/>
                </a:path>
                <a:path w="2028825" h="30479">
                  <a:moveTo>
                    <a:pt x="1037831" y="0"/>
                  </a:moveTo>
                  <a:lnTo>
                    <a:pt x="950976" y="0"/>
                  </a:lnTo>
                  <a:lnTo>
                    <a:pt x="950976" y="30480"/>
                  </a:lnTo>
                  <a:lnTo>
                    <a:pt x="1037831" y="30480"/>
                  </a:lnTo>
                  <a:lnTo>
                    <a:pt x="1037831" y="0"/>
                  </a:lnTo>
                  <a:close/>
                </a:path>
                <a:path w="2028825" h="30479">
                  <a:moveTo>
                    <a:pt x="1239761" y="0"/>
                  </a:moveTo>
                  <a:lnTo>
                    <a:pt x="1149845" y="0"/>
                  </a:lnTo>
                  <a:lnTo>
                    <a:pt x="1149845" y="30480"/>
                  </a:lnTo>
                  <a:lnTo>
                    <a:pt x="1239761" y="30480"/>
                  </a:lnTo>
                  <a:lnTo>
                    <a:pt x="1239761" y="0"/>
                  </a:lnTo>
                  <a:close/>
                </a:path>
                <a:path w="2028825" h="30479">
                  <a:moveTo>
                    <a:pt x="1438643" y="0"/>
                  </a:moveTo>
                  <a:lnTo>
                    <a:pt x="1347965" y="0"/>
                  </a:lnTo>
                  <a:lnTo>
                    <a:pt x="1347965" y="30480"/>
                  </a:lnTo>
                  <a:lnTo>
                    <a:pt x="1438643" y="30480"/>
                  </a:lnTo>
                  <a:lnTo>
                    <a:pt x="1438643" y="0"/>
                  </a:lnTo>
                  <a:close/>
                </a:path>
                <a:path w="2028825" h="30479">
                  <a:moveTo>
                    <a:pt x="1636763" y="0"/>
                  </a:moveTo>
                  <a:lnTo>
                    <a:pt x="1549895" y="0"/>
                  </a:lnTo>
                  <a:lnTo>
                    <a:pt x="1549895" y="30480"/>
                  </a:lnTo>
                  <a:lnTo>
                    <a:pt x="1636763" y="30480"/>
                  </a:lnTo>
                  <a:lnTo>
                    <a:pt x="1636763" y="0"/>
                  </a:lnTo>
                  <a:close/>
                </a:path>
                <a:path w="2028825" h="30479">
                  <a:moveTo>
                    <a:pt x="1835645" y="0"/>
                  </a:moveTo>
                  <a:lnTo>
                    <a:pt x="1748777" y="0"/>
                  </a:lnTo>
                  <a:lnTo>
                    <a:pt x="1748777" y="30480"/>
                  </a:lnTo>
                  <a:lnTo>
                    <a:pt x="1835645" y="30480"/>
                  </a:lnTo>
                  <a:lnTo>
                    <a:pt x="1835645" y="0"/>
                  </a:lnTo>
                  <a:close/>
                </a:path>
                <a:path w="2028825" h="30479">
                  <a:moveTo>
                    <a:pt x="2028444" y="0"/>
                  </a:moveTo>
                  <a:lnTo>
                    <a:pt x="1946897" y="0"/>
                  </a:lnTo>
                  <a:lnTo>
                    <a:pt x="1946897" y="30480"/>
                  </a:lnTo>
                  <a:lnTo>
                    <a:pt x="2028444" y="30480"/>
                  </a:lnTo>
                  <a:lnTo>
                    <a:pt x="202844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69311" y="9074652"/>
              <a:ext cx="36195" cy="30480"/>
            </a:xfrm>
            <a:custGeom>
              <a:avLst/>
              <a:gdLst/>
              <a:ahLst/>
              <a:cxnLst/>
              <a:rect l="l" t="t" r="r" b="b"/>
              <a:pathLst>
                <a:path w="36195" h="30479">
                  <a:moveTo>
                    <a:pt x="0" y="30485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405113" y="9074652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1514094" y="0"/>
                  </a:moveTo>
                  <a:lnTo>
                    <a:pt x="1600969" y="0"/>
                  </a:lnTo>
                </a:path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1911100" y="0"/>
                  </a:moveTo>
                  <a:lnTo>
                    <a:pt x="1992638" y="0"/>
                  </a:lnTo>
                </a:path>
                <a:path w="1993264">
                  <a:moveTo>
                    <a:pt x="518167" y="0"/>
                  </a:moveTo>
                  <a:lnTo>
                    <a:pt x="605032" y="0"/>
                  </a:lnTo>
                </a:path>
                <a:path w="1993264">
                  <a:moveTo>
                    <a:pt x="1114050" y="0"/>
                  </a:moveTo>
                  <a:lnTo>
                    <a:pt x="1203964" y="0"/>
                  </a:lnTo>
                </a:path>
                <a:path w="1993264">
                  <a:moveTo>
                    <a:pt x="716284" y="0"/>
                  </a:moveTo>
                  <a:lnTo>
                    <a:pt x="803922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  <a:path w="1993264">
                  <a:moveTo>
                    <a:pt x="1712983" y="0"/>
                  </a:moveTo>
                  <a:lnTo>
                    <a:pt x="1799848" y="0"/>
                  </a:lnTo>
                </a:path>
                <a:path w="1993264">
                  <a:moveTo>
                    <a:pt x="1312167" y="0"/>
                  </a:moveTo>
                  <a:lnTo>
                    <a:pt x="1402842" y="0"/>
                  </a:lnTo>
                </a:path>
                <a:path w="1993264">
                  <a:moveTo>
                    <a:pt x="316240" y="0"/>
                  </a:moveTo>
                  <a:lnTo>
                    <a:pt x="406153" y="0"/>
                  </a:lnTo>
                </a:path>
                <a:path w="1993264">
                  <a:moveTo>
                    <a:pt x="915173" y="0"/>
                  </a:moveTo>
                  <a:lnTo>
                    <a:pt x="10020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69311" y="8971787"/>
              <a:ext cx="36195" cy="30480"/>
            </a:xfrm>
            <a:custGeom>
              <a:avLst/>
              <a:gdLst/>
              <a:ahLst/>
              <a:cxnLst/>
              <a:rect l="l" t="t" r="r" b="b"/>
              <a:pathLst>
                <a:path w="36195" h="30479">
                  <a:moveTo>
                    <a:pt x="0" y="30473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405113" y="8971787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518167" y="0"/>
                  </a:moveTo>
                  <a:lnTo>
                    <a:pt x="605032" y="0"/>
                  </a:lnTo>
                </a:path>
                <a:path w="1993264">
                  <a:moveTo>
                    <a:pt x="1312167" y="0"/>
                  </a:moveTo>
                  <a:lnTo>
                    <a:pt x="1402842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  <a:path w="1993264">
                  <a:moveTo>
                    <a:pt x="1114050" y="0"/>
                  </a:moveTo>
                  <a:lnTo>
                    <a:pt x="1203964" y="0"/>
                  </a:lnTo>
                </a:path>
                <a:path w="1993264">
                  <a:moveTo>
                    <a:pt x="1514094" y="0"/>
                  </a:moveTo>
                  <a:lnTo>
                    <a:pt x="1600969" y="0"/>
                  </a:lnTo>
                </a:path>
                <a:path w="1993264">
                  <a:moveTo>
                    <a:pt x="1712983" y="0"/>
                  </a:moveTo>
                  <a:lnTo>
                    <a:pt x="1799848" y="0"/>
                  </a:lnTo>
                </a:path>
                <a:path w="1993264">
                  <a:moveTo>
                    <a:pt x="1911100" y="0"/>
                  </a:moveTo>
                  <a:lnTo>
                    <a:pt x="1992638" y="0"/>
                  </a:lnTo>
                </a:path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915173" y="0"/>
                  </a:moveTo>
                  <a:lnTo>
                    <a:pt x="1002036" y="0"/>
                  </a:lnTo>
                </a:path>
                <a:path w="1993264">
                  <a:moveTo>
                    <a:pt x="316240" y="0"/>
                  </a:moveTo>
                  <a:lnTo>
                    <a:pt x="406153" y="0"/>
                  </a:lnTo>
                </a:path>
                <a:path w="1993264">
                  <a:moveTo>
                    <a:pt x="716284" y="0"/>
                  </a:moveTo>
                  <a:lnTo>
                    <a:pt x="8039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369311" y="8868910"/>
              <a:ext cx="36195" cy="29845"/>
            </a:xfrm>
            <a:custGeom>
              <a:avLst/>
              <a:gdLst/>
              <a:ahLst/>
              <a:cxnLst/>
              <a:rect l="l" t="t" r="r" b="b"/>
              <a:pathLst>
                <a:path w="36195" h="29845">
                  <a:moveTo>
                    <a:pt x="0" y="29721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405113" y="8868910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915173" y="0"/>
                  </a:moveTo>
                  <a:lnTo>
                    <a:pt x="1002036" y="0"/>
                  </a:lnTo>
                </a:path>
                <a:path w="1993264">
                  <a:moveTo>
                    <a:pt x="1712983" y="0"/>
                  </a:moveTo>
                  <a:lnTo>
                    <a:pt x="1799848" y="0"/>
                  </a:lnTo>
                </a:path>
                <a:path w="1993264">
                  <a:moveTo>
                    <a:pt x="716284" y="0"/>
                  </a:moveTo>
                  <a:lnTo>
                    <a:pt x="803922" y="0"/>
                  </a:lnTo>
                </a:path>
                <a:path w="1993264">
                  <a:moveTo>
                    <a:pt x="518167" y="0"/>
                  </a:moveTo>
                  <a:lnTo>
                    <a:pt x="605032" y="0"/>
                  </a:lnTo>
                </a:path>
                <a:path w="1993264">
                  <a:moveTo>
                    <a:pt x="1514094" y="0"/>
                  </a:moveTo>
                  <a:lnTo>
                    <a:pt x="1600969" y="0"/>
                  </a:lnTo>
                </a:path>
                <a:path w="1993264">
                  <a:moveTo>
                    <a:pt x="1114050" y="0"/>
                  </a:moveTo>
                  <a:lnTo>
                    <a:pt x="1203964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316240" y="0"/>
                  </a:moveTo>
                  <a:lnTo>
                    <a:pt x="406153" y="0"/>
                  </a:lnTo>
                </a:path>
                <a:path w="1993264">
                  <a:moveTo>
                    <a:pt x="1911100" y="0"/>
                  </a:moveTo>
                  <a:lnTo>
                    <a:pt x="1992638" y="0"/>
                  </a:lnTo>
                </a:path>
                <a:path w="1993264">
                  <a:moveTo>
                    <a:pt x="1312167" y="0"/>
                  </a:moveTo>
                  <a:lnTo>
                    <a:pt x="14028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369311" y="8768327"/>
              <a:ext cx="36195" cy="27940"/>
            </a:xfrm>
            <a:custGeom>
              <a:avLst/>
              <a:gdLst/>
              <a:ahLst/>
              <a:cxnLst/>
              <a:rect l="l" t="t" r="r" b="b"/>
              <a:pathLst>
                <a:path w="36195" h="27940">
                  <a:moveTo>
                    <a:pt x="0" y="27439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405113" y="8768327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716284" y="0"/>
                  </a:moveTo>
                  <a:lnTo>
                    <a:pt x="803922" y="0"/>
                  </a:lnTo>
                </a:path>
                <a:path w="1993264">
                  <a:moveTo>
                    <a:pt x="316240" y="0"/>
                  </a:moveTo>
                  <a:lnTo>
                    <a:pt x="406153" y="0"/>
                  </a:lnTo>
                </a:path>
                <a:path w="1993264">
                  <a:moveTo>
                    <a:pt x="518167" y="0"/>
                  </a:moveTo>
                  <a:lnTo>
                    <a:pt x="605032" y="0"/>
                  </a:lnTo>
                </a:path>
                <a:path w="1993264">
                  <a:moveTo>
                    <a:pt x="1114050" y="0"/>
                  </a:moveTo>
                  <a:lnTo>
                    <a:pt x="1203964" y="0"/>
                  </a:lnTo>
                </a:path>
                <a:path w="1993264">
                  <a:moveTo>
                    <a:pt x="1312167" y="0"/>
                  </a:moveTo>
                  <a:lnTo>
                    <a:pt x="1402842" y="0"/>
                  </a:lnTo>
                </a:path>
                <a:path w="1993264">
                  <a:moveTo>
                    <a:pt x="915173" y="0"/>
                  </a:moveTo>
                  <a:lnTo>
                    <a:pt x="1002036" y="0"/>
                  </a:lnTo>
                </a:path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1712983" y="0"/>
                  </a:moveTo>
                  <a:lnTo>
                    <a:pt x="1799848" y="0"/>
                  </a:lnTo>
                </a:path>
                <a:path w="1993264">
                  <a:moveTo>
                    <a:pt x="1911100" y="0"/>
                  </a:moveTo>
                  <a:lnTo>
                    <a:pt x="1992638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  <a:path w="1993264">
                  <a:moveTo>
                    <a:pt x="1514094" y="0"/>
                  </a:moveTo>
                  <a:lnTo>
                    <a:pt x="16009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69311" y="8665462"/>
              <a:ext cx="36195" cy="30480"/>
            </a:xfrm>
            <a:custGeom>
              <a:avLst/>
              <a:gdLst/>
              <a:ahLst/>
              <a:cxnLst/>
              <a:rect l="l" t="t" r="r" b="b"/>
              <a:pathLst>
                <a:path w="36195" h="30479">
                  <a:moveTo>
                    <a:pt x="0" y="30473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405113" y="8665462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1911100" y="0"/>
                  </a:moveTo>
                  <a:lnTo>
                    <a:pt x="1992638" y="0"/>
                  </a:lnTo>
                </a:path>
                <a:path w="1993264">
                  <a:moveTo>
                    <a:pt x="316240" y="0"/>
                  </a:moveTo>
                  <a:lnTo>
                    <a:pt x="406153" y="0"/>
                  </a:lnTo>
                </a:path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  <a:path w="1993264">
                  <a:moveTo>
                    <a:pt x="518167" y="0"/>
                  </a:moveTo>
                  <a:lnTo>
                    <a:pt x="605032" y="0"/>
                  </a:lnTo>
                </a:path>
                <a:path w="1993264">
                  <a:moveTo>
                    <a:pt x="716284" y="0"/>
                  </a:moveTo>
                  <a:lnTo>
                    <a:pt x="803922" y="0"/>
                  </a:lnTo>
                </a:path>
                <a:path w="1993264">
                  <a:moveTo>
                    <a:pt x="915173" y="0"/>
                  </a:moveTo>
                  <a:lnTo>
                    <a:pt x="1002036" y="0"/>
                  </a:lnTo>
                </a:path>
                <a:path w="1993264">
                  <a:moveTo>
                    <a:pt x="1114050" y="0"/>
                  </a:moveTo>
                  <a:lnTo>
                    <a:pt x="1203964" y="0"/>
                  </a:lnTo>
                </a:path>
                <a:path w="1993264">
                  <a:moveTo>
                    <a:pt x="1312167" y="0"/>
                  </a:moveTo>
                  <a:lnTo>
                    <a:pt x="1402842" y="0"/>
                  </a:lnTo>
                </a:path>
                <a:path w="1993264">
                  <a:moveTo>
                    <a:pt x="1514094" y="0"/>
                  </a:moveTo>
                  <a:lnTo>
                    <a:pt x="1600969" y="0"/>
                  </a:lnTo>
                </a:path>
                <a:path w="1993264">
                  <a:moveTo>
                    <a:pt x="1712983" y="0"/>
                  </a:moveTo>
                  <a:lnTo>
                    <a:pt x="17998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369311" y="8562585"/>
              <a:ext cx="36195" cy="30480"/>
            </a:xfrm>
            <a:custGeom>
              <a:avLst/>
              <a:gdLst/>
              <a:ahLst/>
              <a:cxnLst/>
              <a:rect l="l" t="t" r="r" b="b"/>
              <a:pathLst>
                <a:path w="36195" h="30479">
                  <a:moveTo>
                    <a:pt x="0" y="30485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405113" y="856258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  <a:path w="1993264">
                  <a:moveTo>
                    <a:pt x="316240" y="0"/>
                  </a:moveTo>
                  <a:lnTo>
                    <a:pt x="406153" y="0"/>
                  </a:lnTo>
                </a:path>
                <a:path w="1993264">
                  <a:moveTo>
                    <a:pt x="518167" y="0"/>
                  </a:moveTo>
                  <a:lnTo>
                    <a:pt x="605032" y="0"/>
                  </a:lnTo>
                </a:path>
                <a:path w="1993264">
                  <a:moveTo>
                    <a:pt x="716284" y="0"/>
                  </a:moveTo>
                  <a:lnTo>
                    <a:pt x="803922" y="0"/>
                  </a:lnTo>
                </a:path>
                <a:path w="1993264">
                  <a:moveTo>
                    <a:pt x="915173" y="0"/>
                  </a:moveTo>
                  <a:lnTo>
                    <a:pt x="1002036" y="0"/>
                  </a:lnTo>
                </a:path>
                <a:path w="1993264">
                  <a:moveTo>
                    <a:pt x="1114050" y="0"/>
                  </a:moveTo>
                  <a:lnTo>
                    <a:pt x="1203964" y="0"/>
                  </a:lnTo>
                </a:path>
                <a:path w="1993264">
                  <a:moveTo>
                    <a:pt x="1312167" y="0"/>
                  </a:moveTo>
                  <a:lnTo>
                    <a:pt x="1402842" y="0"/>
                  </a:lnTo>
                </a:path>
                <a:path w="1993264">
                  <a:moveTo>
                    <a:pt x="1514094" y="0"/>
                  </a:moveTo>
                  <a:lnTo>
                    <a:pt x="1600969" y="0"/>
                  </a:lnTo>
                </a:path>
                <a:path w="1993264">
                  <a:moveTo>
                    <a:pt x="1712983" y="0"/>
                  </a:moveTo>
                  <a:lnTo>
                    <a:pt x="1799848" y="0"/>
                  </a:lnTo>
                </a:path>
                <a:path w="1993264">
                  <a:moveTo>
                    <a:pt x="1911100" y="0"/>
                  </a:moveTo>
                  <a:lnTo>
                    <a:pt x="19926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369311" y="8459721"/>
              <a:ext cx="36195" cy="30480"/>
            </a:xfrm>
            <a:custGeom>
              <a:avLst/>
              <a:gdLst/>
              <a:ahLst/>
              <a:cxnLst/>
              <a:rect l="l" t="t" r="r" b="b"/>
              <a:pathLst>
                <a:path w="36195" h="30479">
                  <a:moveTo>
                    <a:pt x="0" y="30473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405113" y="8459721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316240" y="0"/>
                  </a:moveTo>
                  <a:lnTo>
                    <a:pt x="406153" y="0"/>
                  </a:lnTo>
                </a:path>
                <a:path w="1993264">
                  <a:moveTo>
                    <a:pt x="518167" y="0"/>
                  </a:moveTo>
                  <a:lnTo>
                    <a:pt x="605032" y="0"/>
                  </a:lnTo>
                </a:path>
                <a:path w="1993264">
                  <a:moveTo>
                    <a:pt x="716284" y="0"/>
                  </a:moveTo>
                  <a:lnTo>
                    <a:pt x="803922" y="0"/>
                  </a:lnTo>
                </a:path>
                <a:path w="1993264">
                  <a:moveTo>
                    <a:pt x="915173" y="0"/>
                  </a:moveTo>
                  <a:lnTo>
                    <a:pt x="1002036" y="0"/>
                  </a:lnTo>
                </a:path>
                <a:path w="1993264">
                  <a:moveTo>
                    <a:pt x="1114050" y="0"/>
                  </a:moveTo>
                  <a:lnTo>
                    <a:pt x="1203964" y="0"/>
                  </a:lnTo>
                </a:path>
                <a:path w="1993264">
                  <a:moveTo>
                    <a:pt x="1312167" y="0"/>
                  </a:moveTo>
                  <a:lnTo>
                    <a:pt x="1402842" y="0"/>
                  </a:lnTo>
                </a:path>
                <a:path w="1993264">
                  <a:moveTo>
                    <a:pt x="1514094" y="0"/>
                  </a:moveTo>
                  <a:lnTo>
                    <a:pt x="1600969" y="0"/>
                  </a:lnTo>
                </a:path>
                <a:path w="1993264">
                  <a:moveTo>
                    <a:pt x="1712983" y="0"/>
                  </a:moveTo>
                  <a:lnTo>
                    <a:pt x="1799848" y="0"/>
                  </a:lnTo>
                </a:path>
                <a:path w="1993264">
                  <a:moveTo>
                    <a:pt x="1911100" y="0"/>
                  </a:moveTo>
                  <a:lnTo>
                    <a:pt x="1992638" y="0"/>
                  </a:lnTo>
                </a:path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369311" y="8359902"/>
              <a:ext cx="36195" cy="26670"/>
            </a:xfrm>
            <a:custGeom>
              <a:avLst/>
              <a:gdLst/>
              <a:ahLst/>
              <a:cxnLst/>
              <a:rect l="l" t="t" r="r" b="b"/>
              <a:pathLst>
                <a:path w="36195" h="26670">
                  <a:moveTo>
                    <a:pt x="0" y="26662"/>
                  </a:moveTo>
                  <a:lnTo>
                    <a:pt x="358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405113" y="8359902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4">
                  <a:moveTo>
                    <a:pt x="915173" y="0"/>
                  </a:moveTo>
                  <a:lnTo>
                    <a:pt x="1002036" y="0"/>
                  </a:lnTo>
                </a:path>
                <a:path w="1993264">
                  <a:moveTo>
                    <a:pt x="1114050" y="0"/>
                  </a:moveTo>
                  <a:lnTo>
                    <a:pt x="1203964" y="0"/>
                  </a:lnTo>
                </a:path>
                <a:path w="1993264">
                  <a:moveTo>
                    <a:pt x="1312167" y="0"/>
                  </a:moveTo>
                  <a:lnTo>
                    <a:pt x="1992638" y="0"/>
                  </a:lnTo>
                </a:path>
                <a:path w="1993264">
                  <a:moveTo>
                    <a:pt x="0" y="0"/>
                  </a:moveTo>
                  <a:lnTo>
                    <a:pt x="9148" y="0"/>
                  </a:lnTo>
                </a:path>
                <a:path w="1993264">
                  <a:moveTo>
                    <a:pt x="117351" y="0"/>
                  </a:moveTo>
                  <a:lnTo>
                    <a:pt x="208036" y="0"/>
                  </a:lnTo>
                </a:path>
                <a:path w="1993264">
                  <a:moveTo>
                    <a:pt x="316240" y="0"/>
                  </a:moveTo>
                  <a:lnTo>
                    <a:pt x="406153" y="0"/>
                  </a:lnTo>
                </a:path>
                <a:path w="1993264">
                  <a:moveTo>
                    <a:pt x="518167" y="0"/>
                  </a:moveTo>
                  <a:lnTo>
                    <a:pt x="605032" y="0"/>
                  </a:lnTo>
                </a:path>
                <a:path w="1993264">
                  <a:moveTo>
                    <a:pt x="716284" y="0"/>
                  </a:moveTo>
                  <a:lnTo>
                    <a:pt x="8039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369311" y="9074652"/>
              <a:ext cx="2028825" cy="30480"/>
            </a:xfrm>
            <a:custGeom>
              <a:avLst/>
              <a:gdLst/>
              <a:ahLst/>
              <a:cxnLst/>
              <a:rect l="l" t="t" r="r" b="b"/>
              <a:pathLst>
                <a:path w="2028825" h="30479">
                  <a:moveTo>
                    <a:pt x="2028439" y="0"/>
                  </a:moveTo>
                  <a:lnTo>
                    <a:pt x="1991866" y="30485"/>
                  </a:lnTo>
                  <a:lnTo>
                    <a:pt x="0" y="30485"/>
                  </a:lnTo>
                  <a:lnTo>
                    <a:pt x="35801" y="0"/>
                  </a:lnTo>
                  <a:lnTo>
                    <a:pt x="20284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369311" y="8314182"/>
              <a:ext cx="36195" cy="791210"/>
            </a:xfrm>
            <a:custGeom>
              <a:avLst/>
              <a:gdLst/>
              <a:ahLst/>
              <a:cxnLst/>
              <a:rect l="l" t="t" r="r" b="b"/>
              <a:pathLst>
                <a:path w="36195" h="791209">
                  <a:moveTo>
                    <a:pt x="35801" y="0"/>
                  </a:moveTo>
                  <a:lnTo>
                    <a:pt x="35801" y="760469"/>
                  </a:lnTo>
                  <a:lnTo>
                    <a:pt x="0" y="79095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405125" y="8314182"/>
              <a:ext cx="1992630" cy="760730"/>
            </a:xfrm>
            <a:custGeom>
              <a:avLst/>
              <a:gdLst/>
              <a:ahLst/>
              <a:cxnLst/>
              <a:rect l="l" t="t" r="r" b="b"/>
              <a:pathLst>
                <a:path w="1992629" h="760729">
                  <a:moveTo>
                    <a:pt x="1992625" y="0"/>
                  </a:moveTo>
                  <a:lnTo>
                    <a:pt x="1992625" y="760469"/>
                  </a:lnTo>
                  <a:lnTo>
                    <a:pt x="0" y="7604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522464" y="8314182"/>
              <a:ext cx="40005" cy="791210"/>
            </a:xfrm>
            <a:custGeom>
              <a:avLst/>
              <a:gdLst/>
              <a:ahLst/>
              <a:cxnLst/>
              <a:rect l="l" t="t" r="r" b="b"/>
              <a:pathLst>
                <a:path w="40004" h="791209">
                  <a:moveTo>
                    <a:pt x="0" y="790955"/>
                  </a:moveTo>
                  <a:lnTo>
                    <a:pt x="0" y="0"/>
                  </a:lnTo>
                  <a:lnTo>
                    <a:pt x="39623" y="0"/>
                  </a:lnTo>
                  <a:lnTo>
                    <a:pt x="39623" y="760469"/>
                  </a:lnTo>
                  <a:lnTo>
                    <a:pt x="0" y="790955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22464" y="8314182"/>
              <a:ext cx="40005" cy="791210"/>
            </a:xfrm>
            <a:custGeom>
              <a:avLst/>
              <a:gdLst/>
              <a:ahLst/>
              <a:cxnLst/>
              <a:rect l="l" t="t" r="r" b="b"/>
              <a:pathLst>
                <a:path w="40004" h="791209">
                  <a:moveTo>
                    <a:pt x="39623" y="0"/>
                  </a:moveTo>
                  <a:lnTo>
                    <a:pt x="39623" y="760469"/>
                  </a:lnTo>
                  <a:lnTo>
                    <a:pt x="0" y="79095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414261" y="8314182"/>
              <a:ext cx="108585" cy="791210"/>
            </a:xfrm>
            <a:custGeom>
              <a:avLst/>
              <a:gdLst/>
              <a:ahLst/>
              <a:cxnLst/>
              <a:rect l="l" t="t" r="r" b="b"/>
              <a:pathLst>
                <a:path w="108585" h="791209">
                  <a:moveTo>
                    <a:pt x="108203" y="790955"/>
                  </a:moveTo>
                  <a:lnTo>
                    <a:pt x="0" y="790955"/>
                  </a:lnTo>
                  <a:lnTo>
                    <a:pt x="0" y="0"/>
                  </a:lnTo>
                  <a:lnTo>
                    <a:pt x="108203" y="0"/>
                  </a:lnTo>
                  <a:lnTo>
                    <a:pt x="108203" y="790955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414261" y="8314182"/>
              <a:ext cx="108585" cy="791210"/>
            </a:xfrm>
            <a:custGeom>
              <a:avLst/>
              <a:gdLst/>
              <a:ahLst/>
              <a:cxnLst/>
              <a:rect l="l" t="t" r="r" b="b"/>
              <a:pathLst>
                <a:path w="108585" h="791209">
                  <a:moveTo>
                    <a:pt x="108203" y="0"/>
                  </a:moveTo>
                  <a:lnTo>
                    <a:pt x="108203" y="790955"/>
                  </a:lnTo>
                  <a:lnTo>
                    <a:pt x="0" y="79095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721354" y="8314182"/>
              <a:ext cx="39370" cy="791210"/>
            </a:xfrm>
            <a:custGeom>
              <a:avLst/>
              <a:gdLst/>
              <a:ahLst/>
              <a:cxnLst/>
              <a:rect l="l" t="t" r="r" b="b"/>
              <a:pathLst>
                <a:path w="39370" h="791209">
                  <a:moveTo>
                    <a:pt x="0" y="790955"/>
                  </a:moveTo>
                  <a:lnTo>
                    <a:pt x="0" y="0"/>
                  </a:lnTo>
                  <a:lnTo>
                    <a:pt x="38851" y="0"/>
                  </a:lnTo>
                  <a:lnTo>
                    <a:pt x="38851" y="760469"/>
                  </a:lnTo>
                  <a:lnTo>
                    <a:pt x="0" y="790955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721354" y="8314182"/>
              <a:ext cx="39370" cy="791210"/>
            </a:xfrm>
            <a:custGeom>
              <a:avLst/>
              <a:gdLst/>
              <a:ahLst/>
              <a:cxnLst/>
              <a:rect l="l" t="t" r="r" b="b"/>
              <a:pathLst>
                <a:path w="39370" h="791209">
                  <a:moveTo>
                    <a:pt x="38851" y="0"/>
                  </a:moveTo>
                  <a:lnTo>
                    <a:pt x="38851" y="760469"/>
                  </a:lnTo>
                  <a:lnTo>
                    <a:pt x="0" y="79095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613149" y="8314182"/>
              <a:ext cx="108585" cy="791210"/>
            </a:xfrm>
            <a:custGeom>
              <a:avLst/>
              <a:gdLst/>
              <a:ahLst/>
              <a:cxnLst/>
              <a:rect l="l" t="t" r="r" b="b"/>
              <a:pathLst>
                <a:path w="108585" h="791209">
                  <a:moveTo>
                    <a:pt x="108204" y="790955"/>
                  </a:moveTo>
                  <a:lnTo>
                    <a:pt x="0" y="790955"/>
                  </a:lnTo>
                  <a:lnTo>
                    <a:pt x="0" y="0"/>
                  </a:lnTo>
                  <a:lnTo>
                    <a:pt x="108204" y="0"/>
                  </a:lnTo>
                  <a:lnTo>
                    <a:pt x="108204" y="790955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613149" y="8314182"/>
              <a:ext cx="108585" cy="791210"/>
            </a:xfrm>
            <a:custGeom>
              <a:avLst/>
              <a:gdLst/>
              <a:ahLst/>
              <a:cxnLst/>
              <a:rect l="l" t="t" r="r" b="b"/>
              <a:pathLst>
                <a:path w="108585" h="791209">
                  <a:moveTo>
                    <a:pt x="108204" y="0"/>
                  </a:moveTo>
                  <a:lnTo>
                    <a:pt x="108204" y="790955"/>
                  </a:lnTo>
                  <a:lnTo>
                    <a:pt x="0" y="79095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923280" y="8314182"/>
              <a:ext cx="36195" cy="791210"/>
            </a:xfrm>
            <a:custGeom>
              <a:avLst/>
              <a:gdLst/>
              <a:ahLst/>
              <a:cxnLst/>
              <a:rect l="l" t="t" r="r" b="b"/>
              <a:pathLst>
                <a:path w="36195" h="791209">
                  <a:moveTo>
                    <a:pt x="0" y="790955"/>
                  </a:moveTo>
                  <a:lnTo>
                    <a:pt x="0" y="0"/>
                  </a:lnTo>
                  <a:lnTo>
                    <a:pt x="35814" y="0"/>
                  </a:lnTo>
                  <a:lnTo>
                    <a:pt x="35814" y="760469"/>
                  </a:lnTo>
                  <a:lnTo>
                    <a:pt x="0" y="790955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923280" y="8314182"/>
              <a:ext cx="36195" cy="791210"/>
            </a:xfrm>
            <a:custGeom>
              <a:avLst/>
              <a:gdLst/>
              <a:ahLst/>
              <a:cxnLst/>
              <a:rect l="l" t="t" r="r" b="b"/>
              <a:pathLst>
                <a:path w="36195" h="791209">
                  <a:moveTo>
                    <a:pt x="35814" y="0"/>
                  </a:moveTo>
                  <a:lnTo>
                    <a:pt x="35814" y="760469"/>
                  </a:lnTo>
                  <a:lnTo>
                    <a:pt x="0" y="79095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811266" y="8314182"/>
              <a:ext cx="112395" cy="791210"/>
            </a:xfrm>
            <a:custGeom>
              <a:avLst/>
              <a:gdLst/>
              <a:ahLst/>
              <a:cxnLst/>
              <a:rect l="l" t="t" r="r" b="b"/>
              <a:pathLst>
                <a:path w="112395" h="791209">
                  <a:moveTo>
                    <a:pt x="112013" y="790955"/>
                  </a:moveTo>
                  <a:lnTo>
                    <a:pt x="0" y="790955"/>
                  </a:lnTo>
                  <a:lnTo>
                    <a:pt x="0" y="0"/>
                  </a:lnTo>
                  <a:lnTo>
                    <a:pt x="112013" y="0"/>
                  </a:lnTo>
                  <a:lnTo>
                    <a:pt x="112013" y="790955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811266" y="8314182"/>
              <a:ext cx="112395" cy="791210"/>
            </a:xfrm>
            <a:custGeom>
              <a:avLst/>
              <a:gdLst/>
              <a:ahLst/>
              <a:cxnLst/>
              <a:rect l="l" t="t" r="r" b="b"/>
              <a:pathLst>
                <a:path w="112395" h="791209">
                  <a:moveTo>
                    <a:pt x="112013" y="0"/>
                  </a:moveTo>
                  <a:lnTo>
                    <a:pt x="112013" y="790955"/>
                  </a:lnTo>
                  <a:lnTo>
                    <a:pt x="0" y="79095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121397" y="8314182"/>
              <a:ext cx="36830" cy="791210"/>
            </a:xfrm>
            <a:custGeom>
              <a:avLst/>
              <a:gdLst/>
              <a:ahLst/>
              <a:cxnLst/>
              <a:rect l="l" t="t" r="r" b="b"/>
              <a:pathLst>
                <a:path w="36829" h="791209">
                  <a:moveTo>
                    <a:pt x="0" y="790955"/>
                  </a:moveTo>
                  <a:lnTo>
                    <a:pt x="0" y="12188"/>
                  </a:lnTo>
                  <a:lnTo>
                    <a:pt x="14622" y="0"/>
                  </a:lnTo>
                  <a:lnTo>
                    <a:pt x="36573" y="0"/>
                  </a:lnTo>
                  <a:lnTo>
                    <a:pt x="36573" y="760469"/>
                  </a:lnTo>
                  <a:lnTo>
                    <a:pt x="0" y="790955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121397" y="8314182"/>
              <a:ext cx="36830" cy="791210"/>
            </a:xfrm>
            <a:custGeom>
              <a:avLst/>
              <a:gdLst/>
              <a:ahLst/>
              <a:cxnLst/>
              <a:rect l="l" t="t" r="r" b="b"/>
              <a:pathLst>
                <a:path w="36829" h="791209">
                  <a:moveTo>
                    <a:pt x="36573" y="0"/>
                  </a:moveTo>
                  <a:lnTo>
                    <a:pt x="36573" y="760469"/>
                  </a:lnTo>
                  <a:lnTo>
                    <a:pt x="0" y="790955"/>
                  </a:lnTo>
                  <a:lnTo>
                    <a:pt x="0" y="12188"/>
                  </a:lnTo>
                  <a:lnTo>
                    <a:pt x="146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010146" y="8326370"/>
              <a:ext cx="111760" cy="779145"/>
            </a:xfrm>
            <a:custGeom>
              <a:avLst/>
              <a:gdLst/>
              <a:ahLst/>
              <a:cxnLst/>
              <a:rect l="l" t="t" r="r" b="b"/>
              <a:pathLst>
                <a:path w="111760" h="779145">
                  <a:moveTo>
                    <a:pt x="111251" y="778767"/>
                  </a:moveTo>
                  <a:lnTo>
                    <a:pt x="0" y="778767"/>
                  </a:lnTo>
                  <a:lnTo>
                    <a:pt x="0" y="0"/>
                  </a:lnTo>
                  <a:lnTo>
                    <a:pt x="111251" y="0"/>
                  </a:lnTo>
                  <a:lnTo>
                    <a:pt x="111251" y="778767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010146" y="8326370"/>
              <a:ext cx="111760" cy="779145"/>
            </a:xfrm>
            <a:custGeom>
              <a:avLst/>
              <a:gdLst/>
              <a:ahLst/>
              <a:cxnLst/>
              <a:rect l="l" t="t" r="r" b="b"/>
              <a:pathLst>
                <a:path w="111760" h="779145">
                  <a:moveTo>
                    <a:pt x="111251" y="778767"/>
                  </a:moveTo>
                  <a:lnTo>
                    <a:pt x="0" y="778767"/>
                  </a:lnTo>
                  <a:lnTo>
                    <a:pt x="0" y="0"/>
                  </a:lnTo>
                  <a:lnTo>
                    <a:pt x="111251" y="0"/>
                  </a:lnTo>
                  <a:lnTo>
                    <a:pt x="111251" y="7787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010146" y="8314182"/>
              <a:ext cx="126364" cy="12700"/>
            </a:xfrm>
            <a:custGeom>
              <a:avLst/>
              <a:gdLst/>
              <a:ahLst/>
              <a:cxnLst/>
              <a:rect l="l" t="t" r="r" b="b"/>
              <a:pathLst>
                <a:path w="126364" h="12700">
                  <a:moveTo>
                    <a:pt x="111251" y="12188"/>
                  </a:moveTo>
                  <a:lnTo>
                    <a:pt x="0" y="12188"/>
                  </a:lnTo>
                  <a:lnTo>
                    <a:pt x="15538" y="0"/>
                  </a:lnTo>
                  <a:lnTo>
                    <a:pt x="125874" y="0"/>
                  </a:lnTo>
                  <a:lnTo>
                    <a:pt x="111251" y="12188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010146" y="8314182"/>
              <a:ext cx="126364" cy="12700"/>
            </a:xfrm>
            <a:custGeom>
              <a:avLst/>
              <a:gdLst/>
              <a:ahLst/>
              <a:cxnLst/>
              <a:rect l="l" t="t" r="r" b="b"/>
              <a:pathLst>
                <a:path w="126364" h="12700">
                  <a:moveTo>
                    <a:pt x="15538" y="0"/>
                  </a:moveTo>
                  <a:lnTo>
                    <a:pt x="0" y="12188"/>
                  </a:lnTo>
                  <a:lnTo>
                    <a:pt x="111251" y="12188"/>
                  </a:lnTo>
                  <a:lnTo>
                    <a:pt x="12587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320287" y="8314182"/>
              <a:ext cx="39370" cy="791210"/>
            </a:xfrm>
            <a:custGeom>
              <a:avLst/>
              <a:gdLst/>
              <a:ahLst/>
              <a:cxnLst/>
              <a:rect l="l" t="t" r="r" b="b"/>
              <a:pathLst>
                <a:path w="39370" h="791209">
                  <a:moveTo>
                    <a:pt x="0" y="790955"/>
                  </a:moveTo>
                  <a:lnTo>
                    <a:pt x="0" y="21326"/>
                  </a:lnTo>
                  <a:lnTo>
                    <a:pt x="30210" y="0"/>
                  </a:lnTo>
                  <a:lnTo>
                    <a:pt x="38851" y="0"/>
                  </a:lnTo>
                  <a:lnTo>
                    <a:pt x="38851" y="760469"/>
                  </a:lnTo>
                  <a:lnTo>
                    <a:pt x="0" y="790955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320287" y="8314182"/>
              <a:ext cx="39370" cy="791210"/>
            </a:xfrm>
            <a:custGeom>
              <a:avLst/>
              <a:gdLst/>
              <a:ahLst/>
              <a:cxnLst/>
              <a:rect l="l" t="t" r="r" b="b"/>
              <a:pathLst>
                <a:path w="39370" h="791209">
                  <a:moveTo>
                    <a:pt x="38851" y="0"/>
                  </a:moveTo>
                  <a:lnTo>
                    <a:pt x="38851" y="760469"/>
                  </a:lnTo>
                  <a:lnTo>
                    <a:pt x="0" y="790955"/>
                  </a:lnTo>
                  <a:lnTo>
                    <a:pt x="0" y="21326"/>
                  </a:lnTo>
                  <a:lnTo>
                    <a:pt x="302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209035" y="8335521"/>
              <a:ext cx="111760" cy="769620"/>
            </a:xfrm>
            <a:custGeom>
              <a:avLst/>
              <a:gdLst/>
              <a:ahLst/>
              <a:cxnLst/>
              <a:rect l="l" t="t" r="r" b="b"/>
              <a:pathLst>
                <a:path w="111760" h="769620">
                  <a:moveTo>
                    <a:pt x="111251" y="769616"/>
                  </a:moveTo>
                  <a:lnTo>
                    <a:pt x="0" y="769616"/>
                  </a:lnTo>
                  <a:lnTo>
                    <a:pt x="0" y="0"/>
                  </a:lnTo>
                  <a:lnTo>
                    <a:pt x="111251" y="0"/>
                  </a:lnTo>
                  <a:lnTo>
                    <a:pt x="111251" y="769616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209035" y="8335521"/>
              <a:ext cx="111760" cy="769620"/>
            </a:xfrm>
            <a:custGeom>
              <a:avLst/>
              <a:gdLst/>
              <a:ahLst/>
              <a:cxnLst/>
              <a:rect l="l" t="t" r="r" b="b"/>
              <a:pathLst>
                <a:path w="111760" h="769620">
                  <a:moveTo>
                    <a:pt x="111251" y="769616"/>
                  </a:moveTo>
                  <a:lnTo>
                    <a:pt x="0" y="769616"/>
                  </a:lnTo>
                  <a:lnTo>
                    <a:pt x="0" y="0"/>
                  </a:lnTo>
                  <a:lnTo>
                    <a:pt x="111251" y="0"/>
                  </a:lnTo>
                  <a:lnTo>
                    <a:pt x="111251" y="7696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209035" y="8314182"/>
              <a:ext cx="141605" cy="21590"/>
            </a:xfrm>
            <a:custGeom>
              <a:avLst/>
              <a:gdLst/>
              <a:ahLst/>
              <a:cxnLst/>
              <a:rect l="l" t="t" r="r" b="b"/>
              <a:pathLst>
                <a:path w="141604" h="21590">
                  <a:moveTo>
                    <a:pt x="111251" y="21326"/>
                  </a:moveTo>
                  <a:lnTo>
                    <a:pt x="0" y="21326"/>
                  </a:lnTo>
                  <a:lnTo>
                    <a:pt x="30210" y="0"/>
                  </a:lnTo>
                  <a:lnTo>
                    <a:pt x="141461" y="0"/>
                  </a:lnTo>
                  <a:lnTo>
                    <a:pt x="111251" y="21326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209035" y="8314182"/>
              <a:ext cx="141605" cy="21590"/>
            </a:xfrm>
            <a:custGeom>
              <a:avLst/>
              <a:gdLst/>
              <a:ahLst/>
              <a:cxnLst/>
              <a:rect l="l" t="t" r="r" b="b"/>
              <a:pathLst>
                <a:path w="141604" h="21590">
                  <a:moveTo>
                    <a:pt x="30210" y="0"/>
                  </a:moveTo>
                  <a:lnTo>
                    <a:pt x="0" y="21326"/>
                  </a:lnTo>
                  <a:lnTo>
                    <a:pt x="111251" y="21326"/>
                  </a:lnTo>
                  <a:lnTo>
                    <a:pt x="14146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519163" y="8317220"/>
              <a:ext cx="39370" cy="788035"/>
            </a:xfrm>
            <a:custGeom>
              <a:avLst/>
              <a:gdLst/>
              <a:ahLst/>
              <a:cxnLst/>
              <a:rect l="l" t="t" r="r" b="b"/>
              <a:pathLst>
                <a:path w="39370" h="788034">
                  <a:moveTo>
                    <a:pt x="0" y="787917"/>
                  </a:moveTo>
                  <a:lnTo>
                    <a:pt x="0" y="30485"/>
                  </a:lnTo>
                  <a:lnTo>
                    <a:pt x="38864" y="0"/>
                  </a:lnTo>
                  <a:lnTo>
                    <a:pt x="38864" y="757432"/>
                  </a:lnTo>
                  <a:lnTo>
                    <a:pt x="0" y="787917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519163" y="8317220"/>
              <a:ext cx="39370" cy="788035"/>
            </a:xfrm>
            <a:custGeom>
              <a:avLst/>
              <a:gdLst/>
              <a:ahLst/>
              <a:cxnLst/>
              <a:rect l="l" t="t" r="r" b="b"/>
              <a:pathLst>
                <a:path w="39370" h="788034">
                  <a:moveTo>
                    <a:pt x="0" y="787917"/>
                  </a:moveTo>
                  <a:lnTo>
                    <a:pt x="0" y="30485"/>
                  </a:lnTo>
                  <a:lnTo>
                    <a:pt x="38864" y="0"/>
                  </a:lnTo>
                  <a:lnTo>
                    <a:pt x="38864" y="757432"/>
                  </a:lnTo>
                  <a:lnTo>
                    <a:pt x="0" y="7879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407150" y="8347706"/>
              <a:ext cx="112395" cy="757555"/>
            </a:xfrm>
            <a:custGeom>
              <a:avLst/>
              <a:gdLst/>
              <a:ahLst/>
              <a:cxnLst/>
              <a:rect l="l" t="t" r="r" b="b"/>
              <a:pathLst>
                <a:path w="112395" h="757554">
                  <a:moveTo>
                    <a:pt x="112013" y="757432"/>
                  </a:moveTo>
                  <a:lnTo>
                    <a:pt x="0" y="757432"/>
                  </a:lnTo>
                  <a:lnTo>
                    <a:pt x="0" y="0"/>
                  </a:lnTo>
                  <a:lnTo>
                    <a:pt x="112013" y="0"/>
                  </a:lnTo>
                  <a:lnTo>
                    <a:pt x="112013" y="757432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407150" y="8347706"/>
              <a:ext cx="112395" cy="757555"/>
            </a:xfrm>
            <a:custGeom>
              <a:avLst/>
              <a:gdLst/>
              <a:ahLst/>
              <a:cxnLst/>
              <a:rect l="l" t="t" r="r" b="b"/>
              <a:pathLst>
                <a:path w="112395" h="757554">
                  <a:moveTo>
                    <a:pt x="112013" y="757432"/>
                  </a:moveTo>
                  <a:lnTo>
                    <a:pt x="0" y="757432"/>
                  </a:lnTo>
                  <a:lnTo>
                    <a:pt x="0" y="0"/>
                  </a:lnTo>
                  <a:lnTo>
                    <a:pt x="112013" y="0"/>
                  </a:lnTo>
                  <a:lnTo>
                    <a:pt x="112013" y="757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407152" y="8317220"/>
              <a:ext cx="151130" cy="30480"/>
            </a:xfrm>
            <a:custGeom>
              <a:avLst/>
              <a:gdLst/>
              <a:ahLst/>
              <a:cxnLst/>
              <a:rect l="l" t="t" r="r" b="b"/>
              <a:pathLst>
                <a:path w="151129" h="30479">
                  <a:moveTo>
                    <a:pt x="112011" y="30485"/>
                  </a:moveTo>
                  <a:lnTo>
                    <a:pt x="0" y="30485"/>
                  </a:lnTo>
                  <a:lnTo>
                    <a:pt x="39623" y="0"/>
                  </a:lnTo>
                  <a:lnTo>
                    <a:pt x="150875" y="0"/>
                  </a:lnTo>
                  <a:lnTo>
                    <a:pt x="112011" y="30485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407152" y="8317220"/>
              <a:ext cx="151130" cy="30480"/>
            </a:xfrm>
            <a:custGeom>
              <a:avLst/>
              <a:gdLst/>
              <a:ahLst/>
              <a:cxnLst/>
              <a:rect l="l" t="t" r="r" b="b"/>
              <a:pathLst>
                <a:path w="151129" h="30479">
                  <a:moveTo>
                    <a:pt x="112011" y="30485"/>
                  </a:moveTo>
                  <a:lnTo>
                    <a:pt x="150875" y="0"/>
                  </a:lnTo>
                  <a:lnTo>
                    <a:pt x="39623" y="0"/>
                  </a:lnTo>
                  <a:lnTo>
                    <a:pt x="0" y="30485"/>
                  </a:lnTo>
                  <a:lnTo>
                    <a:pt x="112011" y="304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717281" y="8329417"/>
              <a:ext cx="40005" cy="775970"/>
            </a:xfrm>
            <a:custGeom>
              <a:avLst/>
              <a:gdLst/>
              <a:ahLst/>
              <a:cxnLst/>
              <a:rect l="l" t="t" r="r" b="b"/>
              <a:pathLst>
                <a:path w="40004" h="775970">
                  <a:moveTo>
                    <a:pt x="0" y="775721"/>
                  </a:moveTo>
                  <a:lnTo>
                    <a:pt x="0" y="27427"/>
                  </a:lnTo>
                  <a:lnTo>
                    <a:pt x="39623" y="0"/>
                  </a:lnTo>
                  <a:lnTo>
                    <a:pt x="39623" y="745235"/>
                  </a:lnTo>
                  <a:lnTo>
                    <a:pt x="0" y="775721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717281" y="8329417"/>
              <a:ext cx="40005" cy="775970"/>
            </a:xfrm>
            <a:custGeom>
              <a:avLst/>
              <a:gdLst/>
              <a:ahLst/>
              <a:cxnLst/>
              <a:rect l="l" t="t" r="r" b="b"/>
              <a:pathLst>
                <a:path w="40004" h="775970">
                  <a:moveTo>
                    <a:pt x="0" y="775721"/>
                  </a:moveTo>
                  <a:lnTo>
                    <a:pt x="0" y="27427"/>
                  </a:lnTo>
                  <a:lnTo>
                    <a:pt x="39623" y="0"/>
                  </a:lnTo>
                  <a:lnTo>
                    <a:pt x="39623" y="745235"/>
                  </a:lnTo>
                  <a:lnTo>
                    <a:pt x="0" y="7757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609077" y="8356856"/>
              <a:ext cx="108585" cy="748665"/>
            </a:xfrm>
            <a:custGeom>
              <a:avLst/>
              <a:gdLst/>
              <a:ahLst/>
              <a:cxnLst/>
              <a:rect l="l" t="t" r="r" b="b"/>
              <a:pathLst>
                <a:path w="108585" h="748665">
                  <a:moveTo>
                    <a:pt x="108203" y="748281"/>
                  </a:moveTo>
                  <a:lnTo>
                    <a:pt x="0" y="748281"/>
                  </a:lnTo>
                  <a:lnTo>
                    <a:pt x="0" y="0"/>
                  </a:lnTo>
                  <a:lnTo>
                    <a:pt x="108203" y="0"/>
                  </a:lnTo>
                  <a:lnTo>
                    <a:pt x="108203" y="748281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609077" y="8356856"/>
              <a:ext cx="108585" cy="748665"/>
            </a:xfrm>
            <a:custGeom>
              <a:avLst/>
              <a:gdLst/>
              <a:ahLst/>
              <a:cxnLst/>
              <a:rect l="l" t="t" r="r" b="b"/>
              <a:pathLst>
                <a:path w="108585" h="748665">
                  <a:moveTo>
                    <a:pt x="108203" y="748281"/>
                  </a:moveTo>
                  <a:lnTo>
                    <a:pt x="0" y="748281"/>
                  </a:lnTo>
                  <a:lnTo>
                    <a:pt x="0" y="0"/>
                  </a:lnTo>
                  <a:lnTo>
                    <a:pt x="108203" y="0"/>
                  </a:lnTo>
                  <a:lnTo>
                    <a:pt x="108203" y="7482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609079" y="8329417"/>
              <a:ext cx="147955" cy="27940"/>
            </a:xfrm>
            <a:custGeom>
              <a:avLst/>
              <a:gdLst/>
              <a:ahLst/>
              <a:cxnLst/>
              <a:rect l="l" t="t" r="r" b="b"/>
              <a:pathLst>
                <a:path w="147954" h="27940">
                  <a:moveTo>
                    <a:pt x="108202" y="27427"/>
                  </a:moveTo>
                  <a:lnTo>
                    <a:pt x="0" y="27427"/>
                  </a:lnTo>
                  <a:lnTo>
                    <a:pt x="35814" y="0"/>
                  </a:lnTo>
                  <a:lnTo>
                    <a:pt x="147825" y="0"/>
                  </a:lnTo>
                  <a:lnTo>
                    <a:pt x="108202" y="27427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609079" y="8329417"/>
              <a:ext cx="147955" cy="27940"/>
            </a:xfrm>
            <a:custGeom>
              <a:avLst/>
              <a:gdLst/>
              <a:ahLst/>
              <a:cxnLst/>
              <a:rect l="l" t="t" r="r" b="b"/>
              <a:pathLst>
                <a:path w="147954" h="27940">
                  <a:moveTo>
                    <a:pt x="108202" y="27427"/>
                  </a:moveTo>
                  <a:lnTo>
                    <a:pt x="147825" y="0"/>
                  </a:lnTo>
                  <a:lnTo>
                    <a:pt x="35814" y="0"/>
                  </a:lnTo>
                  <a:lnTo>
                    <a:pt x="0" y="27427"/>
                  </a:lnTo>
                  <a:lnTo>
                    <a:pt x="108202" y="274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919207" y="8332463"/>
              <a:ext cx="36195" cy="772795"/>
            </a:xfrm>
            <a:custGeom>
              <a:avLst/>
              <a:gdLst/>
              <a:ahLst/>
              <a:cxnLst/>
              <a:rect l="l" t="t" r="r" b="b"/>
              <a:pathLst>
                <a:path w="36195" h="772795">
                  <a:moveTo>
                    <a:pt x="0" y="772675"/>
                  </a:moveTo>
                  <a:lnTo>
                    <a:pt x="0" y="30485"/>
                  </a:lnTo>
                  <a:lnTo>
                    <a:pt x="35814" y="0"/>
                  </a:lnTo>
                  <a:lnTo>
                    <a:pt x="35814" y="742189"/>
                  </a:lnTo>
                  <a:lnTo>
                    <a:pt x="0" y="772675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919207" y="8332463"/>
              <a:ext cx="36195" cy="772795"/>
            </a:xfrm>
            <a:custGeom>
              <a:avLst/>
              <a:gdLst/>
              <a:ahLst/>
              <a:cxnLst/>
              <a:rect l="l" t="t" r="r" b="b"/>
              <a:pathLst>
                <a:path w="36195" h="772795">
                  <a:moveTo>
                    <a:pt x="0" y="772675"/>
                  </a:moveTo>
                  <a:lnTo>
                    <a:pt x="0" y="30485"/>
                  </a:lnTo>
                  <a:lnTo>
                    <a:pt x="35814" y="0"/>
                  </a:lnTo>
                  <a:lnTo>
                    <a:pt x="35814" y="742189"/>
                  </a:lnTo>
                  <a:lnTo>
                    <a:pt x="0" y="7726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807955" y="8362948"/>
              <a:ext cx="111760" cy="742315"/>
            </a:xfrm>
            <a:custGeom>
              <a:avLst/>
              <a:gdLst/>
              <a:ahLst/>
              <a:cxnLst/>
              <a:rect l="l" t="t" r="r" b="b"/>
              <a:pathLst>
                <a:path w="111760" h="742315">
                  <a:moveTo>
                    <a:pt x="111251" y="742189"/>
                  </a:moveTo>
                  <a:lnTo>
                    <a:pt x="0" y="742189"/>
                  </a:lnTo>
                  <a:lnTo>
                    <a:pt x="0" y="0"/>
                  </a:lnTo>
                  <a:lnTo>
                    <a:pt x="111251" y="0"/>
                  </a:lnTo>
                  <a:lnTo>
                    <a:pt x="111251" y="742189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807955" y="8362948"/>
              <a:ext cx="111760" cy="742315"/>
            </a:xfrm>
            <a:custGeom>
              <a:avLst/>
              <a:gdLst/>
              <a:ahLst/>
              <a:cxnLst/>
              <a:rect l="l" t="t" r="r" b="b"/>
              <a:pathLst>
                <a:path w="111760" h="742315">
                  <a:moveTo>
                    <a:pt x="111251" y="742189"/>
                  </a:moveTo>
                  <a:lnTo>
                    <a:pt x="0" y="742189"/>
                  </a:lnTo>
                  <a:lnTo>
                    <a:pt x="0" y="0"/>
                  </a:lnTo>
                  <a:lnTo>
                    <a:pt x="111251" y="0"/>
                  </a:lnTo>
                  <a:lnTo>
                    <a:pt x="111251" y="7421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807955" y="8332463"/>
              <a:ext cx="147320" cy="30480"/>
            </a:xfrm>
            <a:custGeom>
              <a:avLst/>
              <a:gdLst/>
              <a:ahLst/>
              <a:cxnLst/>
              <a:rect l="l" t="t" r="r" b="b"/>
              <a:pathLst>
                <a:path w="147320" h="30479">
                  <a:moveTo>
                    <a:pt x="111251" y="30485"/>
                  </a:moveTo>
                  <a:lnTo>
                    <a:pt x="0" y="30485"/>
                  </a:lnTo>
                  <a:lnTo>
                    <a:pt x="35814" y="0"/>
                  </a:lnTo>
                  <a:lnTo>
                    <a:pt x="147066" y="0"/>
                  </a:lnTo>
                  <a:lnTo>
                    <a:pt x="111251" y="30485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807955" y="8332463"/>
              <a:ext cx="147320" cy="30480"/>
            </a:xfrm>
            <a:custGeom>
              <a:avLst/>
              <a:gdLst/>
              <a:ahLst/>
              <a:cxnLst/>
              <a:rect l="l" t="t" r="r" b="b"/>
              <a:pathLst>
                <a:path w="147320" h="30479">
                  <a:moveTo>
                    <a:pt x="111251" y="30485"/>
                  </a:moveTo>
                  <a:lnTo>
                    <a:pt x="147066" y="0"/>
                  </a:lnTo>
                  <a:lnTo>
                    <a:pt x="35814" y="0"/>
                  </a:lnTo>
                  <a:lnTo>
                    <a:pt x="0" y="30485"/>
                  </a:lnTo>
                  <a:lnTo>
                    <a:pt x="111251" y="304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118096" y="8338567"/>
              <a:ext cx="36195" cy="767080"/>
            </a:xfrm>
            <a:custGeom>
              <a:avLst/>
              <a:gdLst/>
              <a:ahLst/>
              <a:cxnLst/>
              <a:rect l="l" t="t" r="r" b="b"/>
              <a:pathLst>
                <a:path w="36195" h="767079">
                  <a:moveTo>
                    <a:pt x="0" y="766570"/>
                  </a:moveTo>
                  <a:lnTo>
                    <a:pt x="0" y="30473"/>
                  </a:lnTo>
                  <a:lnTo>
                    <a:pt x="35814" y="0"/>
                  </a:lnTo>
                  <a:lnTo>
                    <a:pt x="35814" y="736084"/>
                  </a:lnTo>
                  <a:lnTo>
                    <a:pt x="0" y="766570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118096" y="8338567"/>
              <a:ext cx="36195" cy="767080"/>
            </a:xfrm>
            <a:custGeom>
              <a:avLst/>
              <a:gdLst/>
              <a:ahLst/>
              <a:cxnLst/>
              <a:rect l="l" t="t" r="r" b="b"/>
              <a:pathLst>
                <a:path w="36195" h="767079">
                  <a:moveTo>
                    <a:pt x="0" y="766570"/>
                  </a:moveTo>
                  <a:lnTo>
                    <a:pt x="0" y="30473"/>
                  </a:lnTo>
                  <a:lnTo>
                    <a:pt x="35814" y="0"/>
                  </a:lnTo>
                  <a:lnTo>
                    <a:pt x="35814" y="736084"/>
                  </a:lnTo>
                  <a:lnTo>
                    <a:pt x="0" y="766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006083" y="8369041"/>
              <a:ext cx="112395" cy="736600"/>
            </a:xfrm>
            <a:custGeom>
              <a:avLst/>
              <a:gdLst/>
              <a:ahLst/>
              <a:cxnLst/>
              <a:rect l="l" t="t" r="r" b="b"/>
              <a:pathLst>
                <a:path w="112395" h="736600">
                  <a:moveTo>
                    <a:pt x="112013" y="736097"/>
                  </a:moveTo>
                  <a:lnTo>
                    <a:pt x="0" y="736097"/>
                  </a:lnTo>
                  <a:lnTo>
                    <a:pt x="0" y="0"/>
                  </a:lnTo>
                  <a:lnTo>
                    <a:pt x="112013" y="0"/>
                  </a:lnTo>
                  <a:lnTo>
                    <a:pt x="112013" y="736097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006083" y="8369041"/>
              <a:ext cx="112395" cy="736600"/>
            </a:xfrm>
            <a:custGeom>
              <a:avLst/>
              <a:gdLst/>
              <a:ahLst/>
              <a:cxnLst/>
              <a:rect l="l" t="t" r="r" b="b"/>
              <a:pathLst>
                <a:path w="112395" h="736600">
                  <a:moveTo>
                    <a:pt x="112013" y="736097"/>
                  </a:moveTo>
                  <a:lnTo>
                    <a:pt x="0" y="736097"/>
                  </a:lnTo>
                  <a:lnTo>
                    <a:pt x="0" y="0"/>
                  </a:lnTo>
                  <a:lnTo>
                    <a:pt x="112013" y="0"/>
                  </a:lnTo>
                  <a:lnTo>
                    <a:pt x="112013" y="7360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006085" y="8338567"/>
              <a:ext cx="147955" cy="30480"/>
            </a:xfrm>
            <a:custGeom>
              <a:avLst/>
              <a:gdLst/>
              <a:ahLst/>
              <a:cxnLst/>
              <a:rect l="l" t="t" r="r" b="b"/>
              <a:pathLst>
                <a:path w="147954" h="30479">
                  <a:moveTo>
                    <a:pt x="112011" y="30473"/>
                  </a:moveTo>
                  <a:lnTo>
                    <a:pt x="0" y="30473"/>
                  </a:lnTo>
                  <a:lnTo>
                    <a:pt x="39623" y="0"/>
                  </a:lnTo>
                  <a:lnTo>
                    <a:pt x="147825" y="0"/>
                  </a:lnTo>
                  <a:lnTo>
                    <a:pt x="112011" y="30473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006085" y="8338567"/>
              <a:ext cx="147955" cy="30480"/>
            </a:xfrm>
            <a:custGeom>
              <a:avLst/>
              <a:gdLst/>
              <a:ahLst/>
              <a:cxnLst/>
              <a:rect l="l" t="t" r="r" b="b"/>
              <a:pathLst>
                <a:path w="147954" h="30479">
                  <a:moveTo>
                    <a:pt x="112011" y="30473"/>
                  </a:moveTo>
                  <a:lnTo>
                    <a:pt x="147825" y="0"/>
                  </a:lnTo>
                  <a:lnTo>
                    <a:pt x="39623" y="0"/>
                  </a:lnTo>
                  <a:lnTo>
                    <a:pt x="0" y="30473"/>
                  </a:lnTo>
                  <a:lnTo>
                    <a:pt x="112011" y="304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316214" y="8347706"/>
              <a:ext cx="36830" cy="757555"/>
            </a:xfrm>
            <a:custGeom>
              <a:avLst/>
              <a:gdLst/>
              <a:ahLst/>
              <a:cxnLst/>
              <a:rect l="l" t="t" r="r" b="b"/>
              <a:pathLst>
                <a:path w="36829" h="757554">
                  <a:moveTo>
                    <a:pt x="0" y="757432"/>
                  </a:moveTo>
                  <a:lnTo>
                    <a:pt x="0" y="29721"/>
                  </a:lnTo>
                  <a:lnTo>
                    <a:pt x="36573" y="0"/>
                  </a:lnTo>
                  <a:lnTo>
                    <a:pt x="36573" y="726946"/>
                  </a:lnTo>
                  <a:lnTo>
                    <a:pt x="0" y="757432"/>
                  </a:lnTo>
                  <a:close/>
                </a:path>
              </a:pathLst>
            </a:custGeom>
            <a:solidFill>
              <a:srgbClr val="006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316214" y="8347706"/>
              <a:ext cx="36830" cy="757555"/>
            </a:xfrm>
            <a:custGeom>
              <a:avLst/>
              <a:gdLst/>
              <a:ahLst/>
              <a:cxnLst/>
              <a:rect l="l" t="t" r="r" b="b"/>
              <a:pathLst>
                <a:path w="36829" h="757554">
                  <a:moveTo>
                    <a:pt x="0" y="757432"/>
                  </a:moveTo>
                  <a:lnTo>
                    <a:pt x="0" y="29721"/>
                  </a:lnTo>
                  <a:lnTo>
                    <a:pt x="36573" y="0"/>
                  </a:lnTo>
                  <a:lnTo>
                    <a:pt x="36573" y="726946"/>
                  </a:lnTo>
                  <a:lnTo>
                    <a:pt x="0" y="7574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204962" y="8377427"/>
              <a:ext cx="111760" cy="727710"/>
            </a:xfrm>
            <a:custGeom>
              <a:avLst/>
              <a:gdLst/>
              <a:ahLst/>
              <a:cxnLst/>
              <a:rect l="l" t="t" r="r" b="b"/>
              <a:pathLst>
                <a:path w="111760" h="727709">
                  <a:moveTo>
                    <a:pt x="111251" y="727710"/>
                  </a:moveTo>
                  <a:lnTo>
                    <a:pt x="0" y="727710"/>
                  </a:lnTo>
                  <a:lnTo>
                    <a:pt x="0" y="0"/>
                  </a:lnTo>
                  <a:lnTo>
                    <a:pt x="111251" y="0"/>
                  </a:lnTo>
                  <a:lnTo>
                    <a:pt x="111251" y="727710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204962" y="8377427"/>
              <a:ext cx="111760" cy="727710"/>
            </a:xfrm>
            <a:custGeom>
              <a:avLst/>
              <a:gdLst/>
              <a:ahLst/>
              <a:cxnLst/>
              <a:rect l="l" t="t" r="r" b="b"/>
              <a:pathLst>
                <a:path w="111760" h="727709">
                  <a:moveTo>
                    <a:pt x="111251" y="727710"/>
                  </a:moveTo>
                  <a:lnTo>
                    <a:pt x="0" y="727710"/>
                  </a:lnTo>
                  <a:lnTo>
                    <a:pt x="0" y="0"/>
                  </a:lnTo>
                  <a:lnTo>
                    <a:pt x="111251" y="0"/>
                  </a:lnTo>
                  <a:lnTo>
                    <a:pt x="111251" y="7277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204962" y="8347706"/>
              <a:ext cx="147955" cy="29845"/>
            </a:xfrm>
            <a:custGeom>
              <a:avLst/>
              <a:gdLst/>
              <a:ahLst/>
              <a:cxnLst/>
              <a:rect l="l" t="t" r="r" b="b"/>
              <a:pathLst>
                <a:path w="147954" h="29845">
                  <a:moveTo>
                    <a:pt x="111251" y="29721"/>
                  </a:moveTo>
                  <a:lnTo>
                    <a:pt x="0" y="29721"/>
                  </a:lnTo>
                  <a:lnTo>
                    <a:pt x="38864" y="0"/>
                  </a:lnTo>
                  <a:lnTo>
                    <a:pt x="147825" y="0"/>
                  </a:lnTo>
                  <a:lnTo>
                    <a:pt x="111251" y="29721"/>
                  </a:lnTo>
                  <a:close/>
                </a:path>
              </a:pathLst>
            </a:custGeom>
            <a:solidFill>
              <a:srgbClr val="009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204962" y="8347706"/>
              <a:ext cx="147955" cy="29845"/>
            </a:xfrm>
            <a:custGeom>
              <a:avLst/>
              <a:gdLst/>
              <a:ahLst/>
              <a:cxnLst/>
              <a:rect l="l" t="t" r="r" b="b"/>
              <a:pathLst>
                <a:path w="147954" h="29845">
                  <a:moveTo>
                    <a:pt x="111251" y="29721"/>
                  </a:moveTo>
                  <a:lnTo>
                    <a:pt x="147825" y="0"/>
                  </a:lnTo>
                  <a:lnTo>
                    <a:pt x="38864" y="0"/>
                  </a:lnTo>
                  <a:lnTo>
                    <a:pt x="0" y="29721"/>
                  </a:lnTo>
                  <a:lnTo>
                    <a:pt x="111251" y="297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367805" y="8314182"/>
              <a:ext cx="3175" cy="791210"/>
            </a:xfrm>
            <a:custGeom>
              <a:avLst/>
              <a:gdLst/>
              <a:ahLst/>
              <a:cxnLst/>
              <a:rect l="l" t="t" r="r" b="b"/>
              <a:pathLst>
                <a:path w="3175" h="791209">
                  <a:moveTo>
                    <a:pt x="3011" y="790955"/>
                  </a:moveTo>
                  <a:lnTo>
                    <a:pt x="0" y="790955"/>
                  </a:lnTo>
                  <a:lnTo>
                    <a:pt x="0" y="0"/>
                  </a:lnTo>
                  <a:lnTo>
                    <a:pt x="3011" y="0"/>
                  </a:lnTo>
                  <a:lnTo>
                    <a:pt x="3011" y="790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354062" y="8386565"/>
              <a:ext cx="15875" cy="718820"/>
            </a:xfrm>
            <a:custGeom>
              <a:avLst/>
              <a:gdLst/>
              <a:ahLst/>
              <a:cxnLst/>
              <a:rect l="l" t="t" r="r" b="b"/>
              <a:pathLst>
                <a:path w="15875" h="718820">
                  <a:moveTo>
                    <a:pt x="15249" y="718572"/>
                  </a:moveTo>
                  <a:lnTo>
                    <a:pt x="0" y="718572"/>
                  </a:lnTo>
                </a:path>
                <a:path w="15875" h="718820">
                  <a:moveTo>
                    <a:pt x="15249" y="615695"/>
                  </a:moveTo>
                  <a:lnTo>
                    <a:pt x="0" y="615695"/>
                  </a:lnTo>
                </a:path>
                <a:path w="15875" h="718820">
                  <a:moveTo>
                    <a:pt x="15249" y="512066"/>
                  </a:moveTo>
                  <a:lnTo>
                    <a:pt x="0" y="512066"/>
                  </a:lnTo>
                </a:path>
                <a:path w="15875" h="718820">
                  <a:moveTo>
                    <a:pt x="15249" y="409201"/>
                  </a:moveTo>
                  <a:lnTo>
                    <a:pt x="0" y="409201"/>
                  </a:lnTo>
                </a:path>
                <a:path w="15875" h="718820">
                  <a:moveTo>
                    <a:pt x="15249" y="309370"/>
                  </a:moveTo>
                  <a:lnTo>
                    <a:pt x="0" y="309370"/>
                  </a:lnTo>
                </a:path>
                <a:path w="15875" h="718820">
                  <a:moveTo>
                    <a:pt x="15249" y="206506"/>
                  </a:moveTo>
                  <a:lnTo>
                    <a:pt x="0" y="206506"/>
                  </a:lnTo>
                </a:path>
                <a:path w="15875" h="718820">
                  <a:moveTo>
                    <a:pt x="15249" y="103629"/>
                  </a:moveTo>
                  <a:lnTo>
                    <a:pt x="0" y="103629"/>
                  </a:lnTo>
                </a:path>
                <a:path w="15875" h="718820">
                  <a:moveTo>
                    <a:pt x="1524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9" name="object 269"/>
          <p:cNvSpPr txBox="1"/>
          <p:nvPr/>
        </p:nvSpPr>
        <p:spPr>
          <a:xfrm>
            <a:off x="4137659" y="7832013"/>
            <a:ext cx="309880" cy="13284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750" b="1" spc="-20" dirty="0">
                <a:latin typeface="Times New Roman"/>
                <a:cs typeface="Times New Roman"/>
              </a:rPr>
              <a:t>CPU%</a:t>
            </a:r>
            <a:endParaRPr sz="7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280"/>
              </a:spcBef>
            </a:pPr>
            <a:r>
              <a:rPr sz="550" b="1" spc="-25" dirty="0">
                <a:latin typeface="Times New Roman"/>
                <a:cs typeface="Times New Roman"/>
              </a:rPr>
              <a:t>100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50"/>
              </a:spcBef>
            </a:pPr>
            <a:r>
              <a:rPr sz="550" b="1" spc="-25" dirty="0">
                <a:latin typeface="Times New Roman"/>
                <a:cs typeface="Times New Roman"/>
              </a:rPr>
              <a:t>90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50"/>
              </a:spcBef>
            </a:pPr>
            <a:r>
              <a:rPr sz="550" b="1" spc="-25" dirty="0">
                <a:latin typeface="Times New Roman"/>
                <a:cs typeface="Times New Roman"/>
              </a:rPr>
              <a:t>80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25"/>
              </a:spcBef>
            </a:pPr>
            <a:r>
              <a:rPr sz="550" b="1" spc="-25" dirty="0">
                <a:latin typeface="Times New Roman"/>
                <a:cs typeface="Times New Roman"/>
              </a:rPr>
              <a:t>70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50"/>
              </a:spcBef>
            </a:pPr>
            <a:r>
              <a:rPr sz="550" b="1" spc="-25" dirty="0">
                <a:latin typeface="Times New Roman"/>
                <a:cs typeface="Times New Roman"/>
              </a:rPr>
              <a:t>60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55"/>
              </a:spcBef>
            </a:pPr>
            <a:r>
              <a:rPr sz="550" b="1" spc="-25" dirty="0">
                <a:latin typeface="Times New Roman"/>
                <a:cs typeface="Times New Roman"/>
              </a:rPr>
              <a:t>50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50"/>
              </a:spcBef>
            </a:pPr>
            <a:r>
              <a:rPr sz="550" b="1" spc="-25" dirty="0">
                <a:latin typeface="Times New Roman"/>
                <a:cs typeface="Times New Roman"/>
              </a:rPr>
              <a:t>40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30"/>
              </a:spcBef>
            </a:pPr>
            <a:r>
              <a:rPr sz="550" b="1" spc="-25" dirty="0">
                <a:latin typeface="Times New Roman"/>
                <a:cs typeface="Times New Roman"/>
              </a:rPr>
              <a:t>30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50"/>
              </a:spcBef>
            </a:pPr>
            <a:r>
              <a:rPr sz="550" b="1" spc="-25" dirty="0">
                <a:latin typeface="Times New Roman"/>
                <a:cs typeface="Times New Roman"/>
              </a:rPr>
              <a:t>20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50"/>
              </a:spcBef>
            </a:pPr>
            <a:r>
              <a:rPr sz="550" b="1" spc="-25" dirty="0">
                <a:latin typeface="Times New Roman"/>
                <a:cs typeface="Times New Roman"/>
              </a:rPr>
              <a:t>10</a:t>
            </a:r>
            <a:endParaRPr sz="550">
              <a:latin typeface="Times New Roman"/>
              <a:cs typeface="Times New Roman"/>
            </a:endParaRPr>
          </a:p>
          <a:p>
            <a:pPr marR="93980" algn="r">
              <a:lnSpc>
                <a:spcPct val="100000"/>
              </a:lnSpc>
              <a:spcBef>
                <a:spcPts val="155"/>
              </a:spcBef>
            </a:pPr>
            <a:r>
              <a:rPr sz="550" b="1" spc="-50" dirty="0">
                <a:latin typeface="Times New Roman"/>
                <a:cs typeface="Times New Roman"/>
              </a:rPr>
              <a:t>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4369311" y="9105138"/>
            <a:ext cx="1991995" cy="15240"/>
          </a:xfrm>
          <a:custGeom>
            <a:avLst/>
            <a:gdLst/>
            <a:ahLst/>
            <a:cxnLst/>
            <a:rect l="l" t="t" r="r" b="b"/>
            <a:pathLst>
              <a:path w="1991995" h="15240">
                <a:moveTo>
                  <a:pt x="0" y="0"/>
                </a:moveTo>
                <a:lnTo>
                  <a:pt x="1991866" y="0"/>
                </a:lnTo>
              </a:path>
              <a:path w="1991995" h="15240">
                <a:moveTo>
                  <a:pt x="0" y="0"/>
                </a:moveTo>
                <a:lnTo>
                  <a:pt x="0" y="15230"/>
                </a:lnTo>
              </a:path>
              <a:path w="1991995" h="15240">
                <a:moveTo>
                  <a:pt x="198117" y="0"/>
                </a:moveTo>
                <a:lnTo>
                  <a:pt x="198117" y="15230"/>
                </a:lnTo>
              </a:path>
              <a:path w="1991995" h="15240">
                <a:moveTo>
                  <a:pt x="396993" y="0"/>
                </a:moveTo>
                <a:lnTo>
                  <a:pt x="396993" y="15230"/>
                </a:lnTo>
              </a:path>
              <a:path w="1991995" h="15240">
                <a:moveTo>
                  <a:pt x="595883" y="0"/>
                </a:moveTo>
                <a:lnTo>
                  <a:pt x="595883" y="15230"/>
                </a:lnTo>
              </a:path>
              <a:path w="1991995" h="15240">
                <a:moveTo>
                  <a:pt x="797050" y="0"/>
                </a:moveTo>
                <a:lnTo>
                  <a:pt x="797050" y="15230"/>
                </a:lnTo>
              </a:path>
              <a:path w="1991995" h="15240">
                <a:moveTo>
                  <a:pt x="995926" y="0"/>
                </a:moveTo>
                <a:lnTo>
                  <a:pt x="995926" y="15230"/>
                </a:lnTo>
              </a:path>
              <a:path w="1991995" h="15240">
                <a:moveTo>
                  <a:pt x="1194803" y="0"/>
                </a:moveTo>
                <a:lnTo>
                  <a:pt x="1194803" y="15230"/>
                </a:lnTo>
              </a:path>
              <a:path w="1991995" h="15240">
                <a:moveTo>
                  <a:pt x="1392933" y="0"/>
                </a:moveTo>
                <a:lnTo>
                  <a:pt x="1392933" y="15230"/>
                </a:lnTo>
              </a:path>
              <a:path w="1991995" h="15240">
                <a:moveTo>
                  <a:pt x="1591809" y="0"/>
                </a:moveTo>
                <a:lnTo>
                  <a:pt x="1591809" y="15230"/>
                </a:lnTo>
              </a:path>
              <a:path w="1991995" h="15240">
                <a:moveTo>
                  <a:pt x="1790699" y="0"/>
                </a:moveTo>
                <a:lnTo>
                  <a:pt x="1790699" y="15230"/>
                </a:lnTo>
              </a:path>
              <a:path w="1991995" h="15240">
                <a:moveTo>
                  <a:pt x="1991866" y="0"/>
                </a:moveTo>
                <a:lnTo>
                  <a:pt x="1991866" y="152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4450841" y="9119529"/>
            <a:ext cx="186118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98755" algn="l"/>
                <a:tab pos="396875" algn="l"/>
                <a:tab pos="595630" algn="l"/>
                <a:tab pos="797560" algn="l"/>
                <a:tab pos="995680" algn="l"/>
                <a:tab pos="1194435" algn="l"/>
                <a:tab pos="1393190" algn="l"/>
                <a:tab pos="1591310" algn="l"/>
                <a:tab pos="1774825" algn="l"/>
              </a:tabLst>
            </a:pPr>
            <a:r>
              <a:rPr sz="550" b="1" spc="-50" dirty="0">
                <a:latin typeface="Times New Roman"/>
                <a:cs typeface="Times New Roman"/>
              </a:rPr>
              <a:t>1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50" dirty="0">
                <a:latin typeface="Times New Roman"/>
                <a:cs typeface="Times New Roman"/>
              </a:rPr>
              <a:t>2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50" dirty="0">
                <a:latin typeface="Times New Roman"/>
                <a:cs typeface="Times New Roman"/>
              </a:rPr>
              <a:t>3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50" dirty="0">
                <a:latin typeface="Times New Roman"/>
                <a:cs typeface="Times New Roman"/>
              </a:rPr>
              <a:t>4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50" dirty="0">
                <a:latin typeface="Times New Roman"/>
                <a:cs typeface="Times New Roman"/>
              </a:rPr>
              <a:t>5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50" dirty="0">
                <a:latin typeface="Times New Roman"/>
                <a:cs typeface="Times New Roman"/>
              </a:rPr>
              <a:t>6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50" dirty="0">
                <a:latin typeface="Times New Roman"/>
                <a:cs typeface="Times New Roman"/>
              </a:rPr>
              <a:t>7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50" dirty="0">
                <a:latin typeface="Times New Roman"/>
                <a:cs typeface="Times New Roman"/>
              </a:rPr>
              <a:t>8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50" dirty="0">
                <a:latin typeface="Times New Roman"/>
                <a:cs typeface="Times New Roman"/>
              </a:rPr>
              <a:t>9</a:t>
            </a:r>
            <a:r>
              <a:rPr sz="550" b="1" dirty="0">
                <a:latin typeface="Times New Roman"/>
                <a:cs typeface="Times New Roman"/>
              </a:rPr>
              <a:t>	</a:t>
            </a:r>
            <a:r>
              <a:rPr sz="550" b="1" spc="-25" dirty="0">
                <a:latin typeface="Times New Roman"/>
                <a:cs typeface="Times New Roman"/>
              </a:rPr>
              <a:t>10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4405121" y="8391906"/>
            <a:ext cx="2063114" cy="9525"/>
          </a:xfrm>
          <a:custGeom>
            <a:avLst/>
            <a:gdLst/>
            <a:ahLst/>
            <a:cxnLst/>
            <a:rect l="l" t="t" r="r" b="b"/>
            <a:pathLst>
              <a:path w="2063114" h="9525">
                <a:moveTo>
                  <a:pt x="2062733" y="0"/>
                </a:moveTo>
                <a:lnTo>
                  <a:pt x="0" y="0"/>
                </a:lnTo>
                <a:lnTo>
                  <a:pt x="0" y="9144"/>
                </a:lnTo>
                <a:lnTo>
                  <a:pt x="2062733" y="9144"/>
                </a:lnTo>
                <a:lnTo>
                  <a:pt x="20627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6496048" y="8322052"/>
            <a:ext cx="20764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750" b="1" spc="-25" dirty="0">
                <a:latin typeface="Times New Roman"/>
                <a:cs typeface="Times New Roman"/>
              </a:rPr>
              <a:t>69%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6472428" y="9048238"/>
            <a:ext cx="7620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900" b="1" spc="-5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3925823" y="7229093"/>
            <a:ext cx="2898775" cy="2170430"/>
          </a:xfrm>
          <a:custGeom>
            <a:avLst/>
            <a:gdLst/>
            <a:ahLst/>
            <a:cxnLst/>
            <a:rect l="l" t="t" r="r" b="b"/>
            <a:pathLst>
              <a:path w="2898775" h="2170429">
                <a:moveTo>
                  <a:pt x="2898648" y="0"/>
                </a:moveTo>
                <a:lnTo>
                  <a:pt x="0" y="0"/>
                </a:lnTo>
                <a:lnTo>
                  <a:pt x="0" y="2170176"/>
                </a:lnTo>
                <a:lnTo>
                  <a:pt x="2898648" y="2170176"/>
                </a:lnTo>
                <a:lnTo>
                  <a:pt x="2898648" y="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5071</Words>
  <Application>Microsoft Office PowerPoint</Application>
  <PresentationFormat>Custom</PresentationFormat>
  <Paragraphs>1353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MT</vt:lpstr>
      <vt:lpstr>Arial</vt:lpstr>
      <vt:lpstr>Calibri</vt:lpstr>
      <vt:lpstr>Symbol</vt:lpstr>
      <vt:lpstr>Times New Roman</vt:lpstr>
      <vt:lpstr>Wingdings</vt:lpstr>
      <vt:lpstr>Office Theme</vt:lpstr>
      <vt:lpstr>Real-Time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buttazzo.ppt [modalità compatibilità]</dc:title>
  <dc:creator>giorgio</dc:creator>
  <cp:lastModifiedBy>Zonghua Gu</cp:lastModifiedBy>
  <cp:revision>1</cp:revision>
  <dcterms:created xsi:type="dcterms:W3CDTF">2025-02-08T19:17:55Z</dcterms:created>
  <dcterms:modified xsi:type="dcterms:W3CDTF">2025-02-09T01:45:34Z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2010-06-07T00:00:00Z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2025-02-08T00:00:00Z</vt:filetime>
  </property>
  <property fmtid="{D5CDD505-2E9C-101B-9397-08002B2CF9AE}" pid="5" name="Producer">
    <vt:lpwstr>Acrobat Distiller 7.0 (Windows)</vt:lpwstr>
  </property>
  <property fmtid="{D5CDD505-2E9C-101B-9397-08002B2CF9AE}" pid="6" name="ClassificationContentMarkingHeaderLocations">
    <vt:lpwstr>Office Theme:8</vt:lpwstr>
  </property>
  <property fmtid="{D5CDD505-2E9C-101B-9397-08002B2CF9AE}" pid="7" name="ClassificationContentMarkingHeaderText">
    <vt:lpwstr>Begränsad delning</vt:lpwstr>
  </property>
</Properties>
</file>