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642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8484" y="286004"/>
            <a:ext cx="341503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644" y="793191"/>
            <a:ext cx="3704590" cy="211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828" y="1438147"/>
            <a:ext cx="3009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Task</a:t>
            </a:r>
            <a:r>
              <a:rPr sz="3000" spc="-15" dirty="0"/>
              <a:t> </a:t>
            </a:r>
            <a:r>
              <a:rPr sz="3000" spc="-10" dirty="0"/>
              <a:t>scheduling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556" y="420116"/>
            <a:ext cx="35521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Classical</a:t>
            </a:r>
            <a:r>
              <a:rPr spc="-90" dirty="0"/>
              <a:t> </a:t>
            </a:r>
            <a:r>
              <a:rPr dirty="0"/>
              <a:t>scheduling</a:t>
            </a:r>
            <a:r>
              <a:rPr spc="-85" dirty="0"/>
              <a:t> </a:t>
            </a:r>
            <a:r>
              <a:rPr spc="-10" dirty="0"/>
              <a:t>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3244" y="857199"/>
            <a:ext cx="2143760" cy="13912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9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0" dirty="0">
                <a:latin typeface="Times New Roman"/>
                <a:cs typeface="Times New Roman"/>
              </a:rPr>
              <a:t>First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</a:t>
            </a:r>
            <a:r>
              <a:rPr sz="1600" spc="-10" dirty="0">
                <a:latin typeface="Times New Roman"/>
                <a:cs typeface="Times New Roman"/>
              </a:rPr>
              <a:t> Served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6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60" dirty="0">
                <a:latin typeface="Times New Roman"/>
                <a:cs typeface="Times New Roman"/>
              </a:rPr>
              <a:t>Shortest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Job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First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spc="5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55" dirty="0">
                <a:latin typeface="Times New Roman"/>
                <a:cs typeface="Times New Roman"/>
              </a:rPr>
              <a:t>Priority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Scheduling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9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5" dirty="0">
                <a:latin typeface="Times New Roman"/>
                <a:cs typeface="Times New Roman"/>
              </a:rPr>
              <a:t>Round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Robin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176" y="2474976"/>
            <a:ext cx="3304540" cy="399415"/>
            <a:chOff x="646176" y="2474976"/>
            <a:chExt cx="3304540" cy="399415"/>
          </a:xfrm>
        </p:grpSpPr>
        <p:sp>
          <p:nvSpPr>
            <p:cNvPr id="6" name="object 6"/>
            <p:cNvSpPr/>
            <p:nvPr/>
          </p:nvSpPr>
          <p:spPr>
            <a:xfrm>
              <a:off x="646176" y="2474988"/>
              <a:ext cx="3304540" cy="18415"/>
            </a:xfrm>
            <a:custGeom>
              <a:avLst/>
              <a:gdLst/>
              <a:ahLst/>
              <a:cxnLst/>
              <a:rect l="l" t="t" r="r" b="b"/>
              <a:pathLst>
                <a:path w="3304540" h="18414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0" y="18275"/>
                  </a:lnTo>
                  <a:lnTo>
                    <a:pt x="3304032" y="18275"/>
                  </a:lnTo>
                  <a:lnTo>
                    <a:pt x="3304032" y="12179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176" y="2493276"/>
              <a:ext cx="3304540" cy="18415"/>
            </a:xfrm>
            <a:custGeom>
              <a:avLst/>
              <a:gdLst/>
              <a:ahLst/>
              <a:cxnLst/>
              <a:rect l="l" t="t" r="r" b="b"/>
              <a:pathLst>
                <a:path w="3304540" h="18414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0" y="18275"/>
                  </a:lnTo>
                  <a:lnTo>
                    <a:pt x="3304032" y="18275"/>
                  </a:lnTo>
                  <a:lnTo>
                    <a:pt x="3304032" y="12179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176" y="2511564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3304032" y="12179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176" y="2523743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6108"/>
                  </a:moveTo>
                  <a:lnTo>
                    <a:pt x="0" y="6108"/>
                  </a:lnTo>
                  <a:lnTo>
                    <a:pt x="0" y="12192"/>
                  </a:lnTo>
                  <a:lnTo>
                    <a:pt x="3304032" y="12192"/>
                  </a:lnTo>
                  <a:lnTo>
                    <a:pt x="3304032" y="6108"/>
                  </a:lnTo>
                  <a:close/>
                </a:path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304032" y="6096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6176" y="2535935"/>
              <a:ext cx="3304540" cy="15240"/>
            </a:xfrm>
            <a:custGeom>
              <a:avLst/>
              <a:gdLst/>
              <a:ahLst/>
              <a:cxnLst/>
              <a:rect l="l" t="t" r="r" b="b"/>
              <a:pathLst>
                <a:path w="3304540" h="15239">
                  <a:moveTo>
                    <a:pt x="33040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3304032" y="15240"/>
                  </a:lnTo>
                  <a:lnTo>
                    <a:pt x="3304032" y="9144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6176" y="255117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176" y="255727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176" y="2563367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6108"/>
                  </a:moveTo>
                  <a:lnTo>
                    <a:pt x="0" y="6108"/>
                  </a:lnTo>
                  <a:lnTo>
                    <a:pt x="0" y="12192"/>
                  </a:lnTo>
                  <a:lnTo>
                    <a:pt x="3304032" y="12192"/>
                  </a:lnTo>
                  <a:lnTo>
                    <a:pt x="3304032" y="6108"/>
                  </a:lnTo>
                  <a:close/>
                </a:path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304032" y="6096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176" y="257556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176" y="2581655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6108"/>
                  </a:moveTo>
                  <a:lnTo>
                    <a:pt x="0" y="6108"/>
                  </a:lnTo>
                  <a:lnTo>
                    <a:pt x="0" y="12192"/>
                  </a:lnTo>
                  <a:lnTo>
                    <a:pt x="3304032" y="12192"/>
                  </a:lnTo>
                  <a:lnTo>
                    <a:pt x="3304032" y="6108"/>
                  </a:lnTo>
                  <a:close/>
                </a:path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304032" y="6096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176" y="259384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176" y="259994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176" y="260604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176" y="261213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176" y="261823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176" y="262432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176" y="263042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6176" y="263652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176" y="264261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6176" y="264871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176" y="265480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176" y="266090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176" y="266700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6176" y="2673096"/>
              <a:ext cx="3304540" cy="9525"/>
            </a:xfrm>
            <a:custGeom>
              <a:avLst/>
              <a:gdLst/>
              <a:ahLst/>
              <a:cxnLst/>
              <a:rect l="l" t="t" r="r" b="b"/>
              <a:pathLst>
                <a:path w="3304540" h="9525">
                  <a:moveTo>
                    <a:pt x="330403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3304031" y="9143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6176" y="268224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176" y="268833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176" y="269443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176" y="270052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176" y="270662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6176" y="271272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176" y="271881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6176" y="272491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176" y="273100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6176" y="273710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176" y="274320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176" y="274929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6176" y="2755392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6176" y="276148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6176" y="276758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6176" y="277368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176" y="2779788"/>
              <a:ext cx="3304540" cy="12700"/>
            </a:xfrm>
            <a:custGeom>
              <a:avLst/>
              <a:gdLst/>
              <a:ahLst/>
              <a:cxnLst/>
              <a:rect l="l" t="t" r="r" b="b"/>
              <a:pathLst>
                <a:path w="3304540" h="12700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3304032" y="12179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6176" y="2791968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6176" y="2798076"/>
              <a:ext cx="3304540" cy="15240"/>
            </a:xfrm>
            <a:custGeom>
              <a:avLst/>
              <a:gdLst/>
              <a:ahLst/>
              <a:cxnLst/>
              <a:rect l="l" t="t" r="r" b="b"/>
              <a:pathLst>
                <a:path w="3304540" h="15239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5227"/>
                  </a:lnTo>
                  <a:lnTo>
                    <a:pt x="3304032" y="15227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6176" y="2813304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6176" y="281940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6176" y="2825496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6176" y="2831591"/>
              <a:ext cx="3304540" cy="18415"/>
            </a:xfrm>
            <a:custGeom>
              <a:avLst/>
              <a:gdLst/>
              <a:ahLst/>
              <a:cxnLst/>
              <a:rect l="l" t="t" r="r" b="b"/>
              <a:pathLst>
                <a:path w="3304540" h="18414">
                  <a:moveTo>
                    <a:pt x="3304032" y="6108"/>
                  </a:moveTo>
                  <a:lnTo>
                    <a:pt x="0" y="6108"/>
                  </a:lnTo>
                  <a:lnTo>
                    <a:pt x="0" y="12192"/>
                  </a:lnTo>
                  <a:lnTo>
                    <a:pt x="0" y="18288"/>
                  </a:lnTo>
                  <a:lnTo>
                    <a:pt x="3304032" y="18288"/>
                  </a:lnTo>
                  <a:lnTo>
                    <a:pt x="3304032" y="12192"/>
                  </a:lnTo>
                  <a:lnTo>
                    <a:pt x="3304032" y="6108"/>
                  </a:lnTo>
                  <a:close/>
                </a:path>
                <a:path w="3304540" h="18414">
                  <a:moveTo>
                    <a:pt x="33040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304032" y="6096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6176" y="2849880"/>
              <a:ext cx="3304540" cy="6350"/>
            </a:xfrm>
            <a:custGeom>
              <a:avLst/>
              <a:gdLst/>
              <a:ahLst/>
              <a:cxnLst/>
              <a:rect l="l" t="t" r="r" b="b"/>
              <a:pathLst>
                <a:path w="3304540" h="6350">
                  <a:moveTo>
                    <a:pt x="3304031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3304031" y="6095"/>
                  </a:lnTo>
                  <a:lnTo>
                    <a:pt x="3304031" y="0"/>
                  </a:lnTo>
                  <a:close/>
                </a:path>
              </a:pathLst>
            </a:custGeom>
            <a:solidFill>
              <a:srgbClr val="0000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176" y="2855988"/>
              <a:ext cx="3304540" cy="18415"/>
            </a:xfrm>
            <a:custGeom>
              <a:avLst/>
              <a:gdLst/>
              <a:ahLst/>
              <a:cxnLst/>
              <a:rect l="l" t="t" r="r" b="b"/>
              <a:pathLst>
                <a:path w="3304540" h="18414">
                  <a:moveTo>
                    <a:pt x="33040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0" y="18275"/>
                  </a:lnTo>
                  <a:lnTo>
                    <a:pt x="3304032" y="18275"/>
                  </a:lnTo>
                  <a:lnTo>
                    <a:pt x="3304032" y="12179"/>
                  </a:lnTo>
                  <a:lnTo>
                    <a:pt x="3304032" y="6083"/>
                  </a:lnTo>
                  <a:lnTo>
                    <a:pt x="330403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46176" y="2474976"/>
            <a:ext cx="3307079" cy="40259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Not</a:t>
            </a:r>
            <a:r>
              <a:rPr sz="18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suited</a:t>
            </a:r>
            <a:r>
              <a:rPr sz="18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for</a:t>
            </a:r>
            <a:r>
              <a:rPr sz="1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real-</a:t>
            </a: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sz="18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90"/>
              </a:spcBef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Come</a:t>
            </a:r>
            <a:r>
              <a:rPr spc="-40" dirty="0"/>
              <a:t> </a:t>
            </a:r>
            <a:r>
              <a:rPr dirty="0"/>
              <a:t>First</a:t>
            </a:r>
            <a:r>
              <a:rPr spc="-45" dirty="0"/>
              <a:t> </a:t>
            </a:r>
            <a:r>
              <a:rPr spc="-10" dirty="0"/>
              <a:t>Served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244" y="2058720"/>
            <a:ext cx="134874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5570" indent="-102870">
              <a:lnSpc>
                <a:spcPct val="100000"/>
              </a:lnSpc>
              <a:spcBef>
                <a:spcPts val="434"/>
              </a:spcBef>
              <a:buChar char="-"/>
              <a:tabLst>
                <a:tab pos="11557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Non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preemptive</a:t>
            </a:r>
            <a:endParaRPr sz="1400">
              <a:latin typeface="Times New Roman"/>
              <a:cs typeface="Times New Roman"/>
            </a:endParaRPr>
          </a:p>
          <a:p>
            <a:pPr marL="114300" indent="-101600">
              <a:lnSpc>
                <a:spcPct val="100000"/>
              </a:lnSpc>
              <a:spcBef>
                <a:spcPts val="335"/>
              </a:spcBef>
              <a:buChar char="-"/>
              <a:tabLst>
                <a:tab pos="114300" algn="l"/>
              </a:tabLst>
            </a:pP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Dynamic</a:t>
            </a:r>
            <a:endParaRPr sz="1400">
              <a:latin typeface="Times New Roman"/>
              <a:cs typeface="Times New Roman"/>
            </a:endParaRPr>
          </a:p>
          <a:p>
            <a:pPr marL="115570" indent="-102870">
              <a:lnSpc>
                <a:spcPct val="100000"/>
              </a:lnSpc>
              <a:spcBef>
                <a:spcPts val="340"/>
              </a:spcBef>
              <a:buChar char="-"/>
              <a:tabLst>
                <a:tab pos="11557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line</a:t>
            </a:r>
            <a:endParaRPr sz="1400">
              <a:latin typeface="Times New Roman"/>
              <a:cs typeface="Times New Roman"/>
            </a:endParaRPr>
          </a:p>
          <a:p>
            <a:pPr marL="114300" indent="-101600">
              <a:lnSpc>
                <a:spcPct val="100000"/>
              </a:lnSpc>
              <a:spcBef>
                <a:spcPts val="335"/>
              </a:spcBef>
              <a:buChar char="-"/>
              <a:tabLst>
                <a:tab pos="114300" algn="l"/>
              </a:tabLst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Best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effort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927" y="1539239"/>
          <a:ext cx="1496695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871601" y="1499488"/>
            <a:ext cx="2828925" cy="351155"/>
            <a:chOff x="871601" y="1499488"/>
            <a:chExt cx="2828925" cy="351155"/>
          </a:xfrm>
        </p:grpSpPr>
        <p:sp>
          <p:nvSpPr>
            <p:cNvPr id="7" name="object 7"/>
            <p:cNvSpPr/>
            <p:nvPr/>
          </p:nvSpPr>
          <p:spPr>
            <a:xfrm>
              <a:off x="2743200" y="1618487"/>
              <a:ext cx="417830" cy="113030"/>
            </a:xfrm>
            <a:custGeom>
              <a:avLst/>
              <a:gdLst/>
              <a:ahLst/>
              <a:cxnLst/>
              <a:rect l="l" t="t" r="r" b="b"/>
              <a:pathLst>
                <a:path w="417830" h="113030">
                  <a:moveTo>
                    <a:pt x="313943" y="0"/>
                  </a:moveTo>
                  <a:lnTo>
                    <a:pt x="313943" y="27431"/>
                  </a:lnTo>
                  <a:lnTo>
                    <a:pt x="0" y="27431"/>
                  </a:lnTo>
                  <a:lnTo>
                    <a:pt x="0" y="85343"/>
                  </a:lnTo>
                  <a:lnTo>
                    <a:pt x="313943" y="85343"/>
                  </a:lnTo>
                  <a:lnTo>
                    <a:pt x="313943" y="112775"/>
                  </a:lnTo>
                  <a:lnTo>
                    <a:pt x="417575" y="54863"/>
                  </a:lnTo>
                  <a:lnTo>
                    <a:pt x="3139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200" y="1618487"/>
              <a:ext cx="417830" cy="113030"/>
            </a:xfrm>
            <a:custGeom>
              <a:avLst/>
              <a:gdLst/>
              <a:ahLst/>
              <a:cxnLst/>
              <a:rect l="l" t="t" r="r" b="b"/>
              <a:pathLst>
                <a:path w="417830" h="113030">
                  <a:moveTo>
                    <a:pt x="313943" y="0"/>
                  </a:moveTo>
                  <a:lnTo>
                    <a:pt x="313943" y="27431"/>
                  </a:lnTo>
                  <a:lnTo>
                    <a:pt x="0" y="27431"/>
                  </a:lnTo>
                  <a:lnTo>
                    <a:pt x="0" y="85343"/>
                  </a:lnTo>
                  <a:lnTo>
                    <a:pt x="313943" y="85343"/>
                  </a:lnTo>
                  <a:lnTo>
                    <a:pt x="313943" y="112775"/>
                  </a:lnTo>
                  <a:lnTo>
                    <a:pt x="417575" y="54863"/>
                  </a:lnTo>
                  <a:lnTo>
                    <a:pt x="313943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776" y="1618487"/>
              <a:ext cx="421005" cy="113030"/>
            </a:xfrm>
            <a:custGeom>
              <a:avLst/>
              <a:gdLst/>
              <a:ahLst/>
              <a:cxnLst/>
              <a:rect l="l" t="t" r="r" b="b"/>
              <a:pathLst>
                <a:path w="421005" h="113030">
                  <a:moveTo>
                    <a:pt x="316992" y="0"/>
                  </a:moveTo>
                  <a:lnTo>
                    <a:pt x="316992" y="27431"/>
                  </a:lnTo>
                  <a:lnTo>
                    <a:pt x="0" y="27431"/>
                  </a:lnTo>
                  <a:lnTo>
                    <a:pt x="0" y="85343"/>
                  </a:lnTo>
                  <a:lnTo>
                    <a:pt x="316992" y="85343"/>
                  </a:lnTo>
                  <a:lnTo>
                    <a:pt x="316992" y="112775"/>
                  </a:lnTo>
                  <a:lnTo>
                    <a:pt x="420624" y="54863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776" y="1502663"/>
              <a:ext cx="2822575" cy="344805"/>
            </a:xfrm>
            <a:custGeom>
              <a:avLst/>
              <a:gdLst/>
              <a:ahLst/>
              <a:cxnLst/>
              <a:rect l="l" t="t" r="r" b="b"/>
              <a:pathLst>
                <a:path w="2822575" h="344805">
                  <a:moveTo>
                    <a:pt x="316992" y="115824"/>
                  </a:moveTo>
                  <a:lnTo>
                    <a:pt x="316992" y="143255"/>
                  </a:lnTo>
                  <a:lnTo>
                    <a:pt x="0" y="143255"/>
                  </a:lnTo>
                  <a:lnTo>
                    <a:pt x="0" y="201167"/>
                  </a:lnTo>
                  <a:lnTo>
                    <a:pt x="316992" y="201167"/>
                  </a:lnTo>
                  <a:lnTo>
                    <a:pt x="316992" y="228600"/>
                  </a:lnTo>
                  <a:lnTo>
                    <a:pt x="420624" y="170687"/>
                  </a:lnTo>
                  <a:lnTo>
                    <a:pt x="316992" y="115824"/>
                  </a:lnTo>
                  <a:close/>
                </a:path>
                <a:path w="2822575" h="344805">
                  <a:moveTo>
                    <a:pt x="2822448" y="170687"/>
                  </a:moveTo>
                  <a:lnTo>
                    <a:pt x="2801478" y="104557"/>
                  </a:lnTo>
                  <a:lnTo>
                    <a:pt x="2744304" y="50267"/>
                  </a:lnTo>
                  <a:lnTo>
                    <a:pt x="2704829" y="29343"/>
                  </a:lnTo>
                  <a:lnTo>
                    <a:pt x="2659527" y="13516"/>
                  </a:lnTo>
                  <a:lnTo>
                    <a:pt x="2609475" y="3497"/>
                  </a:lnTo>
                  <a:lnTo>
                    <a:pt x="2555748" y="0"/>
                  </a:lnTo>
                  <a:lnTo>
                    <a:pt x="2502020" y="3500"/>
                  </a:lnTo>
                  <a:lnTo>
                    <a:pt x="2451968" y="13540"/>
                  </a:lnTo>
                  <a:lnTo>
                    <a:pt x="2406666" y="29424"/>
                  </a:lnTo>
                  <a:lnTo>
                    <a:pt x="2367191" y="50458"/>
                  </a:lnTo>
                  <a:lnTo>
                    <a:pt x="2334616" y="75948"/>
                  </a:lnTo>
                  <a:lnTo>
                    <a:pt x="2310017" y="105200"/>
                  </a:lnTo>
                  <a:lnTo>
                    <a:pt x="2289048" y="172211"/>
                  </a:lnTo>
                  <a:lnTo>
                    <a:pt x="2294469" y="206904"/>
                  </a:lnTo>
                  <a:lnTo>
                    <a:pt x="2334616" y="268475"/>
                  </a:lnTo>
                  <a:lnTo>
                    <a:pt x="2367191" y="293965"/>
                  </a:lnTo>
                  <a:lnTo>
                    <a:pt x="2406666" y="314999"/>
                  </a:lnTo>
                  <a:lnTo>
                    <a:pt x="2451968" y="330883"/>
                  </a:lnTo>
                  <a:lnTo>
                    <a:pt x="2502020" y="340923"/>
                  </a:lnTo>
                  <a:lnTo>
                    <a:pt x="2555748" y="344424"/>
                  </a:lnTo>
                  <a:lnTo>
                    <a:pt x="2609475" y="340923"/>
                  </a:lnTo>
                  <a:lnTo>
                    <a:pt x="2659527" y="330883"/>
                  </a:lnTo>
                  <a:lnTo>
                    <a:pt x="2704829" y="314999"/>
                  </a:lnTo>
                  <a:lnTo>
                    <a:pt x="2744304" y="293965"/>
                  </a:lnTo>
                  <a:lnTo>
                    <a:pt x="2776879" y="268475"/>
                  </a:lnTo>
                  <a:lnTo>
                    <a:pt x="2801478" y="239223"/>
                  </a:lnTo>
                  <a:lnTo>
                    <a:pt x="2822448" y="17221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644" y="724915"/>
            <a:ext cx="3743960" cy="1063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assigns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CPU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their </a:t>
            </a:r>
            <a:r>
              <a:rPr sz="1600" dirty="0">
                <a:latin typeface="Times New Roman"/>
                <a:cs typeface="Times New Roman"/>
              </a:rPr>
              <a:t>arrival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times.</a:t>
            </a:r>
            <a:endParaRPr sz="1600">
              <a:latin typeface="Times New Roman"/>
              <a:cs typeface="Times New Roman"/>
            </a:endParaRPr>
          </a:p>
          <a:p>
            <a:pPr marR="229235" algn="ctr">
              <a:lnSpc>
                <a:spcPct val="100000"/>
              </a:lnSpc>
              <a:spcBef>
                <a:spcPts val="690"/>
              </a:spcBef>
            </a:pPr>
            <a:r>
              <a:rPr sz="1200" b="1" dirty="0">
                <a:latin typeface="Times New Roman"/>
                <a:cs typeface="Times New Roman"/>
              </a:rPr>
              <a:t>READY</a:t>
            </a:r>
            <a:r>
              <a:rPr sz="1200" b="1" spc="-10" dirty="0">
                <a:latin typeface="Times New Roman"/>
                <a:cs typeface="Times New Roman"/>
              </a:rPr>
              <a:t> queue</a:t>
            </a:r>
            <a:endParaRPr sz="1200">
              <a:latin typeface="Times New Roman"/>
              <a:cs typeface="Times New Roman"/>
            </a:endParaRPr>
          </a:p>
          <a:p>
            <a:pPr marL="2206625" algn="ctr">
              <a:lnSpc>
                <a:spcPct val="100000"/>
              </a:lnSpc>
              <a:spcBef>
                <a:spcPts val="520"/>
              </a:spcBef>
            </a:pPr>
            <a:r>
              <a:rPr sz="1400" b="1" spc="-25" dirty="0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79192" y="2130424"/>
            <a:ext cx="1371600" cy="146685"/>
            <a:chOff x="2679192" y="2130424"/>
            <a:chExt cx="1371600" cy="146685"/>
          </a:xfrm>
        </p:grpSpPr>
        <p:sp>
          <p:nvSpPr>
            <p:cNvPr id="13" name="object 13"/>
            <p:cNvSpPr/>
            <p:nvPr/>
          </p:nvSpPr>
          <p:spPr>
            <a:xfrm>
              <a:off x="2679192" y="2225039"/>
              <a:ext cx="1371600" cy="52069"/>
            </a:xfrm>
            <a:custGeom>
              <a:avLst/>
              <a:gdLst/>
              <a:ahLst/>
              <a:cxnLst/>
              <a:rect l="l" t="t" r="r" b="b"/>
              <a:pathLst>
                <a:path w="1371600" h="52069">
                  <a:moveTo>
                    <a:pt x="76200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76200" y="27444"/>
                  </a:lnTo>
                  <a:lnTo>
                    <a:pt x="76200" y="18288"/>
                  </a:lnTo>
                  <a:close/>
                </a:path>
                <a:path w="1371600" h="52069">
                  <a:moveTo>
                    <a:pt x="1371600" y="24384"/>
                  </a:moveTo>
                  <a:lnTo>
                    <a:pt x="1292352" y="0"/>
                  </a:lnTo>
                  <a:lnTo>
                    <a:pt x="1292352" y="18288"/>
                  </a:lnTo>
                  <a:lnTo>
                    <a:pt x="1146048" y="18288"/>
                  </a:lnTo>
                  <a:lnTo>
                    <a:pt x="1146048" y="27444"/>
                  </a:lnTo>
                  <a:lnTo>
                    <a:pt x="1292352" y="27444"/>
                  </a:lnTo>
                  <a:lnTo>
                    <a:pt x="1292352" y="51816"/>
                  </a:lnTo>
                  <a:lnTo>
                    <a:pt x="1371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5392" y="2133599"/>
              <a:ext cx="265430" cy="119380"/>
            </a:xfrm>
            <a:custGeom>
              <a:avLst/>
              <a:gdLst/>
              <a:ahLst/>
              <a:cxnLst/>
              <a:rect l="l" t="t" r="r" b="b"/>
              <a:pathLst>
                <a:path w="265430" h="119380">
                  <a:moveTo>
                    <a:pt x="0" y="118872"/>
                  </a:moveTo>
                  <a:lnTo>
                    <a:pt x="265175" y="1188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5392" y="2133599"/>
              <a:ext cx="268605" cy="119380"/>
            </a:xfrm>
            <a:custGeom>
              <a:avLst/>
              <a:gdLst/>
              <a:ahLst/>
              <a:cxnLst/>
              <a:rect l="l" t="t" r="r" b="b"/>
              <a:pathLst>
                <a:path w="268605" h="119380">
                  <a:moveTo>
                    <a:pt x="0" y="118872"/>
                  </a:moveTo>
                  <a:lnTo>
                    <a:pt x="268224" y="118872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0568" y="2133599"/>
              <a:ext cx="268605" cy="119380"/>
            </a:xfrm>
            <a:custGeom>
              <a:avLst/>
              <a:gdLst/>
              <a:ahLst/>
              <a:cxnLst/>
              <a:rect l="l" t="t" r="r" b="b"/>
              <a:pathLst>
                <a:path w="268604" h="119380">
                  <a:moveTo>
                    <a:pt x="0" y="118872"/>
                  </a:moveTo>
                  <a:lnTo>
                    <a:pt x="268224" y="118872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0568" y="2133599"/>
              <a:ext cx="271780" cy="119380"/>
            </a:xfrm>
            <a:custGeom>
              <a:avLst/>
              <a:gdLst/>
              <a:ahLst/>
              <a:cxnLst/>
              <a:rect l="l" t="t" r="r" b="b"/>
              <a:pathLst>
                <a:path w="271779" h="119380">
                  <a:moveTo>
                    <a:pt x="0" y="118872"/>
                  </a:moveTo>
                  <a:lnTo>
                    <a:pt x="271272" y="118872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8792" y="2133599"/>
              <a:ext cx="265430" cy="119380"/>
            </a:xfrm>
            <a:custGeom>
              <a:avLst/>
              <a:gdLst/>
              <a:ahLst/>
              <a:cxnLst/>
              <a:rect l="l" t="t" r="r" b="b"/>
              <a:pathLst>
                <a:path w="265429" h="119380">
                  <a:moveTo>
                    <a:pt x="0" y="118872"/>
                  </a:moveTo>
                  <a:lnTo>
                    <a:pt x="265175" y="11887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8792" y="2133599"/>
              <a:ext cx="268605" cy="119380"/>
            </a:xfrm>
            <a:custGeom>
              <a:avLst/>
              <a:gdLst/>
              <a:ahLst/>
              <a:cxnLst/>
              <a:rect l="l" t="t" r="r" b="b"/>
              <a:pathLst>
                <a:path w="268604" h="119380">
                  <a:moveTo>
                    <a:pt x="0" y="118872"/>
                  </a:moveTo>
                  <a:lnTo>
                    <a:pt x="268224" y="118872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53968" y="2133599"/>
              <a:ext cx="271780" cy="119380"/>
            </a:xfrm>
            <a:custGeom>
              <a:avLst/>
              <a:gdLst/>
              <a:ahLst/>
              <a:cxnLst/>
              <a:rect l="l" t="t" r="r" b="b"/>
              <a:pathLst>
                <a:path w="271779" h="119380">
                  <a:moveTo>
                    <a:pt x="271272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271272" y="118872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3968" y="2133599"/>
              <a:ext cx="271780" cy="119380"/>
            </a:xfrm>
            <a:custGeom>
              <a:avLst/>
              <a:gdLst/>
              <a:ahLst/>
              <a:cxnLst/>
              <a:rect l="l" t="t" r="r" b="b"/>
              <a:pathLst>
                <a:path w="271779" h="119380">
                  <a:moveTo>
                    <a:pt x="0" y="118872"/>
                  </a:moveTo>
                  <a:lnTo>
                    <a:pt x="271272" y="118872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43988" y="2029459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484" dirty="0">
                <a:latin typeface="Symbol"/>
                <a:cs typeface="Symbol"/>
              </a:rPr>
              <a:t>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3811" y="2062987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90"/>
              </a:spcBef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Come</a:t>
            </a:r>
            <a:r>
              <a:rPr spc="-40" dirty="0"/>
              <a:t> </a:t>
            </a:r>
            <a:r>
              <a:rPr dirty="0"/>
              <a:t>First</a:t>
            </a:r>
            <a:r>
              <a:rPr spc="-45" dirty="0"/>
              <a:t> </a:t>
            </a:r>
            <a:r>
              <a:rPr spc="-10" dirty="0"/>
              <a:t>Served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" y="638300"/>
            <a:ext cx="3625215" cy="6445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Very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unpredictable</a:t>
            </a:r>
            <a:endParaRPr sz="16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strongly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depend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arrivals.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6801" y="1749425"/>
            <a:ext cx="3395979" cy="347980"/>
            <a:chOff x="566801" y="1749425"/>
            <a:chExt cx="3395979" cy="347980"/>
          </a:xfrm>
        </p:grpSpPr>
        <p:sp>
          <p:nvSpPr>
            <p:cNvPr id="6" name="object 6"/>
            <p:cNvSpPr/>
            <p:nvPr/>
          </p:nvSpPr>
          <p:spPr>
            <a:xfrm>
              <a:off x="2474976" y="1752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63" y="228600"/>
                  </a:lnTo>
                  <a:lnTo>
                    <a:pt x="3656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1552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5936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508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271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9464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1655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3848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604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8231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0424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42615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4808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3952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6143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8336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00527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272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4912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9296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61488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85871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95015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07208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1217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31592" y="1752599"/>
              <a:ext cx="48895" cy="228600"/>
            </a:xfrm>
            <a:custGeom>
              <a:avLst/>
              <a:gdLst/>
              <a:ahLst/>
              <a:cxnLst/>
              <a:rect l="l" t="t" r="r" b="b"/>
              <a:pathLst>
                <a:path w="4889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  <a:path w="48894" h="228600">
                  <a:moveTo>
                    <a:pt x="48768" y="0"/>
                  </a:moveTo>
                  <a:lnTo>
                    <a:pt x="36576" y="0"/>
                  </a:lnTo>
                  <a:lnTo>
                    <a:pt x="24384" y="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48768" y="22860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0360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1217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4743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16936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6080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0464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62656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8704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99231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11424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23615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5808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44952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57143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69336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81527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372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05911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8104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30296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2487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4680" y="1752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6871" y="1752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76016" y="1752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00400" y="1752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63" y="228600"/>
                  </a:lnTo>
                  <a:lnTo>
                    <a:pt x="3656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74976" y="1752600"/>
              <a:ext cx="765175" cy="231775"/>
            </a:xfrm>
            <a:custGeom>
              <a:avLst/>
              <a:gdLst/>
              <a:ahLst/>
              <a:cxnLst/>
              <a:rect l="l" t="t" r="r" b="b"/>
              <a:pathLst>
                <a:path w="765175" h="231775">
                  <a:moveTo>
                    <a:pt x="0" y="231648"/>
                  </a:moveTo>
                  <a:lnTo>
                    <a:pt x="765048" y="2316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927" y="1749551"/>
              <a:ext cx="201168" cy="2377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69976" y="1996439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18288"/>
                  </a:lnTo>
                  <a:lnTo>
                    <a:pt x="0" y="24384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9976" y="2017775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9624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9624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9624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9624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9624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9624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9624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9624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559555" y="2072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35044" y="1831339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36448" y="1560575"/>
            <a:ext cx="1945005" cy="457200"/>
            <a:chOff x="536448" y="1560575"/>
            <a:chExt cx="1945005" cy="457200"/>
          </a:xfrm>
        </p:grpSpPr>
        <p:sp>
          <p:nvSpPr>
            <p:cNvPr id="62" name="object 62"/>
            <p:cNvSpPr/>
            <p:nvPr/>
          </p:nvSpPr>
          <p:spPr>
            <a:xfrm>
              <a:off x="56997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912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131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045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960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8744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093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00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22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836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056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97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884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7992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018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932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47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761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980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895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809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7724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8943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857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772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6864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905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820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734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648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86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7782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8696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96112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083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1744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2659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3573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4792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5707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6621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536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8755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9669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584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4984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2717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3632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45464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5765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680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594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8508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972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0642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1556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24712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369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4604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519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6433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7652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8567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9481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20396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1615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22529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34440" y="1752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90" h="228600">
                  <a:moveTo>
                    <a:pt x="2133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5577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26492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7406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8320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95400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1368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22831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3502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344168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36245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37464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38379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392936" y="1752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90" h="228600">
                  <a:moveTo>
                    <a:pt x="2133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1427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23416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41704" y="1752599"/>
              <a:ext cx="161925" cy="228600"/>
            </a:xfrm>
            <a:custGeom>
              <a:avLst/>
              <a:gdLst/>
              <a:ahLst/>
              <a:cxnLst/>
              <a:rect l="l" t="t" r="r" b="b"/>
              <a:pathLst>
                <a:path w="161925" h="228600">
                  <a:moveTo>
                    <a:pt x="79235" y="0"/>
                  </a:moveTo>
                  <a:lnTo>
                    <a:pt x="7923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79235" y="228600"/>
                  </a:lnTo>
                  <a:lnTo>
                    <a:pt x="79235" y="0"/>
                  </a:lnTo>
                  <a:close/>
                </a:path>
                <a:path w="161925" h="228600">
                  <a:moveTo>
                    <a:pt x="161544" y="0"/>
                  </a:moveTo>
                  <a:lnTo>
                    <a:pt x="161544" y="0"/>
                  </a:lnTo>
                  <a:lnTo>
                    <a:pt x="79248" y="0"/>
                  </a:lnTo>
                  <a:lnTo>
                    <a:pt x="79248" y="228600"/>
                  </a:lnTo>
                  <a:lnTo>
                    <a:pt x="161544" y="228600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03248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2153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630680" y="1752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52015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661159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670304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682496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70078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0992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2212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731264" y="1752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75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75" y="22860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49551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6174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70887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8003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89176" y="1752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1051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1965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82880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4099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5013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592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868423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880615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889759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989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90804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92024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92938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93852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47672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5986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96900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97815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987295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999487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00863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1777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02996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3911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4825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05740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06959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07873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0878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097023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109215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118359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1275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13664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14884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15798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167127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176271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18846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19760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20675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215896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228087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23723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24637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25552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26771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276855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85999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295143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30733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316480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32562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334768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346959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356104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36524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374392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386583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395727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40487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414015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426208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435352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444496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453640" y="1752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465831" y="1752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69976" y="1752599"/>
              <a:ext cx="1908175" cy="231775"/>
            </a:xfrm>
            <a:custGeom>
              <a:avLst/>
              <a:gdLst/>
              <a:ahLst/>
              <a:cxnLst/>
              <a:rect l="l" t="t" r="r" b="b"/>
              <a:pathLst>
                <a:path w="1908175" h="231775">
                  <a:moveTo>
                    <a:pt x="0" y="231648"/>
                  </a:moveTo>
                  <a:lnTo>
                    <a:pt x="1908048" y="231648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36448" y="1560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16" y="112776"/>
                  </a:lnTo>
                  <a:lnTo>
                    <a:pt x="27432" y="457200"/>
                  </a:lnTo>
                  <a:lnTo>
                    <a:pt x="42672" y="457200"/>
                  </a:lnTo>
                  <a:lnTo>
                    <a:pt x="45656" y="112776"/>
                  </a:lnTo>
                  <a:lnTo>
                    <a:pt x="76200" y="112776"/>
                  </a:lnTo>
                  <a:close/>
                </a:path>
                <a:path w="457200" h="457200">
                  <a:moveTo>
                    <a:pt x="265176" y="112776"/>
                  </a:moveTo>
                  <a:lnTo>
                    <a:pt x="225552" y="0"/>
                  </a:lnTo>
                  <a:lnTo>
                    <a:pt x="188976" y="112776"/>
                  </a:lnTo>
                  <a:lnTo>
                    <a:pt x="219456" y="112776"/>
                  </a:lnTo>
                  <a:lnTo>
                    <a:pt x="219456" y="457200"/>
                  </a:lnTo>
                  <a:lnTo>
                    <a:pt x="234696" y="457200"/>
                  </a:lnTo>
                  <a:lnTo>
                    <a:pt x="234696" y="112776"/>
                  </a:lnTo>
                  <a:lnTo>
                    <a:pt x="265176" y="112776"/>
                  </a:lnTo>
                  <a:close/>
                </a:path>
                <a:path w="457200" h="457200">
                  <a:moveTo>
                    <a:pt x="457200" y="112776"/>
                  </a:moveTo>
                  <a:lnTo>
                    <a:pt x="417576" y="0"/>
                  </a:lnTo>
                  <a:lnTo>
                    <a:pt x="381000" y="112776"/>
                  </a:lnTo>
                  <a:lnTo>
                    <a:pt x="411416" y="112776"/>
                  </a:lnTo>
                  <a:lnTo>
                    <a:pt x="408432" y="457200"/>
                  </a:lnTo>
                  <a:lnTo>
                    <a:pt x="423672" y="457200"/>
                  </a:lnTo>
                  <a:lnTo>
                    <a:pt x="426656" y="112776"/>
                  </a:lnTo>
                  <a:lnTo>
                    <a:pt x="457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1" name="object 231"/>
          <p:cNvSpPr txBox="1"/>
          <p:nvPr/>
        </p:nvSpPr>
        <p:spPr>
          <a:xfrm>
            <a:off x="491744" y="1337564"/>
            <a:ext cx="58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-20833" dirty="0">
                <a:latin typeface="Times New Roman"/>
                <a:cs typeface="Times New Roman"/>
              </a:rPr>
              <a:t>1</a:t>
            </a:r>
            <a:r>
              <a:rPr sz="1200" spc="682" baseline="-2083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-20833" dirty="0">
                <a:latin typeface="Times New Roman"/>
                <a:cs typeface="Times New Roman"/>
              </a:rPr>
              <a:t>2</a:t>
            </a:r>
            <a:r>
              <a:rPr sz="1200" spc="225" baseline="-20833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7" baseline="-20833" dirty="0">
                <a:latin typeface="Times New Roman"/>
                <a:cs typeface="Times New Roman"/>
              </a:rPr>
              <a:t>3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521716" y="1388160"/>
            <a:ext cx="3017520" cy="8451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82320">
              <a:lnSpc>
                <a:spcPct val="100000"/>
              </a:lnSpc>
              <a:spcBef>
                <a:spcPts val="605"/>
              </a:spcBef>
              <a:tabLst>
                <a:tab pos="1581150" algn="l"/>
                <a:tab pos="2382520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20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26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  <a:p>
            <a:pPr marL="895350">
              <a:lnSpc>
                <a:spcPct val="100000"/>
              </a:lnSpc>
              <a:spcBef>
                <a:spcPts val="505"/>
              </a:spcBef>
              <a:tabLst>
                <a:tab pos="2266950" algn="l"/>
                <a:tab pos="2763520" algn="l"/>
              </a:tabLst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1</a:t>
            </a:r>
            <a:r>
              <a:rPr sz="1425" baseline="-17543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Symbol"/>
                <a:cs typeface="Symbol"/>
              </a:rPr>
              <a:t></a:t>
            </a:r>
            <a:r>
              <a:rPr sz="1425" spc="-37" baseline="-14619" dirty="0">
                <a:latin typeface="Times New Roman"/>
                <a:cs typeface="Times New Roman"/>
              </a:rPr>
              <a:t>2</a:t>
            </a:r>
            <a:r>
              <a:rPr sz="1425" baseline="-14619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Symbol"/>
                <a:cs typeface="Symbol"/>
              </a:rPr>
              <a:t></a:t>
            </a:r>
            <a:r>
              <a:rPr sz="1425" spc="-37" baseline="-14619" dirty="0">
                <a:latin typeface="Times New Roman"/>
                <a:cs typeface="Times New Roman"/>
              </a:rPr>
              <a:t>3</a:t>
            </a:r>
            <a:endParaRPr sz="1425" baseline="-14619">
              <a:latin typeface="Times New Roman"/>
              <a:cs typeface="Times New Roman"/>
            </a:endParaRPr>
          </a:p>
          <a:p>
            <a:pPr marL="782320">
              <a:lnSpc>
                <a:spcPct val="100000"/>
              </a:lnSpc>
              <a:spcBef>
                <a:spcPts val="1050"/>
              </a:spcBef>
              <a:tabLst>
                <a:tab pos="1123950" algn="l"/>
                <a:tab pos="1504950" algn="l"/>
                <a:tab pos="1885950" algn="l"/>
                <a:tab pos="2287905" algn="l"/>
                <a:tab pos="2668905" algn="l"/>
              </a:tabLst>
            </a:pPr>
            <a:r>
              <a:rPr sz="850" spc="-50" dirty="0">
                <a:latin typeface="Times New Roman"/>
                <a:cs typeface="Times New Roman"/>
              </a:rPr>
              <a:t>8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16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20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24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28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566801" y="2587625"/>
            <a:ext cx="3395979" cy="347980"/>
            <a:chOff x="566801" y="2587625"/>
            <a:chExt cx="3395979" cy="347980"/>
          </a:xfrm>
        </p:grpSpPr>
        <p:sp>
          <p:nvSpPr>
            <p:cNvPr id="234" name="object 234"/>
            <p:cNvSpPr/>
            <p:nvPr/>
          </p:nvSpPr>
          <p:spPr>
            <a:xfrm>
              <a:off x="152400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533143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54533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55447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56362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57276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5849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5941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60324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1239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2458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63372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64287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652015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66420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7335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8249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9164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70383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129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2212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73126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74345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75260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76174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770887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78307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79222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80136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81051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8227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83184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84099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85013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86232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87147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88061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889759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90195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91109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2024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2938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9415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95072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95986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96900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98120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99034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999487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201167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202082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202996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203911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0513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06044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06959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207873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209092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210007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10921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118359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13055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13969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14884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15798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1701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17932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188464" y="25907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23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21323" y="228600"/>
                  </a:lnTo>
                  <a:lnTo>
                    <a:pt x="21323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20979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21894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22808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237231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249424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26771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276855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28904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298192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231648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32867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233781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346960" y="25907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36829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377440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395728" y="2590799"/>
              <a:ext cx="161925" cy="228600"/>
            </a:xfrm>
            <a:custGeom>
              <a:avLst/>
              <a:gdLst/>
              <a:ahLst/>
              <a:cxnLst/>
              <a:rect l="l" t="t" r="r" b="b"/>
              <a:pathLst>
                <a:path w="161925" h="228600">
                  <a:moveTo>
                    <a:pt x="161544" y="0"/>
                  </a:moveTo>
                  <a:lnTo>
                    <a:pt x="1615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61544" y="228600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2557272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25755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2584704" y="25907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260604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261518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2624327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2636520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265480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266395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267614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2685288" y="25907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270357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71576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72491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73405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743200" y="25907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76453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77368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78282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79501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8041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8133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82244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83464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84378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85292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862071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87426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88340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89255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90169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91388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92303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9321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94132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95351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96265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971799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98399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99313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00228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01142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302361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0327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0419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05104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06324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07238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08152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090671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310286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11200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12115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13029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14248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15163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1607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16992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18211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19125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20039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7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209543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22173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23088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24002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24916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2613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270504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27964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28879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300983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310127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31927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328415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340608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34975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35889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36804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38023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389376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39852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40766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41985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524000" y="2590800"/>
              <a:ext cx="1908175" cy="231775"/>
            </a:xfrm>
            <a:custGeom>
              <a:avLst/>
              <a:gdLst/>
              <a:ahLst/>
              <a:cxnLst/>
              <a:rect l="l" t="t" r="r" b="b"/>
              <a:pathLst>
                <a:path w="1908175" h="231775">
                  <a:moveTo>
                    <a:pt x="0" y="231648"/>
                  </a:moveTo>
                  <a:lnTo>
                    <a:pt x="1908048" y="231648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62000" y="25907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29" h="228600">
                  <a:moveTo>
                    <a:pt x="36576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98576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822960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83210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84429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85648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6868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8087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89306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90525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91744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92964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941832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95097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96316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975359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98755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99974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1011936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03632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048512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07289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108204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094232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118616" y="2590799"/>
              <a:ext cx="48895" cy="228600"/>
            </a:xfrm>
            <a:custGeom>
              <a:avLst/>
              <a:gdLst/>
              <a:ahLst/>
              <a:cxnLst/>
              <a:rect l="l" t="t" r="r" b="b"/>
              <a:pathLst>
                <a:path w="48894" h="228600">
                  <a:moveTo>
                    <a:pt x="48768" y="0"/>
                  </a:moveTo>
                  <a:lnTo>
                    <a:pt x="36576" y="0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48768" y="22860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167384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19176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203959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213104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23748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249680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274063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28625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29844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31064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322831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33197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34416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356359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36855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380743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392936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405128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417320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429512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441704" y="25908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453895" y="25908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463040" y="25907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487424" y="25907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76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762000" y="2590800"/>
              <a:ext cx="765175" cy="231775"/>
            </a:xfrm>
            <a:custGeom>
              <a:avLst/>
              <a:gdLst/>
              <a:ahLst/>
              <a:cxnLst/>
              <a:rect l="l" t="t" r="r" b="b"/>
              <a:pathLst>
                <a:path w="765175" h="231775">
                  <a:moveTo>
                    <a:pt x="0" y="231648"/>
                  </a:moveTo>
                  <a:lnTo>
                    <a:pt x="765048" y="2316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2" name="object 4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8" y="2587751"/>
              <a:ext cx="201168" cy="237744"/>
            </a:xfrm>
            <a:prstGeom prst="rect">
              <a:avLst/>
            </a:prstGeom>
          </p:spPr>
        </p:pic>
        <p:sp>
          <p:nvSpPr>
            <p:cNvPr id="453" name="object 453"/>
            <p:cNvSpPr/>
            <p:nvPr/>
          </p:nvSpPr>
          <p:spPr>
            <a:xfrm>
              <a:off x="569976" y="2834639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18288"/>
                  </a:lnTo>
                  <a:lnTo>
                    <a:pt x="0" y="24384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569976" y="2855975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9624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9624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9624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9624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9624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9624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9624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9624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5" name="object 455"/>
          <p:cNvSpPr txBox="1"/>
          <p:nvPr/>
        </p:nvSpPr>
        <p:spPr>
          <a:xfrm>
            <a:off x="529844" y="2910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910844" y="2910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1291844" y="29103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8" name="object 458"/>
          <p:cNvSpPr txBox="1"/>
          <p:nvPr/>
        </p:nvSpPr>
        <p:spPr>
          <a:xfrm>
            <a:off x="1633220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9" name="object 459"/>
          <p:cNvSpPr txBox="1"/>
          <p:nvPr/>
        </p:nvSpPr>
        <p:spPr>
          <a:xfrm>
            <a:off x="2014220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2395220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2797555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3178555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3" name="object 463"/>
          <p:cNvSpPr txBox="1"/>
          <p:nvPr/>
        </p:nvSpPr>
        <p:spPr>
          <a:xfrm>
            <a:off x="3559555" y="29103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4" name="object 464"/>
          <p:cNvSpPr txBox="1"/>
          <p:nvPr/>
        </p:nvSpPr>
        <p:spPr>
          <a:xfrm>
            <a:off x="4035044" y="2669539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5" name="object 465"/>
          <p:cNvSpPr txBox="1"/>
          <p:nvPr/>
        </p:nvSpPr>
        <p:spPr>
          <a:xfrm>
            <a:off x="567944" y="2562860"/>
            <a:ext cx="9912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07365" algn="l"/>
              </a:tabLst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3</a:t>
            </a:r>
            <a:r>
              <a:rPr sz="1425" baseline="-17543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2</a:t>
            </a:r>
            <a:endParaRPr sz="1425" baseline="-17543">
              <a:latin typeface="Times New Roman"/>
              <a:cs typeface="Times New Roman"/>
            </a:endParaRPr>
          </a:p>
        </p:txBody>
      </p:sp>
      <p:sp>
        <p:nvSpPr>
          <p:cNvPr id="466" name="object 466"/>
          <p:cNvSpPr txBox="1"/>
          <p:nvPr/>
        </p:nvSpPr>
        <p:spPr>
          <a:xfrm>
            <a:off x="1504696" y="2562860"/>
            <a:ext cx="19500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1</a:t>
            </a:r>
            <a:endParaRPr sz="1425" baseline="-17543">
              <a:latin typeface="Times New Roman"/>
              <a:cs typeface="Times New Roman"/>
            </a:endParaRPr>
          </a:p>
        </p:txBody>
      </p:sp>
      <p:sp>
        <p:nvSpPr>
          <p:cNvPr id="467" name="object 467"/>
          <p:cNvSpPr/>
          <p:nvPr/>
        </p:nvSpPr>
        <p:spPr>
          <a:xfrm>
            <a:off x="536448" y="239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112776"/>
                </a:moveTo>
                <a:lnTo>
                  <a:pt x="36576" y="0"/>
                </a:lnTo>
                <a:lnTo>
                  <a:pt x="0" y="112776"/>
                </a:lnTo>
                <a:lnTo>
                  <a:pt x="30416" y="112776"/>
                </a:lnTo>
                <a:lnTo>
                  <a:pt x="27432" y="457200"/>
                </a:lnTo>
                <a:lnTo>
                  <a:pt x="42672" y="457200"/>
                </a:lnTo>
                <a:lnTo>
                  <a:pt x="45656" y="112776"/>
                </a:lnTo>
                <a:lnTo>
                  <a:pt x="76200" y="112776"/>
                </a:lnTo>
                <a:close/>
              </a:path>
              <a:path w="457200" h="457200">
                <a:moveTo>
                  <a:pt x="265176" y="112776"/>
                </a:moveTo>
                <a:lnTo>
                  <a:pt x="225552" y="0"/>
                </a:lnTo>
                <a:lnTo>
                  <a:pt x="188976" y="112776"/>
                </a:lnTo>
                <a:lnTo>
                  <a:pt x="219456" y="112776"/>
                </a:lnTo>
                <a:lnTo>
                  <a:pt x="219456" y="457200"/>
                </a:lnTo>
                <a:lnTo>
                  <a:pt x="234696" y="457200"/>
                </a:lnTo>
                <a:lnTo>
                  <a:pt x="234696" y="112776"/>
                </a:lnTo>
                <a:lnTo>
                  <a:pt x="265176" y="112776"/>
                </a:lnTo>
                <a:close/>
              </a:path>
              <a:path w="457200" h="457200">
                <a:moveTo>
                  <a:pt x="457200" y="112776"/>
                </a:moveTo>
                <a:lnTo>
                  <a:pt x="417576" y="0"/>
                </a:lnTo>
                <a:lnTo>
                  <a:pt x="381000" y="112776"/>
                </a:lnTo>
                <a:lnTo>
                  <a:pt x="411416" y="112776"/>
                </a:lnTo>
                <a:lnTo>
                  <a:pt x="408432" y="457200"/>
                </a:lnTo>
                <a:lnTo>
                  <a:pt x="423672" y="457200"/>
                </a:lnTo>
                <a:lnTo>
                  <a:pt x="426656" y="112776"/>
                </a:lnTo>
                <a:lnTo>
                  <a:pt x="457200" y="1127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 txBox="1"/>
          <p:nvPr/>
        </p:nvSpPr>
        <p:spPr>
          <a:xfrm>
            <a:off x="491744" y="2072131"/>
            <a:ext cx="581660" cy="312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900"/>
              </a:lnSpc>
              <a:spcBef>
                <a:spcPts val="135"/>
              </a:spcBef>
              <a:tabLst>
                <a:tab pos="431165" algn="l"/>
              </a:tabLst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4</a:t>
            </a:r>
            <a:endParaRPr sz="850">
              <a:latin typeface="Times New Roman"/>
              <a:cs typeface="Times New Roman"/>
            </a:endParaRPr>
          </a:p>
          <a:p>
            <a:pPr marL="508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-20833" dirty="0">
                <a:latin typeface="Times New Roman"/>
                <a:cs typeface="Times New Roman"/>
              </a:rPr>
              <a:t>3</a:t>
            </a:r>
            <a:r>
              <a:rPr sz="1200" spc="682" baseline="-20833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-20833" dirty="0">
                <a:latin typeface="Times New Roman"/>
                <a:cs typeface="Times New Roman"/>
              </a:rPr>
              <a:t>2</a:t>
            </a:r>
            <a:r>
              <a:rPr sz="1200" spc="225" baseline="-20833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7" baseline="-20833" dirty="0">
                <a:latin typeface="Times New Roman"/>
                <a:cs typeface="Times New Roman"/>
              </a:rPr>
              <a:t>1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469" name="object 469"/>
          <p:cNvSpPr txBox="1"/>
          <p:nvPr/>
        </p:nvSpPr>
        <p:spPr>
          <a:xfrm>
            <a:off x="1266444" y="2291588"/>
            <a:ext cx="2144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36294" algn="l"/>
                <a:tab pos="1637664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26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	R</a:t>
            </a:r>
            <a:r>
              <a:rPr sz="1425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1425" b="1" spc="150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0" name="object 470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80492"/>
            <a:ext cx="22002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Shortest</a:t>
            </a:r>
            <a:r>
              <a:rPr spc="-40" dirty="0"/>
              <a:t> </a:t>
            </a:r>
            <a:r>
              <a:rPr dirty="0"/>
              <a:t>Job</a:t>
            </a:r>
            <a:r>
              <a:rPr spc="-35" dirty="0"/>
              <a:t> </a:t>
            </a:r>
            <a:r>
              <a:rPr spc="-10" dirty="0"/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3743" y="380492"/>
            <a:ext cx="1113790" cy="730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(SJF)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466090" algn="l"/>
              </a:tabLst>
            </a:pPr>
            <a:r>
              <a:rPr sz="1600" spc="-2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shortest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844" y="840739"/>
            <a:ext cx="3613785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1116330">
              <a:lnSpc>
                <a:spcPct val="100000"/>
              </a:lnSpc>
              <a:spcBef>
                <a:spcPts val="105"/>
              </a:spcBef>
              <a:tabLst>
                <a:tab pos="391795" algn="l"/>
                <a:tab pos="1139825" algn="l"/>
                <a:tab pos="1593215" algn="l"/>
                <a:tab pos="2125980" algn="l"/>
              </a:tabLst>
            </a:pPr>
            <a:r>
              <a:rPr sz="1600" spc="-25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selects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task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computation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181610" indent="-118110">
              <a:lnSpc>
                <a:spcPct val="100000"/>
              </a:lnSpc>
              <a:spcBef>
                <a:spcPts val="1560"/>
              </a:spcBef>
              <a:buChar char="-"/>
              <a:tabLst>
                <a:tab pos="181610" algn="l"/>
                <a:tab pos="1727200" algn="l"/>
                <a:tab pos="2050414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Non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preemptive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preemptive</a:t>
            </a:r>
            <a:endParaRPr sz="1600">
              <a:latin typeface="Times New Roman"/>
              <a:cs typeface="Times New Roman"/>
            </a:endParaRPr>
          </a:p>
          <a:p>
            <a:pPr marL="182245" indent="-118745">
              <a:lnSpc>
                <a:spcPct val="100000"/>
              </a:lnSpc>
              <a:spcBef>
                <a:spcPts val="770"/>
              </a:spcBef>
              <a:buChar char="-"/>
              <a:tabLst>
                <a:tab pos="182245" algn="l"/>
                <a:tab pos="831215" algn="l"/>
              </a:tabLst>
            </a:pP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Static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(C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65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constant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parameter)</a:t>
            </a:r>
            <a:endParaRPr sz="1600">
              <a:latin typeface="Times New Roman"/>
              <a:cs typeface="Times New Roman"/>
            </a:endParaRPr>
          </a:p>
          <a:p>
            <a:pPr marL="182245" indent="-118745">
              <a:lnSpc>
                <a:spcPct val="100000"/>
              </a:lnSpc>
              <a:spcBef>
                <a:spcPts val="770"/>
              </a:spcBef>
              <a:buClr>
                <a:srgbClr val="0000FF"/>
              </a:buClr>
              <a:buFont typeface="Times New Roman"/>
              <a:buChar char="-"/>
              <a:tabLst>
                <a:tab pos="18224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off-line</a:t>
            </a:r>
            <a:endParaRPr sz="1600">
              <a:latin typeface="Times New Roman"/>
              <a:cs typeface="Times New Roman"/>
            </a:endParaRPr>
          </a:p>
          <a:p>
            <a:pPr marL="182245" indent="-118745">
              <a:lnSpc>
                <a:spcPct val="100000"/>
              </a:lnSpc>
              <a:spcBef>
                <a:spcPts val="765"/>
              </a:spcBef>
              <a:buChar char="-"/>
              <a:tabLst>
                <a:tab pos="1822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16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minimizes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average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response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283" y="286004"/>
            <a:ext cx="1805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SJF</a:t>
            </a:r>
            <a:r>
              <a:rPr spc="-30" dirty="0"/>
              <a:t> </a:t>
            </a:r>
            <a:r>
              <a:rPr spc="-10" dirty="0"/>
              <a:t>Optimality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9201" y="835025"/>
            <a:ext cx="3173730" cy="238125"/>
            <a:chOff x="719201" y="835025"/>
            <a:chExt cx="3173730" cy="238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838200"/>
              <a:ext cx="3163824" cy="225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2376" y="838200"/>
              <a:ext cx="3167380" cy="231775"/>
            </a:xfrm>
            <a:custGeom>
              <a:avLst/>
              <a:gdLst/>
              <a:ahLst/>
              <a:cxnLst/>
              <a:rect l="l" t="t" r="r" b="b"/>
              <a:pathLst>
                <a:path w="3167379" h="231775">
                  <a:moveTo>
                    <a:pt x="0" y="231648"/>
                  </a:moveTo>
                  <a:lnTo>
                    <a:pt x="3166872" y="231648"/>
                  </a:lnTo>
                  <a:lnTo>
                    <a:pt x="31668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1800" y="8381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931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92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53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14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75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05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66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27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885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49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10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5409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01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62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238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848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15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876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37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98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591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20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505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11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72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33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94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55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858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5468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07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6687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7296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760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8211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882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94304" y="8381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09544" y="8381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21736" y="838199"/>
              <a:ext cx="33655" cy="228600"/>
            </a:xfrm>
            <a:custGeom>
              <a:avLst/>
              <a:gdLst/>
              <a:ahLst/>
              <a:cxnLst/>
              <a:rect l="l" t="t" r="r" b="b"/>
              <a:pathLst>
                <a:path w="33654" h="228600">
                  <a:moveTo>
                    <a:pt x="33528" y="0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3528" y="22860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5264" y="8381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67456" y="8381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8269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887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948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0098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040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101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62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223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841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314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375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4365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97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558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6194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64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710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7718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8328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893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9547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98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46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1071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168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2290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259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320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381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442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03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5643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5948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655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7167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777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83864" y="8381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71799" y="838200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0" y="231648"/>
                  </a:moveTo>
                  <a:lnTo>
                    <a:pt x="536448" y="231648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43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909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214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82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6128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67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7348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65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826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887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917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9786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009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070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1310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161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222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2834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313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3748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405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466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52727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557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618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6796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101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711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801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86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9235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954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01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07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10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167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197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32588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319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350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411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34721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5026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35635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3594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3655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7160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746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8074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868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8988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39598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3990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4051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1122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142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203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2646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295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356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4386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447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4508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538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59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46608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4691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7523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843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9047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93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49961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0571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51485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179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524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30096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31" y="2286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5392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453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48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5448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636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6972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78864" y="838199"/>
              <a:ext cx="79375" cy="228600"/>
            </a:xfrm>
            <a:custGeom>
              <a:avLst/>
              <a:gdLst/>
              <a:ahLst/>
              <a:cxnLst/>
              <a:rect l="l" t="t" r="r" b="b"/>
              <a:pathLst>
                <a:path w="79375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79375" h="228600">
                  <a:moveTo>
                    <a:pt x="15227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  <a:path w="79375" h="228600">
                  <a:moveTo>
                    <a:pt x="45707" y="0"/>
                  </a:moveTo>
                  <a:lnTo>
                    <a:pt x="45707" y="0"/>
                  </a:lnTo>
                  <a:lnTo>
                    <a:pt x="15240" y="0"/>
                  </a:lnTo>
                  <a:lnTo>
                    <a:pt x="15240" y="228600"/>
                  </a:lnTo>
                  <a:lnTo>
                    <a:pt x="45707" y="228600"/>
                  </a:lnTo>
                  <a:lnTo>
                    <a:pt x="45707" y="0"/>
                  </a:lnTo>
                  <a:close/>
                </a:path>
                <a:path w="79375" h="228600">
                  <a:moveTo>
                    <a:pt x="54851" y="0"/>
                  </a:moveTo>
                  <a:lnTo>
                    <a:pt x="48768" y="0"/>
                  </a:lnTo>
                  <a:lnTo>
                    <a:pt x="45720" y="0"/>
                  </a:lnTo>
                  <a:lnTo>
                    <a:pt x="45720" y="228600"/>
                  </a:lnTo>
                  <a:lnTo>
                    <a:pt x="48768" y="228600"/>
                  </a:lnTo>
                  <a:lnTo>
                    <a:pt x="54851" y="228600"/>
                  </a:lnTo>
                  <a:lnTo>
                    <a:pt x="54851" y="0"/>
                  </a:lnTo>
                  <a:close/>
                </a:path>
                <a:path w="79375" h="228600">
                  <a:moveTo>
                    <a:pt x="63995" y="0"/>
                  </a:moveTo>
                  <a:lnTo>
                    <a:pt x="57912" y="0"/>
                  </a:lnTo>
                  <a:lnTo>
                    <a:pt x="54864" y="0"/>
                  </a:lnTo>
                  <a:lnTo>
                    <a:pt x="54864" y="228600"/>
                  </a:lnTo>
                  <a:lnTo>
                    <a:pt x="57912" y="228600"/>
                  </a:lnTo>
                  <a:lnTo>
                    <a:pt x="63995" y="228600"/>
                  </a:lnTo>
                  <a:lnTo>
                    <a:pt x="63995" y="0"/>
                  </a:lnTo>
                  <a:close/>
                </a:path>
                <a:path w="79375" h="228600">
                  <a:moveTo>
                    <a:pt x="79248" y="0"/>
                  </a:moveTo>
                  <a:lnTo>
                    <a:pt x="73152" y="0"/>
                  </a:lnTo>
                  <a:lnTo>
                    <a:pt x="70104" y="0"/>
                  </a:lnTo>
                  <a:lnTo>
                    <a:pt x="64008" y="0"/>
                  </a:lnTo>
                  <a:lnTo>
                    <a:pt x="64008" y="228600"/>
                  </a:lnTo>
                  <a:lnTo>
                    <a:pt x="70104" y="228600"/>
                  </a:lnTo>
                  <a:lnTo>
                    <a:pt x="73152" y="228600"/>
                  </a:lnTo>
                  <a:lnTo>
                    <a:pt x="79248" y="228600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5811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67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7335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31" y="2286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82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88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91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97736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68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129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160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2212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12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373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4345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5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5260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617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678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708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769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8307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861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9222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952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013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80746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105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8166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82270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82575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318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8348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840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847087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501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8562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86232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8653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7147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874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806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8671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8897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958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90195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905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91109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9141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9202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9263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929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9354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9415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9446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9507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9537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9598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96595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9690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9751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98120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9842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99034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9933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9994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0558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086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0147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02082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0238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02996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0330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0391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0452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048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05435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0604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063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069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072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0787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08483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143000" y="838200"/>
              <a:ext cx="954405" cy="231775"/>
            </a:xfrm>
            <a:custGeom>
              <a:avLst/>
              <a:gdLst/>
              <a:ahLst/>
              <a:cxnLst/>
              <a:rect l="l" t="t" r="r" b="b"/>
              <a:pathLst>
                <a:path w="954405" h="231775">
                  <a:moveTo>
                    <a:pt x="0" y="231648"/>
                  </a:moveTo>
                  <a:lnTo>
                    <a:pt x="954024" y="231648"/>
                  </a:lnTo>
                  <a:lnTo>
                    <a:pt x="954024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2985516" y="843788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1158240" y="843788"/>
            <a:ext cx="920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606044" y="542036"/>
            <a:ext cx="4648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60" dirty="0">
                <a:latin typeface="Symbol"/>
                <a:cs typeface="Symbol"/>
              </a:rPr>
              <a:t></a:t>
            </a:r>
            <a:r>
              <a:rPr sz="1400" b="1" spc="60" dirty="0">
                <a:latin typeface="Times New Roman"/>
                <a:cs typeface="Times New Roman"/>
              </a:rPr>
              <a:t>SJF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719201" y="1368425"/>
            <a:ext cx="3173730" cy="238125"/>
            <a:chOff x="719201" y="1368425"/>
            <a:chExt cx="3173730" cy="238125"/>
          </a:xfrm>
        </p:grpSpPr>
        <p:pic>
          <p:nvPicPr>
            <p:cNvPr id="259" name="object 2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1371600"/>
              <a:ext cx="3163824" cy="225551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722376" y="1371600"/>
              <a:ext cx="3167380" cy="231775"/>
            </a:xfrm>
            <a:custGeom>
              <a:avLst/>
              <a:gdLst/>
              <a:ahLst/>
              <a:cxnLst/>
              <a:rect l="l" t="t" r="r" b="b"/>
              <a:pathLst>
                <a:path w="3167379" h="231775">
                  <a:moveTo>
                    <a:pt x="0" y="231648"/>
                  </a:moveTo>
                  <a:lnTo>
                    <a:pt x="3166872" y="231648"/>
                  </a:lnTo>
                  <a:lnTo>
                    <a:pt x="31668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143000" y="1371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9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21590" h="228600">
                  <a:moveTo>
                    <a:pt x="21336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1643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1704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765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826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887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917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19786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039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2100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161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222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2252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2313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23748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2435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496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527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588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2649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7101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2771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2832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2862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2923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2984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30454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310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3167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3197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3258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3319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3380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3441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34721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3533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3594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365504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15240" h="228600">
                  <a:moveTo>
                    <a:pt x="15240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380744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392936" y="1371599"/>
              <a:ext cx="33655" cy="228600"/>
            </a:xfrm>
            <a:custGeom>
              <a:avLst/>
              <a:gdLst/>
              <a:ahLst/>
              <a:cxnLst/>
              <a:rect l="l" t="t" r="r" b="b"/>
              <a:pathLst>
                <a:path w="33655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33655" h="228600">
                  <a:moveTo>
                    <a:pt x="21323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23" y="228600"/>
                  </a:lnTo>
                  <a:lnTo>
                    <a:pt x="21323" y="0"/>
                  </a:lnTo>
                  <a:close/>
                </a:path>
                <a:path w="33655" h="228600">
                  <a:moveTo>
                    <a:pt x="33528" y="0"/>
                  </a:moveTo>
                  <a:lnTo>
                    <a:pt x="27432" y="0"/>
                  </a:lnTo>
                  <a:lnTo>
                    <a:pt x="21336" y="0"/>
                  </a:lnTo>
                  <a:lnTo>
                    <a:pt x="21336" y="228600"/>
                  </a:lnTo>
                  <a:lnTo>
                    <a:pt x="27432" y="228600"/>
                  </a:lnTo>
                  <a:lnTo>
                    <a:pt x="33528" y="22860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426464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438656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27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4538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4599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46608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47218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4752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4813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4874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4935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49961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50266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5087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5148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5209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5270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5331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5361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422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5483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5544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605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6667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5697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5758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819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880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941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59715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6032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093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6154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6215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6276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6306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6367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6428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6489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655064" y="1371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21589" h="228600">
                  <a:moveTo>
                    <a:pt x="15227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143000" y="1371600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0" y="231648"/>
                  </a:moveTo>
                  <a:lnTo>
                    <a:pt x="536448" y="231648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5511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55727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5603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5664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57251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5755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58165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5847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59079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59689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5999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6060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6121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61518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6212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6243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6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6304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6365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6395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6456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65175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6548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6609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6639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6700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6761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6791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6852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69138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6944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7005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70662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70967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7157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7188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72491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7310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73405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7401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9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7462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74929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7553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7584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7645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7706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7736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7797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78587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7889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7950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80111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8041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81025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8133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81939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82549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B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8285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834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8407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84378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8498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8529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8590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8651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8681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8742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9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88035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883408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8986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9047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9077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913888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9230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9291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93522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938272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9474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95351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9596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962656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9748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977896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987040" y="1371599"/>
              <a:ext cx="40005" cy="228600"/>
            </a:xfrm>
            <a:custGeom>
              <a:avLst/>
              <a:gdLst/>
              <a:ahLst/>
              <a:cxnLst/>
              <a:rect l="l" t="t" r="r" b="b"/>
              <a:pathLst>
                <a:path w="40005" h="228600">
                  <a:moveTo>
                    <a:pt x="39624" y="0"/>
                  </a:moveTo>
                  <a:lnTo>
                    <a:pt x="3962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9624" y="22860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0266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E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032760" y="1371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76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069336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0784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081528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0937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0967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1028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108960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1181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1211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1272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133344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1424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14858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1516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157728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1729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1760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9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18211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1882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19125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1973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2034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20649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2125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215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2217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2278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B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2308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2369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24307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2461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25221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2552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2613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26745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2705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A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27659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328269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2857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2918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2979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30098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3070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3101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9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3162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3223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3253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3314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33755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3406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3467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3497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3558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3619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3649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3710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37718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33802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3863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39242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39547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4015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046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1071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4168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41985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4259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6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4320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43509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4411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4442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503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4564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4594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4655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347167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4747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48081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4838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4899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49605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4991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2551176" y="1371600"/>
              <a:ext cx="957580" cy="231775"/>
            </a:xfrm>
            <a:custGeom>
              <a:avLst/>
              <a:gdLst/>
              <a:ahLst/>
              <a:cxnLst/>
              <a:rect l="l" t="t" r="r" b="b"/>
              <a:pathLst>
                <a:path w="957579" h="231775">
                  <a:moveTo>
                    <a:pt x="0" y="231648"/>
                  </a:moveTo>
                  <a:lnTo>
                    <a:pt x="957072" y="231648"/>
                  </a:lnTo>
                  <a:lnTo>
                    <a:pt x="9570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9" name="object 509"/>
          <p:cNvSpPr txBox="1"/>
          <p:nvPr/>
        </p:nvSpPr>
        <p:spPr>
          <a:xfrm>
            <a:off x="1156716" y="1377188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2566416" y="1377188"/>
            <a:ext cx="923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365252" y="731012"/>
            <a:ext cx="27876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40" dirty="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000" spc="-25" dirty="0">
                <a:latin typeface="Symbol"/>
                <a:cs typeface="Symbol"/>
              </a:rPr>
              <a:t></a:t>
            </a:r>
            <a:r>
              <a:rPr sz="2000" b="1" spc="-25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2" name="object 512"/>
          <p:cNvGrpSpPr/>
          <p:nvPr/>
        </p:nvGrpSpPr>
        <p:grpSpPr>
          <a:xfrm>
            <a:off x="719201" y="1060576"/>
            <a:ext cx="3395979" cy="732155"/>
            <a:chOff x="719201" y="1060576"/>
            <a:chExt cx="3395979" cy="732155"/>
          </a:xfrm>
        </p:grpSpPr>
        <p:sp>
          <p:nvSpPr>
            <p:cNvPr id="513" name="object 513"/>
            <p:cNvSpPr/>
            <p:nvPr/>
          </p:nvSpPr>
          <p:spPr>
            <a:xfrm>
              <a:off x="1481328" y="1100327"/>
              <a:ext cx="1752600" cy="250190"/>
            </a:xfrm>
            <a:custGeom>
              <a:avLst/>
              <a:gdLst/>
              <a:ahLst/>
              <a:cxnLst/>
              <a:rect l="l" t="t" r="r" b="b"/>
              <a:pathLst>
                <a:path w="1752600" h="250190">
                  <a:moveTo>
                    <a:pt x="1752600" y="0"/>
                  </a:moveTo>
                  <a:lnTo>
                    <a:pt x="854862" y="116535"/>
                  </a:lnTo>
                  <a:lnTo>
                    <a:pt x="152400" y="0"/>
                  </a:lnTo>
                  <a:lnTo>
                    <a:pt x="152400" y="9144"/>
                  </a:lnTo>
                  <a:lnTo>
                    <a:pt x="823925" y="120548"/>
                  </a:lnTo>
                  <a:lnTo>
                    <a:pt x="89611" y="215861"/>
                  </a:lnTo>
                  <a:lnTo>
                    <a:pt x="85344" y="185928"/>
                  </a:lnTo>
                  <a:lnTo>
                    <a:pt x="0" y="231648"/>
                  </a:lnTo>
                  <a:lnTo>
                    <a:pt x="94488" y="249936"/>
                  </a:lnTo>
                  <a:lnTo>
                    <a:pt x="90893" y="224840"/>
                  </a:lnTo>
                  <a:lnTo>
                    <a:pt x="854849" y="125679"/>
                  </a:lnTo>
                  <a:lnTo>
                    <a:pt x="1433550" y="221665"/>
                  </a:lnTo>
                  <a:lnTo>
                    <a:pt x="1429512" y="249936"/>
                  </a:lnTo>
                  <a:lnTo>
                    <a:pt x="1524000" y="231648"/>
                  </a:lnTo>
                  <a:lnTo>
                    <a:pt x="1438656" y="185928"/>
                  </a:lnTo>
                  <a:lnTo>
                    <a:pt x="1434820" y="212725"/>
                  </a:lnTo>
                  <a:lnTo>
                    <a:pt x="885786" y="121666"/>
                  </a:lnTo>
                  <a:lnTo>
                    <a:pt x="1752600" y="9144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22376" y="106375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25424" y="139293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22376" y="1691639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18288"/>
                  </a:lnTo>
                  <a:lnTo>
                    <a:pt x="0" y="24384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505199" y="1712975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8" name="object 518"/>
          <p:cNvSpPr txBox="1"/>
          <p:nvPr/>
        </p:nvSpPr>
        <p:spPr>
          <a:xfrm>
            <a:off x="4190491" y="1526539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9" name="object 519"/>
          <p:cNvSpPr/>
          <p:nvPr/>
        </p:nvSpPr>
        <p:spPr>
          <a:xfrm>
            <a:off x="722376" y="1712976"/>
            <a:ext cx="1374775" cy="76200"/>
          </a:xfrm>
          <a:custGeom>
            <a:avLst/>
            <a:gdLst/>
            <a:ahLst/>
            <a:cxnLst/>
            <a:rect l="l" t="t" r="r" b="b"/>
            <a:pathLst>
              <a:path w="1374775" h="76200">
                <a:moveTo>
                  <a:pt x="0" y="0"/>
                </a:moveTo>
                <a:lnTo>
                  <a:pt x="3048" y="76200"/>
                </a:lnTo>
              </a:path>
              <a:path w="1374775" h="76200">
                <a:moveTo>
                  <a:pt x="1371600" y="0"/>
                </a:moveTo>
                <a:lnTo>
                  <a:pt x="1374648" y="76200"/>
                </a:lnTo>
              </a:path>
              <a:path w="1374775" h="76200">
                <a:moveTo>
                  <a:pt x="954024" y="0"/>
                </a:moveTo>
                <a:lnTo>
                  <a:pt x="954024" y="76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 txBox="1"/>
          <p:nvPr/>
        </p:nvSpPr>
        <p:spPr>
          <a:xfrm>
            <a:off x="3259835" y="1758188"/>
            <a:ext cx="5861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 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S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521" name="object 521"/>
          <p:cNvSpPr txBox="1"/>
          <p:nvPr/>
        </p:nvSpPr>
        <p:spPr>
          <a:xfrm>
            <a:off x="1574291" y="1758188"/>
            <a:ext cx="6292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L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522" name="object 522"/>
          <p:cNvSpPr txBox="1"/>
          <p:nvPr/>
        </p:nvSpPr>
        <p:spPr>
          <a:xfrm>
            <a:off x="635508" y="1758188"/>
            <a:ext cx="1981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25" spc="-37" baseline="-20467" dirty="0">
                <a:latin typeface="Times New Roman"/>
                <a:cs typeface="Times New Roman"/>
              </a:rPr>
              <a:t>0</a:t>
            </a:r>
            <a:endParaRPr sz="1425" baseline="-20467">
              <a:latin typeface="Times New Roman"/>
              <a:cs typeface="Times New Roman"/>
            </a:endParaRPr>
          </a:p>
        </p:txBody>
      </p:sp>
      <p:grpSp>
        <p:nvGrpSpPr>
          <p:cNvPr id="523" name="object 523"/>
          <p:cNvGrpSpPr/>
          <p:nvPr/>
        </p:nvGrpSpPr>
        <p:grpSpPr>
          <a:xfrm>
            <a:off x="1524000" y="1060576"/>
            <a:ext cx="1984375" cy="1454150"/>
            <a:chOff x="1524000" y="1060576"/>
            <a:chExt cx="1984375" cy="1454150"/>
          </a:xfrm>
        </p:grpSpPr>
        <p:sp>
          <p:nvSpPr>
            <p:cNvPr id="524" name="object 524"/>
            <p:cNvSpPr/>
            <p:nvPr/>
          </p:nvSpPr>
          <p:spPr>
            <a:xfrm>
              <a:off x="2093976" y="106375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2097023" y="139293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676400" y="1597151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5">
                  <a:moveTo>
                    <a:pt x="0" y="0"/>
                  </a:moveTo>
                  <a:lnTo>
                    <a:pt x="0" y="1158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505200" y="1063751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80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524000" y="2133599"/>
              <a:ext cx="1560830" cy="24765"/>
            </a:xfrm>
            <a:custGeom>
              <a:avLst/>
              <a:gdLst/>
              <a:ahLst/>
              <a:cxnLst/>
              <a:rect l="l" t="t" r="r" b="b"/>
              <a:pathLst>
                <a:path w="1560830" h="24764">
                  <a:moveTo>
                    <a:pt x="1560576" y="15252"/>
                  </a:moveTo>
                  <a:lnTo>
                    <a:pt x="0" y="15252"/>
                  </a:lnTo>
                  <a:lnTo>
                    <a:pt x="0" y="24384"/>
                  </a:lnTo>
                  <a:lnTo>
                    <a:pt x="1560576" y="24384"/>
                  </a:lnTo>
                  <a:lnTo>
                    <a:pt x="1560576" y="15252"/>
                  </a:lnTo>
                  <a:close/>
                </a:path>
                <a:path w="1560830" h="24764">
                  <a:moveTo>
                    <a:pt x="15605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560576" y="15240"/>
                  </a:lnTo>
                  <a:lnTo>
                    <a:pt x="1560576" y="914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524000" y="2157983"/>
              <a:ext cx="1560830" cy="15240"/>
            </a:xfrm>
            <a:custGeom>
              <a:avLst/>
              <a:gdLst/>
              <a:ahLst/>
              <a:cxnLst/>
              <a:rect l="l" t="t" r="r" b="b"/>
              <a:pathLst>
                <a:path w="1560830" h="15239">
                  <a:moveTo>
                    <a:pt x="156057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560576" y="15240"/>
                  </a:lnTo>
                  <a:lnTo>
                    <a:pt x="1560576" y="6096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524000" y="2173223"/>
              <a:ext cx="1560830" cy="24765"/>
            </a:xfrm>
            <a:custGeom>
              <a:avLst/>
              <a:gdLst/>
              <a:ahLst/>
              <a:cxnLst/>
              <a:rect l="l" t="t" r="r" b="b"/>
              <a:pathLst>
                <a:path w="1560830" h="24764">
                  <a:moveTo>
                    <a:pt x="15605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24384"/>
                  </a:lnTo>
                  <a:lnTo>
                    <a:pt x="1560576" y="24384"/>
                  </a:lnTo>
                  <a:lnTo>
                    <a:pt x="1560576" y="15240"/>
                  </a:lnTo>
                  <a:lnTo>
                    <a:pt x="1560576" y="914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524000" y="2197607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524000" y="2203703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524000" y="2212847"/>
              <a:ext cx="1560830" cy="15240"/>
            </a:xfrm>
            <a:custGeom>
              <a:avLst/>
              <a:gdLst/>
              <a:ahLst/>
              <a:cxnLst/>
              <a:rect l="l" t="t" r="r" b="b"/>
              <a:pathLst>
                <a:path w="1560830" h="15239">
                  <a:moveTo>
                    <a:pt x="15605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560576" y="15240"/>
                  </a:lnTo>
                  <a:lnTo>
                    <a:pt x="1560576" y="914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524000" y="2228087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524000" y="2237231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524000" y="2243327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524000" y="2252471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524000" y="2261615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1524000" y="2267711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524000" y="2276855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524000" y="2282951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524000" y="2292095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524000" y="2301239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524000" y="2307335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1524000" y="2316479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524000" y="2322575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524000" y="2331719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524000" y="2340863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524000" y="2346959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1524000" y="2356103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1524000" y="2365247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1524000" y="2371343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1524000" y="2380487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1524000" y="2386583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1524000" y="2395727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1524000" y="2404871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1524000" y="2410967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1524000" y="2420111"/>
              <a:ext cx="1560830" cy="15240"/>
            </a:xfrm>
            <a:custGeom>
              <a:avLst/>
              <a:gdLst/>
              <a:ahLst/>
              <a:cxnLst/>
              <a:rect l="l" t="t" r="r" b="b"/>
              <a:pathLst>
                <a:path w="1560830" h="15239">
                  <a:moveTo>
                    <a:pt x="156057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560576" y="15240"/>
                  </a:lnTo>
                  <a:lnTo>
                    <a:pt x="1560576" y="6096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1524000" y="2435351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1524000" y="2444495"/>
              <a:ext cx="1560830" cy="6350"/>
            </a:xfrm>
            <a:custGeom>
              <a:avLst/>
              <a:gdLst/>
              <a:ahLst/>
              <a:cxnLst/>
              <a:rect l="l" t="t" r="r" b="b"/>
              <a:pathLst>
                <a:path w="1560830" h="6350">
                  <a:moveTo>
                    <a:pt x="1560576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560576" y="6095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1524000" y="2450591"/>
              <a:ext cx="1560830" cy="15240"/>
            </a:xfrm>
            <a:custGeom>
              <a:avLst/>
              <a:gdLst/>
              <a:ahLst/>
              <a:cxnLst/>
              <a:rect l="l" t="t" r="r" b="b"/>
              <a:pathLst>
                <a:path w="1560830" h="15239">
                  <a:moveTo>
                    <a:pt x="156057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560576" y="15240"/>
                  </a:lnTo>
                  <a:lnTo>
                    <a:pt x="1560576" y="9144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1524000" y="2465831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1524000" y="2474975"/>
              <a:ext cx="1560830" cy="9525"/>
            </a:xfrm>
            <a:custGeom>
              <a:avLst/>
              <a:gdLst/>
              <a:ahLst/>
              <a:cxnLst/>
              <a:rect l="l" t="t" r="r" b="b"/>
              <a:pathLst>
                <a:path w="1560830" h="9525">
                  <a:moveTo>
                    <a:pt x="1560576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560576" y="914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1524000" y="2484132"/>
              <a:ext cx="1560830" cy="30480"/>
            </a:xfrm>
            <a:custGeom>
              <a:avLst/>
              <a:gdLst/>
              <a:ahLst/>
              <a:cxnLst/>
              <a:rect l="l" t="t" r="r" b="b"/>
              <a:pathLst>
                <a:path w="1560830" h="30480">
                  <a:moveTo>
                    <a:pt x="1560576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5227"/>
                  </a:lnTo>
                  <a:lnTo>
                    <a:pt x="0" y="21323"/>
                  </a:lnTo>
                  <a:lnTo>
                    <a:pt x="0" y="30467"/>
                  </a:lnTo>
                  <a:lnTo>
                    <a:pt x="1560576" y="30467"/>
                  </a:lnTo>
                  <a:lnTo>
                    <a:pt x="1560576" y="21323"/>
                  </a:lnTo>
                  <a:lnTo>
                    <a:pt x="1560576" y="15227"/>
                  </a:lnTo>
                  <a:lnTo>
                    <a:pt x="1560576" y="6083"/>
                  </a:lnTo>
                  <a:lnTo>
                    <a:pt x="156057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5" name="object 565"/>
          <p:cNvSpPr txBox="1"/>
          <p:nvPr/>
        </p:nvSpPr>
        <p:spPr>
          <a:xfrm>
            <a:off x="1524000" y="2133600"/>
            <a:ext cx="1564005" cy="3841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’ + f</a:t>
            </a:r>
            <a:r>
              <a:rPr sz="1425" baseline="-20467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625" dirty="0">
                <a:latin typeface="Symbol"/>
                <a:cs typeface="Symbol"/>
              </a:rPr>
              <a:t>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S</a:t>
            </a:r>
            <a:r>
              <a:rPr sz="1425" spc="172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L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566" name="object 566"/>
          <p:cNvSpPr/>
          <p:nvPr/>
        </p:nvSpPr>
        <p:spPr>
          <a:xfrm>
            <a:off x="597408" y="2746247"/>
            <a:ext cx="3225165" cy="0"/>
          </a:xfrm>
          <a:custGeom>
            <a:avLst/>
            <a:gdLst/>
            <a:ahLst/>
            <a:cxnLst/>
            <a:rect l="l" t="t" r="r" b="b"/>
            <a:pathLst>
              <a:path w="3225165">
                <a:moveTo>
                  <a:pt x="0" y="0"/>
                </a:moveTo>
                <a:lnTo>
                  <a:pt x="112776" y="0"/>
                </a:lnTo>
              </a:path>
              <a:path w="3225165">
                <a:moveTo>
                  <a:pt x="3108960" y="0"/>
                </a:moveTo>
                <a:lnTo>
                  <a:pt x="32247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 txBox="1"/>
          <p:nvPr/>
        </p:nvSpPr>
        <p:spPr>
          <a:xfrm>
            <a:off x="2873755" y="2703067"/>
            <a:ext cx="12090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f</a:t>
            </a:r>
            <a:r>
              <a:rPr sz="1450" i="1" spc="390" dirty="0">
                <a:latin typeface="Times New Roman"/>
                <a:cs typeface="Times New Roman"/>
              </a:rPr>
              <a:t> </a:t>
            </a:r>
            <a:r>
              <a:rPr sz="1450" spc="125" dirty="0">
                <a:latin typeface="Symbol"/>
                <a:cs typeface="Symbol"/>
              </a:rPr>
              <a:t></a:t>
            </a:r>
            <a:r>
              <a:rPr sz="1450" i="1" spc="125" dirty="0">
                <a:latin typeface="Times New Roman"/>
                <a:cs typeface="Times New Roman"/>
              </a:rPr>
              <a:t>r</a:t>
            </a:r>
            <a:r>
              <a:rPr sz="1450" i="1" spc="-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)</a:t>
            </a:r>
            <a:r>
              <a:rPr sz="1450" spc="260" dirty="0">
                <a:latin typeface="Times New Roman"/>
                <a:cs typeface="Times New Roman"/>
              </a:rPr>
              <a:t> </a:t>
            </a:r>
            <a:r>
              <a:rPr sz="1450" spc="290" dirty="0">
                <a:latin typeface="Symbol"/>
                <a:cs typeface="Symbol"/>
              </a:rPr>
              <a:t></a:t>
            </a:r>
            <a:r>
              <a:rPr sz="1450" i="1" spc="290" dirty="0">
                <a:latin typeface="Times New Roman"/>
                <a:cs typeface="Times New Roman"/>
              </a:rPr>
              <a:t>R</a:t>
            </a:r>
            <a:r>
              <a:rPr sz="1450" i="1" spc="-204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(</a:t>
            </a:r>
            <a:r>
              <a:rPr sz="1450" spc="-25" dirty="0">
                <a:latin typeface="Symbol"/>
                <a:cs typeface="Symbol"/>
              </a:rPr>
              <a:t></a:t>
            </a:r>
            <a:r>
              <a:rPr sz="1450" spc="-2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2501900" y="2548229"/>
            <a:ext cx="133985" cy="549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50" u="sng" spc="-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325"/>
              </a:spcBef>
            </a:pPr>
            <a:r>
              <a:rPr sz="1450" i="1" spc="-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1627123" y="2703067"/>
            <a:ext cx="8610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i="1" dirty="0">
                <a:latin typeface="Times New Roman"/>
                <a:cs typeface="Times New Roman"/>
              </a:rPr>
              <a:t>f</a:t>
            </a:r>
            <a:r>
              <a:rPr sz="1450" i="1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'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Symbol"/>
                <a:cs typeface="Symbol"/>
              </a:rPr>
              <a:t></a:t>
            </a:r>
            <a:r>
              <a:rPr sz="1450" i="1" dirty="0">
                <a:latin typeface="Times New Roman"/>
                <a:cs typeface="Times New Roman"/>
              </a:rPr>
              <a:t>r</a:t>
            </a:r>
            <a:r>
              <a:rPr sz="1450" i="1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)</a:t>
            </a:r>
            <a:r>
              <a:rPr sz="1450" spc="270" dirty="0">
                <a:latin typeface="Times New Roman"/>
                <a:cs typeface="Times New Roman"/>
              </a:rPr>
              <a:t> </a:t>
            </a:r>
            <a:r>
              <a:rPr sz="1450" spc="610" dirty="0">
                <a:latin typeface="Symbol"/>
                <a:cs typeface="Symbol"/>
              </a:rPr>
              <a:t>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70" name="object 570"/>
          <p:cNvSpPr txBox="1"/>
          <p:nvPr/>
        </p:nvSpPr>
        <p:spPr>
          <a:xfrm>
            <a:off x="1288796" y="2849372"/>
            <a:ext cx="11874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-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1" name="object 571"/>
          <p:cNvSpPr txBox="1"/>
          <p:nvPr/>
        </p:nvSpPr>
        <p:spPr>
          <a:xfrm>
            <a:off x="2721355" y="2590291"/>
            <a:ext cx="8064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2" name="object 572"/>
          <p:cNvSpPr txBox="1"/>
          <p:nvPr/>
        </p:nvSpPr>
        <p:spPr>
          <a:xfrm>
            <a:off x="2678683" y="2959100"/>
            <a:ext cx="1752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25" dirty="0">
                <a:latin typeface="Times New Roman"/>
                <a:cs typeface="Times New Roman"/>
              </a:rPr>
              <a:t>i</a:t>
            </a:r>
            <a:r>
              <a:rPr sz="850" spc="-25" dirty="0">
                <a:latin typeface="Symbol"/>
                <a:cs typeface="Symbol"/>
              </a:rPr>
              <a:t></a:t>
            </a:r>
            <a:r>
              <a:rPr sz="850" spc="-2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3" name="object 573"/>
          <p:cNvSpPr txBox="1"/>
          <p:nvPr/>
        </p:nvSpPr>
        <p:spPr>
          <a:xfrm>
            <a:off x="2651251" y="2657347"/>
            <a:ext cx="7143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0560" algn="l"/>
              </a:tabLst>
            </a:pPr>
            <a:r>
              <a:rPr sz="3300" spc="960" baseline="1262" dirty="0">
                <a:latin typeface="Symbol"/>
                <a:cs typeface="Symbol"/>
              </a:rPr>
              <a:t></a:t>
            </a:r>
            <a:r>
              <a:rPr sz="3300" spc="397" baseline="1262" dirty="0">
                <a:latin typeface="Times New Roman"/>
                <a:cs typeface="Times New Roman"/>
              </a:rPr>
              <a:t> </a:t>
            </a:r>
            <a:r>
              <a:rPr sz="850" i="1" spc="-50" dirty="0">
                <a:latin typeface="Times New Roman"/>
                <a:cs typeface="Times New Roman"/>
              </a:rPr>
              <a:t>i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4" name="object 574"/>
          <p:cNvSpPr txBox="1"/>
          <p:nvPr/>
        </p:nvSpPr>
        <p:spPr>
          <a:xfrm>
            <a:off x="544068" y="2590291"/>
            <a:ext cx="1179195" cy="380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72720" algn="r">
              <a:lnSpc>
                <a:spcPts val="580"/>
              </a:lnSpc>
              <a:spcBef>
                <a:spcPts val="110"/>
              </a:spcBef>
            </a:pPr>
            <a:r>
              <a:rPr sz="850" i="1" spc="-5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2200"/>
              </a:lnSpc>
            </a:pPr>
            <a:r>
              <a:rPr sz="1450" i="1" dirty="0">
                <a:latin typeface="Times New Roman"/>
                <a:cs typeface="Times New Roman"/>
              </a:rPr>
              <a:t>R</a:t>
            </a:r>
            <a:r>
              <a:rPr sz="1450" i="1" spc="-1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</a:t>
            </a:r>
            <a:r>
              <a:rPr sz="1450" dirty="0">
                <a:latin typeface="Symbol"/>
                <a:cs typeface="Symbol"/>
              </a:rPr>
              <a:t></a:t>
            </a:r>
            <a:r>
              <a:rPr sz="1450" dirty="0">
                <a:latin typeface="Times New Roman"/>
                <a:cs typeface="Times New Roman"/>
              </a:rPr>
              <a:t>')</a:t>
            </a:r>
            <a:r>
              <a:rPr sz="1450" spc="215" dirty="0">
                <a:latin typeface="Times New Roman"/>
                <a:cs typeface="Times New Roman"/>
              </a:rPr>
              <a:t> </a:t>
            </a:r>
            <a:r>
              <a:rPr sz="1450" spc="660" dirty="0">
                <a:latin typeface="Symbol"/>
                <a:cs typeface="Symbol"/>
              </a:rPr>
              <a:t>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2175" u="sng" spc="-405" baseline="344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75" u="sng" baseline="344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75" spc="-270" baseline="34482" dirty="0">
                <a:latin typeface="Times New Roman"/>
                <a:cs typeface="Times New Roman"/>
              </a:rPr>
              <a:t> </a:t>
            </a:r>
            <a:r>
              <a:rPr sz="3300" spc="-1604" baseline="-8838" dirty="0">
                <a:latin typeface="Symbol"/>
                <a:cs typeface="Symbol"/>
              </a:rPr>
              <a:t></a:t>
            </a:r>
            <a:endParaRPr sz="3300" baseline="-8838">
              <a:latin typeface="Symbol"/>
              <a:cs typeface="Symbol"/>
            </a:endParaRPr>
          </a:p>
        </p:txBody>
      </p:sp>
      <p:sp>
        <p:nvSpPr>
          <p:cNvPr id="575" name="object 575"/>
          <p:cNvSpPr txBox="1"/>
          <p:nvPr/>
        </p:nvSpPr>
        <p:spPr>
          <a:xfrm>
            <a:off x="1432052" y="2959100"/>
            <a:ext cx="17526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25" dirty="0">
                <a:latin typeface="Times New Roman"/>
                <a:cs typeface="Times New Roman"/>
              </a:rPr>
              <a:t>i</a:t>
            </a:r>
            <a:r>
              <a:rPr sz="850" spc="-25" dirty="0">
                <a:latin typeface="Symbol"/>
                <a:cs typeface="Symbol"/>
              </a:rPr>
              <a:t></a:t>
            </a:r>
            <a:r>
              <a:rPr sz="850" spc="-2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1858772" y="2828035"/>
            <a:ext cx="27876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" algn="l"/>
              </a:tabLst>
            </a:pPr>
            <a:r>
              <a:rPr sz="850" i="1" spc="-50" dirty="0">
                <a:latin typeface="Times New Roman"/>
                <a:cs typeface="Times New Roman"/>
              </a:rPr>
              <a:t>i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i="1" spc="-50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77" name="object 57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90"/>
              </a:spcBef>
            </a:pPr>
            <a:r>
              <a:rPr dirty="0"/>
              <a:t>SJF</a:t>
            </a:r>
            <a:r>
              <a:rPr spc="-30" dirty="0"/>
              <a:t> </a:t>
            </a:r>
            <a:r>
              <a:rPr spc="-10" dirty="0"/>
              <a:t>Optimality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9221" y="1063751"/>
            <a:ext cx="2873375" cy="404495"/>
            <a:chOff x="629221" y="1063751"/>
            <a:chExt cx="2873375" cy="404495"/>
          </a:xfrm>
        </p:grpSpPr>
        <p:sp>
          <p:nvSpPr>
            <p:cNvPr id="5" name="object 5"/>
            <p:cNvSpPr/>
            <p:nvPr/>
          </p:nvSpPr>
          <p:spPr>
            <a:xfrm>
              <a:off x="957072" y="1063751"/>
              <a:ext cx="2545080" cy="73660"/>
            </a:xfrm>
            <a:custGeom>
              <a:avLst/>
              <a:gdLst/>
              <a:ahLst/>
              <a:cxnLst/>
              <a:rect l="l" t="t" r="r" b="b"/>
              <a:pathLst>
                <a:path w="2545079" h="73659">
                  <a:moveTo>
                    <a:pt x="268224" y="39624"/>
                  </a:moveTo>
                  <a:lnTo>
                    <a:pt x="176784" y="9144"/>
                  </a:lnTo>
                  <a:lnTo>
                    <a:pt x="176784" y="36576"/>
                  </a:lnTo>
                  <a:lnTo>
                    <a:pt x="0" y="36576"/>
                  </a:lnTo>
                  <a:lnTo>
                    <a:pt x="0" y="45720"/>
                  </a:lnTo>
                  <a:lnTo>
                    <a:pt x="176784" y="45720"/>
                  </a:lnTo>
                  <a:lnTo>
                    <a:pt x="176784" y="73152"/>
                  </a:lnTo>
                  <a:lnTo>
                    <a:pt x="268224" y="39624"/>
                  </a:lnTo>
                  <a:close/>
                </a:path>
                <a:path w="2545079" h="73659">
                  <a:moveTo>
                    <a:pt x="990600" y="39624"/>
                  </a:moveTo>
                  <a:lnTo>
                    <a:pt x="899160" y="9144"/>
                  </a:lnTo>
                  <a:lnTo>
                    <a:pt x="899160" y="36576"/>
                  </a:lnTo>
                  <a:lnTo>
                    <a:pt x="725424" y="36576"/>
                  </a:lnTo>
                  <a:lnTo>
                    <a:pt x="725424" y="45720"/>
                  </a:lnTo>
                  <a:lnTo>
                    <a:pt x="899160" y="45720"/>
                  </a:lnTo>
                  <a:lnTo>
                    <a:pt x="899160" y="73152"/>
                  </a:lnTo>
                  <a:lnTo>
                    <a:pt x="990600" y="39624"/>
                  </a:lnTo>
                  <a:close/>
                </a:path>
                <a:path w="2545079" h="73659">
                  <a:moveTo>
                    <a:pt x="1752600" y="39624"/>
                  </a:moveTo>
                  <a:lnTo>
                    <a:pt x="1661160" y="9144"/>
                  </a:lnTo>
                  <a:lnTo>
                    <a:pt x="1661160" y="36576"/>
                  </a:lnTo>
                  <a:lnTo>
                    <a:pt x="1487424" y="36576"/>
                  </a:lnTo>
                  <a:lnTo>
                    <a:pt x="1487424" y="45720"/>
                  </a:lnTo>
                  <a:lnTo>
                    <a:pt x="1661160" y="45720"/>
                  </a:lnTo>
                  <a:lnTo>
                    <a:pt x="1661160" y="73152"/>
                  </a:lnTo>
                  <a:lnTo>
                    <a:pt x="1752600" y="39624"/>
                  </a:lnTo>
                  <a:close/>
                </a:path>
                <a:path w="2545079" h="73659">
                  <a:moveTo>
                    <a:pt x="2545080" y="30480"/>
                  </a:moveTo>
                  <a:lnTo>
                    <a:pt x="2453640" y="0"/>
                  </a:lnTo>
                  <a:lnTo>
                    <a:pt x="2453640" y="27432"/>
                  </a:lnTo>
                  <a:lnTo>
                    <a:pt x="2276856" y="27432"/>
                  </a:lnTo>
                  <a:lnTo>
                    <a:pt x="2276856" y="36576"/>
                  </a:lnTo>
                  <a:lnTo>
                    <a:pt x="2453640" y="36576"/>
                  </a:lnTo>
                  <a:lnTo>
                    <a:pt x="2453640" y="64008"/>
                  </a:lnTo>
                  <a:lnTo>
                    <a:pt x="254508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984" y="1463039"/>
              <a:ext cx="1584960" cy="0"/>
            </a:xfrm>
            <a:custGeom>
              <a:avLst/>
              <a:gdLst/>
              <a:ahLst/>
              <a:cxnLst/>
              <a:rect l="l" t="t" r="r" b="b"/>
              <a:pathLst>
                <a:path w="1584960">
                  <a:moveTo>
                    <a:pt x="0" y="0"/>
                  </a:moveTo>
                  <a:lnTo>
                    <a:pt x="121919" y="0"/>
                  </a:lnTo>
                </a:path>
                <a:path w="1584960">
                  <a:moveTo>
                    <a:pt x="719327" y="0"/>
                  </a:moveTo>
                  <a:lnTo>
                    <a:pt x="838200" y="0"/>
                  </a:lnTo>
                </a:path>
                <a:path w="1584960">
                  <a:moveTo>
                    <a:pt x="1466087" y="0"/>
                  </a:moveTo>
                  <a:lnTo>
                    <a:pt x="158495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9092" y="787095"/>
            <a:ext cx="3270250" cy="9093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35"/>
              </a:spcBef>
              <a:tabLst>
                <a:tab pos="749935" algn="l"/>
                <a:tab pos="1459865" algn="l"/>
                <a:tab pos="2185670" algn="l"/>
                <a:tab pos="2990215" algn="l"/>
              </a:tabLst>
            </a:pPr>
            <a:r>
              <a:rPr sz="2000" spc="740" dirty="0">
                <a:latin typeface="Symbol"/>
                <a:cs typeface="Symbol"/>
              </a:rPr>
              <a:t>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37" baseline="1388" dirty="0">
                <a:latin typeface="Symbol"/>
                <a:cs typeface="Symbol"/>
              </a:rPr>
              <a:t></a:t>
            </a:r>
            <a:r>
              <a:rPr sz="3000" b="1" spc="-37" baseline="1388" dirty="0">
                <a:latin typeface="Times New Roman"/>
                <a:cs typeface="Times New Roman"/>
              </a:rPr>
              <a:t>’</a:t>
            </a:r>
            <a:r>
              <a:rPr sz="3000" b="1" baseline="1388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Symbol"/>
                <a:cs typeface="Symbol"/>
              </a:rPr>
              <a:t></a:t>
            </a:r>
            <a:r>
              <a:rPr sz="2000" b="1" spc="-25" dirty="0">
                <a:latin typeface="Times New Roman"/>
                <a:cs typeface="Times New Roman"/>
              </a:rPr>
              <a:t>’’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3300" b="1" baseline="-3787" dirty="0">
                <a:latin typeface="Times New Roman"/>
                <a:cs typeface="Times New Roman"/>
              </a:rPr>
              <a:t>. . </a:t>
            </a:r>
            <a:r>
              <a:rPr sz="3300" b="1" spc="-75" baseline="-3787" dirty="0">
                <a:latin typeface="Times New Roman"/>
                <a:cs typeface="Times New Roman"/>
              </a:rPr>
              <a:t>.</a:t>
            </a:r>
            <a:r>
              <a:rPr sz="3300" b="1" baseline="-3787" dirty="0">
                <a:latin typeface="Times New Roman"/>
                <a:cs typeface="Times New Roman"/>
              </a:rPr>
              <a:t>	</a:t>
            </a:r>
            <a:r>
              <a:rPr sz="3000" spc="-37" baseline="1388" dirty="0">
                <a:latin typeface="Symbol"/>
                <a:cs typeface="Symbol"/>
              </a:rPr>
              <a:t></a:t>
            </a:r>
            <a:r>
              <a:rPr sz="2700" b="1" spc="-37" baseline="1543" dirty="0">
                <a:latin typeface="Times New Roman"/>
                <a:cs typeface="Times New Roman"/>
              </a:rPr>
              <a:t>*</a:t>
            </a:r>
            <a:endParaRPr sz="2700" baseline="154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185670" algn="l"/>
              </a:tabLst>
            </a:pPr>
            <a:r>
              <a:rPr sz="1550" i="1" dirty="0">
                <a:latin typeface="Times New Roman"/>
                <a:cs typeface="Times New Roman"/>
              </a:rPr>
              <a:t>R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dirty="0">
                <a:latin typeface="Symbol"/>
                <a:cs typeface="Symbol"/>
              </a:rPr>
              <a:t>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225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</a:t>
            </a:r>
            <a:r>
              <a:rPr sz="1550" spc="-4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R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dirty="0">
                <a:latin typeface="Symbol"/>
                <a:cs typeface="Symbol"/>
              </a:rPr>
              <a:t></a:t>
            </a:r>
            <a:r>
              <a:rPr sz="1550" dirty="0">
                <a:latin typeface="Times New Roman"/>
                <a:cs typeface="Times New Roman"/>
              </a:rPr>
              <a:t>')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spc="705" dirty="0">
                <a:latin typeface="Symbol"/>
                <a:cs typeface="Symbol"/>
              </a:rPr>
              <a:t>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R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spc="45" dirty="0">
                <a:latin typeface="Symbol"/>
                <a:cs typeface="Symbol"/>
              </a:rPr>
              <a:t></a:t>
            </a:r>
            <a:r>
              <a:rPr sz="1550" spc="45" dirty="0">
                <a:latin typeface="Times New Roman"/>
                <a:cs typeface="Times New Roman"/>
              </a:rPr>
              <a:t>'')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2200" b="1" dirty="0">
                <a:latin typeface="Times New Roman"/>
                <a:cs typeface="Times New Roman"/>
              </a:rPr>
              <a:t>. . </a:t>
            </a:r>
            <a:r>
              <a:rPr sz="2200" b="1" spc="-5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2255" y="146608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03523" y="1422907"/>
            <a:ext cx="7480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705" dirty="0">
                <a:latin typeface="Symbol"/>
                <a:cs typeface="Symbol"/>
              </a:rPr>
              <a:t>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R</a:t>
            </a:r>
            <a:r>
              <a:rPr sz="1500" i="1" spc="-15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(</a:t>
            </a:r>
            <a:r>
              <a:rPr sz="1500" spc="-20" dirty="0">
                <a:latin typeface="Symbol"/>
                <a:cs typeface="Symbol"/>
              </a:rPr>
              <a:t></a:t>
            </a:r>
            <a:r>
              <a:rPr sz="1500" spc="-20" dirty="0">
                <a:latin typeface="Times New Roman"/>
                <a:cs typeface="Times New Roman"/>
              </a:rPr>
              <a:t>*)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1376" y="1901951"/>
            <a:ext cx="3931920" cy="1225550"/>
            <a:chOff x="341376" y="1901951"/>
            <a:chExt cx="3931920" cy="12255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1904999"/>
              <a:ext cx="245363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4424" y="1904999"/>
              <a:ext cx="490855" cy="152400"/>
            </a:xfrm>
            <a:custGeom>
              <a:avLst/>
              <a:gdLst/>
              <a:ahLst/>
              <a:cxnLst/>
              <a:rect l="l" t="t" r="r" b="b"/>
              <a:pathLst>
                <a:path w="490855" h="152400">
                  <a:moveTo>
                    <a:pt x="490715" y="0"/>
                  </a:moveTo>
                  <a:lnTo>
                    <a:pt x="363131" y="0"/>
                  </a:lnTo>
                  <a:lnTo>
                    <a:pt x="245364" y="0"/>
                  </a:lnTo>
                  <a:lnTo>
                    <a:pt x="0" y="76200"/>
                  </a:lnTo>
                  <a:lnTo>
                    <a:pt x="0" y="112776"/>
                  </a:lnTo>
                  <a:lnTo>
                    <a:pt x="0" y="152400"/>
                  </a:lnTo>
                  <a:lnTo>
                    <a:pt x="4907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424" y="1904999"/>
              <a:ext cx="608965" cy="189230"/>
            </a:xfrm>
            <a:custGeom>
              <a:avLst/>
              <a:gdLst/>
              <a:ahLst/>
              <a:cxnLst/>
              <a:rect l="l" t="t" r="r" b="b"/>
              <a:pathLst>
                <a:path w="608965" h="189230">
                  <a:moveTo>
                    <a:pt x="608502" y="0"/>
                  </a:moveTo>
                  <a:lnTo>
                    <a:pt x="490728" y="0"/>
                  </a:lnTo>
                  <a:lnTo>
                    <a:pt x="0" y="152400"/>
                  </a:lnTo>
                  <a:lnTo>
                    <a:pt x="0" y="188975"/>
                  </a:lnTo>
                  <a:lnTo>
                    <a:pt x="608502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424" y="1904999"/>
              <a:ext cx="736600" cy="228600"/>
            </a:xfrm>
            <a:custGeom>
              <a:avLst/>
              <a:gdLst/>
              <a:ahLst/>
              <a:cxnLst/>
              <a:rect l="l" t="t" r="r" b="b"/>
              <a:pathLst>
                <a:path w="736600" h="228600">
                  <a:moveTo>
                    <a:pt x="736091" y="0"/>
                  </a:moveTo>
                  <a:lnTo>
                    <a:pt x="608502" y="0"/>
                  </a:lnTo>
                  <a:lnTo>
                    <a:pt x="0" y="188975"/>
                  </a:lnTo>
                  <a:lnTo>
                    <a:pt x="0" y="228600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424" y="1904999"/>
              <a:ext cx="854075" cy="265430"/>
            </a:xfrm>
            <a:custGeom>
              <a:avLst/>
              <a:gdLst/>
              <a:ahLst/>
              <a:cxnLst/>
              <a:rect l="l" t="t" r="r" b="b"/>
              <a:pathLst>
                <a:path w="854075" h="265430">
                  <a:moveTo>
                    <a:pt x="853866" y="0"/>
                  </a:moveTo>
                  <a:lnTo>
                    <a:pt x="736092" y="0"/>
                  </a:lnTo>
                  <a:lnTo>
                    <a:pt x="0" y="228600"/>
                  </a:lnTo>
                  <a:lnTo>
                    <a:pt x="0" y="265175"/>
                  </a:lnTo>
                  <a:lnTo>
                    <a:pt x="85386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424" y="1904999"/>
              <a:ext cx="981710" cy="304800"/>
            </a:xfrm>
            <a:custGeom>
              <a:avLst/>
              <a:gdLst/>
              <a:ahLst/>
              <a:cxnLst/>
              <a:rect l="l" t="t" r="r" b="b"/>
              <a:pathLst>
                <a:path w="981710" h="304800">
                  <a:moveTo>
                    <a:pt x="981455" y="0"/>
                  </a:moveTo>
                  <a:lnTo>
                    <a:pt x="853866" y="0"/>
                  </a:lnTo>
                  <a:lnTo>
                    <a:pt x="0" y="265175"/>
                  </a:lnTo>
                  <a:lnTo>
                    <a:pt x="0" y="304800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424" y="1904999"/>
              <a:ext cx="1099820" cy="341630"/>
            </a:xfrm>
            <a:custGeom>
              <a:avLst/>
              <a:gdLst/>
              <a:ahLst/>
              <a:cxnLst/>
              <a:rect l="l" t="t" r="r" b="b"/>
              <a:pathLst>
                <a:path w="1099820" h="341630">
                  <a:moveTo>
                    <a:pt x="1099230" y="0"/>
                  </a:moveTo>
                  <a:lnTo>
                    <a:pt x="981456" y="0"/>
                  </a:lnTo>
                  <a:lnTo>
                    <a:pt x="0" y="304800"/>
                  </a:lnTo>
                  <a:lnTo>
                    <a:pt x="0" y="341375"/>
                  </a:lnTo>
                  <a:lnTo>
                    <a:pt x="1099230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424" y="1904999"/>
              <a:ext cx="1226820" cy="381000"/>
            </a:xfrm>
            <a:custGeom>
              <a:avLst/>
              <a:gdLst/>
              <a:ahLst/>
              <a:cxnLst/>
              <a:rect l="l" t="t" r="r" b="b"/>
              <a:pathLst>
                <a:path w="1226820" h="381000">
                  <a:moveTo>
                    <a:pt x="1226819" y="0"/>
                  </a:moveTo>
                  <a:lnTo>
                    <a:pt x="1099230" y="0"/>
                  </a:lnTo>
                  <a:lnTo>
                    <a:pt x="0" y="341375"/>
                  </a:lnTo>
                  <a:lnTo>
                    <a:pt x="0" y="381000"/>
                  </a:lnTo>
                  <a:lnTo>
                    <a:pt x="1226819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424" y="1904999"/>
              <a:ext cx="1344930" cy="417830"/>
            </a:xfrm>
            <a:custGeom>
              <a:avLst/>
              <a:gdLst/>
              <a:ahLst/>
              <a:cxnLst/>
              <a:rect l="l" t="t" r="r" b="b"/>
              <a:pathLst>
                <a:path w="1344930" h="417830">
                  <a:moveTo>
                    <a:pt x="1344594" y="0"/>
                  </a:moveTo>
                  <a:lnTo>
                    <a:pt x="1226820" y="0"/>
                  </a:lnTo>
                  <a:lnTo>
                    <a:pt x="0" y="381000"/>
                  </a:lnTo>
                  <a:lnTo>
                    <a:pt x="0" y="417575"/>
                  </a:lnTo>
                  <a:lnTo>
                    <a:pt x="1344594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24" y="1904999"/>
              <a:ext cx="1472565" cy="457200"/>
            </a:xfrm>
            <a:custGeom>
              <a:avLst/>
              <a:gdLst/>
              <a:ahLst/>
              <a:cxnLst/>
              <a:rect l="l" t="t" r="r" b="b"/>
              <a:pathLst>
                <a:path w="1472564" h="457200">
                  <a:moveTo>
                    <a:pt x="1472183" y="0"/>
                  </a:moveTo>
                  <a:lnTo>
                    <a:pt x="1344594" y="0"/>
                  </a:lnTo>
                  <a:lnTo>
                    <a:pt x="0" y="417575"/>
                  </a:lnTo>
                  <a:lnTo>
                    <a:pt x="0" y="457200"/>
                  </a:lnTo>
                  <a:lnTo>
                    <a:pt x="1472183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424" y="1904999"/>
              <a:ext cx="1590040" cy="494030"/>
            </a:xfrm>
            <a:custGeom>
              <a:avLst/>
              <a:gdLst/>
              <a:ahLst/>
              <a:cxnLst/>
              <a:rect l="l" t="t" r="r" b="b"/>
              <a:pathLst>
                <a:path w="1590039" h="494030">
                  <a:moveTo>
                    <a:pt x="1589958" y="0"/>
                  </a:moveTo>
                  <a:lnTo>
                    <a:pt x="1472183" y="0"/>
                  </a:lnTo>
                  <a:lnTo>
                    <a:pt x="0" y="457200"/>
                  </a:lnTo>
                  <a:lnTo>
                    <a:pt x="0" y="493775"/>
                  </a:lnTo>
                  <a:lnTo>
                    <a:pt x="1589958" y="0"/>
                  </a:lnTo>
                  <a:close/>
                </a:path>
              </a:pathLst>
            </a:custGeom>
            <a:solidFill>
              <a:srgbClr val="A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424" y="1904999"/>
              <a:ext cx="1717675" cy="533400"/>
            </a:xfrm>
            <a:custGeom>
              <a:avLst/>
              <a:gdLst/>
              <a:ahLst/>
              <a:cxnLst/>
              <a:rect l="l" t="t" r="r" b="b"/>
              <a:pathLst>
                <a:path w="1717675" h="533400">
                  <a:moveTo>
                    <a:pt x="1717547" y="0"/>
                  </a:moveTo>
                  <a:lnTo>
                    <a:pt x="1589958" y="0"/>
                  </a:lnTo>
                  <a:lnTo>
                    <a:pt x="0" y="493775"/>
                  </a:lnTo>
                  <a:lnTo>
                    <a:pt x="0" y="533400"/>
                  </a:lnTo>
                  <a:lnTo>
                    <a:pt x="1717547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424" y="1904999"/>
              <a:ext cx="1835785" cy="570230"/>
            </a:xfrm>
            <a:custGeom>
              <a:avLst/>
              <a:gdLst/>
              <a:ahLst/>
              <a:cxnLst/>
              <a:rect l="l" t="t" r="r" b="b"/>
              <a:pathLst>
                <a:path w="1835785" h="570230">
                  <a:moveTo>
                    <a:pt x="1835322" y="0"/>
                  </a:moveTo>
                  <a:lnTo>
                    <a:pt x="1717548" y="0"/>
                  </a:lnTo>
                  <a:lnTo>
                    <a:pt x="0" y="533400"/>
                  </a:lnTo>
                  <a:lnTo>
                    <a:pt x="0" y="569976"/>
                  </a:lnTo>
                  <a:lnTo>
                    <a:pt x="1835322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424" y="1904999"/>
              <a:ext cx="1963420" cy="609600"/>
            </a:xfrm>
            <a:custGeom>
              <a:avLst/>
              <a:gdLst/>
              <a:ahLst/>
              <a:cxnLst/>
              <a:rect l="l" t="t" r="r" b="b"/>
              <a:pathLst>
                <a:path w="1963420" h="609600">
                  <a:moveTo>
                    <a:pt x="1962911" y="0"/>
                  </a:moveTo>
                  <a:lnTo>
                    <a:pt x="1835322" y="0"/>
                  </a:lnTo>
                  <a:lnTo>
                    <a:pt x="0" y="569976"/>
                  </a:lnTo>
                  <a:lnTo>
                    <a:pt x="0" y="609600"/>
                  </a:lnTo>
                  <a:lnTo>
                    <a:pt x="1962911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424" y="1904999"/>
              <a:ext cx="2080895" cy="646430"/>
            </a:xfrm>
            <a:custGeom>
              <a:avLst/>
              <a:gdLst/>
              <a:ahLst/>
              <a:cxnLst/>
              <a:rect l="l" t="t" r="r" b="b"/>
              <a:pathLst>
                <a:path w="2080895" h="646430">
                  <a:moveTo>
                    <a:pt x="2080686" y="0"/>
                  </a:moveTo>
                  <a:lnTo>
                    <a:pt x="1962911" y="0"/>
                  </a:lnTo>
                  <a:lnTo>
                    <a:pt x="0" y="609600"/>
                  </a:lnTo>
                  <a:lnTo>
                    <a:pt x="0" y="646176"/>
                  </a:lnTo>
                  <a:lnTo>
                    <a:pt x="2080686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424" y="1904999"/>
              <a:ext cx="2208530" cy="685800"/>
            </a:xfrm>
            <a:custGeom>
              <a:avLst/>
              <a:gdLst/>
              <a:ahLst/>
              <a:cxnLst/>
              <a:rect l="l" t="t" r="r" b="b"/>
              <a:pathLst>
                <a:path w="2208530" h="685800">
                  <a:moveTo>
                    <a:pt x="2208276" y="0"/>
                  </a:moveTo>
                  <a:lnTo>
                    <a:pt x="2080686" y="0"/>
                  </a:lnTo>
                  <a:lnTo>
                    <a:pt x="0" y="646176"/>
                  </a:lnTo>
                  <a:lnTo>
                    <a:pt x="0" y="685800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424" y="1904999"/>
              <a:ext cx="2326640" cy="722630"/>
            </a:xfrm>
            <a:custGeom>
              <a:avLst/>
              <a:gdLst/>
              <a:ahLst/>
              <a:cxnLst/>
              <a:rect l="l" t="t" r="r" b="b"/>
              <a:pathLst>
                <a:path w="2326640" h="722630">
                  <a:moveTo>
                    <a:pt x="2326050" y="0"/>
                  </a:moveTo>
                  <a:lnTo>
                    <a:pt x="2208276" y="0"/>
                  </a:lnTo>
                  <a:lnTo>
                    <a:pt x="0" y="685800"/>
                  </a:lnTo>
                  <a:lnTo>
                    <a:pt x="0" y="722376"/>
                  </a:lnTo>
                  <a:lnTo>
                    <a:pt x="2326050" y="0"/>
                  </a:lnTo>
                  <a:close/>
                </a:path>
              </a:pathLst>
            </a:custGeom>
            <a:solidFill>
              <a:srgbClr val="B6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424" y="1904999"/>
              <a:ext cx="2453640" cy="762000"/>
            </a:xfrm>
            <a:custGeom>
              <a:avLst/>
              <a:gdLst/>
              <a:ahLst/>
              <a:cxnLst/>
              <a:rect l="l" t="t" r="r" b="b"/>
              <a:pathLst>
                <a:path w="2453640" h="762000">
                  <a:moveTo>
                    <a:pt x="2453639" y="0"/>
                  </a:moveTo>
                  <a:lnTo>
                    <a:pt x="2326050" y="0"/>
                  </a:lnTo>
                  <a:lnTo>
                    <a:pt x="0" y="722376"/>
                  </a:lnTo>
                  <a:lnTo>
                    <a:pt x="0" y="762000"/>
                  </a:lnTo>
                  <a:lnTo>
                    <a:pt x="2453639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424" y="1904999"/>
              <a:ext cx="2571750" cy="798830"/>
            </a:xfrm>
            <a:custGeom>
              <a:avLst/>
              <a:gdLst/>
              <a:ahLst/>
              <a:cxnLst/>
              <a:rect l="l" t="t" r="r" b="b"/>
              <a:pathLst>
                <a:path w="2571750" h="798830">
                  <a:moveTo>
                    <a:pt x="2571414" y="0"/>
                  </a:moveTo>
                  <a:lnTo>
                    <a:pt x="2453639" y="0"/>
                  </a:lnTo>
                  <a:lnTo>
                    <a:pt x="0" y="762000"/>
                  </a:lnTo>
                  <a:lnTo>
                    <a:pt x="0" y="798576"/>
                  </a:lnTo>
                  <a:lnTo>
                    <a:pt x="2571414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424" y="1904999"/>
              <a:ext cx="2699385" cy="838200"/>
            </a:xfrm>
            <a:custGeom>
              <a:avLst/>
              <a:gdLst/>
              <a:ahLst/>
              <a:cxnLst/>
              <a:rect l="l" t="t" r="r" b="b"/>
              <a:pathLst>
                <a:path w="2699385" h="838200">
                  <a:moveTo>
                    <a:pt x="2699004" y="0"/>
                  </a:moveTo>
                  <a:lnTo>
                    <a:pt x="2571414" y="0"/>
                  </a:lnTo>
                  <a:lnTo>
                    <a:pt x="0" y="798576"/>
                  </a:lnTo>
                  <a:lnTo>
                    <a:pt x="0" y="838200"/>
                  </a:lnTo>
                  <a:lnTo>
                    <a:pt x="2699004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424" y="1904999"/>
              <a:ext cx="2816860" cy="875030"/>
            </a:xfrm>
            <a:custGeom>
              <a:avLst/>
              <a:gdLst/>
              <a:ahLst/>
              <a:cxnLst/>
              <a:rect l="l" t="t" r="r" b="b"/>
              <a:pathLst>
                <a:path w="2816860" h="875030">
                  <a:moveTo>
                    <a:pt x="2816778" y="0"/>
                  </a:moveTo>
                  <a:lnTo>
                    <a:pt x="2699004" y="0"/>
                  </a:lnTo>
                  <a:lnTo>
                    <a:pt x="0" y="838200"/>
                  </a:lnTo>
                  <a:lnTo>
                    <a:pt x="0" y="874776"/>
                  </a:lnTo>
                  <a:lnTo>
                    <a:pt x="281677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424" y="1904999"/>
              <a:ext cx="2944495" cy="914400"/>
            </a:xfrm>
            <a:custGeom>
              <a:avLst/>
              <a:gdLst/>
              <a:ahLst/>
              <a:cxnLst/>
              <a:rect l="l" t="t" r="r" b="b"/>
              <a:pathLst>
                <a:path w="2944495" h="914400">
                  <a:moveTo>
                    <a:pt x="2944368" y="0"/>
                  </a:moveTo>
                  <a:lnTo>
                    <a:pt x="2816778" y="0"/>
                  </a:lnTo>
                  <a:lnTo>
                    <a:pt x="0" y="874776"/>
                  </a:lnTo>
                  <a:lnTo>
                    <a:pt x="0" y="914400"/>
                  </a:lnTo>
                  <a:lnTo>
                    <a:pt x="2944368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424" y="1904999"/>
              <a:ext cx="3190240" cy="990600"/>
            </a:xfrm>
            <a:custGeom>
              <a:avLst/>
              <a:gdLst/>
              <a:ahLst/>
              <a:cxnLst/>
              <a:rect l="l" t="t" r="r" b="b"/>
              <a:pathLst>
                <a:path w="3190240" h="990600">
                  <a:moveTo>
                    <a:pt x="3189732" y="0"/>
                  </a:moveTo>
                  <a:lnTo>
                    <a:pt x="3062135" y="0"/>
                  </a:lnTo>
                  <a:lnTo>
                    <a:pt x="2944368" y="0"/>
                  </a:lnTo>
                  <a:lnTo>
                    <a:pt x="0" y="914412"/>
                  </a:lnTo>
                  <a:lnTo>
                    <a:pt x="0" y="950988"/>
                  </a:lnTo>
                  <a:lnTo>
                    <a:pt x="0" y="990600"/>
                  </a:lnTo>
                  <a:lnTo>
                    <a:pt x="3189732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424" y="1904999"/>
              <a:ext cx="3307715" cy="1027430"/>
            </a:xfrm>
            <a:custGeom>
              <a:avLst/>
              <a:gdLst/>
              <a:ahLst/>
              <a:cxnLst/>
              <a:rect l="l" t="t" r="r" b="b"/>
              <a:pathLst>
                <a:path w="3307715" h="1027430">
                  <a:moveTo>
                    <a:pt x="3307506" y="0"/>
                  </a:moveTo>
                  <a:lnTo>
                    <a:pt x="3189732" y="0"/>
                  </a:lnTo>
                  <a:lnTo>
                    <a:pt x="0" y="990600"/>
                  </a:lnTo>
                  <a:lnTo>
                    <a:pt x="0" y="1027176"/>
                  </a:lnTo>
                  <a:lnTo>
                    <a:pt x="3307506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424" y="1904999"/>
              <a:ext cx="3435350" cy="1066800"/>
            </a:xfrm>
            <a:custGeom>
              <a:avLst/>
              <a:gdLst/>
              <a:ahLst/>
              <a:cxnLst/>
              <a:rect l="l" t="t" r="r" b="b"/>
              <a:pathLst>
                <a:path w="3435350" h="1066800">
                  <a:moveTo>
                    <a:pt x="3435096" y="0"/>
                  </a:moveTo>
                  <a:lnTo>
                    <a:pt x="3307506" y="0"/>
                  </a:lnTo>
                  <a:lnTo>
                    <a:pt x="0" y="1027176"/>
                  </a:lnTo>
                  <a:lnTo>
                    <a:pt x="0" y="1066800"/>
                  </a:lnTo>
                  <a:lnTo>
                    <a:pt x="3435096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424" y="1904999"/>
              <a:ext cx="3680460" cy="1143635"/>
            </a:xfrm>
            <a:custGeom>
              <a:avLst/>
              <a:gdLst/>
              <a:ahLst/>
              <a:cxnLst/>
              <a:rect l="l" t="t" r="r" b="b"/>
              <a:pathLst>
                <a:path w="3680460" h="1143635">
                  <a:moveTo>
                    <a:pt x="3680460" y="0"/>
                  </a:moveTo>
                  <a:lnTo>
                    <a:pt x="3552863" y="0"/>
                  </a:lnTo>
                  <a:lnTo>
                    <a:pt x="3435096" y="0"/>
                  </a:lnTo>
                  <a:lnTo>
                    <a:pt x="0" y="1066800"/>
                  </a:lnTo>
                  <a:lnTo>
                    <a:pt x="0" y="1103376"/>
                  </a:lnTo>
                  <a:lnTo>
                    <a:pt x="0" y="1143012"/>
                  </a:lnTo>
                  <a:lnTo>
                    <a:pt x="3680460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424" y="1904999"/>
              <a:ext cx="3926204" cy="1222375"/>
            </a:xfrm>
            <a:custGeom>
              <a:avLst/>
              <a:gdLst/>
              <a:ahLst/>
              <a:cxnLst/>
              <a:rect l="l" t="t" r="r" b="b"/>
              <a:pathLst>
                <a:path w="3926204" h="1222375">
                  <a:moveTo>
                    <a:pt x="3925824" y="36576"/>
                  </a:moveTo>
                  <a:lnTo>
                    <a:pt x="3021101" y="317550"/>
                  </a:lnTo>
                  <a:lnTo>
                    <a:pt x="3925811" y="36576"/>
                  </a:lnTo>
                  <a:lnTo>
                    <a:pt x="3925811" y="0"/>
                  </a:lnTo>
                  <a:lnTo>
                    <a:pt x="3798227" y="0"/>
                  </a:lnTo>
                  <a:lnTo>
                    <a:pt x="3680460" y="0"/>
                  </a:lnTo>
                  <a:lnTo>
                    <a:pt x="0" y="1143012"/>
                  </a:lnTo>
                  <a:lnTo>
                    <a:pt x="0" y="1179576"/>
                  </a:lnTo>
                  <a:lnTo>
                    <a:pt x="0" y="1219200"/>
                  </a:lnTo>
                  <a:lnTo>
                    <a:pt x="0" y="1222260"/>
                  </a:lnTo>
                  <a:lnTo>
                    <a:pt x="107950" y="1222260"/>
                  </a:lnTo>
                  <a:lnTo>
                    <a:pt x="235546" y="1222248"/>
                  </a:lnTo>
                  <a:lnTo>
                    <a:pt x="353314" y="1222248"/>
                  </a:lnTo>
                  <a:lnTo>
                    <a:pt x="3925824" y="112776"/>
                  </a:lnTo>
                  <a:lnTo>
                    <a:pt x="3925824" y="76200"/>
                  </a:lnTo>
                  <a:lnTo>
                    <a:pt x="3925824" y="36576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7748" y="2017775"/>
              <a:ext cx="3572510" cy="1109980"/>
            </a:xfrm>
            <a:custGeom>
              <a:avLst/>
              <a:gdLst/>
              <a:ahLst/>
              <a:cxnLst/>
              <a:rect l="l" t="t" r="r" b="b"/>
              <a:pathLst>
                <a:path w="3572510" h="1109980">
                  <a:moveTo>
                    <a:pt x="3572499" y="0"/>
                  </a:moveTo>
                  <a:lnTo>
                    <a:pt x="0" y="1109472"/>
                  </a:lnTo>
                  <a:lnTo>
                    <a:pt x="127589" y="1109472"/>
                  </a:lnTo>
                  <a:lnTo>
                    <a:pt x="3572499" y="39624"/>
                  </a:lnTo>
                  <a:lnTo>
                    <a:pt x="3572499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5337" y="2057399"/>
              <a:ext cx="3445510" cy="1069975"/>
            </a:xfrm>
            <a:custGeom>
              <a:avLst/>
              <a:gdLst/>
              <a:ahLst/>
              <a:cxnLst/>
              <a:rect l="l" t="t" r="r" b="b"/>
              <a:pathLst>
                <a:path w="3445510" h="1069975">
                  <a:moveTo>
                    <a:pt x="3444910" y="0"/>
                  </a:moveTo>
                  <a:lnTo>
                    <a:pt x="0" y="1069848"/>
                  </a:lnTo>
                  <a:lnTo>
                    <a:pt x="117774" y="1069848"/>
                  </a:lnTo>
                  <a:lnTo>
                    <a:pt x="3444910" y="36575"/>
                  </a:lnTo>
                  <a:lnTo>
                    <a:pt x="3444910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3112" y="2093975"/>
              <a:ext cx="3327400" cy="1033780"/>
            </a:xfrm>
            <a:custGeom>
              <a:avLst/>
              <a:gdLst/>
              <a:ahLst/>
              <a:cxnLst/>
              <a:rect l="l" t="t" r="r" b="b"/>
              <a:pathLst>
                <a:path w="3327400" h="1033780">
                  <a:moveTo>
                    <a:pt x="3327135" y="0"/>
                  </a:moveTo>
                  <a:lnTo>
                    <a:pt x="0" y="1033272"/>
                  </a:lnTo>
                  <a:lnTo>
                    <a:pt x="127589" y="1033272"/>
                  </a:lnTo>
                  <a:lnTo>
                    <a:pt x="3327135" y="39624"/>
                  </a:lnTo>
                  <a:lnTo>
                    <a:pt x="3327135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0699" y="2133599"/>
              <a:ext cx="3199765" cy="993775"/>
            </a:xfrm>
            <a:custGeom>
              <a:avLst/>
              <a:gdLst/>
              <a:ahLst/>
              <a:cxnLst/>
              <a:rect l="l" t="t" r="r" b="b"/>
              <a:pathLst>
                <a:path w="3199765" h="993775">
                  <a:moveTo>
                    <a:pt x="3199549" y="0"/>
                  </a:moveTo>
                  <a:lnTo>
                    <a:pt x="0" y="993648"/>
                  </a:lnTo>
                  <a:lnTo>
                    <a:pt x="117767" y="993648"/>
                  </a:lnTo>
                  <a:lnTo>
                    <a:pt x="245364" y="993648"/>
                  </a:lnTo>
                  <a:lnTo>
                    <a:pt x="3199549" y="76200"/>
                  </a:lnTo>
                  <a:lnTo>
                    <a:pt x="3199549" y="36576"/>
                  </a:lnTo>
                  <a:lnTo>
                    <a:pt x="3199549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16065" y="2209799"/>
              <a:ext cx="2954655" cy="917575"/>
            </a:xfrm>
            <a:custGeom>
              <a:avLst/>
              <a:gdLst/>
              <a:ahLst/>
              <a:cxnLst/>
              <a:rect l="l" t="t" r="r" b="b"/>
              <a:pathLst>
                <a:path w="2954654" h="917575">
                  <a:moveTo>
                    <a:pt x="2954182" y="0"/>
                  </a:moveTo>
                  <a:lnTo>
                    <a:pt x="0" y="917448"/>
                  </a:lnTo>
                  <a:lnTo>
                    <a:pt x="117774" y="917448"/>
                  </a:lnTo>
                  <a:lnTo>
                    <a:pt x="2954182" y="36575"/>
                  </a:lnTo>
                  <a:lnTo>
                    <a:pt x="2954182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3830" y="2246375"/>
              <a:ext cx="2836545" cy="881380"/>
            </a:xfrm>
            <a:custGeom>
              <a:avLst/>
              <a:gdLst/>
              <a:ahLst/>
              <a:cxnLst/>
              <a:rect l="l" t="t" r="r" b="b"/>
              <a:pathLst>
                <a:path w="2836545" h="881380">
                  <a:moveTo>
                    <a:pt x="2836418" y="0"/>
                  </a:moveTo>
                  <a:lnTo>
                    <a:pt x="0" y="880872"/>
                  </a:lnTo>
                  <a:lnTo>
                    <a:pt x="127596" y="880872"/>
                  </a:lnTo>
                  <a:lnTo>
                    <a:pt x="245364" y="880872"/>
                  </a:lnTo>
                  <a:lnTo>
                    <a:pt x="2836418" y="76200"/>
                  </a:lnTo>
                  <a:lnTo>
                    <a:pt x="2836418" y="39624"/>
                  </a:lnTo>
                  <a:lnTo>
                    <a:pt x="283641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9204" y="2322575"/>
              <a:ext cx="2591435" cy="805180"/>
            </a:xfrm>
            <a:custGeom>
              <a:avLst/>
              <a:gdLst/>
              <a:ahLst/>
              <a:cxnLst/>
              <a:rect l="l" t="t" r="r" b="b"/>
              <a:pathLst>
                <a:path w="2591435" h="805180">
                  <a:moveTo>
                    <a:pt x="2591043" y="0"/>
                  </a:moveTo>
                  <a:lnTo>
                    <a:pt x="0" y="804672"/>
                  </a:lnTo>
                  <a:lnTo>
                    <a:pt x="127589" y="804672"/>
                  </a:lnTo>
                  <a:lnTo>
                    <a:pt x="2591043" y="39624"/>
                  </a:lnTo>
                  <a:lnTo>
                    <a:pt x="2591043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6793" y="2362199"/>
              <a:ext cx="2463800" cy="765175"/>
            </a:xfrm>
            <a:custGeom>
              <a:avLst/>
              <a:gdLst/>
              <a:ahLst/>
              <a:cxnLst/>
              <a:rect l="l" t="t" r="r" b="b"/>
              <a:pathLst>
                <a:path w="2463800" h="765175">
                  <a:moveTo>
                    <a:pt x="2463454" y="0"/>
                  </a:moveTo>
                  <a:lnTo>
                    <a:pt x="0" y="765048"/>
                  </a:lnTo>
                  <a:lnTo>
                    <a:pt x="117774" y="765048"/>
                  </a:lnTo>
                  <a:lnTo>
                    <a:pt x="2463454" y="36575"/>
                  </a:lnTo>
                  <a:lnTo>
                    <a:pt x="2463454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24568" y="2398775"/>
              <a:ext cx="2345690" cy="728980"/>
            </a:xfrm>
            <a:custGeom>
              <a:avLst/>
              <a:gdLst/>
              <a:ahLst/>
              <a:cxnLst/>
              <a:rect l="l" t="t" r="r" b="b"/>
              <a:pathLst>
                <a:path w="2345690" h="728980">
                  <a:moveTo>
                    <a:pt x="2345679" y="0"/>
                  </a:moveTo>
                  <a:lnTo>
                    <a:pt x="0" y="728472"/>
                  </a:lnTo>
                  <a:lnTo>
                    <a:pt x="127589" y="728472"/>
                  </a:lnTo>
                  <a:lnTo>
                    <a:pt x="2345679" y="39624"/>
                  </a:lnTo>
                  <a:lnTo>
                    <a:pt x="2345679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52157" y="2438399"/>
              <a:ext cx="2218690" cy="688975"/>
            </a:xfrm>
            <a:custGeom>
              <a:avLst/>
              <a:gdLst/>
              <a:ahLst/>
              <a:cxnLst/>
              <a:rect l="l" t="t" r="r" b="b"/>
              <a:pathLst>
                <a:path w="2218690" h="688975">
                  <a:moveTo>
                    <a:pt x="2218090" y="0"/>
                  </a:moveTo>
                  <a:lnTo>
                    <a:pt x="0" y="688848"/>
                  </a:lnTo>
                  <a:lnTo>
                    <a:pt x="117774" y="688848"/>
                  </a:lnTo>
                  <a:lnTo>
                    <a:pt x="2218090" y="36576"/>
                  </a:lnTo>
                  <a:lnTo>
                    <a:pt x="2218090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69932" y="2474975"/>
              <a:ext cx="2100580" cy="652780"/>
            </a:xfrm>
            <a:custGeom>
              <a:avLst/>
              <a:gdLst/>
              <a:ahLst/>
              <a:cxnLst/>
              <a:rect l="l" t="t" r="r" b="b"/>
              <a:pathLst>
                <a:path w="2100579" h="652780">
                  <a:moveTo>
                    <a:pt x="2100315" y="0"/>
                  </a:moveTo>
                  <a:lnTo>
                    <a:pt x="0" y="652271"/>
                  </a:lnTo>
                  <a:lnTo>
                    <a:pt x="127589" y="652271"/>
                  </a:lnTo>
                  <a:lnTo>
                    <a:pt x="2100315" y="39623"/>
                  </a:lnTo>
                  <a:lnTo>
                    <a:pt x="2100315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97521" y="2514599"/>
              <a:ext cx="1972945" cy="612775"/>
            </a:xfrm>
            <a:custGeom>
              <a:avLst/>
              <a:gdLst/>
              <a:ahLst/>
              <a:cxnLst/>
              <a:rect l="l" t="t" r="r" b="b"/>
              <a:pathLst>
                <a:path w="1972945" h="612775">
                  <a:moveTo>
                    <a:pt x="1972726" y="0"/>
                  </a:moveTo>
                  <a:lnTo>
                    <a:pt x="0" y="612648"/>
                  </a:lnTo>
                  <a:lnTo>
                    <a:pt x="117774" y="612648"/>
                  </a:lnTo>
                  <a:lnTo>
                    <a:pt x="1972726" y="36575"/>
                  </a:lnTo>
                  <a:lnTo>
                    <a:pt x="197272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15296" y="2551175"/>
              <a:ext cx="1855470" cy="576580"/>
            </a:xfrm>
            <a:custGeom>
              <a:avLst/>
              <a:gdLst/>
              <a:ahLst/>
              <a:cxnLst/>
              <a:rect l="l" t="t" r="r" b="b"/>
              <a:pathLst>
                <a:path w="1855470" h="576580">
                  <a:moveTo>
                    <a:pt x="1854951" y="0"/>
                  </a:moveTo>
                  <a:lnTo>
                    <a:pt x="0" y="576072"/>
                  </a:lnTo>
                  <a:lnTo>
                    <a:pt x="127589" y="576072"/>
                  </a:lnTo>
                  <a:lnTo>
                    <a:pt x="1854951" y="39624"/>
                  </a:lnTo>
                  <a:lnTo>
                    <a:pt x="1854951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42885" y="2590799"/>
              <a:ext cx="1727835" cy="536575"/>
            </a:xfrm>
            <a:custGeom>
              <a:avLst/>
              <a:gdLst/>
              <a:ahLst/>
              <a:cxnLst/>
              <a:rect l="l" t="t" r="r" b="b"/>
              <a:pathLst>
                <a:path w="1727835" h="536575">
                  <a:moveTo>
                    <a:pt x="1727362" y="0"/>
                  </a:moveTo>
                  <a:lnTo>
                    <a:pt x="0" y="536447"/>
                  </a:lnTo>
                  <a:lnTo>
                    <a:pt x="117774" y="536447"/>
                  </a:lnTo>
                  <a:lnTo>
                    <a:pt x="1727362" y="36575"/>
                  </a:lnTo>
                  <a:lnTo>
                    <a:pt x="1727362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0660" y="2627375"/>
              <a:ext cx="1609725" cy="500380"/>
            </a:xfrm>
            <a:custGeom>
              <a:avLst/>
              <a:gdLst/>
              <a:ahLst/>
              <a:cxnLst/>
              <a:rect l="l" t="t" r="r" b="b"/>
              <a:pathLst>
                <a:path w="1609725" h="500380">
                  <a:moveTo>
                    <a:pt x="1609587" y="0"/>
                  </a:moveTo>
                  <a:lnTo>
                    <a:pt x="0" y="499872"/>
                  </a:lnTo>
                  <a:lnTo>
                    <a:pt x="127589" y="499872"/>
                  </a:lnTo>
                  <a:lnTo>
                    <a:pt x="1609587" y="39624"/>
                  </a:lnTo>
                  <a:lnTo>
                    <a:pt x="1609587" y="0"/>
                  </a:lnTo>
                  <a:close/>
                </a:path>
              </a:pathLst>
            </a:custGeom>
            <a:solidFill>
              <a:srgbClr val="A8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88249" y="2666999"/>
              <a:ext cx="1482090" cy="460375"/>
            </a:xfrm>
            <a:custGeom>
              <a:avLst/>
              <a:gdLst/>
              <a:ahLst/>
              <a:cxnLst/>
              <a:rect l="l" t="t" r="r" b="b"/>
              <a:pathLst>
                <a:path w="1482089" h="460375">
                  <a:moveTo>
                    <a:pt x="1481998" y="0"/>
                  </a:moveTo>
                  <a:lnTo>
                    <a:pt x="0" y="460248"/>
                  </a:lnTo>
                  <a:lnTo>
                    <a:pt x="117774" y="460248"/>
                  </a:lnTo>
                  <a:lnTo>
                    <a:pt x="1481998" y="36576"/>
                  </a:lnTo>
                  <a:lnTo>
                    <a:pt x="1481998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06024" y="2703575"/>
              <a:ext cx="1364615" cy="424180"/>
            </a:xfrm>
            <a:custGeom>
              <a:avLst/>
              <a:gdLst/>
              <a:ahLst/>
              <a:cxnLst/>
              <a:rect l="l" t="t" r="r" b="b"/>
              <a:pathLst>
                <a:path w="1364614" h="424180">
                  <a:moveTo>
                    <a:pt x="1364223" y="0"/>
                  </a:moveTo>
                  <a:lnTo>
                    <a:pt x="0" y="423671"/>
                  </a:lnTo>
                  <a:lnTo>
                    <a:pt x="127589" y="423671"/>
                  </a:lnTo>
                  <a:lnTo>
                    <a:pt x="1364223" y="39623"/>
                  </a:lnTo>
                  <a:lnTo>
                    <a:pt x="1364223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3613" y="2743199"/>
              <a:ext cx="1236980" cy="384175"/>
            </a:xfrm>
            <a:custGeom>
              <a:avLst/>
              <a:gdLst/>
              <a:ahLst/>
              <a:cxnLst/>
              <a:rect l="l" t="t" r="r" b="b"/>
              <a:pathLst>
                <a:path w="1236979" h="384175">
                  <a:moveTo>
                    <a:pt x="1236634" y="0"/>
                  </a:moveTo>
                  <a:lnTo>
                    <a:pt x="0" y="384048"/>
                  </a:lnTo>
                  <a:lnTo>
                    <a:pt x="117774" y="384048"/>
                  </a:lnTo>
                  <a:lnTo>
                    <a:pt x="1236634" y="36575"/>
                  </a:lnTo>
                  <a:lnTo>
                    <a:pt x="123663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1388" y="2779775"/>
              <a:ext cx="1118870" cy="347980"/>
            </a:xfrm>
            <a:custGeom>
              <a:avLst/>
              <a:gdLst/>
              <a:ahLst/>
              <a:cxnLst/>
              <a:rect l="l" t="t" r="r" b="b"/>
              <a:pathLst>
                <a:path w="1118870" h="347980">
                  <a:moveTo>
                    <a:pt x="1118859" y="0"/>
                  </a:moveTo>
                  <a:lnTo>
                    <a:pt x="0" y="347472"/>
                  </a:lnTo>
                  <a:lnTo>
                    <a:pt x="127589" y="347472"/>
                  </a:lnTo>
                  <a:lnTo>
                    <a:pt x="1118859" y="39624"/>
                  </a:lnTo>
                  <a:lnTo>
                    <a:pt x="1118859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78977" y="2819399"/>
              <a:ext cx="991869" cy="307975"/>
            </a:xfrm>
            <a:custGeom>
              <a:avLst/>
              <a:gdLst/>
              <a:ahLst/>
              <a:cxnLst/>
              <a:rect l="l" t="t" r="r" b="b"/>
              <a:pathLst>
                <a:path w="991870" h="307975">
                  <a:moveTo>
                    <a:pt x="991270" y="0"/>
                  </a:moveTo>
                  <a:lnTo>
                    <a:pt x="0" y="307847"/>
                  </a:lnTo>
                  <a:lnTo>
                    <a:pt x="117774" y="307847"/>
                  </a:lnTo>
                  <a:lnTo>
                    <a:pt x="991270" y="36575"/>
                  </a:lnTo>
                  <a:lnTo>
                    <a:pt x="99127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96752" y="2855975"/>
              <a:ext cx="873760" cy="271780"/>
            </a:xfrm>
            <a:custGeom>
              <a:avLst/>
              <a:gdLst/>
              <a:ahLst/>
              <a:cxnLst/>
              <a:rect l="l" t="t" r="r" b="b"/>
              <a:pathLst>
                <a:path w="873760" h="271780">
                  <a:moveTo>
                    <a:pt x="873495" y="0"/>
                  </a:moveTo>
                  <a:lnTo>
                    <a:pt x="0" y="271272"/>
                  </a:lnTo>
                  <a:lnTo>
                    <a:pt x="127589" y="271272"/>
                  </a:lnTo>
                  <a:lnTo>
                    <a:pt x="873495" y="39624"/>
                  </a:lnTo>
                  <a:lnTo>
                    <a:pt x="8734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24341" y="2895599"/>
              <a:ext cx="746125" cy="231775"/>
            </a:xfrm>
            <a:custGeom>
              <a:avLst/>
              <a:gdLst/>
              <a:ahLst/>
              <a:cxnLst/>
              <a:rect l="l" t="t" r="r" b="b"/>
              <a:pathLst>
                <a:path w="746125" h="231775">
                  <a:moveTo>
                    <a:pt x="745906" y="0"/>
                  </a:moveTo>
                  <a:lnTo>
                    <a:pt x="0" y="231648"/>
                  </a:lnTo>
                  <a:lnTo>
                    <a:pt x="117774" y="231648"/>
                  </a:lnTo>
                  <a:lnTo>
                    <a:pt x="745906" y="36576"/>
                  </a:lnTo>
                  <a:lnTo>
                    <a:pt x="74590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42106" y="2932188"/>
              <a:ext cx="628650" cy="195580"/>
            </a:xfrm>
            <a:custGeom>
              <a:avLst/>
              <a:gdLst/>
              <a:ahLst/>
              <a:cxnLst/>
              <a:rect l="l" t="t" r="r" b="b"/>
              <a:pathLst>
                <a:path w="628650" h="195580">
                  <a:moveTo>
                    <a:pt x="628142" y="0"/>
                  </a:moveTo>
                  <a:lnTo>
                    <a:pt x="0" y="195059"/>
                  </a:lnTo>
                  <a:lnTo>
                    <a:pt x="127596" y="195059"/>
                  </a:lnTo>
                  <a:lnTo>
                    <a:pt x="245364" y="195059"/>
                  </a:lnTo>
                  <a:lnTo>
                    <a:pt x="628142" y="76187"/>
                  </a:lnTo>
                  <a:lnTo>
                    <a:pt x="628142" y="39611"/>
                  </a:lnTo>
                  <a:lnTo>
                    <a:pt x="628142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87470" y="3008375"/>
              <a:ext cx="382905" cy="119380"/>
            </a:xfrm>
            <a:custGeom>
              <a:avLst/>
              <a:gdLst/>
              <a:ahLst/>
              <a:cxnLst/>
              <a:rect l="l" t="t" r="r" b="b"/>
              <a:pathLst>
                <a:path w="382904" h="119380">
                  <a:moveTo>
                    <a:pt x="382778" y="0"/>
                  </a:moveTo>
                  <a:lnTo>
                    <a:pt x="0" y="118872"/>
                  </a:lnTo>
                  <a:lnTo>
                    <a:pt x="127596" y="118872"/>
                  </a:lnTo>
                  <a:lnTo>
                    <a:pt x="245364" y="118872"/>
                  </a:lnTo>
                  <a:lnTo>
                    <a:pt x="372960" y="118872"/>
                  </a:lnTo>
                  <a:lnTo>
                    <a:pt x="382778" y="115824"/>
                  </a:lnTo>
                  <a:lnTo>
                    <a:pt x="382778" y="76200"/>
                  </a:lnTo>
                  <a:lnTo>
                    <a:pt x="382778" y="39636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6" y="1901951"/>
              <a:ext cx="3931920" cy="122529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288" y="1962911"/>
              <a:ext cx="3813048" cy="11033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6" y="1901951"/>
              <a:ext cx="67056" cy="6705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6" y="3063239"/>
              <a:ext cx="67056" cy="6400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3191" y="3060191"/>
              <a:ext cx="70103" cy="6705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3191" y="1904999"/>
              <a:ext cx="70103" cy="6400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67512" y="2465831"/>
              <a:ext cx="140335" cy="0"/>
            </a:xfrm>
            <a:custGeom>
              <a:avLst/>
              <a:gdLst/>
              <a:ahLst/>
              <a:cxnLst/>
              <a:rect l="l" t="t" r="r" b="b"/>
              <a:pathLst>
                <a:path w="140334">
                  <a:moveTo>
                    <a:pt x="0" y="0"/>
                  </a:moveTo>
                  <a:lnTo>
                    <a:pt x="14020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4172" y="2416555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latin typeface="Times New Roman"/>
                <a:cs typeface="Times New Roman"/>
              </a:rPr>
              <a:t>R</a:t>
            </a:r>
            <a:r>
              <a:rPr sz="1800" i="1" spc="-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Symbol"/>
                <a:cs typeface="Symbol"/>
              </a:rPr>
              <a:t></a:t>
            </a:r>
            <a:r>
              <a:rPr sz="1575" i="1" baseline="-23809" dirty="0">
                <a:latin typeface="Times New Roman"/>
                <a:cs typeface="Times New Roman"/>
              </a:rPr>
              <a:t>SJF</a:t>
            </a:r>
            <a:r>
              <a:rPr sz="1575" i="1" spc="165" baseline="-23809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04188" y="1989835"/>
            <a:ext cx="2526665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ymbol"/>
                <a:cs typeface="Symbol"/>
              </a:rPr>
              <a:t></a:t>
            </a:r>
            <a:r>
              <a:rPr sz="1800" b="1" dirty="0">
                <a:latin typeface="Times New Roman"/>
                <a:cs typeface="Times New Roman"/>
              </a:rPr>
              <a:t>*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 </a:t>
            </a:r>
            <a:r>
              <a:rPr sz="2000" spc="-20" dirty="0">
                <a:latin typeface="Symbol"/>
                <a:cs typeface="Symbol"/>
              </a:rPr>
              <a:t></a:t>
            </a:r>
            <a:r>
              <a:rPr sz="1800" b="1" spc="-30" baseline="-20833" dirty="0">
                <a:latin typeface="Times New Roman"/>
                <a:cs typeface="Times New Roman"/>
              </a:rPr>
              <a:t>SJF</a:t>
            </a:r>
            <a:endParaRPr sz="1800" baseline="-20833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response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time </a:t>
            </a:r>
            <a:r>
              <a:rPr sz="1600" dirty="0">
                <a:latin typeface="Times New Roman"/>
                <a:cs typeface="Times New Roman"/>
              </a:rPr>
              <a:t>achievable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0"/>
              </a:spcBef>
            </a:pPr>
            <a:r>
              <a:rPr dirty="0"/>
              <a:t>SJF</a:t>
            </a:r>
            <a:r>
              <a:rPr spc="-40" dirty="0"/>
              <a:t> </a:t>
            </a:r>
            <a:r>
              <a:rPr dirty="0"/>
              <a:t>suited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Real-Time?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" y="764539"/>
            <a:ext cx="36861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optimal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sense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feasibility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6801" y="1557400"/>
            <a:ext cx="3395979" cy="351155"/>
            <a:chOff x="566801" y="1557400"/>
            <a:chExt cx="3395979" cy="351155"/>
          </a:xfrm>
        </p:grpSpPr>
        <p:sp>
          <p:nvSpPr>
            <p:cNvPr id="6" name="object 6"/>
            <p:cNvSpPr/>
            <p:nvPr/>
          </p:nvSpPr>
          <p:spPr>
            <a:xfrm>
              <a:off x="2093976" y="1560575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63" y="228600"/>
                  </a:lnTo>
                  <a:lnTo>
                    <a:pt x="3656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0552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49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4079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76272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8464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655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2848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5040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7231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9424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1615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380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2952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5143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733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9527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1720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43912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829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0488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487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14015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6208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1217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0592" y="1560575"/>
              <a:ext cx="48895" cy="228600"/>
            </a:xfrm>
            <a:custGeom>
              <a:avLst/>
              <a:gdLst/>
              <a:ahLst/>
              <a:cxnLst/>
              <a:rect l="l" t="t" r="r" b="b"/>
              <a:pathLst>
                <a:path w="4889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  <a:path w="48894" h="228600">
                  <a:moveTo>
                    <a:pt x="48768" y="0"/>
                  </a:moveTo>
                  <a:lnTo>
                    <a:pt x="36576" y="0"/>
                  </a:lnTo>
                  <a:lnTo>
                    <a:pt x="24384" y="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48768" y="22860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99360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12179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3743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59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45080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9464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1656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06040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8231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0424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42615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5480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3952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76143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833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00527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12720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4911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37104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4929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61487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73680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8587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95016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19400" y="1560575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63" y="228600"/>
                  </a:lnTo>
                  <a:lnTo>
                    <a:pt x="3656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93976" y="1560575"/>
              <a:ext cx="765175" cy="231775"/>
            </a:xfrm>
            <a:custGeom>
              <a:avLst/>
              <a:gdLst/>
              <a:ahLst/>
              <a:cxnLst/>
              <a:rect l="l" t="t" r="r" b="b"/>
              <a:pathLst>
                <a:path w="765175" h="231775">
                  <a:moveTo>
                    <a:pt x="0" y="231648"/>
                  </a:moveTo>
                  <a:lnTo>
                    <a:pt x="765048" y="231648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55976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8288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803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645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9255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986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0474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108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169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2608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3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3217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827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4436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5046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565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6265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6875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748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8094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870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931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992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0532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114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175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2361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971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358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4190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4799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5409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6019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66287" y="1560575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0693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754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08152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876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0937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9981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12008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24200" y="1560575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76" y="0"/>
                  </a:moveTo>
                  <a:lnTo>
                    <a:pt x="3657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160776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172968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1851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9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9125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9735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2034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09543" y="1560575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1259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21868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3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22478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3088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3697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4307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24916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5526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613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6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26745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7355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796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8574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918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979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040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31012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3162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3223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32841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33451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3406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34670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352799" y="1560575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355848" y="1560575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3680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3741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3802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38632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924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985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404616" y="1560575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8288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55976" y="1560575"/>
              <a:ext cx="576580" cy="231775"/>
            </a:xfrm>
            <a:custGeom>
              <a:avLst/>
              <a:gdLst/>
              <a:ahLst/>
              <a:cxnLst/>
              <a:rect l="l" t="t" r="r" b="b"/>
              <a:pathLst>
                <a:path w="576579" h="231775">
                  <a:moveTo>
                    <a:pt x="0" y="231648"/>
                  </a:moveTo>
                  <a:lnTo>
                    <a:pt x="576072" y="231648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69976" y="1804415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48"/>
                  </a:lnTo>
                  <a:lnTo>
                    <a:pt x="0" y="21348"/>
                  </a:lnTo>
                  <a:lnTo>
                    <a:pt x="0" y="27432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69976" y="1828799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6575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6575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6575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6575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6575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6575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6575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6575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529844" y="1883155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014220" y="18831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395220" y="18831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2797555" y="1883155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035044" y="1639316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566801" y="1557400"/>
            <a:ext cx="1533525" cy="238125"/>
            <a:chOff x="566801" y="1557400"/>
            <a:chExt cx="1533525" cy="238125"/>
          </a:xfrm>
        </p:grpSpPr>
        <p:sp>
          <p:nvSpPr>
            <p:cNvPr id="144" name="object 144"/>
            <p:cNvSpPr/>
            <p:nvPr/>
          </p:nvSpPr>
          <p:spPr>
            <a:xfrm>
              <a:off x="56997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791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21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9436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045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0960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874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484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3398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4008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4922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836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446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736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797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8884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9799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0408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1323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193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2847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761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4371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5285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5895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6809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772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833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9248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8016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0772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1686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2296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321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412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734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5648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6258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717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8087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8696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9611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0220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1135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2049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2659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57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4183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5097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601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6621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753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145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9060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9974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00584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1498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2108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3022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3936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45463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546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607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6984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7899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8508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0942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100328" y="1560575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11861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12471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13385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13995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149096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1643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17348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18262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88720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27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203959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131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222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228344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27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24358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8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252728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267968" y="1560575"/>
              <a:ext cx="128270" cy="228600"/>
            </a:xfrm>
            <a:custGeom>
              <a:avLst/>
              <a:gdLst/>
              <a:ahLst/>
              <a:cxnLst/>
              <a:rect l="l" t="t" r="r" b="b"/>
              <a:pathLst>
                <a:path w="128269" h="228600">
                  <a:moveTo>
                    <a:pt x="24371" y="0"/>
                  </a:moveTo>
                  <a:lnTo>
                    <a:pt x="15240" y="0"/>
                  </a:ln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  <a:path w="128269" h="228600">
                  <a:moveTo>
                    <a:pt x="79235" y="0"/>
                  </a:moveTo>
                  <a:lnTo>
                    <a:pt x="79235" y="0"/>
                  </a:lnTo>
                  <a:lnTo>
                    <a:pt x="24384" y="0"/>
                  </a:lnTo>
                  <a:lnTo>
                    <a:pt x="24384" y="228600"/>
                  </a:lnTo>
                  <a:lnTo>
                    <a:pt x="79235" y="228600"/>
                  </a:lnTo>
                  <a:lnTo>
                    <a:pt x="79235" y="0"/>
                  </a:lnTo>
                  <a:close/>
                </a:path>
                <a:path w="128269" h="228600">
                  <a:moveTo>
                    <a:pt x="118859" y="0"/>
                  </a:moveTo>
                  <a:lnTo>
                    <a:pt x="118859" y="0"/>
                  </a:lnTo>
                  <a:lnTo>
                    <a:pt x="79248" y="0"/>
                  </a:lnTo>
                  <a:lnTo>
                    <a:pt x="79248" y="228600"/>
                  </a:lnTo>
                  <a:lnTo>
                    <a:pt x="118859" y="228600"/>
                  </a:lnTo>
                  <a:lnTo>
                    <a:pt x="118859" y="0"/>
                  </a:lnTo>
                  <a:close/>
                </a:path>
                <a:path w="128269" h="228600">
                  <a:moveTo>
                    <a:pt x="128016" y="0"/>
                  </a:moveTo>
                  <a:lnTo>
                    <a:pt x="118872" y="0"/>
                  </a:lnTo>
                  <a:lnTo>
                    <a:pt x="118872" y="228600"/>
                  </a:lnTo>
                  <a:lnTo>
                    <a:pt x="128016" y="228600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395984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411223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8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420368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4356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4417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45084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459992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4752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4813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49047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499616" y="1560575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51485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52095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530095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392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545336" y="1560575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5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56362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56972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57886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584959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5941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6032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609343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61848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62458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6337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64287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64896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65811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66420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67335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68249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68859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6977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0383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1297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2212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728215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737359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74345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260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76174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76784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7698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783079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792223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80136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80746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81660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8227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83184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84099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847087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856231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8623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87147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88061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88671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89585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90195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911095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920240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926336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935479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944623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950720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959864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965959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97510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984248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990343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999487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005584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01472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02387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02996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039112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045208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05435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063495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2069592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078736" y="1560575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084831" y="1560575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569976" y="1560575"/>
              <a:ext cx="1527175" cy="231775"/>
            </a:xfrm>
            <a:custGeom>
              <a:avLst/>
              <a:gdLst/>
              <a:ahLst/>
              <a:cxnLst/>
              <a:rect l="l" t="t" r="r" b="b"/>
              <a:pathLst>
                <a:path w="1527175" h="231775">
                  <a:moveTo>
                    <a:pt x="0" y="231648"/>
                  </a:moveTo>
                  <a:lnTo>
                    <a:pt x="1527047" y="231648"/>
                  </a:lnTo>
                  <a:lnTo>
                    <a:pt x="15270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2" name="object 312"/>
          <p:cNvSpPr txBox="1"/>
          <p:nvPr/>
        </p:nvSpPr>
        <p:spPr>
          <a:xfrm>
            <a:off x="2074672" y="1532635"/>
            <a:ext cx="6121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2</a:t>
            </a:r>
            <a:endParaRPr sz="1425" baseline="-17543">
              <a:latin typeface="Times New Roman"/>
              <a:cs typeface="Times New Roman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536448" y="1371600"/>
            <a:ext cx="3121660" cy="457200"/>
            <a:chOff x="536448" y="1371600"/>
            <a:chExt cx="3121660" cy="457200"/>
          </a:xfrm>
        </p:grpSpPr>
        <p:sp>
          <p:nvSpPr>
            <p:cNvPr id="314" name="object 314"/>
            <p:cNvSpPr/>
            <p:nvPr/>
          </p:nvSpPr>
          <p:spPr>
            <a:xfrm>
              <a:off x="536448" y="1371599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16" y="112776"/>
                  </a:lnTo>
                  <a:lnTo>
                    <a:pt x="27432" y="457200"/>
                  </a:lnTo>
                  <a:lnTo>
                    <a:pt x="42672" y="457200"/>
                  </a:lnTo>
                  <a:lnTo>
                    <a:pt x="45656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627376" y="1408175"/>
              <a:ext cx="1030605" cy="421005"/>
            </a:xfrm>
            <a:custGeom>
              <a:avLst/>
              <a:gdLst/>
              <a:ahLst/>
              <a:cxnLst/>
              <a:rect l="l" t="t" r="r" b="b"/>
              <a:pathLst>
                <a:path w="1030604" h="421005">
                  <a:moveTo>
                    <a:pt x="76200" y="307848"/>
                  </a:moveTo>
                  <a:lnTo>
                    <a:pt x="48768" y="307848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307848"/>
                  </a:lnTo>
                  <a:lnTo>
                    <a:pt x="0" y="307848"/>
                  </a:lnTo>
                  <a:lnTo>
                    <a:pt x="39624" y="420624"/>
                  </a:lnTo>
                  <a:lnTo>
                    <a:pt x="76200" y="307848"/>
                  </a:lnTo>
                  <a:close/>
                </a:path>
                <a:path w="1030604" h="421005">
                  <a:moveTo>
                    <a:pt x="649224" y="307848"/>
                  </a:moveTo>
                  <a:lnTo>
                    <a:pt x="621728" y="307848"/>
                  </a:lnTo>
                  <a:lnTo>
                    <a:pt x="618744" y="0"/>
                  </a:lnTo>
                  <a:lnTo>
                    <a:pt x="603504" y="0"/>
                  </a:lnTo>
                  <a:lnTo>
                    <a:pt x="606488" y="307848"/>
                  </a:lnTo>
                  <a:lnTo>
                    <a:pt x="573024" y="307848"/>
                  </a:lnTo>
                  <a:lnTo>
                    <a:pt x="612648" y="420624"/>
                  </a:lnTo>
                  <a:lnTo>
                    <a:pt x="649224" y="307848"/>
                  </a:lnTo>
                  <a:close/>
                </a:path>
                <a:path w="1030604" h="421005">
                  <a:moveTo>
                    <a:pt x="1030224" y="307848"/>
                  </a:moveTo>
                  <a:lnTo>
                    <a:pt x="1002728" y="307848"/>
                  </a:lnTo>
                  <a:lnTo>
                    <a:pt x="999744" y="0"/>
                  </a:lnTo>
                  <a:lnTo>
                    <a:pt x="984504" y="0"/>
                  </a:lnTo>
                  <a:lnTo>
                    <a:pt x="987488" y="307848"/>
                  </a:lnTo>
                  <a:lnTo>
                    <a:pt x="954024" y="307848"/>
                  </a:lnTo>
                  <a:lnTo>
                    <a:pt x="993648" y="420624"/>
                  </a:lnTo>
                  <a:lnTo>
                    <a:pt x="1030224" y="3078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682244" y="1227836"/>
            <a:ext cx="12998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Symbol"/>
                <a:cs typeface="Symbol"/>
              </a:rPr>
              <a:t></a:t>
            </a:r>
            <a:r>
              <a:rPr sz="1400" b="1" spc="80" dirty="0">
                <a:latin typeface="Times New Roman"/>
                <a:cs typeface="Times New Roman"/>
              </a:rPr>
              <a:t>SJF</a:t>
            </a:r>
            <a:r>
              <a:rPr sz="1400" b="1" spc="3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feasible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2523744" y="1154683"/>
            <a:ext cx="1228090" cy="61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  <a:tabLst>
                <a:tab pos="606425" algn="l"/>
                <a:tab pos="951230" algn="l"/>
              </a:tabLst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Times New Roman"/>
                <a:cs typeface="Times New Roman"/>
              </a:rPr>
              <a:t>d</a:t>
            </a:r>
            <a:r>
              <a:rPr sz="1425" spc="-37" baseline="-17543" dirty="0">
                <a:latin typeface="Times New Roman"/>
                <a:cs typeface="Times New Roman"/>
              </a:rPr>
              <a:t>2</a:t>
            </a:r>
            <a:r>
              <a:rPr sz="1425" baseline="-17543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Times New Roman"/>
                <a:cs typeface="Times New Roman"/>
              </a:rPr>
              <a:t>d</a:t>
            </a:r>
            <a:r>
              <a:rPr sz="1425" spc="-37" baseline="-17543" dirty="0">
                <a:latin typeface="Times New Roman"/>
                <a:cs typeface="Times New Roman"/>
              </a:rPr>
              <a:t>3</a:t>
            </a:r>
            <a:endParaRPr sz="1425" baseline="-1754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950">
              <a:latin typeface="Times New Roman"/>
              <a:cs typeface="Times New Roman"/>
            </a:endParaRPr>
          </a:p>
          <a:p>
            <a:pPr marR="19050" algn="ctr">
              <a:lnSpc>
                <a:spcPct val="100000"/>
              </a:lnSpc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3</a:t>
            </a:r>
            <a:endParaRPr sz="1425" baseline="-17543">
              <a:latin typeface="Times New Roman"/>
              <a:cs typeface="Times New Roman"/>
            </a:endParaRPr>
          </a:p>
        </p:txBody>
      </p:sp>
      <p:grpSp>
        <p:nvGrpSpPr>
          <p:cNvPr id="318" name="object 318"/>
          <p:cNvGrpSpPr/>
          <p:nvPr/>
        </p:nvGrpSpPr>
        <p:grpSpPr>
          <a:xfrm>
            <a:off x="566801" y="2511425"/>
            <a:ext cx="3395979" cy="347980"/>
            <a:chOff x="566801" y="2511425"/>
            <a:chExt cx="3395979" cy="347980"/>
          </a:xfrm>
        </p:grpSpPr>
        <p:sp>
          <p:nvSpPr>
            <p:cNvPr id="319" name="object 319"/>
            <p:cNvSpPr/>
            <p:nvPr/>
          </p:nvSpPr>
          <p:spPr>
            <a:xfrm>
              <a:off x="190500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914143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92024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92938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93547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94462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95376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95986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96900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9751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98424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99339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99948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0086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01472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02387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03301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03911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04825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05435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06349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0726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07873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087879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0939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10312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11226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11835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1275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136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14274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2151887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215798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216712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217627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218236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219151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219760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220675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221589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222199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2311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23723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2463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2555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26161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270759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27685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28599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295143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30124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310383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31648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32562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33476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34086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235000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23561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236524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237439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238048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23896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23957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240487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241401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242011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242925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2435352" y="2514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24536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245973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246888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24749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484120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249935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5085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517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523744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53898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5481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55727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563368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57860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587752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602992" y="2514599"/>
              <a:ext cx="128270" cy="228600"/>
            </a:xfrm>
            <a:custGeom>
              <a:avLst/>
              <a:gdLst/>
              <a:ahLst/>
              <a:cxnLst/>
              <a:rect l="l" t="t" r="r" b="b"/>
              <a:pathLst>
                <a:path w="128269" h="228600">
                  <a:moveTo>
                    <a:pt x="128016" y="0"/>
                  </a:moveTo>
                  <a:lnTo>
                    <a:pt x="12801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8016" y="228600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731008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74624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755392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7706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7767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78587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795016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81025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81635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82549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834640" y="2514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84988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8559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86512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87426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880360" y="2514599"/>
              <a:ext cx="18415" cy="228600"/>
            </a:xfrm>
            <a:custGeom>
              <a:avLst/>
              <a:gdLst/>
              <a:ahLst/>
              <a:cxnLst/>
              <a:rect l="l" t="t" r="r" b="b"/>
              <a:pathLst>
                <a:path w="18414" h="228600">
                  <a:moveTo>
                    <a:pt x="18288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18288" y="228600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898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90474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913887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91998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9291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93827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2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94436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95351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95960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E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96875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97789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98399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9931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99923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0083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0175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02361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032759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03885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04799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057143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06324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072383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07848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308762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09676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10286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11200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1181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12724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7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13639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14248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1516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1577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16687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17601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18211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191255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19735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20649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2156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22173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23088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2369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3246120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325526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26135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270504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279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28574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294887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300983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3310127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331927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3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32536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33451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340608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D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34975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35889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364992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3741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38023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389376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3985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340461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3413759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41985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905000" y="2514600"/>
              <a:ext cx="1527175" cy="231775"/>
            </a:xfrm>
            <a:custGeom>
              <a:avLst/>
              <a:gdLst/>
              <a:ahLst/>
              <a:cxnLst/>
              <a:rect l="l" t="t" r="r" b="b"/>
              <a:pathLst>
                <a:path w="1527175" h="231775">
                  <a:moveTo>
                    <a:pt x="0" y="231648"/>
                  </a:moveTo>
                  <a:lnTo>
                    <a:pt x="1527048" y="231648"/>
                  </a:lnTo>
                  <a:lnTo>
                    <a:pt x="1527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143000" y="2514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76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179576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20395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213104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225295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23748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24968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261872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274063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286256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29844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31064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32283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331976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34416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356359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368552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380743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392936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41732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429512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45389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46304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475232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499616" y="2514599"/>
              <a:ext cx="48895" cy="228600"/>
            </a:xfrm>
            <a:custGeom>
              <a:avLst/>
              <a:gdLst/>
              <a:ahLst/>
              <a:cxnLst/>
              <a:rect l="l" t="t" r="r" b="b"/>
              <a:pathLst>
                <a:path w="48894" h="228600">
                  <a:moveTo>
                    <a:pt x="48768" y="0"/>
                  </a:moveTo>
                  <a:lnTo>
                    <a:pt x="36576" y="0"/>
                  </a:ln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76" y="228600"/>
                  </a:lnTo>
                  <a:lnTo>
                    <a:pt x="48768" y="22860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F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548384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57276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E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584959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E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594104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E1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618487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630680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8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F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655064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667256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67944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69164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703831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3" y="2286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FF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712976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72516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737359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749551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761743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773936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786128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798320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810512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822704" y="2514600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91" y="22860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834895" y="2514600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FF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844040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4" h="228600">
                  <a:moveTo>
                    <a:pt x="24371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868424" y="2514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36563" y="0"/>
                  </a:moveTo>
                  <a:lnTo>
                    <a:pt x="24384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12192" y="228600"/>
                  </a:lnTo>
                  <a:lnTo>
                    <a:pt x="24384" y="228600"/>
                  </a:lnTo>
                  <a:lnTo>
                    <a:pt x="36563" y="228600"/>
                  </a:lnTo>
                  <a:lnTo>
                    <a:pt x="36563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143000" y="2514600"/>
              <a:ext cx="765175" cy="231775"/>
            </a:xfrm>
            <a:custGeom>
              <a:avLst/>
              <a:gdLst/>
              <a:ahLst/>
              <a:cxnLst/>
              <a:rect l="l" t="t" r="r" b="b"/>
              <a:pathLst>
                <a:path w="765175" h="231775">
                  <a:moveTo>
                    <a:pt x="0" y="231648"/>
                  </a:moveTo>
                  <a:lnTo>
                    <a:pt x="765047" y="231648"/>
                  </a:lnTo>
                  <a:lnTo>
                    <a:pt x="7650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569976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24765" h="2286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8288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59436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60045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60655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612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61874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6248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630936" y="2514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64008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3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64617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65227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65836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66446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67056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67665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68275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6888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69494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7010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071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1323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1932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2542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315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73761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74371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74980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75590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76200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76809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77419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780288" y="2514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7833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78943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79552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80162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8077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813816" y="2514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826008" y="2514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838200" y="2514599"/>
              <a:ext cx="36830" cy="228600"/>
            </a:xfrm>
            <a:custGeom>
              <a:avLst/>
              <a:gdLst/>
              <a:ahLst/>
              <a:cxnLst/>
              <a:rect l="l" t="t" r="r" b="b"/>
              <a:pathLst>
                <a:path w="3683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36830" h="228600">
                  <a:moveTo>
                    <a:pt x="24371" y="0"/>
                  </a:moveTo>
                  <a:lnTo>
                    <a:pt x="18288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8288" y="228600"/>
                  </a:lnTo>
                  <a:lnTo>
                    <a:pt x="24371" y="228600"/>
                  </a:lnTo>
                  <a:lnTo>
                    <a:pt x="24371" y="0"/>
                  </a:lnTo>
                  <a:close/>
                </a:path>
                <a:path w="36830" h="228600">
                  <a:moveTo>
                    <a:pt x="36576" y="0"/>
                  </a:moveTo>
                  <a:lnTo>
                    <a:pt x="30480" y="0"/>
                  </a:lnTo>
                  <a:lnTo>
                    <a:pt x="24384" y="0"/>
                  </a:lnTo>
                  <a:lnTo>
                    <a:pt x="24384" y="228600"/>
                  </a:lnTo>
                  <a:lnTo>
                    <a:pt x="30480" y="228600"/>
                  </a:lnTo>
                  <a:lnTo>
                    <a:pt x="36576" y="228600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874776" y="2514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886968" y="2514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89916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9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90525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91135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9174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923544" y="2514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92659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93268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3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93878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94488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95097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95707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96316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96926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975359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6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98145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98755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99364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99974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10058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10119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10180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1024127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103022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10363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104241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1048512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1054608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106070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1066800" y="2514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1069848" y="2514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108204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1088136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1094231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1100327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1106424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1112520" y="2514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1118616" y="2514599"/>
              <a:ext cx="24765" cy="228600"/>
            </a:xfrm>
            <a:custGeom>
              <a:avLst/>
              <a:gdLst/>
              <a:ahLst/>
              <a:cxnLst/>
              <a:rect l="l" t="t" r="r" b="b"/>
              <a:pathLst>
                <a:path w="24765" h="228600">
                  <a:moveTo>
                    <a:pt x="18275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8275" y="228600"/>
                  </a:lnTo>
                  <a:lnTo>
                    <a:pt x="18275" y="0"/>
                  </a:lnTo>
                  <a:close/>
                </a:path>
                <a:path w="24765" h="228600">
                  <a:moveTo>
                    <a:pt x="24384" y="0"/>
                  </a:moveTo>
                  <a:lnTo>
                    <a:pt x="18288" y="0"/>
                  </a:lnTo>
                  <a:lnTo>
                    <a:pt x="18288" y="228600"/>
                  </a:lnTo>
                  <a:lnTo>
                    <a:pt x="24384" y="22860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569976" y="2514600"/>
              <a:ext cx="576580" cy="231775"/>
            </a:xfrm>
            <a:custGeom>
              <a:avLst/>
              <a:gdLst/>
              <a:ahLst/>
              <a:cxnLst/>
              <a:rect l="l" t="t" r="r" b="b"/>
              <a:pathLst>
                <a:path w="576580" h="231775">
                  <a:moveTo>
                    <a:pt x="0" y="231648"/>
                  </a:moveTo>
                  <a:lnTo>
                    <a:pt x="576071" y="231648"/>
                  </a:lnTo>
                  <a:lnTo>
                    <a:pt x="57607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569976" y="2758439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18288"/>
                  </a:lnTo>
                  <a:lnTo>
                    <a:pt x="0" y="24384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569976" y="2779775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9624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9624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9624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9624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9624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9624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9624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9624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9" name="object 619"/>
          <p:cNvSpPr txBox="1"/>
          <p:nvPr/>
        </p:nvSpPr>
        <p:spPr>
          <a:xfrm>
            <a:off x="529844" y="2834131"/>
            <a:ext cx="81915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50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2014220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16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1" name="object 621"/>
          <p:cNvSpPr txBox="1"/>
          <p:nvPr/>
        </p:nvSpPr>
        <p:spPr>
          <a:xfrm>
            <a:off x="2395220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2797555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24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3178555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28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3559555" y="2834131"/>
            <a:ext cx="138430" cy="161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-25" dirty="0">
                <a:latin typeface="Times New Roman"/>
                <a:cs typeface="Times New Roman"/>
              </a:rPr>
              <a:t>32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4035044" y="2593339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2650744" y="2486660"/>
            <a:ext cx="605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1</a:t>
            </a:r>
            <a:endParaRPr sz="1425" baseline="-17543">
              <a:latin typeface="Times New Roman"/>
              <a:cs typeface="Times New Roman"/>
            </a:endParaRPr>
          </a:p>
        </p:txBody>
      </p:sp>
      <p:grpSp>
        <p:nvGrpSpPr>
          <p:cNvPr id="627" name="object 627"/>
          <p:cNvGrpSpPr/>
          <p:nvPr/>
        </p:nvGrpSpPr>
        <p:grpSpPr>
          <a:xfrm>
            <a:off x="536448" y="2322576"/>
            <a:ext cx="3121660" cy="457200"/>
            <a:chOff x="536448" y="2322576"/>
            <a:chExt cx="3121660" cy="457200"/>
          </a:xfrm>
        </p:grpSpPr>
        <p:sp>
          <p:nvSpPr>
            <p:cNvPr id="628" name="object 628"/>
            <p:cNvSpPr/>
            <p:nvPr/>
          </p:nvSpPr>
          <p:spPr>
            <a:xfrm>
              <a:off x="536448" y="232257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16" y="112776"/>
                  </a:lnTo>
                  <a:lnTo>
                    <a:pt x="27432" y="457200"/>
                  </a:lnTo>
                  <a:lnTo>
                    <a:pt x="42672" y="457200"/>
                  </a:lnTo>
                  <a:lnTo>
                    <a:pt x="45656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2627376" y="2362199"/>
              <a:ext cx="1030605" cy="417830"/>
            </a:xfrm>
            <a:custGeom>
              <a:avLst/>
              <a:gdLst/>
              <a:ahLst/>
              <a:cxnLst/>
              <a:rect l="l" t="t" r="r" b="b"/>
              <a:pathLst>
                <a:path w="1030604" h="417830">
                  <a:moveTo>
                    <a:pt x="76200" y="304800"/>
                  </a:moveTo>
                  <a:lnTo>
                    <a:pt x="48768" y="304800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304800"/>
                  </a:lnTo>
                  <a:lnTo>
                    <a:pt x="0" y="304800"/>
                  </a:lnTo>
                  <a:lnTo>
                    <a:pt x="39624" y="417576"/>
                  </a:lnTo>
                  <a:lnTo>
                    <a:pt x="76200" y="304800"/>
                  </a:lnTo>
                  <a:close/>
                </a:path>
                <a:path w="1030604" h="417830">
                  <a:moveTo>
                    <a:pt x="649224" y="304800"/>
                  </a:moveTo>
                  <a:lnTo>
                    <a:pt x="621728" y="304800"/>
                  </a:lnTo>
                  <a:lnTo>
                    <a:pt x="618744" y="0"/>
                  </a:lnTo>
                  <a:lnTo>
                    <a:pt x="603504" y="0"/>
                  </a:lnTo>
                  <a:lnTo>
                    <a:pt x="606488" y="304800"/>
                  </a:lnTo>
                  <a:lnTo>
                    <a:pt x="573024" y="304800"/>
                  </a:lnTo>
                  <a:lnTo>
                    <a:pt x="612648" y="417576"/>
                  </a:lnTo>
                  <a:lnTo>
                    <a:pt x="649224" y="304800"/>
                  </a:lnTo>
                  <a:close/>
                </a:path>
                <a:path w="1030604" h="417830">
                  <a:moveTo>
                    <a:pt x="1030224" y="304800"/>
                  </a:moveTo>
                  <a:lnTo>
                    <a:pt x="1002728" y="304800"/>
                  </a:lnTo>
                  <a:lnTo>
                    <a:pt x="999744" y="0"/>
                  </a:lnTo>
                  <a:lnTo>
                    <a:pt x="984504" y="0"/>
                  </a:lnTo>
                  <a:lnTo>
                    <a:pt x="987488" y="304800"/>
                  </a:lnTo>
                  <a:lnTo>
                    <a:pt x="954024" y="304800"/>
                  </a:lnTo>
                  <a:lnTo>
                    <a:pt x="993648" y="417576"/>
                  </a:lnTo>
                  <a:lnTo>
                    <a:pt x="1030224" y="304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0" name="object 630"/>
          <p:cNvSpPr txBox="1"/>
          <p:nvPr/>
        </p:nvSpPr>
        <p:spPr>
          <a:xfrm>
            <a:off x="2561844" y="2108707"/>
            <a:ext cx="226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3140455" y="1829490"/>
            <a:ext cx="598805" cy="5111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  <a:tabLst>
                <a:tab pos="431165" algn="l"/>
              </a:tabLst>
            </a:pPr>
            <a:r>
              <a:rPr sz="850" spc="-25" dirty="0">
                <a:latin typeface="Times New Roman"/>
                <a:cs typeface="Times New Roman"/>
              </a:rPr>
              <a:t>28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32</a:t>
            </a:r>
            <a:endParaRPr sz="8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660"/>
              </a:spcBef>
              <a:tabLst>
                <a:tab pos="398145" algn="l"/>
              </a:tabLst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2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3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493268" y="1538732"/>
            <a:ext cx="1686560" cy="1456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1</a:t>
            </a:r>
            <a:endParaRPr sz="1425" baseline="-17543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  <a:spcBef>
                <a:spcPts val="1080"/>
              </a:spcBef>
              <a:tabLst>
                <a:tab pos="810895" algn="l"/>
                <a:tab pos="1152525" algn="l"/>
              </a:tabLst>
            </a:pPr>
            <a:r>
              <a:rPr sz="850" spc="-50" dirty="0">
                <a:latin typeface="Times New Roman"/>
                <a:cs typeface="Times New Roman"/>
              </a:rPr>
              <a:t>4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8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8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SJF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not</a:t>
            </a:r>
            <a:r>
              <a:rPr sz="1400" b="1" spc="-10" dirty="0">
                <a:latin typeface="Times New Roman"/>
                <a:cs typeface="Times New Roman"/>
              </a:rPr>
              <a:t> feasible</a:t>
            </a:r>
            <a:endParaRPr sz="14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380"/>
              </a:spcBef>
              <a:tabLst>
                <a:tab pos="963294" algn="l"/>
              </a:tabLst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3</a:t>
            </a:r>
            <a:r>
              <a:rPr sz="1425" baseline="-17543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17543" dirty="0">
                <a:latin typeface="Times New Roman"/>
                <a:cs typeface="Times New Roman"/>
              </a:rPr>
              <a:t>2</a:t>
            </a:r>
            <a:endParaRPr sz="1425" baseline="-1754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  <a:tabLst>
                <a:tab pos="810895" algn="l"/>
                <a:tab pos="1152525" algn="l"/>
              </a:tabLst>
            </a:pPr>
            <a:r>
              <a:rPr sz="850" spc="-50" dirty="0">
                <a:latin typeface="Times New Roman"/>
                <a:cs typeface="Times New Roman"/>
              </a:rPr>
              <a:t>4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50" dirty="0">
                <a:latin typeface="Times New Roman"/>
                <a:cs typeface="Times New Roman"/>
              </a:rPr>
              <a:t>8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2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33" name="object 63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dirty="0"/>
              <a:t>Priority</a:t>
            </a:r>
            <a:r>
              <a:rPr spc="-75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544" y="649934"/>
            <a:ext cx="3997960" cy="261493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68275" indent="-142875">
              <a:lnSpc>
                <a:spcPct val="100000"/>
              </a:lnSpc>
              <a:spcBef>
                <a:spcPts val="1035"/>
              </a:spcBef>
              <a:buChar char="-"/>
              <a:tabLst>
                <a:tab pos="168275" algn="l"/>
              </a:tabLst>
            </a:pP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assigned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priority: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79" baseline="-21164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Symbol"/>
                <a:cs typeface="Symbol"/>
              </a:rPr>
              <a:t></a:t>
            </a:r>
            <a:r>
              <a:rPr sz="1600" spc="95" dirty="0">
                <a:latin typeface="Times New Roman"/>
                <a:cs typeface="Times New Roman"/>
              </a:rPr>
              <a:t>[0,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255]</a:t>
            </a:r>
            <a:endParaRPr sz="1600">
              <a:latin typeface="Times New Roman"/>
              <a:cs typeface="Times New Roman"/>
            </a:endParaRPr>
          </a:p>
          <a:p>
            <a:pPr marL="168275" marR="17780" indent="-143510">
              <a:lnSpc>
                <a:spcPct val="100000"/>
              </a:lnSpc>
              <a:spcBef>
                <a:spcPts val="935"/>
              </a:spcBef>
              <a:buChar char="-"/>
              <a:tabLst>
                <a:tab pos="16827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highest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selected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execution.</a:t>
            </a:r>
            <a:endParaRPr sz="1600">
              <a:latin typeface="Times New Roman"/>
              <a:cs typeface="Times New Roman"/>
            </a:endParaRPr>
          </a:p>
          <a:p>
            <a:pPr marL="168275" indent="-142875">
              <a:lnSpc>
                <a:spcPct val="100000"/>
              </a:lnSpc>
              <a:spcBef>
                <a:spcPts val="960"/>
              </a:spcBef>
              <a:buChar char="-"/>
              <a:tabLst>
                <a:tab pos="168275" algn="l"/>
              </a:tabLst>
            </a:pP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same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FCFS.</a:t>
            </a:r>
            <a:endParaRPr sz="1600">
              <a:latin typeface="Times New Roman"/>
              <a:cs typeface="Times New Roman"/>
            </a:endParaRPr>
          </a:p>
          <a:p>
            <a:pPr marL="372745" lvl="1" indent="-118745">
              <a:lnSpc>
                <a:spcPct val="100000"/>
              </a:lnSpc>
              <a:spcBef>
                <a:spcPts val="1200"/>
              </a:spcBef>
              <a:buChar char="-"/>
              <a:tabLst>
                <a:tab pos="372745" algn="l"/>
              </a:tabLst>
            </a:pP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Preemptive</a:t>
            </a:r>
            <a:endParaRPr sz="1600">
              <a:latin typeface="Times New Roman"/>
              <a:cs typeface="Times New Roman"/>
            </a:endParaRPr>
          </a:p>
          <a:p>
            <a:pPr marL="372745" lvl="1" indent="-118745">
              <a:lnSpc>
                <a:spcPct val="100000"/>
              </a:lnSpc>
              <a:spcBef>
                <a:spcPts val="575"/>
              </a:spcBef>
              <a:buChar char="-"/>
              <a:tabLst>
                <a:tab pos="3727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Static</a:t>
            </a:r>
            <a:r>
              <a:rPr sz="1600" b="1" spc="3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dynamic</a:t>
            </a:r>
            <a:endParaRPr sz="1600">
              <a:latin typeface="Times New Roman"/>
              <a:cs typeface="Times New Roman"/>
            </a:endParaRPr>
          </a:p>
          <a:p>
            <a:pPr marL="371475" lvl="1" indent="-117475">
              <a:lnSpc>
                <a:spcPct val="100000"/>
              </a:lnSpc>
              <a:spcBef>
                <a:spcPts val="575"/>
              </a:spcBef>
              <a:buChar char="-"/>
              <a:tabLst>
                <a:tab pos="37147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16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  <a:p>
            <a:pPr marR="95885" algn="r">
              <a:lnSpc>
                <a:spcPct val="100000"/>
              </a:lnSpc>
              <a:spcBef>
                <a:spcPts val="925"/>
              </a:spcBef>
            </a:pPr>
            <a:r>
              <a:rPr sz="700" spc="-25" dirty="0">
                <a:latin typeface="Times New Roman"/>
                <a:cs typeface="Times New Roman"/>
              </a:rPr>
              <a:t>17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dirty="0"/>
              <a:t>Priority</a:t>
            </a:r>
            <a:r>
              <a:rPr spc="-75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" y="677924"/>
            <a:ext cx="3703954" cy="1558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Char char="-"/>
              <a:tabLst>
                <a:tab pos="131445" algn="l"/>
              </a:tabLst>
            </a:pPr>
            <a:r>
              <a:rPr sz="1600" b="1" dirty="0">
                <a:latin typeface="Times New Roman"/>
                <a:cs typeface="Times New Roman"/>
              </a:rPr>
              <a:t>Problem:</a:t>
            </a:r>
            <a:r>
              <a:rPr sz="1600" b="1" spc="3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starvation</a:t>
            </a:r>
            <a:endParaRPr sz="1600">
              <a:latin typeface="Times New Roman"/>
              <a:cs typeface="Times New Roman"/>
            </a:endParaRPr>
          </a:p>
          <a:p>
            <a:pPr marL="201295" marR="5080">
              <a:lnSpc>
                <a:spcPct val="102899"/>
              </a:lnSpc>
              <a:spcBef>
                <a:spcPts val="535"/>
              </a:spcBef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experience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delays </a:t>
            </a:r>
            <a:r>
              <a:rPr sz="1400" dirty="0">
                <a:latin typeface="Times New Roman"/>
                <a:cs typeface="Times New Roman"/>
              </a:rPr>
              <a:t>due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preemption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131445" indent="-118745">
              <a:lnSpc>
                <a:spcPct val="100000"/>
              </a:lnSpc>
              <a:spcBef>
                <a:spcPts val="1285"/>
              </a:spcBef>
              <a:buClr>
                <a:srgbClr val="0000FF"/>
              </a:buClr>
              <a:buChar char="-"/>
              <a:tabLst>
                <a:tab pos="131445" algn="l"/>
              </a:tabLst>
            </a:pP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solution:</a:t>
            </a:r>
            <a:r>
              <a:rPr sz="1600" b="1" spc="3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aging</a:t>
            </a:r>
            <a:endParaRPr sz="16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Times New Roman"/>
                <a:cs typeface="Times New Roman"/>
              </a:rPr>
              <a:t>priority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waiting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time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3601" y="2471801"/>
            <a:ext cx="2061210" cy="652780"/>
            <a:chOff x="1633601" y="2471801"/>
            <a:chExt cx="2061210" cy="652780"/>
          </a:xfrm>
        </p:grpSpPr>
        <p:sp>
          <p:nvSpPr>
            <p:cNvPr id="6" name="object 6"/>
            <p:cNvSpPr/>
            <p:nvPr/>
          </p:nvSpPr>
          <p:spPr>
            <a:xfrm>
              <a:off x="1636776" y="2474975"/>
              <a:ext cx="2051685" cy="55244"/>
            </a:xfrm>
            <a:custGeom>
              <a:avLst/>
              <a:gdLst/>
              <a:ahLst/>
              <a:cxnLst/>
              <a:rect l="l" t="t" r="r" b="b"/>
              <a:pathLst>
                <a:path w="2051685" h="55244">
                  <a:moveTo>
                    <a:pt x="205130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54864"/>
                  </a:lnTo>
                  <a:lnTo>
                    <a:pt x="2051304" y="54864"/>
                  </a:lnTo>
                  <a:lnTo>
                    <a:pt x="2051304" y="27432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6776" y="2529852"/>
              <a:ext cx="2051685" cy="52069"/>
            </a:xfrm>
            <a:custGeom>
              <a:avLst/>
              <a:gdLst/>
              <a:ahLst/>
              <a:cxnLst/>
              <a:rect l="l" t="t" r="r" b="b"/>
              <a:pathLst>
                <a:path w="2051685" h="52069">
                  <a:moveTo>
                    <a:pt x="2051304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0" y="51803"/>
                  </a:lnTo>
                  <a:lnTo>
                    <a:pt x="2051304" y="51803"/>
                  </a:lnTo>
                  <a:lnTo>
                    <a:pt x="2051304" y="2437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6776" y="2581656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6776" y="2609088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6776" y="2636520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6776" y="2663952"/>
              <a:ext cx="2051685" cy="24765"/>
            </a:xfrm>
            <a:custGeom>
              <a:avLst/>
              <a:gdLst/>
              <a:ahLst/>
              <a:cxnLst/>
              <a:rect l="l" t="t" r="r" b="b"/>
              <a:pathLst>
                <a:path w="2051685" h="24764">
                  <a:moveTo>
                    <a:pt x="205130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051304" y="24383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6776" y="2688336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6776" y="2715768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6776" y="2743200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2770632"/>
              <a:ext cx="2051685" cy="24765"/>
            </a:xfrm>
            <a:custGeom>
              <a:avLst/>
              <a:gdLst/>
              <a:ahLst/>
              <a:cxnLst/>
              <a:rect l="l" t="t" r="r" b="b"/>
              <a:pathLst>
                <a:path w="2051685" h="24764">
                  <a:moveTo>
                    <a:pt x="205130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051304" y="24383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6776" y="2795016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36776" y="2822448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6776" y="2849880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6776" y="2877312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6776" y="2904744"/>
              <a:ext cx="2051685" cy="24765"/>
            </a:xfrm>
            <a:custGeom>
              <a:avLst/>
              <a:gdLst/>
              <a:ahLst/>
              <a:cxnLst/>
              <a:rect l="l" t="t" r="r" b="b"/>
              <a:pathLst>
                <a:path w="2051685" h="24764">
                  <a:moveTo>
                    <a:pt x="2051304" y="0"/>
                  </a:moveTo>
                  <a:lnTo>
                    <a:pt x="0" y="0"/>
                  </a:lnTo>
                  <a:lnTo>
                    <a:pt x="0" y="24383"/>
                  </a:lnTo>
                  <a:lnTo>
                    <a:pt x="2051304" y="24383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6776" y="2929128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6776" y="2956560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6776" y="2983992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6776" y="3011424"/>
              <a:ext cx="2051685" cy="27940"/>
            </a:xfrm>
            <a:custGeom>
              <a:avLst/>
              <a:gdLst/>
              <a:ahLst/>
              <a:cxnLst/>
              <a:rect l="l" t="t" r="r" b="b"/>
              <a:pathLst>
                <a:path w="2051685" h="27939">
                  <a:moveTo>
                    <a:pt x="2051304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051304" y="27431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6776" y="3038855"/>
              <a:ext cx="2051685" cy="79375"/>
            </a:xfrm>
            <a:custGeom>
              <a:avLst/>
              <a:gdLst/>
              <a:ahLst/>
              <a:cxnLst/>
              <a:rect l="l" t="t" r="r" b="b"/>
              <a:pathLst>
                <a:path w="2051685" h="79375">
                  <a:moveTo>
                    <a:pt x="2051304" y="24396"/>
                  </a:moveTo>
                  <a:lnTo>
                    <a:pt x="0" y="24396"/>
                  </a:lnTo>
                  <a:lnTo>
                    <a:pt x="0" y="51816"/>
                  </a:lnTo>
                  <a:lnTo>
                    <a:pt x="0" y="79248"/>
                  </a:lnTo>
                  <a:lnTo>
                    <a:pt x="2051304" y="79248"/>
                  </a:lnTo>
                  <a:lnTo>
                    <a:pt x="2051304" y="51816"/>
                  </a:lnTo>
                  <a:lnTo>
                    <a:pt x="2051304" y="24396"/>
                  </a:lnTo>
                  <a:close/>
                </a:path>
                <a:path w="2051685" h="79375">
                  <a:moveTo>
                    <a:pt x="2051304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051304" y="24384"/>
                  </a:lnTo>
                  <a:lnTo>
                    <a:pt x="205130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6776" y="2474976"/>
              <a:ext cx="2054860" cy="646430"/>
            </a:xfrm>
            <a:custGeom>
              <a:avLst/>
              <a:gdLst/>
              <a:ahLst/>
              <a:cxnLst/>
              <a:rect l="l" t="t" r="r" b="b"/>
              <a:pathLst>
                <a:path w="2054860" h="646430">
                  <a:moveTo>
                    <a:pt x="0" y="646176"/>
                  </a:moveTo>
                  <a:lnTo>
                    <a:pt x="2054352" y="646176"/>
                  </a:lnTo>
                  <a:lnTo>
                    <a:pt x="2054352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15008" y="2454351"/>
            <a:ext cx="781050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87" baseline="-21164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</a:t>
            </a:r>
            <a:r>
              <a:rPr sz="1600" spc="65" dirty="0">
                <a:latin typeface="Times New Roman"/>
                <a:cs typeface="Times New Roman"/>
              </a:rPr>
              <a:t>1/C</a:t>
            </a:r>
            <a:r>
              <a:rPr sz="1575" spc="9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87" baseline="-21164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</a:t>
            </a:r>
            <a:r>
              <a:rPr sz="1600" spc="65" dirty="0">
                <a:latin typeface="Times New Roman"/>
                <a:cs typeface="Times New Roman"/>
              </a:rPr>
              <a:t>1/r</a:t>
            </a:r>
            <a:r>
              <a:rPr sz="1575" spc="9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4808" y="2454351"/>
            <a:ext cx="942975" cy="610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  <a:tabLst>
                <a:tab pos="456565" algn="l"/>
              </a:tabLst>
            </a:pPr>
            <a:r>
              <a:rPr sz="1600" spc="-5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SJF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tabLst>
                <a:tab pos="456565" algn="l"/>
              </a:tabLst>
            </a:pPr>
            <a:r>
              <a:rPr sz="1600" spc="-50" dirty="0">
                <a:latin typeface="Symbol"/>
                <a:cs typeface="Symbol"/>
              </a:rPr>
              <a:t>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FCFS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244" y="2517139"/>
            <a:ext cx="668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NOTE: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19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90"/>
              </a:spcBef>
            </a:pPr>
            <a:r>
              <a:rPr dirty="0"/>
              <a:t>Round</a:t>
            </a:r>
            <a:r>
              <a:rPr spc="-70" dirty="0"/>
              <a:t> </a:t>
            </a:r>
            <a:r>
              <a:rPr spc="-10" dirty="0"/>
              <a:t>Robin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6176" y="2261488"/>
            <a:ext cx="2978150" cy="573405"/>
            <a:chOff x="646176" y="2261488"/>
            <a:chExt cx="2978150" cy="573405"/>
          </a:xfrm>
        </p:grpSpPr>
        <p:sp>
          <p:nvSpPr>
            <p:cNvPr id="5" name="object 5"/>
            <p:cNvSpPr/>
            <p:nvPr/>
          </p:nvSpPr>
          <p:spPr>
            <a:xfrm>
              <a:off x="3340608" y="2590799"/>
              <a:ext cx="27940" cy="228600"/>
            </a:xfrm>
            <a:custGeom>
              <a:avLst/>
              <a:gdLst/>
              <a:ahLst/>
              <a:cxnLst/>
              <a:rect l="l" t="t" r="r" b="b"/>
              <a:pathLst>
                <a:path w="27939" h="228600">
                  <a:moveTo>
                    <a:pt x="27432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7432" y="22860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5776" y="2304287"/>
              <a:ext cx="1411605" cy="0"/>
            </a:xfrm>
            <a:custGeom>
              <a:avLst/>
              <a:gdLst/>
              <a:ahLst/>
              <a:cxnLst/>
              <a:rect l="l" t="t" r="r" b="b"/>
              <a:pathLst>
                <a:path w="1411605">
                  <a:moveTo>
                    <a:pt x="0" y="0"/>
                  </a:moveTo>
                  <a:lnTo>
                    <a:pt x="14112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55776" y="2569463"/>
              <a:ext cx="344805" cy="0"/>
            </a:xfrm>
            <a:custGeom>
              <a:avLst/>
              <a:gdLst/>
              <a:ahLst/>
              <a:cxnLst/>
              <a:rect l="l" t="t" r="r" b="b"/>
              <a:pathLst>
                <a:path w="344805">
                  <a:moveTo>
                    <a:pt x="0" y="0"/>
                  </a:moveTo>
                  <a:lnTo>
                    <a:pt x="344424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4871" y="2304287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5">
                  <a:moveTo>
                    <a:pt x="0" y="268224"/>
                  </a:moveTo>
                  <a:lnTo>
                    <a:pt x="265175" y="268224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1824" y="23042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268224"/>
                  </a:moveTo>
                  <a:lnTo>
                    <a:pt x="268224" y="268224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36648" y="23042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268224"/>
                  </a:moveTo>
                  <a:lnTo>
                    <a:pt x="268224" y="268224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2304287"/>
              <a:ext cx="271780" cy="268605"/>
            </a:xfrm>
            <a:custGeom>
              <a:avLst/>
              <a:gdLst/>
              <a:ahLst/>
              <a:cxnLst/>
              <a:rect l="l" t="t" r="r" b="b"/>
              <a:pathLst>
                <a:path w="271780" h="268605">
                  <a:moveTo>
                    <a:pt x="0" y="268224"/>
                  </a:moveTo>
                  <a:lnTo>
                    <a:pt x="271272" y="268224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71472" y="2304287"/>
              <a:ext cx="265430" cy="268605"/>
            </a:xfrm>
            <a:custGeom>
              <a:avLst/>
              <a:gdLst/>
              <a:ahLst/>
              <a:cxnLst/>
              <a:rect l="l" t="t" r="r" b="b"/>
              <a:pathLst>
                <a:path w="265430" h="268605">
                  <a:moveTo>
                    <a:pt x="0" y="268224"/>
                  </a:moveTo>
                  <a:lnTo>
                    <a:pt x="265176" y="268224"/>
                  </a:lnTo>
                  <a:lnTo>
                    <a:pt x="265176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8423" y="230428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268224"/>
                  </a:moveTo>
                  <a:lnTo>
                    <a:pt x="268224" y="268224"/>
                  </a:lnTo>
                  <a:lnTo>
                    <a:pt x="268224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200" y="2304287"/>
              <a:ext cx="271780" cy="268605"/>
            </a:xfrm>
            <a:custGeom>
              <a:avLst/>
              <a:gdLst/>
              <a:ahLst/>
              <a:cxnLst/>
              <a:rect l="l" t="t" r="r" b="b"/>
              <a:pathLst>
                <a:path w="271780" h="268605">
                  <a:moveTo>
                    <a:pt x="271271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71271" y="268224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0200" y="2304287"/>
              <a:ext cx="271780" cy="268605"/>
            </a:xfrm>
            <a:custGeom>
              <a:avLst/>
              <a:gdLst/>
              <a:ahLst/>
              <a:cxnLst/>
              <a:rect l="l" t="t" r="r" b="b"/>
              <a:pathLst>
                <a:path w="271780" h="268605">
                  <a:moveTo>
                    <a:pt x="0" y="268224"/>
                  </a:moveTo>
                  <a:lnTo>
                    <a:pt x="271271" y="268224"/>
                  </a:lnTo>
                  <a:lnTo>
                    <a:pt x="271271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7624" y="2264663"/>
              <a:ext cx="533400" cy="344805"/>
            </a:xfrm>
            <a:custGeom>
              <a:avLst/>
              <a:gdLst/>
              <a:ahLst/>
              <a:cxnLst/>
              <a:rect l="l" t="t" r="r" b="b"/>
              <a:pathLst>
                <a:path w="533400" h="344805">
                  <a:moveTo>
                    <a:pt x="266700" y="0"/>
                  </a:moveTo>
                  <a:lnTo>
                    <a:pt x="212972" y="3500"/>
                  </a:lnTo>
                  <a:lnTo>
                    <a:pt x="162920" y="13540"/>
                  </a:lnTo>
                  <a:lnTo>
                    <a:pt x="117618" y="29424"/>
                  </a:lnTo>
                  <a:lnTo>
                    <a:pt x="78143" y="50458"/>
                  </a:lnTo>
                  <a:lnTo>
                    <a:pt x="45568" y="75948"/>
                  </a:lnTo>
                  <a:lnTo>
                    <a:pt x="20969" y="105200"/>
                  </a:lnTo>
                  <a:lnTo>
                    <a:pt x="0" y="172211"/>
                  </a:lnTo>
                  <a:lnTo>
                    <a:pt x="5421" y="206904"/>
                  </a:lnTo>
                  <a:lnTo>
                    <a:pt x="45568" y="268475"/>
                  </a:lnTo>
                  <a:lnTo>
                    <a:pt x="78143" y="293965"/>
                  </a:lnTo>
                  <a:lnTo>
                    <a:pt x="117618" y="314999"/>
                  </a:lnTo>
                  <a:lnTo>
                    <a:pt x="162920" y="330883"/>
                  </a:lnTo>
                  <a:lnTo>
                    <a:pt x="212972" y="340923"/>
                  </a:lnTo>
                  <a:lnTo>
                    <a:pt x="266700" y="344424"/>
                  </a:lnTo>
                  <a:lnTo>
                    <a:pt x="320427" y="340923"/>
                  </a:lnTo>
                  <a:lnTo>
                    <a:pt x="370479" y="330883"/>
                  </a:lnTo>
                  <a:lnTo>
                    <a:pt x="415781" y="314999"/>
                  </a:lnTo>
                  <a:lnTo>
                    <a:pt x="455256" y="293965"/>
                  </a:lnTo>
                  <a:lnTo>
                    <a:pt x="487831" y="268475"/>
                  </a:lnTo>
                  <a:lnTo>
                    <a:pt x="512430" y="239223"/>
                  </a:lnTo>
                  <a:lnTo>
                    <a:pt x="533400" y="172211"/>
                  </a:lnTo>
                  <a:lnTo>
                    <a:pt x="533400" y="170687"/>
                  </a:lnTo>
                  <a:lnTo>
                    <a:pt x="512430" y="104557"/>
                  </a:lnTo>
                  <a:lnTo>
                    <a:pt x="455256" y="50267"/>
                  </a:lnTo>
                  <a:lnTo>
                    <a:pt x="415781" y="29343"/>
                  </a:lnTo>
                  <a:lnTo>
                    <a:pt x="370479" y="13516"/>
                  </a:lnTo>
                  <a:lnTo>
                    <a:pt x="320427" y="3497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7624" y="2264663"/>
              <a:ext cx="533400" cy="344805"/>
            </a:xfrm>
            <a:custGeom>
              <a:avLst/>
              <a:gdLst/>
              <a:ahLst/>
              <a:cxnLst/>
              <a:rect l="l" t="t" r="r" b="b"/>
              <a:pathLst>
                <a:path w="533400" h="344805">
                  <a:moveTo>
                    <a:pt x="533400" y="170687"/>
                  </a:moveTo>
                  <a:lnTo>
                    <a:pt x="512430" y="104557"/>
                  </a:lnTo>
                  <a:lnTo>
                    <a:pt x="455256" y="50267"/>
                  </a:lnTo>
                  <a:lnTo>
                    <a:pt x="415781" y="29343"/>
                  </a:lnTo>
                  <a:lnTo>
                    <a:pt x="370479" y="13516"/>
                  </a:lnTo>
                  <a:lnTo>
                    <a:pt x="320427" y="3497"/>
                  </a:lnTo>
                  <a:lnTo>
                    <a:pt x="266700" y="0"/>
                  </a:lnTo>
                  <a:lnTo>
                    <a:pt x="212972" y="3500"/>
                  </a:lnTo>
                  <a:lnTo>
                    <a:pt x="162920" y="13540"/>
                  </a:lnTo>
                  <a:lnTo>
                    <a:pt x="117618" y="29424"/>
                  </a:lnTo>
                  <a:lnTo>
                    <a:pt x="78143" y="50458"/>
                  </a:lnTo>
                  <a:lnTo>
                    <a:pt x="45568" y="75948"/>
                  </a:lnTo>
                  <a:lnTo>
                    <a:pt x="20969" y="105200"/>
                  </a:lnTo>
                  <a:lnTo>
                    <a:pt x="0" y="172211"/>
                  </a:lnTo>
                  <a:lnTo>
                    <a:pt x="5421" y="206904"/>
                  </a:lnTo>
                  <a:lnTo>
                    <a:pt x="45568" y="268475"/>
                  </a:lnTo>
                  <a:lnTo>
                    <a:pt x="78143" y="293965"/>
                  </a:lnTo>
                  <a:lnTo>
                    <a:pt x="117618" y="314999"/>
                  </a:lnTo>
                  <a:lnTo>
                    <a:pt x="162920" y="330883"/>
                  </a:lnTo>
                  <a:lnTo>
                    <a:pt x="212972" y="340923"/>
                  </a:lnTo>
                  <a:lnTo>
                    <a:pt x="266700" y="344424"/>
                  </a:lnTo>
                  <a:lnTo>
                    <a:pt x="320427" y="340923"/>
                  </a:lnTo>
                  <a:lnTo>
                    <a:pt x="370479" y="330883"/>
                  </a:lnTo>
                  <a:lnTo>
                    <a:pt x="415781" y="314999"/>
                  </a:lnTo>
                  <a:lnTo>
                    <a:pt x="455256" y="293965"/>
                  </a:lnTo>
                  <a:lnTo>
                    <a:pt x="487831" y="268475"/>
                  </a:lnTo>
                  <a:lnTo>
                    <a:pt x="512430" y="239223"/>
                  </a:lnTo>
                  <a:lnTo>
                    <a:pt x="533400" y="172211"/>
                  </a:lnTo>
                  <a:lnTo>
                    <a:pt x="533400" y="17068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6176" y="2310383"/>
              <a:ext cx="2707005" cy="524510"/>
            </a:xfrm>
            <a:custGeom>
              <a:avLst/>
              <a:gdLst/>
              <a:ahLst/>
              <a:cxnLst/>
              <a:rect l="l" t="t" r="r" b="b"/>
              <a:pathLst>
                <a:path w="2707004" h="524510">
                  <a:moveTo>
                    <a:pt x="573024" y="51816"/>
                  </a:moveTo>
                  <a:lnTo>
                    <a:pt x="466344" y="0"/>
                  </a:lnTo>
                  <a:lnTo>
                    <a:pt x="466344" y="39624"/>
                  </a:lnTo>
                  <a:lnTo>
                    <a:pt x="0" y="39624"/>
                  </a:lnTo>
                  <a:lnTo>
                    <a:pt x="0" y="67056"/>
                  </a:lnTo>
                  <a:lnTo>
                    <a:pt x="466344" y="67056"/>
                  </a:lnTo>
                  <a:lnTo>
                    <a:pt x="466344" y="106680"/>
                  </a:lnTo>
                  <a:lnTo>
                    <a:pt x="573024" y="51816"/>
                  </a:lnTo>
                  <a:close/>
                </a:path>
                <a:path w="2707004" h="524510">
                  <a:moveTo>
                    <a:pt x="2706624" y="496824"/>
                  </a:moveTo>
                  <a:lnTo>
                    <a:pt x="283451" y="496824"/>
                  </a:lnTo>
                  <a:lnTo>
                    <a:pt x="283451" y="219456"/>
                  </a:lnTo>
                  <a:lnTo>
                    <a:pt x="466344" y="219456"/>
                  </a:lnTo>
                  <a:lnTo>
                    <a:pt x="466344" y="259080"/>
                  </a:lnTo>
                  <a:lnTo>
                    <a:pt x="573024" y="204216"/>
                  </a:lnTo>
                  <a:lnTo>
                    <a:pt x="466344" y="152400"/>
                  </a:lnTo>
                  <a:lnTo>
                    <a:pt x="466344" y="192024"/>
                  </a:lnTo>
                  <a:lnTo>
                    <a:pt x="268224" y="192024"/>
                  </a:lnTo>
                  <a:lnTo>
                    <a:pt x="268224" y="204216"/>
                  </a:lnTo>
                  <a:lnTo>
                    <a:pt x="256032" y="204216"/>
                  </a:lnTo>
                  <a:lnTo>
                    <a:pt x="256032" y="509016"/>
                  </a:lnTo>
                  <a:lnTo>
                    <a:pt x="268224" y="509016"/>
                  </a:lnTo>
                  <a:lnTo>
                    <a:pt x="268224" y="524256"/>
                  </a:lnTo>
                  <a:lnTo>
                    <a:pt x="2706624" y="524256"/>
                  </a:lnTo>
                  <a:lnTo>
                    <a:pt x="2706624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9344" y="637694"/>
            <a:ext cx="3896995" cy="24250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3675" indent="-142875">
              <a:lnSpc>
                <a:spcPct val="100000"/>
              </a:lnSpc>
              <a:spcBef>
                <a:spcPts val="505"/>
              </a:spcBef>
              <a:buChar char="-"/>
              <a:tabLst>
                <a:tab pos="19367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ready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FCFS,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...</a:t>
            </a:r>
            <a:endParaRPr sz="1600">
              <a:latin typeface="Times New Roman"/>
              <a:cs typeface="Times New Roman"/>
            </a:endParaRPr>
          </a:p>
          <a:p>
            <a:pPr marL="193675" marR="43180" indent="-143510">
              <a:lnSpc>
                <a:spcPts val="1939"/>
              </a:lnSpc>
              <a:spcBef>
                <a:spcPts val="695"/>
              </a:spcBef>
              <a:buChar char="-"/>
              <a:tabLst>
                <a:tab pos="193675" algn="l"/>
              </a:tabLst>
            </a:pP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</a:t>
            </a:r>
            <a:r>
              <a:rPr sz="1800" baseline="-20833" dirty="0">
                <a:latin typeface="Times New Roman"/>
                <a:cs typeface="Times New Roman"/>
              </a:rPr>
              <a:t>i</a:t>
            </a:r>
            <a:r>
              <a:rPr sz="1800" spc="660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cannot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Q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units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quantum</a:t>
            </a:r>
            <a:r>
              <a:rPr sz="1600" spc="-10" dirty="0">
                <a:latin typeface="Times New Roman"/>
                <a:cs typeface="Times New Roman"/>
              </a:rPr>
              <a:t>).</a:t>
            </a:r>
            <a:endParaRPr sz="1600">
              <a:latin typeface="Times New Roman"/>
              <a:cs typeface="Times New Roman"/>
            </a:endParaRPr>
          </a:p>
          <a:p>
            <a:pPr marL="193675" indent="-142875">
              <a:lnSpc>
                <a:spcPct val="100000"/>
              </a:lnSpc>
              <a:spcBef>
                <a:spcPts val="385"/>
              </a:spcBef>
              <a:buChar char="-"/>
              <a:tabLst>
                <a:tab pos="193675" algn="l"/>
              </a:tabLst>
            </a:pP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expires,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</a:t>
            </a:r>
            <a:r>
              <a:rPr sz="1800" baseline="-20833" dirty="0">
                <a:latin typeface="Times New Roman"/>
                <a:cs typeface="Times New Roman"/>
              </a:rPr>
              <a:t>i</a:t>
            </a:r>
            <a:r>
              <a:rPr sz="1800" spc="89" baseline="-20833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back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queue.</a:t>
            </a:r>
            <a:endParaRPr sz="1600">
              <a:latin typeface="Times New Roman"/>
              <a:cs typeface="Times New Roman"/>
            </a:endParaRPr>
          </a:p>
          <a:p>
            <a:pPr marL="1306195">
              <a:lnSpc>
                <a:spcPct val="100000"/>
              </a:lnSpc>
              <a:spcBef>
                <a:spcPts val="1775"/>
              </a:spcBef>
            </a:pPr>
            <a:r>
              <a:rPr sz="1200" b="1" dirty="0">
                <a:latin typeface="Times New Roman"/>
                <a:cs typeface="Times New Roman"/>
              </a:rPr>
              <a:t>READY</a:t>
            </a:r>
            <a:r>
              <a:rPr sz="1200" b="1" spc="-10" dirty="0">
                <a:latin typeface="Times New Roman"/>
                <a:cs typeface="Times New Roman"/>
              </a:rPr>
              <a:t> queue</a:t>
            </a:r>
            <a:endParaRPr sz="1200">
              <a:latin typeface="Times New Roman"/>
              <a:cs typeface="Times New Roman"/>
            </a:endParaRPr>
          </a:p>
          <a:p>
            <a:pPr marL="2130425" algn="ctr">
              <a:lnSpc>
                <a:spcPct val="100000"/>
              </a:lnSpc>
              <a:spcBef>
                <a:spcPts val="520"/>
              </a:spcBef>
            </a:pPr>
            <a:r>
              <a:rPr sz="1400" b="1" spc="-25" dirty="0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400">
              <a:latin typeface="Times New Roman"/>
              <a:cs typeface="Times New Roman"/>
            </a:endParaRPr>
          </a:p>
          <a:p>
            <a:pPr marL="13462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Q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expired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21" name="object 21"/>
            <p:cNvSpPr/>
            <p:nvPr/>
          </p:nvSpPr>
          <p:spPr>
            <a:xfrm>
              <a:off x="2667000" y="2386583"/>
              <a:ext cx="1371600" cy="106680"/>
            </a:xfrm>
            <a:custGeom>
              <a:avLst/>
              <a:gdLst/>
              <a:ahLst/>
              <a:cxnLst/>
              <a:rect l="l" t="t" r="r" b="b"/>
              <a:pathLst>
                <a:path w="1371600" h="106680">
                  <a:moveTo>
                    <a:pt x="417576" y="51816"/>
                  </a:moveTo>
                  <a:lnTo>
                    <a:pt x="310896" y="0"/>
                  </a:lnTo>
                  <a:lnTo>
                    <a:pt x="310896" y="39624"/>
                  </a:lnTo>
                  <a:lnTo>
                    <a:pt x="0" y="39624"/>
                  </a:lnTo>
                  <a:lnTo>
                    <a:pt x="0" y="67056"/>
                  </a:lnTo>
                  <a:lnTo>
                    <a:pt x="310896" y="67056"/>
                  </a:lnTo>
                  <a:lnTo>
                    <a:pt x="310896" y="106680"/>
                  </a:lnTo>
                  <a:lnTo>
                    <a:pt x="417576" y="51816"/>
                  </a:lnTo>
                  <a:close/>
                </a:path>
                <a:path w="1371600" h="106680">
                  <a:moveTo>
                    <a:pt x="1371600" y="51816"/>
                  </a:moveTo>
                  <a:lnTo>
                    <a:pt x="1264920" y="0"/>
                  </a:lnTo>
                  <a:lnTo>
                    <a:pt x="1264920" y="39624"/>
                  </a:lnTo>
                  <a:lnTo>
                    <a:pt x="950976" y="39624"/>
                  </a:lnTo>
                  <a:lnTo>
                    <a:pt x="950976" y="67056"/>
                  </a:lnTo>
                  <a:lnTo>
                    <a:pt x="1264920" y="67056"/>
                  </a:lnTo>
                  <a:lnTo>
                    <a:pt x="1264920" y="106680"/>
                  </a:lnTo>
                  <a:lnTo>
                    <a:pt x="1371600" y="51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924" y="343916"/>
            <a:ext cx="14700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/>
              <a:t>Definitions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377444" y="883411"/>
            <a:ext cx="3817620" cy="1887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 marR="5080" indent="-170815" algn="just">
              <a:lnSpc>
                <a:spcPct val="99400"/>
              </a:lnSpc>
              <a:spcBef>
                <a:spcPts val="110"/>
              </a:spcBef>
            </a:pPr>
            <a:r>
              <a:rPr sz="1800" spc="25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800" spc="250" dirty="0">
                <a:latin typeface="Times New Roman"/>
                <a:cs typeface="Times New Roman"/>
              </a:rPr>
              <a:t>A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schedule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spc="235" dirty="0">
                <a:solidFill>
                  <a:srgbClr val="0000FF"/>
                </a:solidFill>
                <a:latin typeface="Symbol"/>
                <a:cs typeface="Symbol"/>
              </a:rPr>
              <a:t></a:t>
            </a:r>
            <a:r>
              <a:rPr sz="1800" spc="235" dirty="0">
                <a:latin typeface="Times New Roman"/>
                <a:cs typeface="Times New Roman"/>
              </a:rPr>
              <a:t>is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said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feasible</a:t>
            </a:r>
            <a:r>
              <a:rPr sz="1800" b="1" spc="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tasks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complete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constraints.</a:t>
            </a:r>
            <a:endParaRPr sz="1800">
              <a:latin typeface="Times New Roman"/>
              <a:cs typeface="Times New Roman"/>
            </a:endParaRPr>
          </a:p>
          <a:p>
            <a:pPr marL="182880" marR="5080" indent="-170815" algn="just">
              <a:lnSpc>
                <a:spcPct val="99400"/>
              </a:lnSpc>
              <a:spcBef>
                <a:spcPts val="1764"/>
              </a:spcBef>
            </a:pPr>
            <a:r>
              <a:rPr sz="1800" spc="25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800" spc="250" dirty="0">
                <a:latin typeface="Times New Roman"/>
                <a:cs typeface="Times New Roman"/>
              </a:rPr>
              <a:t>A</a:t>
            </a:r>
            <a:r>
              <a:rPr sz="1800" spc="2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tasks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spc="705" dirty="0">
                <a:solidFill>
                  <a:srgbClr val="0000FF"/>
                </a:solidFill>
                <a:latin typeface="Symbol"/>
                <a:cs typeface="Symbol"/>
              </a:rPr>
              <a:t></a:t>
            </a:r>
            <a:r>
              <a:rPr sz="1800" spc="3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said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schedulable</a:t>
            </a:r>
            <a:r>
              <a:rPr sz="1800" b="1" spc="3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exists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feasible </a:t>
            </a:r>
            <a:r>
              <a:rPr sz="1800" dirty="0">
                <a:latin typeface="Times New Roman"/>
                <a:cs typeface="Times New Roman"/>
              </a:rPr>
              <a:t>schedule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6801" y="1426336"/>
            <a:ext cx="3395979" cy="351155"/>
            <a:chOff x="566801" y="1426336"/>
            <a:chExt cx="3395979" cy="351155"/>
          </a:xfrm>
        </p:grpSpPr>
        <p:sp>
          <p:nvSpPr>
            <p:cNvPr id="3" name="object 3"/>
            <p:cNvSpPr/>
            <p:nvPr/>
          </p:nvSpPr>
          <p:spPr>
            <a:xfrm>
              <a:off x="1335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5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976" y="1673351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48"/>
                  </a:lnTo>
                  <a:lnTo>
                    <a:pt x="0" y="21348"/>
                  </a:lnTo>
                  <a:lnTo>
                    <a:pt x="0" y="27432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976" y="1697735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6575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6575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6575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6575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6575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6575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6575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6575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35044" y="1508251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6801" y="1197736"/>
            <a:ext cx="3060700" cy="466725"/>
            <a:chOff x="566801" y="1197736"/>
            <a:chExt cx="3060700" cy="466725"/>
          </a:xfrm>
        </p:grpSpPr>
        <p:sp>
          <p:nvSpPr>
            <p:cNvPr id="13" name="object 13"/>
            <p:cNvSpPr/>
            <p:nvPr/>
          </p:nvSpPr>
          <p:spPr>
            <a:xfrm>
              <a:off x="2478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78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7023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7023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6023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7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7" y="231648"/>
                  </a:lnTo>
                  <a:lnTo>
                    <a:pt x="38404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6023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7" y="231648"/>
                  </a:lnTo>
                  <a:lnTo>
                    <a:pt x="3840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0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0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9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59024" y="1429511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976" y="1243583"/>
              <a:ext cx="1143000" cy="67310"/>
            </a:xfrm>
            <a:custGeom>
              <a:avLst/>
              <a:gdLst/>
              <a:ahLst/>
              <a:cxnLst/>
              <a:rect l="l" t="t" r="r" b="b"/>
              <a:pathLst>
                <a:path w="1143000" h="67309">
                  <a:moveTo>
                    <a:pt x="1143000" y="33528"/>
                  </a:moveTo>
                  <a:lnTo>
                    <a:pt x="1051560" y="3048"/>
                  </a:lnTo>
                  <a:lnTo>
                    <a:pt x="1051560" y="30480"/>
                  </a:lnTo>
                  <a:lnTo>
                    <a:pt x="91440" y="30480"/>
                  </a:lnTo>
                  <a:lnTo>
                    <a:pt x="91440" y="0"/>
                  </a:lnTo>
                  <a:lnTo>
                    <a:pt x="0" y="33528"/>
                  </a:lnTo>
                  <a:lnTo>
                    <a:pt x="91440" y="64008"/>
                  </a:lnTo>
                  <a:lnTo>
                    <a:pt x="91440" y="39624"/>
                  </a:lnTo>
                  <a:lnTo>
                    <a:pt x="1051560" y="39624"/>
                  </a:lnTo>
                  <a:lnTo>
                    <a:pt x="1051560" y="67056"/>
                  </a:lnTo>
                  <a:lnTo>
                    <a:pt x="1143000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9976" y="1200911"/>
              <a:ext cx="1146175" cy="152400"/>
            </a:xfrm>
            <a:custGeom>
              <a:avLst/>
              <a:gdLst/>
              <a:ahLst/>
              <a:cxnLst/>
              <a:rect l="l" t="t" r="r" b="b"/>
              <a:pathLst>
                <a:path w="1146175" h="152400">
                  <a:moveTo>
                    <a:pt x="0" y="0"/>
                  </a:moveTo>
                  <a:lnTo>
                    <a:pt x="3048" y="152400"/>
                  </a:lnTo>
                </a:path>
                <a:path w="1146175" h="152400">
                  <a:moveTo>
                    <a:pt x="1143000" y="0"/>
                  </a:moveTo>
                  <a:lnTo>
                    <a:pt x="1146048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2976" y="1243583"/>
              <a:ext cx="1143000" cy="67310"/>
            </a:xfrm>
            <a:custGeom>
              <a:avLst/>
              <a:gdLst/>
              <a:ahLst/>
              <a:cxnLst/>
              <a:rect l="l" t="t" r="r" b="b"/>
              <a:pathLst>
                <a:path w="1143000" h="67309">
                  <a:moveTo>
                    <a:pt x="1143000" y="33528"/>
                  </a:moveTo>
                  <a:lnTo>
                    <a:pt x="1051560" y="3048"/>
                  </a:lnTo>
                  <a:lnTo>
                    <a:pt x="1051560" y="30480"/>
                  </a:lnTo>
                  <a:lnTo>
                    <a:pt x="91440" y="30480"/>
                  </a:lnTo>
                  <a:lnTo>
                    <a:pt x="91440" y="0"/>
                  </a:lnTo>
                  <a:lnTo>
                    <a:pt x="0" y="33528"/>
                  </a:lnTo>
                  <a:lnTo>
                    <a:pt x="91440" y="64008"/>
                  </a:lnTo>
                  <a:lnTo>
                    <a:pt x="91440" y="39624"/>
                  </a:lnTo>
                  <a:lnTo>
                    <a:pt x="1051560" y="39624"/>
                  </a:lnTo>
                  <a:lnTo>
                    <a:pt x="1051560" y="67056"/>
                  </a:lnTo>
                  <a:lnTo>
                    <a:pt x="1143000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66420" y="286004"/>
            <a:ext cx="2527935" cy="987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23925">
              <a:lnSpc>
                <a:spcPct val="100000"/>
              </a:lnSpc>
              <a:spcBef>
                <a:spcPts val="90"/>
              </a:spcBef>
            </a:pPr>
            <a:r>
              <a:rPr dirty="0"/>
              <a:t>Round</a:t>
            </a:r>
            <a:r>
              <a:rPr spc="-70" dirty="0"/>
              <a:t> </a:t>
            </a:r>
            <a:r>
              <a:rPr spc="-10" dirty="0"/>
              <a:t>Robin</a:t>
            </a:r>
          </a:p>
          <a:p>
            <a:pPr marL="460375" marR="114300" indent="-448309">
              <a:lnSpc>
                <a:spcPct val="142900"/>
              </a:lnSpc>
              <a:spcBef>
                <a:spcPts val="385"/>
              </a:spcBef>
              <a:tabLst>
                <a:tab pos="1603375" algn="l"/>
              </a:tabLst>
            </a:pP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1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tasks</a:t>
            </a:r>
            <a:r>
              <a:rPr sz="1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14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system 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nQ</a:t>
            </a:r>
            <a:r>
              <a:rPr sz="14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4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nQ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6928" y="1197736"/>
            <a:ext cx="2295525" cy="780415"/>
            <a:chOff x="566928" y="1197736"/>
            <a:chExt cx="2295525" cy="780415"/>
          </a:xfrm>
        </p:grpSpPr>
        <p:sp>
          <p:nvSpPr>
            <p:cNvPr id="28" name="object 28"/>
            <p:cNvSpPr/>
            <p:nvPr/>
          </p:nvSpPr>
          <p:spPr>
            <a:xfrm>
              <a:off x="2855976" y="1200911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0" y="0"/>
                  </a:moveTo>
                  <a:lnTo>
                    <a:pt x="3048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8" y="1819655"/>
              <a:ext cx="390144" cy="15849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73100" y="1874011"/>
            <a:ext cx="1536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31592" y="2093976"/>
            <a:ext cx="204470" cy="0"/>
          </a:xfrm>
          <a:custGeom>
            <a:avLst/>
            <a:gdLst/>
            <a:ahLst/>
            <a:cxnLst/>
            <a:rect l="l" t="t" r="r" b="b"/>
            <a:pathLst>
              <a:path w="204469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83940" y="2062988"/>
            <a:ext cx="577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65451" y="2062988"/>
            <a:ext cx="577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6323" y="2087371"/>
            <a:ext cx="1689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-50" dirty="0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4576" y="1931923"/>
            <a:ext cx="18205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306705" algn="l"/>
              </a:tabLst>
            </a:pPr>
            <a:r>
              <a:rPr sz="1550" i="1" spc="-50" dirty="0">
                <a:latin typeface="Times New Roman"/>
                <a:cs typeface="Times New Roman"/>
              </a:rPr>
              <a:t>R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spc="705" dirty="0">
                <a:latin typeface="Symbol"/>
                <a:cs typeface="Symbol"/>
              </a:rPr>
              <a:t></a:t>
            </a:r>
            <a:r>
              <a:rPr sz="1550" spc="-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nQ</a:t>
            </a:r>
            <a:r>
              <a:rPr sz="1550" dirty="0">
                <a:latin typeface="Times New Roman"/>
                <a:cs typeface="Times New Roman"/>
              </a:rPr>
              <a:t>)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2325" i="1" baseline="35842" dirty="0">
                <a:latin typeface="Times New Roman"/>
                <a:cs typeface="Times New Roman"/>
              </a:rPr>
              <a:t>C</a:t>
            </a:r>
            <a:r>
              <a:rPr sz="1350" i="1" baseline="37037" dirty="0">
                <a:latin typeface="Times New Roman"/>
                <a:cs typeface="Times New Roman"/>
              </a:rPr>
              <a:t>i</a:t>
            </a:r>
            <a:r>
              <a:rPr sz="1350" i="1" spc="442" baseline="37037" dirty="0">
                <a:latin typeface="Times New Roman"/>
                <a:cs typeface="Times New Roman"/>
              </a:rPr>
              <a:t>  </a:t>
            </a:r>
            <a:r>
              <a:rPr sz="1550" spc="705" dirty="0">
                <a:latin typeface="Symbol"/>
                <a:cs typeface="Symbol"/>
              </a:rPr>
              <a:t>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i="1" spc="-25" dirty="0">
                <a:latin typeface="Times New Roman"/>
                <a:cs typeface="Times New Roman"/>
              </a:rPr>
              <a:t>nC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6420" y="2559811"/>
            <a:ext cx="3628390" cy="704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191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was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executing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alone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virtual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slower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one.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55"/>
              </a:spcBef>
            </a:pPr>
            <a:r>
              <a:rPr sz="700" spc="-25" dirty="0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444" y="2248916"/>
            <a:ext cx="11836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sharing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7772" y="286004"/>
            <a:ext cx="16167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Round</a:t>
            </a:r>
            <a:r>
              <a:rPr spc="-70" dirty="0"/>
              <a:t> </a:t>
            </a:r>
            <a:r>
              <a:rPr spc="-10" dirty="0"/>
              <a:t>Robin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473" y="1709800"/>
            <a:ext cx="3392804" cy="732155"/>
            <a:chOff x="609473" y="1709800"/>
            <a:chExt cx="3392804" cy="732155"/>
          </a:xfrm>
        </p:grpSpPr>
        <p:sp>
          <p:nvSpPr>
            <p:cNvPr id="5" name="object 5"/>
            <p:cNvSpPr/>
            <p:nvPr/>
          </p:nvSpPr>
          <p:spPr>
            <a:xfrm>
              <a:off x="16794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7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7" y="231648"/>
                  </a:lnTo>
                  <a:lnTo>
                    <a:pt x="384047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94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7" y="231648"/>
                  </a:lnTo>
                  <a:lnTo>
                    <a:pt x="384047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6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6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648" y="2170175"/>
              <a:ext cx="3389629" cy="52069"/>
            </a:xfrm>
            <a:custGeom>
              <a:avLst/>
              <a:gdLst/>
              <a:ahLst/>
              <a:cxnLst/>
              <a:rect l="l" t="t" r="r" b="b"/>
              <a:pathLst>
                <a:path w="3389629" h="52069">
                  <a:moveTo>
                    <a:pt x="3389376" y="24384"/>
                  </a:moveTo>
                  <a:lnTo>
                    <a:pt x="3310128" y="0"/>
                  </a:lnTo>
                  <a:lnTo>
                    <a:pt x="3310128" y="21336"/>
                  </a:lnTo>
                  <a:lnTo>
                    <a:pt x="0" y="21336"/>
                  </a:lnTo>
                  <a:lnTo>
                    <a:pt x="0" y="27432"/>
                  </a:lnTo>
                  <a:lnTo>
                    <a:pt x="3310128" y="27432"/>
                  </a:lnTo>
                  <a:lnTo>
                    <a:pt x="3310128" y="51816"/>
                  </a:lnTo>
                  <a:lnTo>
                    <a:pt x="33893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60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6048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48" y="1755647"/>
              <a:ext cx="1600200" cy="70485"/>
            </a:xfrm>
            <a:custGeom>
              <a:avLst/>
              <a:gdLst/>
              <a:ahLst/>
              <a:cxnLst/>
              <a:rect l="l" t="t" r="r" b="b"/>
              <a:pathLst>
                <a:path w="1600200" h="70485">
                  <a:moveTo>
                    <a:pt x="1600200" y="36576"/>
                  </a:moveTo>
                  <a:lnTo>
                    <a:pt x="1508760" y="6096"/>
                  </a:lnTo>
                  <a:lnTo>
                    <a:pt x="1508760" y="33515"/>
                  </a:lnTo>
                  <a:lnTo>
                    <a:pt x="91440" y="30505"/>
                  </a:lnTo>
                  <a:lnTo>
                    <a:pt x="91440" y="0"/>
                  </a:lnTo>
                  <a:lnTo>
                    <a:pt x="0" y="33528"/>
                  </a:lnTo>
                  <a:lnTo>
                    <a:pt x="91440" y="64008"/>
                  </a:lnTo>
                  <a:lnTo>
                    <a:pt x="91440" y="39662"/>
                  </a:lnTo>
                  <a:lnTo>
                    <a:pt x="1508760" y="42672"/>
                  </a:lnTo>
                  <a:lnTo>
                    <a:pt x="1508760" y="70104"/>
                  </a:lnTo>
                  <a:lnTo>
                    <a:pt x="1600200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648" y="1712975"/>
              <a:ext cx="1600200" cy="152400"/>
            </a:xfrm>
            <a:custGeom>
              <a:avLst/>
              <a:gdLst/>
              <a:ahLst/>
              <a:cxnLst/>
              <a:rect l="l" t="t" r="r" b="b"/>
              <a:pathLst>
                <a:path w="1600200" h="152400">
                  <a:moveTo>
                    <a:pt x="0" y="0"/>
                  </a:moveTo>
                  <a:lnTo>
                    <a:pt x="0" y="152400"/>
                  </a:lnTo>
                </a:path>
                <a:path w="1600200" h="152400">
                  <a:moveTo>
                    <a:pt x="1600199" y="0"/>
                  </a:moveTo>
                  <a:lnTo>
                    <a:pt x="1600199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2848" y="1755647"/>
              <a:ext cx="1600200" cy="70485"/>
            </a:xfrm>
            <a:custGeom>
              <a:avLst/>
              <a:gdLst/>
              <a:ahLst/>
              <a:cxnLst/>
              <a:rect l="l" t="t" r="r" b="b"/>
              <a:pathLst>
                <a:path w="1600200" h="70485">
                  <a:moveTo>
                    <a:pt x="1600200" y="36576"/>
                  </a:moveTo>
                  <a:lnTo>
                    <a:pt x="1508760" y="6096"/>
                  </a:lnTo>
                  <a:lnTo>
                    <a:pt x="1508760" y="33515"/>
                  </a:lnTo>
                  <a:lnTo>
                    <a:pt x="91440" y="30505"/>
                  </a:lnTo>
                  <a:lnTo>
                    <a:pt x="91440" y="0"/>
                  </a:lnTo>
                  <a:lnTo>
                    <a:pt x="0" y="33528"/>
                  </a:lnTo>
                  <a:lnTo>
                    <a:pt x="91440" y="64008"/>
                  </a:lnTo>
                  <a:lnTo>
                    <a:pt x="91440" y="39662"/>
                  </a:lnTo>
                  <a:lnTo>
                    <a:pt x="1508760" y="42672"/>
                  </a:lnTo>
                  <a:lnTo>
                    <a:pt x="1508760" y="70104"/>
                  </a:lnTo>
                  <a:lnTo>
                    <a:pt x="1600200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3048" y="171297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648" y="2328671"/>
              <a:ext cx="533400" cy="67310"/>
            </a:xfrm>
            <a:custGeom>
              <a:avLst/>
              <a:gdLst/>
              <a:ahLst/>
              <a:cxnLst/>
              <a:rect l="l" t="t" r="r" b="b"/>
              <a:pathLst>
                <a:path w="533400" h="67310">
                  <a:moveTo>
                    <a:pt x="533400" y="33528"/>
                  </a:moveTo>
                  <a:lnTo>
                    <a:pt x="441960" y="3048"/>
                  </a:lnTo>
                  <a:lnTo>
                    <a:pt x="441960" y="30480"/>
                  </a:lnTo>
                  <a:lnTo>
                    <a:pt x="91440" y="30480"/>
                  </a:lnTo>
                  <a:lnTo>
                    <a:pt x="91440" y="0"/>
                  </a:lnTo>
                  <a:lnTo>
                    <a:pt x="0" y="33528"/>
                  </a:lnTo>
                  <a:lnTo>
                    <a:pt x="91440" y="64008"/>
                  </a:lnTo>
                  <a:lnTo>
                    <a:pt x="91440" y="39624"/>
                  </a:lnTo>
                  <a:lnTo>
                    <a:pt x="441960" y="39624"/>
                  </a:lnTo>
                  <a:lnTo>
                    <a:pt x="441960" y="67056"/>
                  </a:lnTo>
                  <a:lnTo>
                    <a:pt x="533400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648" y="2285999"/>
              <a:ext cx="533400" cy="152400"/>
            </a:xfrm>
            <a:custGeom>
              <a:avLst/>
              <a:gdLst/>
              <a:ahLst/>
              <a:cxnLst/>
              <a:rect l="l" t="t" r="r" b="b"/>
              <a:pathLst>
                <a:path w="533400" h="152400">
                  <a:moveTo>
                    <a:pt x="0" y="0"/>
                  </a:moveTo>
                  <a:lnTo>
                    <a:pt x="0" y="152400"/>
                  </a:lnTo>
                </a:path>
                <a:path w="533400" h="152400">
                  <a:moveTo>
                    <a:pt x="533400" y="0"/>
                  </a:moveTo>
                  <a:lnTo>
                    <a:pt x="533400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2620" y="2376931"/>
            <a:ext cx="5194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Q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650" dirty="0">
                <a:latin typeface="Symbol"/>
                <a:cs typeface="Symbol"/>
              </a:rPr>
              <a:t>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244" y="595070"/>
            <a:ext cx="3741420" cy="16808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56845" indent="-118745">
              <a:lnSpc>
                <a:spcPct val="100000"/>
              </a:lnSpc>
              <a:spcBef>
                <a:spcPts val="1175"/>
              </a:spcBef>
              <a:buClr>
                <a:srgbClr val="0000FF"/>
              </a:buClr>
              <a:buChar char="-"/>
              <a:tabLst>
                <a:tab pos="156845" algn="l"/>
                <a:tab pos="431165" algn="l"/>
                <a:tab pos="1656080" algn="l"/>
                <a:tab pos="2193290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if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Q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&gt;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(C</a:t>
            </a:r>
            <a:r>
              <a:rPr sz="1575" spc="-30" baseline="-21164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then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RR</a:t>
            </a:r>
            <a:r>
              <a:rPr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1600" b="1" spc="60" dirty="0">
                <a:solidFill>
                  <a:srgbClr val="0000FF"/>
                </a:solidFill>
                <a:latin typeface="Times New Roman"/>
                <a:cs typeface="Times New Roman"/>
              </a:rPr>
              <a:t>FCFS</a:t>
            </a:r>
            <a:endParaRPr sz="1600">
              <a:latin typeface="Times New Roman"/>
              <a:cs typeface="Times New Roman"/>
            </a:endParaRPr>
          </a:p>
          <a:p>
            <a:pPr marL="156845" indent="-118745">
              <a:lnSpc>
                <a:spcPct val="100000"/>
              </a:lnSpc>
              <a:spcBef>
                <a:spcPts val="1080"/>
              </a:spcBef>
              <a:buClr>
                <a:srgbClr val="0000FF"/>
              </a:buClr>
              <a:buChar char="-"/>
              <a:tabLst>
                <a:tab pos="156845" algn="l"/>
                <a:tab pos="431165" algn="l"/>
                <a:tab pos="282384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if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Q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Symbol"/>
                <a:cs typeface="Symbol"/>
              </a:rPr>
              <a:t></a:t>
            </a:r>
            <a:r>
              <a:rPr sz="1600" spc="45" dirty="0">
                <a:latin typeface="Times New Roman"/>
                <a:cs typeface="Times New Roman"/>
              </a:rPr>
              <a:t>context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switch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25" dirty="0">
                <a:latin typeface="Symbol"/>
                <a:cs typeface="Symbol"/>
              </a:rPr>
              <a:t>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1140"/>
              </a:spcBef>
              <a:tabLst>
                <a:tab pos="2323465" algn="l"/>
              </a:tabLst>
            </a:pPr>
            <a:r>
              <a:rPr sz="1400" dirty="0">
                <a:latin typeface="Times New Roman"/>
                <a:cs typeface="Times New Roman"/>
              </a:rPr>
              <a:t>n(Q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</a:t>
            </a:r>
            <a:r>
              <a:rPr sz="1400" spc="-2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	n(Q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</a:t>
            </a:r>
            <a:r>
              <a:rPr sz="1400" spc="-2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4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90472" y="1901824"/>
            <a:ext cx="3243580" cy="1265555"/>
            <a:chOff x="990472" y="1901824"/>
            <a:chExt cx="3243580" cy="126555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647" y="1904999"/>
              <a:ext cx="152400" cy="2255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936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047" y="1904999"/>
              <a:ext cx="152400" cy="2255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270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0447" y="1904999"/>
              <a:ext cx="152400" cy="2255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604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96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96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28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28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462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384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384048" y="23164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6247" y="1904999"/>
              <a:ext cx="384175" cy="231775"/>
            </a:xfrm>
            <a:custGeom>
              <a:avLst/>
              <a:gdLst/>
              <a:ahLst/>
              <a:cxnLst/>
              <a:rect l="l" t="t" r="r" b="b"/>
              <a:pathLst>
                <a:path w="384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847" y="1904999"/>
              <a:ext cx="152400" cy="2255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938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7247" y="1904999"/>
              <a:ext cx="152400" cy="2255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1272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0647" y="1904999"/>
              <a:ext cx="152400" cy="22555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60647" y="1904999"/>
              <a:ext cx="155575" cy="231775"/>
            </a:xfrm>
            <a:custGeom>
              <a:avLst/>
              <a:gdLst/>
              <a:ahLst/>
              <a:cxnLst/>
              <a:rect l="l" t="t" r="r" b="b"/>
              <a:pathLst>
                <a:path w="155575" h="231775">
                  <a:moveTo>
                    <a:pt x="0" y="231648"/>
                  </a:moveTo>
                  <a:lnTo>
                    <a:pt x="155448" y="231648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399"/>
              <a:ext cx="2932430" cy="60960"/>
            </a:xfrm>
            <a:custGeom>
              <a:avLst/>
              <a:gdLst/>
              <a:ahLst/>
              <a:cxnLst/>
              <a:rect l="l" t="t" r="r" b="b"/>
              <a:pathLst>
                <a:path w="2932429" h="60960">
                  <a:moveTo>
                    <a:pt x="2932176" y="30492"/>
                  </a:moveTo>
                  <a:lnTo>
                    <a:pt x="0" y="30492"/>
                  </a:lnTo>
                  <a:lnTo>
                    <a:pt x="0" y="60960"/>
                  </a:lnTo>
                  <a:lnTo>
                    <a:pt x="2932176" y="60960"/>
                  </a:lnTo>
                  <a:lnTo>
                    <a:pt x="2932176" y="30492"/>
                  </a:lnTo>
                  <a:close/>
                </a:path>
                <a:path w="2932429" h="60960">
                  <a:moveTo>
                    <a:pt x="293217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932176" y="30480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BFE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95399" y="2499359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BF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95399" y="2529839"/>
              <a:ext cx="2932430" cy="27940"/>
            </a:xfrm>
            <a:custGeom>
              <a:avLst/>
              <a:gdLst/>
              <a:ahLst/>
              <a:cxnLst/>
              <a:rect l="l" t="t" r="r" b="b"/>
              <a:pathLst>
                <a:path w="2932429" h="27939">
                  <a:moveTo>
                    <a:pt x="2932176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2932176" y="27431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5399" y="255727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8F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95399" y="2587752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5399" y="261823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7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95399" y="264871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6F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5399" y="267919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3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5399" y="270967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2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5399" y="2740151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5399" y="2770631"/>
              <a:ext cx="2932430" cy="27940"/>
            </a:xfrm>
            <a:custGeom>
              <a:avLst/>
              <a:gdLst/>
              <a:ahLst/>
              <a:cxnLst/>
              <a:rect l="l" t="t" r="r" b="b"/>
              <a:pathLst>
                <a:path w="2932429" h="27939">
                  <a:moveTo>
                    <a:pt x="293217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32176" y="27432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95399" y="279806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5399" y="282854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95399" y="285902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95399" y="288950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95399" y="291998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5E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95399" y="295046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95399" y="2980943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95399" y="3011423"/>
              <a:ext cx="2932430" cy="27940"/>
            </a:xfrm>
            <a:custGeom>
              <a:avLst/>
              <a:gdLst/>
              <a:ahLst/>
              <a:cxnLst/>
              <a:rect l="l" t="t" r="r" b="b"/>
              <a:pathLst>
                <a:path w="2932429" h="27939">
                  <a:moveTo>
                    <a:pt x="2932176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2932176" y="27432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1D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5399" y="3038855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5399" y="3069335"/>
              <a:ext cx="2932430" cy="30480"/>
            </a:xfrm>
            <a:custGeom>
              <a:avLst/>
              <a:gdLst/>
              <a:ahLst/>
              <a:cxnLst/>
              <a:rect l="l" t="t" r="r" b="b"/>
              <a:pathLst>
                <a:path w="2932429" h="30480">
                  <a:moveTo>
                    <a:pt x="2932176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2932176" y="30479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0D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95400" y="3099815"/>
              <a:ext cx="2932430" cy="60960"/>
            </a:xfrm>
            <a:custGeom>
              <a:avLst/>
              <a:gdLst/>
              <a:ahLst/>
              <a:cxnLst/>
              <a:rect l="l" t="t" r="r" b="b"/>
              <a:pathLst>
                <a:path w="2932429" h="60960">
                  <a:moveTo>
                    <a:pt x="293217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60960"/>
                  </a:lnTo>
                  <a:lnTo>
                    <a:pt x="2932176" y="60960"/>
                  </a:lnTo>
                  <a:lnTo>
                    <a:pt x="2932176" y="30480"/>
                  </a:lnTo>
                  <a:lnTo>
                    <a:pt x="2932176" y="0"/>
                  </a:lnTo>
                  <a:close/>
                </a:path>
              </a:pathLst>
            </a:custGeom>
            <a:solidFill>
              <a:srgbClr val="B0D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95399" y="2438399"/>
              <a:ext cx="2935605" cy="725805"/>
            </a:xfrm>
            <a:custGeom>
              <a:avLst/>
              <a:gdLst/>
              <a:ahLst/>
              <a:cxnLst/>
              <a:rect l="l" t="t" r="r" b="b"/>
              <a:pathLst>
                <a:path w="2935604" h="725805">
                  <a:moveTo>
                    <a:pt x="0" y="725424"/>
                  </a:moveTo>
                  <a:lnTo>
                    <a:pt x="2935224" y="725424"/>
                  </a:lnTo>
                  <a:lnTo>
                    <a:pt x="2935224" y="0"/>
                  </a:lnTo>
                  <a:lnTo>
                    <a:pt x="0" y="0"/>
                  </a:lnTo>
                  <a:lnTo>
                    <a:pt x="0" y="72542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75303" y="2788919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20">
                  <a:moveTo>
                    <a:pt x="0" y="0"/>
                  </a:moveTo>
                  <a:lnTo>
                    <a:pt x="43891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471672" y="2620771"/>
            <a:ext cx="7810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66420" algn="l"/>
              </a:tabLst>
            </a:pPr>
            <a:r>
              <a:rPr sz="1550" spc="930" dirty="0">
                <a:latin typeface="Symbol"/>
                <a:cs typeface="Symbol"/>
              </a:rPr>
              <a:t>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930" dirty="0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71672" y="2824987"/>
            <a:ext cx="78105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66420" algn="l"/>
              </a:tabLst>
            </a:pPr>
            <a:r>
              <a:rPr sz="1550" spc="930" dirty="0">
                <a:latin typeface="Symbol"/>
                <a:cs typeface="Symbol"/>
              </a:rPr>
              <a:t>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930" dirty="0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18559" y="2779267"/>
            <a:ext cx="15811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i="1" spc="-50" dirty="0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918967" y="2498851"/>
            <a:ext cx="13589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325" spc="1095" baseline="-35842" dirty="0">
                <a:latin typeface="Symbol"/>
                <a:cs typeface="Symbol"/>
              </a:rPr>
              <a:t></a:t>
            </a:r>
            <a:r>
              <a:rPr sz="2325" spc="-142" baseline="-35842" dirty="0">
                <a:latin typeface="Times New Roman"/>
                <a:cs typeface="Times New Roman"/>
              </a:rPr>
              <a:t> </a:t>
            </a:r>
            <a:r>
              <a:rPr sz="2325" i="1" baseline="-35842" dirty="0">
                <a:latin typeface="Times New Roman"/>
                <a:cs typeface="Times New Roman"/>
              </a:rPr>
              <a:t>nC</a:t>
            </a:r>
            <a:r>
              <a:rPr sz="2325" i="1" spc="67" baseline="-35842" dirty="0">
                <a:latin typeface="Times New Roman"/>
                <a:cs typeface="Times New Roman"/>
              </a:rPr>
              <a:t> </a:t>
            </a:r>
            <a:r>
              <a:rPr sz="2325" spc="202" baseline="1792" dirty="0">
                <a:latin typeface="Symbol"/>
                <a:cs typeface="Symbol"/>
              </a:rPr>
              <a:t></a:t>
            </a:r>
            <a:r>
              <a:rPr sz="1550" i="1" spc="135" dirty="0">
                <a:latin typeface="Times New Roman"/>
                <a:cs typeface="Times New Roman"/>
              </a:rPr>
              <a:t>Q</a:t>
            </a:r>
            <a:r>
              <a:rPr sz="1550" i="1" spc="-90" dirty="0">
                <a:latin typeface="Times New Roman"/>
                <a:cs typeface="Times New Roman"/>
              </a:rPr>
              <a:t> </a:t>
            </a:r>
            <a:r>
              <a:rPr sz="1550" spc="480" dirty="0">
                <a:latin typeface="Symbol"/>
                <a:cs typeface="Symbol"/>
              </a:rPr>
              <a:t></a:t>
            </a:r>
            <a:r>
              <a:rPr sz="2325" spc="719" baseline="1792" dirty="0">
                <a:latin typeface="Symbol"/>
                <a:cs typeface="Symbol"/>
              </a:rPr>
              <a:t></a:t>
            </a:r>
            <a:endParaRPr sz="2325" baseline="1792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73095" y="2779267"/>
            <a:ext cx="15811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i="1" spc="-50" dirty="0">
                <a:latin typeface="Times New Roman"/>
                <a:cs typeface="Times New Roman"/>
              </a:rPr>
              <a:t>Q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16808" y="2757931"/>
            <a:ext cx="45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11808" y="2757931"/>
            <a:ext cx="450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70583" y="2623819"/>
            <a:ext cx="15176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83845" algn="l"/>
              </a:tabLst>
            </a:pPr>
            <a:r>
              <a:rPr sz="1550" i="1" spc="-50" dirty="0">
                <a:latin typeface="Times New Roman"/>
                <a:cs typeface="Times New Roman"/>
              </a:rPr>
              <a:t>R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spc="730" dirty="0">
                <a:latin typeface="Symbol"/>
                <a:cs typeface="Symbol"/>
              </a:rPr>
              <a:t>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n</a:t>
            </a: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i="1" dirty="0">
                <a:latin typeface="Times New Roman"/>
                <a:cs typeface="Times New Roman"/>
              </a:rPr>
              <a:t>Q</a:t>
            </a:r>
            <a:r>
              <a:rPr sz="1550" i="1" spc="-110" dirty="0">
                <a:latin typeface="Times New Roman"/>
                <a:cs typeface="Times New Roman"/>
              </a:rPr>
              <a:t> </a:t>
            </a:r>
            <a:r>
              <a:rPr sz="1550" spc="100" dirty="0">
                <a:latin typeface="Symbol"/>
                <a:cs typeface="Symbol"/>
              </a:rPr>
              <a:t></a:t>
            </a:r>
            <a:r>
              <a:rPr sz="1550" spc="100" dirty="0">
                <a:latin typeface="Times New Roman"/>
                <a:cs typeface="Times New Roman"/>
              </a:rPr>
              <a:t>)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350" i="1" u="sng" spc="-240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25" i="1" spc="-37" baseline="35842" dirty="0">
                <a:latin typeface="Times New Roman"/>
                <a:cs typeface="Times New Roman"/>
              </a:rPr>
              <a:t>C</a:t>
            </a:r>
            <a:r>
              <a:rPr sz="1350" i="1" u="sng" spc="-3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350" i="1" u="sng" spc="750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660" y="362204"/>
            <a:ext cx="2649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Real-</a:t>
            </a:r>
            <a:r>
              <a:rPr dirty="0"/>
              <a:t>Time</a:t>
            </a:r>
            <a:r>
              <a:rPr spc="-3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" y="840739"/>
            <a:ext cx="21958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scheduled</a:t>
            </a:r>
            <a:r>
              <a:rPr sz="1600" spc="-25" dirty="0">
                <a:latin typeface="Times New Roman"/>
                <a:cs typeface="Times New Roman"/>
              </a:rPr>
              <a:t> 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411" y="1085798"/>
            <a:ext cx="9074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static</a:t>
            </a:r>
            <a:r>
              <a:rPr sz="1600" spc="-10" dirty="0">
                <a:latin typeface="Times New Roman"/>
                <a:cs typeface="Times New Roman"/>
              </a:rPr>
              <a:t>) (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dynamic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976" y="2234057"/>
            <a:ext cx="3276600" cy="603885"/>
            <a:chOff x="569976" y="2234057"/>
            <a:chExt cx="3276600" cy="603885"/>
          </a:xfrm>
        </p:grpSpPr>
        <p:sp>
          <p:nvSpPr>
            <p:cNvPr id="7" name="object 7"/>
            <p:cNvSpPr/>
            <p:nvPr/>
          </p:nvSpPr>
          <p:spPr>
            <a:xfrm>
              <a:off x="569976" y="2785871"/>
              <a:ext cx="3276600" cy="52069"/>
            </a:xfrm>
            <a:custGeom>
              <a:avLst/>
              <a:gdLst/>
              <a:ahLst/>
              <a:cxnLst/>
              <a:rect l="l" t="t" r="r" b="b"/>
              <a:pathLst>
                <a:path w="3276600" h="52069">
                  <a:moveTo>
                    <a:pt x="725424" y="21348"/>
                  </a:moveTo>
                  <a:lnTo>
                    <a:pt x="0" y="21348"/>
                  </a:lnTo>
                  <a:lnTo>
                    <a:pt x="0" y="27432"/>
                  </a:lnTo>
                  <a:lnTo>
                    <a:pt x="725424" y="27432"/>
                  </a:lnTo>
                  <a:lnTo>
                    <a:pt x="725424" y="21348"/>
                  </a:lnTo>
                  <a:close/>
                </a:path>
                <a:path w="3276600" h="52069">
                  <a:moveTo>
                    <a:pt x="3276600" y="24384"/>
                  </a:moveTo>
                  <a:lnTo>
                    <a:pt x="3197352" y="0"/>
                  </a:lnTo>
                  <a:lnTo>
                    <a:pt x="3197352" y="21348"/>
                  </a:lnTo>
                  <a:lnTo>
                    <a:pt x="1758696" y="21348"/>
                  </a:lnTo>
                  <a:lnTo>
                    <a:pt x="1758696" y="27432"/>
                  </a:lnTo>
                  <a:lnTo>
                    <a:pt x="3197352" y="27432"/>
                  </a:lnTo>
                  <a:lnTo>
                    <a:pt x="3197352" y="51816"/>
                  </a:lnTo>
                  <a:lnTo>
                    <a:pt x="3276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24292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03" y="112776"/>
                  </a:lnTo>
                  <a:lnTo>
                    <a:pt x="27432" y="381000"/>
                  </a:lnTo>
                  <a:lnTo>
                    <a:pt x="42672" y="381000"/>
                  </a:lnTo>
                  <a:lnTo>
                    <a:pt x="45643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0" y="242925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268224"/>
                  </a:moveTo>
                  <a:lnTo>
                    <a:pt x="48691" y="268224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51" y="268224"/>
                  </a:lnTo>
                  <a:lnTo>
                    <a:pt x="0" y="268224"/>
                  </a:lnTo>
                  <a:lnTo>
                    <a:pt x="39624" y="381000"/>
                  </a:lnTo>
                  <a:lnTo>
                    <a:pt x="76200" y="268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400" y="2694432"/>
              <a:ext cx="1033780" cy="119380"/>
            </a:xfrm>
            <a:custGeom>
              <a:avLst/>
              <a:gdLst/>
              <a:ahLst/>
              <a:cxnLst/>
              <a:rect l="l" t="t" r="r" b="b"/>
              <a:pathLst>
                <a:path w="1033780" h="119380">
                  <a:moveTo>
                    <a:pt x="1033271" y="0"/>
                  </a:moveTo>
                  <a:lnTo>
                    <a:pt x="0" y="0"/>
                  </a:lnTo>
                  <a:lnTo>
                    <a:pt x="0" y="118871"/>
                  </a:lnTo>
                  <a:lnTo>
                    <a:pt x="1033271" y="118871"/>
                  </a:lnTo>
                  <a:lnTo>
                    <a:pt x="10332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2694432"/>
              <a:ext cx="1033780" cy="119380"/>
            </a:xfrm>
            <a:custGeom>
              <a:avLst/>
              <a:gdLst/>
              <a:ahLst/>
              <a:cxnLst/>
              <a:rect l="l" t="t" r="r" b="b"/>
              <a:pathLst>
                <a:path w="1033780" h="119380">
                  <a:moveTo>
                    <a:pt x="0" y="118871"/>
                  </a:moveTo>
                  <a:lnTo>
                    <a:pt x="1033271" y="118871"/>
                  </a:lnTo>
                  <a:lnTo>
                    <a:pt x="1033271" y="0"/>
                  </a:lnTo>
                  <a:lnTo>
                    <a:pt x="0" y="0"/>
                  </a:lnTo>
                  <a:lnTo>
                    <a:pt x="0" y="11887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4776" y="2285999"/>
              <a:ext cx="2362200" cy="55244"/>
            </a:xfrm>
            <a:custGeom>
              <a:avLst/>
              <a:gdLst/>
              <a:ahLst/>
              <a:cxnLst/>
              <a:rect l="l" t="t" r="r" b="b"/>
              <a:pathLst>
                <a:path w="2362200" h="55244">
                  <a:moveTo>
                    <a:pt x="2362200" y="27432"/>
                  </a:moveTo>
                  <a:lnTo>
                    <a:pt x="2282952" y="3048"/>
                  </a:lnTo>
                  <a:lnTo>
                    <a:pt x="2282952" y="24384"/>
                  </a:lnTo>
                  <a:lnTo>
                    <a:pt x="79248" y="24384"/>
                  </a:lnTo>
                  <a:lnTo>
                    <a:pt x="79248" y="0"/>
                  </a:lnTo>
                  <a:lnTo>
                    <a:pt x="0" y="27432"/>
                  </a:lnTo>
                  <a:lnTo>
                    <a:pt x="79248" y="51816"/>
                  </a:lnTo>
                  <a:lnTo>
                    <a:pt x="79248" y="30480"/>
                  </a:lnTo>
                  <a:lnTo>
                    <a:pt x="2282952" y="30480"/>
                  </a:lnTo>
                  <a:lnTo>
                    <a:pt x="2282952" y="54864"/>
                  </a:lnTo>
                  <a:lnTo>
                    <a:pt x="2362200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776" y="2237232"/>
              <a:ext cx="2365375" cy="152400"/>
            </a:xfrm>
            <a:custGeom>
              <a:avLst/>
              <a:gdLst/>
              <a:ahLst/>
              <a:cxnLst/>
              <a:rect l="l" t="t" r="r" b="b"/>
              <a:pathLst>
                <a:path w="2365375" h="152400">
                  <a:moveTo>
                    <a:pt x="0" y="0"/>
                  </a:moveTo>
                  <a:lnTo>
                    <a:pt x="3048" y="152400"/>
                  </a:lnTo>
                </a:path>
                <a:path w="2365375" h="152400">
                  <a:moveTo>
                    <a:pt x="2362200" y="0"/>
                  </a:moveTo>
                  <a:lnTo>
                    <a:pt x="2365248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244" y="1085798"/>
            <a:ext cx="1964055" cy="120523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600" spc="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0" dirty="0">
                <a:latin typeface="Times New Roman"/>
                <a:cs typeface="Times New Roman"/>
              </a:rPr>
              <a:t>relative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deadlines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600" spc="75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5" dirty="0">
                <a:latin typeface="Times New Roman"/>
                <a:cs typeface="Times New Roman"/>
              </a:rPr>
              <a:t>absolute</a:t>
            </a:r>
            <a:r>
              <a:rPr sz="1600" dirty="0">
                <a:latin typeface="Times New Roman"/>
                <a:cs typeface="Times New Roman"/>
              </a:rPr>
              <a:t> deadlines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  <a:p>
            <a:pPr marR="210185" algn="r">
              <a:lnSpc>
                <a:spcPct val="100000"/>
              </a:lnSpc>
              <a:spcBef>
                <a:spcPts val="1610"/>
              </a:spcBef>
            </a:pPr>
            <a:r>
              <a:rPr sz="1600" b="1" spc="-25" dirty="0"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1820" y="2849372"/>
            <a:ext cx="226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Times New Roman"/>
                <a:cs typeface="Times New Roman"/>
              </a:rPr>
              <a:t>d</a:t>
            </a:r>
            <a:r>
              <a:rPr sz="1575" b="1" spc="-3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4572000" cy="3429000"/>
            <a:chOff x="0" y="0"/>
            <a:chExt cx="4572000" cy="3429000"/>
          </a:xfrm>
        </p:grpSpPr>
        <p:sp>
          <p:nvSpPr>
            <p:cNvPr id="17" name="object 17"/>
            <p:cNvSpPr/>
            <p:nvPr/>
          </p:nvSpPr>
          <p:spPr>
            <a:xfrm>
              <a:off x="3236976" y="2810255"/>
              <a:ext cx="3175" cy="36830"/>
            </a:xfrm>
            <a:custGeom>
              <a:avLst/>
              <a:gdLst/>
              <a:ahLst/>
              <a:cxnLst/>
              <a:rect l="l" t="t" r="r" b="b"/>
              <a:pathLst>
                <a:path w="3175" h="36830">
                  <a:moveTo>
                    <a:pt x="0" y="0"/>
                  </a:moveTo>
                  <a:lnTo>
                    <a:pt x="3048" y="365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" y="6095"/>
              <a:ext cx="4559935" cy="3416935"/>
            </a:xfrm>
            <a:custGeom>
              <a:avLst/>
              <a:gdLst/>
              <a:ahLst/>
              <a:cxnLst/>
              <a:rect l="l" t="t" r="r" b="b"/>
              <a:pathLst>
                <a:path w="4559935" h="3416935">
                  <a:moveTo>
                    <a:pt x="0" y="3416808"/>
                  </a:moveTo>
                  <a:lnTo>
                    <a:pt x="4559808" y="3416808"/>
                  </a:lnTo>
                  <a:lnTo>
                    <a:pt x="4559808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7836" y="380492"/>
            <a:ext cx="2117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Earliest</a:t>
            </a:r>
            <a:r>
              <a:rPr spc="-35" dirty="0"/>
              <a:t> </a:t>
            </a:r>
            <a:r>
              <a:rPr dirty="0"/>
              <a:t>Due</a:t>
            </a:r>
            <a:r>
              <a:rPr spc="-30" dirty="0"/>
              <a:t> </a:t>
            </a:r>
            <a:r>
              <a:rPr spc="-2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820" y="916939"/>
            <a:ext cx="3909060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selects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earliest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relative</a:t>
            </a: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deadline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[Jackson’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55].</a:t>
            </a:r>
            <a:endParaRPr sz="1600">
              <a:latin typeface="Times New Roman"/>
              <a:cs typeface="Times New Roman"/>
            </a:endParaRPr>
          </a:p>
          <a:p>
            <a:pPr marL="207645" indent="-118745">
              <a:lnSpc>
                <a:spcPct val="100000"/>
              </a:lnSpc>
              <a:spcBef>
                <a:spcPts val="1560"/>
              </a:spcBef>
              <a:buChar char="-"/>
              <a:tabLst>
                <a:tab pos="2076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6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tasks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arrive</a:t>
            </a:r>
            <a:r>
              <a:rPr sz="16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simultaneously</a:t>
            </a:r>
            <a:endParaRPr sz="1600">
              <a:latin typeface="Times New Roman"/>
              <a:cs typeface="Times New Roman"/>
            </a:endParaRPr>
          </a:p>
          <a:p>
            <a:pPr marL="207645" indent="-118745">
              <a:lnSpc>
                <a:spcPct val="100000"/>
              </a:lnSpc>
              <a:spcBef>
                <a:spcPts val="770"/>
              </a:spcBef>
              <a:buChar char="-"/>
              <a:tabLst>
                <a:tab pos="207645" algn="l"/>
                <a:tab pos="157289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Fixed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priority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(D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57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advance)</a:t>
            </a:r>
            <a:endParaRPr sz="1600">
              <a:latin typeface="Times New Roman"/>
              <a:cs typeface="Times New Roman"/>
            </a:endParaRPr>
          </a:p>
          <a:p>
            <a:pPr marL="207010" indent="-118110">
              <a:lnSpc>
                <a:spcPct val="100000"/>
              </a:lnSpc>
              <a:spcBef>
                <a:spcPts val="770"/>
              </a:spcBef>
              <a:buChar char="-"/>
              <a:tabLst>
                <a:tab pos="207010" algn="l"/>
                <a:tab pos="1374775" algn="l"/>
              </a:tabLst>
            </a:pP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Preemption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issue</a:t>
            </a:r>
            <a:endParaRPr sz="1600">
              <a:latin typeface="Times New Roman"/>
              <a:cs typeface="Times New Roman"/>
            </a:endParaRPr>
          </a:p>
          <a:p>
            <a:pPr marL="207645" indent="-118745">
              <a:lnSpc>
                <a:spcPct val="100000"/>
              </a:lnSpc>
              <a:spcBef>
                <a:spcPts val="765"/>
              </a:spcBef>
              <a:buChar char="-"/>
              <a:tabLst>
                <a:tab pos="2076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16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minimizes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maximum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lateness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(L</a:t>
            </a:r>
            <a:r>
              <a:rPr sz="1575" b="1" spc="-15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660" y="362204"/>
            <a:ext cx="1125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Lateness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9976" y="1551431"/>
            <a:ext cx="3276600" cy="421005"/>
            <a:chOff x="569976" y="1551431"/>
            <a:chExt cx="3276600" cy="421005"/>
          </a:xfrm>
        </p:grpSpPr>
        <p:sp>
          <p:nvSpPr>
            <p:cNvPr id="5" name="object 5"/>
            <p:cNvSpPr/>
            <p:nvPr/>
          </p:nvSpPr>
          <p:spPr>
            <a:xfrm>
              <a:off x="2630424" y="1792223"/>
              <a:ext cx="878205" cy="155575"/>
            </a:xfrm>
            <a:custGeom>
              <a:avLst/>
              <a:gdLst/>
              <a:ahLst/>
              <a:cxnLst/>
              <a:rect l="l" t="t" r="r" b="b"/>
              <a:pathLst>
                <a:path w="878204" h="155575">
                  <a:moveTo>
                    <a:pt x="877824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877824" y="155448"/>
                  </a:lnTo>
                  <a:lnTo>
                    <a:pt x="8778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30424" y="1792223"/>
              <a:ext cx="878205" cy="155575"/>
            </a:xfrm>
            <a:custGeom>
              <a:avLst/>
              <a:gdLst/>
              <a:ahLst/>
              <a:cxnLst/>
              <a:rect l="l" t="t" r="r" b="b"/>
              <a:pathLst>
                <a:path w="878204" h="155575">
                  <a:moveTo>
                    <a:pt x="0" y="155448"/>
                  </a:moveTo>
                  <a:lnTo>
                    <a:pt x="877824" y="155448"/>
                  </a:lnTo>
                  <a:lnTo>
                    <a:pt x="877824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976" y="1920239"/>
              <a:ext cx="3276600" cy="52069"/>
            </a:xfrm>
            <a:custGeom>
              <a:avLst/>
              <a:gdLst/>
              <a:ahLst/>
              <a:cxnLst/>
              <a:rect l="l" t="t" r="r" b="b"/>
              <a:pathLst>
                <a:path w="3276600" h="52069">
                  <a:moveTo>
                    <a:pt x="688848" y="18288"/>
                  </a:moveTo>
                  <a:lnTo>
                    <a:pt x="0" y="18288"/>
                  </a:lnTo>
                  <a:lnTo>
                    <a:pt x="0" y="27432"/>
                  </a:lnTo>
                  <a:lnTo>
                    <a:pt x="688848" y="27432"/>
                  </a:lnTo>
                  <a:lnTo>
                    <a:pt x="688848" y="18288"/>
                  </a:lnTo>
                  <a:close/>
                </a:path>
                <a:path w="3276600" h="52069">
                  <a:moveTo>
                    <a:pt x="3276600" y="24384"/>
                  </a:moveTo>
                  <a:lnTo>
                    <a:pt x="3197352" y="0"/>
                  </a:lnTo>
                  <a:lnTo>
                    <a:pt x="3197352" y="18288"/>
                  </a:lnTo>
                  <a:lnTo>
                    <a:pt x="1301496" y="18288"/>
                  </a:lnTo>
                  <a:lnTo>
                    <a:pt x="1301496" y="27432"/>
                  </a:lnTo>
                  <a:lnTo>
                    <a:pt x="3197352" y="27432"/>
                  </a:lnTo>
                  <a:lnTo>
                    <a:pt x="3197352" y="51816"/>
                  </a:lnTo>
                  <a:lnTo>
                    <a:pt x="3276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8" y="1551431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112788"/>
                  </a:moveTo>
                  <a:lnTo>
                    <a:pt x="36576" y="0"/>
                  </a:lnTo>
                  <a:lnTo>
                    <a:pt x="0" y="112788"/>
                  </a:lnTo>
                  <a:lnTo>
                    <a:pt x="30403" y="112788"/>
                  </a:lnTo>
                  <a:lnTo>
                    <a:pt x="27432" y="381000"/>
                  </a:lnTo>
                  <a:lnTo>
                    <a:pt x="42672" y="381000"/>
                  </a:lnTo>
                  <a:lnTo>
                    <a:pt x="45643" y="112788"/>
                  </a:lnTo>
                  <a:lnTo>
                    <a:pt x="76200" y="1127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5976" y="156057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268224"/>
                  </a:moveTo>
                  <a:lnTo>
                    <a:pt x="48768" y="268224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268224"/>
                  </a:lnTo>
                  <a:lnTo>
                    <a:pt x="0" y="268224"/>
                  </a:lnTo>
                  <a:lnTo>
                    <a:pt x="39624" y="381000"/>
                  </a:lnTo>
                  <a:lnTo>
                    <a:pt x="76200" y="268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24" y="1792223"/>
              <a:ext cx="612775" cy="155575"/>
            </a:xfrm>
            <a:custGeom>
              <a:avLst/>
              <a:gdLst/>
              <a:ahLst/>
              <a:cxnLst/>
              <a:rect l="l" t="t" r="r" b="b"/>
              <a:pathLst>
                <a:path w="612775" h="155575">
                  <a:moveTo>
                    <a:pt x="612647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612647" y="155448"/>
                  </a:lnTo>
                  <a:lnTo>
                    <a:pt x="61264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8824" y="1792223"/>
              <a:ext cx="612775" cy="155575"/>
            </a:xfrm>
            <a:custGeom>
              <a:avLst/>
              <a:gdLst/>
              <a:ahLst/>
              <a:cxnLst/>
              <a:rect l="l" t="t" r="r" b="b"/>
              <a:pathLst>
                <a:path w="612775" h="155575">
                  <a:moveTo>
                    <a:pt x="0" y="155448"/>
                  </a:moveTo>
                  <a:lnTo>
                    <a:pt x="612647" y="155448"/>
                  </a:lnTo>
                  <a:lnTo>
                    <a:pt x="612647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5600" y="1609356"/>
              <a:ext cx="609600" cy="58419"/>
            </a:xfrm>
            <a:custGeom>
              <a:avLst/>
              <a:gdLst/>
              <a:ahLst/>
              <a:cxnLst/>
              <a:rect l="l" t="t" r="r" b="b"/>
              <a:pathLst>
                <a:path w="609600" h="58419">
                  <a:moveTo>
                    <a:pt x="609600" y="30467"/>
                  </a:moveTo>
                  <a:lnTo>
                    <a:pt x="530352" y="6083"/>
                  </a:lnTo>
                  <a:lnTo>
                    <a:pt x="530352" y="27381"/>
                  </a:lnTo>
                  <a:lnTo>
                    <a:pt x="79248" y="24422"/>
                  </a:lnTo>
                  <a:lnTo>
                    <a:pt x="79248" y="0"/>
                  </a:lnTo>
                  <a:lnTo>
                    <a:pt x="0" y="27419"/>
                  </a:lnTo>
                  <a:lnTo>
                    <a:pt x="79248" y="51803"/>
                  </a:lnTo>
                  <a:lnTo>
                    <a:pt x="79248" y="30518"/>
                  </a:lnTo>
                  <a:lnTo>
                    <a:pt x="530352" y="33477"/>
                  </a:lnTo>
                  <a:lnTo>
                    <a:pt x="530352" y="57912"/>
                  </a:lnTo>
                  <a:lnTo>
                    <a:pt x="609600" y="30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199" y="156057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42844" y="1300987"/>
            <a:ext cx="504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25" b="1" baseline="-20467" dirty="0">
                <a:latin typeface="Times New Roman"/>
                <a:cs typeface="Times New Roman"/>
              </a:rPr>
              <a:t>i</a:t>
            </a:r>
            <a:r>
              <a:rPr sz="1425" b="1" spc="135" baseline="-2046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&gt;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1941576"/>
            <a:ext cx="612775" cy="40005"/>
          </a:xfrm>
          <a:custGeom>
            <a:avLst/>
            <a:gdLst/>
            <a:ahLst/>
            <a:cxnLst/>
            <a:rect l="l" t="t" r="r" b="b"/>
            <a:pathLst>
              <a:path w="612775" h="40005">
                <a:moveTo>
                  <a:pt x="0" y="0"/>
                </a:moveTo>
                <a:lnTo>
                  <a:pt x="0" y="39624"/>
                </a:lnTo>
              </a:path>
              <a:path w="612775" h="40005">
                <a:moveTo>
                  <a:pt x="612647" y="0"/>
                </a:moveTo>
                <a:lnTo>
                  <a:pt x="612647" y="396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42715" y="1950211"/>
            <a:ext cx="1714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1727" y="1941576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244" y="1950211"/>
            <a:ext cx="1714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9976" y="2471801"/>
            <a:ext cx="3276600" cy="414655"/>
            <a:chOff x="569976" y="2471801"/>
            <a:chExt cx="3276600" cy="414655"/>
          </a:xfrm>
        </p:grpSpPr>
        <p:sp>
          <p:nvSpPr>
            <p:cNvPr id="20" name="object 20"/>
            <p:cNvSpPr/>
            <p:nvPr/>
          </p:nvSpPr>
          <p:spPr>
            <a:xfrm>
              <a:off x="1868423" y="2706624"/>
              <a:ext cx="802005" cy="155575"/>
            </a:xfrm>
            <a:custGeom>
              <a:avLst/>
              <a:gdLst/>
              <a:ahLst/>
              <a:cxnLst/>
              <a:rect l="l" t="t" r="r" b="b"/>
              <a:pathLst>
                <a:path w="802005" h="155575">
                  <a:moveTo>
                    <a:pt x="801624" y="0"/>
                  </a:moveTo>
                  <a:lnTo>
                    <a:pt x="0" y="0"/>
                  </a:lnTo>
                  <a:lnTo>
                    <a:pt x="0" y="155448"/>
                  </a:lnTo>
                  <a:lnTo>
                    <a:pt x="801624" y="155448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423" y="2706624"/>
              <a:ext cx="802005" cy="155575"/>
            </a:xfrm>
            <a:custGeom>
              <a:avLst/>
              <a:gdLst/>
              <a:ahLst/>
              <a:cxnLst/>
              <a:rect l="l" t="t" r="r" b="b"/>
              <a:pathLst>
                <a:path w="802005" h="155575">
                  <a:moveTo>
                    <a:pt x="0" y="155448"/>
                  </a:moveTo>
                  <a:lnTo>
                    <a:pt x="801624" y="155448"/>
                  </a:lnTo>
                  <a:lnTo>
                    <a:pt x="801624" y="0"/>
                  </a:lnTo>
                  <a:lnTo>
                    <a:pt x="0" y="0"/>
                  </a:lnTo>
                  <a:lnTo>
                    <a:pt x="0" y="1554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976" y="2834639"/>
              <a:ext cx="3276600" cy="52069"/>
            </a:xfrm>
            <a:custGeom>
              <a:avLst/>
              <a:gdLst/>
              <a:ahLst/>
              <a:cxnLst/>
              <a:rect l="l" t="t" r="r" b="b"/>
              <a:pathLst>
                <a:path w="3276600" h="52069">
                  <a:moveTo>
                    <a:pt x="688848" y="18288"/>
                  </a:moveTo>
                  <a:lnTo>
                    <a:pt x="0" y="18288"/>
                  </a:lnTo>
                  <a:lnTo>
                    <a:pt x="0" y="27432"/>
                  </a:lnTo>
                  <a:lnTo>
                    <a:pt x="688848" y="27432"/>
                  </a:lnTo>
                  <a:lnTo>
                    <a:pt x="688848" y="18288"/>
                  </a:lnTo>
                  <a:close/>
                </a:path>
                <a:path w="3276600" h="52069">
                  <a:moveTo>
                    <a:pt x="3276600" y="24384"/>
                  </a:moveTo>
                  <a:lnTo>
                    <a:pt x="3197352" y="0"/>
                  </a:lnTo>
                  <a:lnTo>
                    <a:pt x="3197352" y="18288"/>
                  </a:lnTo>
                  <a:lnTo>
                    <a:pt x="996696" y="18288"/>
                  </a:lnTo>
                  <a:lnTo>
                    <a:pt x="996696" y="27432"/>
                  </a:lnTo>
                  <a:lnTo>
                    <a:pt x="3197352" y="27432"/>
                  </a:lnTo>
                  <a:lnTo>
                    <a:pt x="3197352" y="51816"/>
                  </a:lnTo>
                  <a:lnTo>
                    <a:pt x="3276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248" y="247497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03" y="112776"/>
                  </a:lnTo>
                  <a:lnTo>
                    <a:pt x="27432" y="381000"/>
                  </a:lnTo>
                  <a:lnTo>
                    <a:pt x="42672" y="381000"/>
                  </a:lnTo>
                  <a:lnTo>
                    <a:pt x="45643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3176" y="247497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268224"/>
                  </a:moveTo>
                  <a:lnTo>
                    <a:pt x="48768" y="268224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268224"/>
                  </a:lnTo>
                  <a:lnTo>
                    <a:pt x="0" y="268224"/>
                  </a:lnTo>
                  <a:lnTo>
                    <a:pt x="39624" y="381000"/>
                  </a:lnTo>
                  <a:lnTo>
                    <a:pt x="76200" y="268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8824" y="2718816"/>
              <a:ext cx="307975" cy="143510"/>
            </a:xfrm>
            <a:custGeom>
              <a:avLst/>
              <a:gdLst/>
              <a:ahLst/>
              <a:cxnLst/>
              <a:rect l="l" t="t" r="r" b="b"/>
              <a:pathLst>
                <a:path w="307975" h="143510">
                  <a:moveTo>
                    <a:pt x="307848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307848" y="14325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824" y="2718816"/>
              <a:ext cx="307975" cy="143510"/>
            </a:xfrm>
            <a:custGeom>
              <a:avLst/>
              <a:gdLst/>
              <a:ahLst/>
              <a:cxnLst/>
              <a:rect l="l" t="t" r="r" b="b"/>
              <a:pathLst>
                <a:path w="307975" h="143510">
                  <a:moveTo>
                    <a:pt x="0" y="143256"/>
                  </a:moveTo>
                  <a:lnTo>
                    <a:pt x="307848" y="143256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7000" y="2523743"/>
              <a:ext cx="685800" cy="58419"/>
            </a:xfrm>
            <a:custGeom>
              <a:avLst/>
              <a:gdLst/>
              <a:ahLst/>
              <a:cxnLst/>
              <a:rect l="l" t="t" r="r" b="b"/>
              <a:pathLst>
                <a:path w="685800" h="58419">
                  <a:moveTo>
                    <a:pt x="685800" y="30480"/>
                  </a:moveTo>
                  <a:lnTo>
                    <a:pt x="606552" y="6096"/>
                  </a:lnTo>
                  <a:lnTo>
                    <a:pt x="606552" y="27406"/>
                  </a:lnTo>
                  <a:lnTo>
                    <a:pt x="79248" y="24422"/>
                  </a:lnTo>
                  <a:lnTo>
                    <a:pt x="79248" y="0"/>
                  </a:lnTo>
                  <a:lnTo>
                    <a:pt x="0" y="27432"/>
                  </a:lnTo>
                  <a:lnTo>
                    <a:pt x="79248" y="51816"/>
                  </a:lnTo>
                  <a:lnTo>
                    <a:pt x="79248" y="30518"/>
                  </a:lnTo>
                  <a:lnTo>
                    <a:pt x="606552" y="33502"/>
                  </a:lnTo>
                  <a:lnTo>
                    <a:pt x="606552" y="57912"/>
                  </a:lnTo>
                  <a:lnTo>
                    <a:pt x="68580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6999" y="24749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47644" y="2861563"/>
            <a:ext cx="1987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52800" y="2855976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50820" y="1869744"/>
            <a:ext cx="504825" cy="6229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25" b="1" baseline="-20467" dirty="0">
                <a:latin typeface="Times New Roman"/>
                <a:cs typeface="Times New Roman"/>
              </a:rPr>
              <a:t>i</a:t>
            </a:r>
            <a:r>
              <a:rPr sz="1425" b="1" spc="135" baseline="-2046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&lt;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70048" y="2855976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2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04516" y="2861563"/>
            <a:ext cx="1714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71727" y="2865119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575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09244" y="2870707"/>
            <a:ext cx="1714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25" spc="-37" baseline="-20467" dirty="0">
                <a:latin typeface="Times New Roman"/>
                <a:cs typeface="Times New Roman"/>
              </a:rPr>
              <a:t>i</a:t>
            </a:r>
            <a:endParaRPr sz="1425" baseline="-20467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71600" y="914400"/>
            <a:ext cx="1106805" cy="372110"/>
            <a:chOff x="1371600" y="914400"/>
            <a:chExt cx="1106805" cy="37211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14400"/>
              <a:ext cx="237743" cy="792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71600" y="914400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40">
                  <a:moveTo>
                    <a:pt x="274319" y="0"/>
                  </a:moveTo>
                  <a:lnTo>
                    <a:pt x="237743" y="0"/>
                  </a:lnTo>
                  <a:lnTo>
                    <a:pt x="0" y="79247"/>
                  </a:lnTo>
                  <a:lnTo>
                    <a:pt x="0" y="9143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1600" y="914400"/>
              <a:ext cx="311150" cy="104139"/>
            </a:xfrm>
            <a:custGeom>
              <a:avLst/>
              <a:gdLst/>
              <a:ahLst/>
              <a:cxnLst/>
              <a:rect l="l" t="t" r="r" b="b"/>
              <a:pathLst>
                <a:path w="311150" h="104140">
                  <a:moveTo>
                    <a:pt x="310895" y="0"/>
                  </a:moveTo>
                  <a:lnTo>
                    <a:pt x="274319" y="0"/>
                  </a:lnTo>
                  <a:lnTo>
                    <a:pt x="0" y="91439"/>
                  </a:lnTo>
                  <a:lnTo>
                    <a:pt x="0" y="103631"/>
                  </a:lnTo>
                  <a:lnTo>
                    <a:pt x="310895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914400"/>
              <a:ext cx="347980" cy="116205"/>
            </a:xfrm>
            <a:custGeom>
              <a:avLst/>
              <a:gdLst/>
              <a:ahLst/>
              <a:cxnLst/>
              <a:rect l="l" t="t" r="r" b="b"/>
              <a:pathLst>
                <a:path w="347980" h="116205">
                  <a:moveTo>
                    <a:pt x="347471" y="0"/>
                  </a:moveTo>
                  <a:lnTo>
                    <a:pt x="310895" y="0"/>
                  </a:lnTo>
                  <a:lnTo>
                    <a:pt x="0" y="103631"/>
                  </a:lnTo>
                  <a:lnTo>
                    <a:pt x="0" y="115823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1600" y="914400"/>
              <a:ext cx="384175" cy="128270"/>
            </a:xfrm>
            <a:custGeom>
              <a:avLst/>
              <a:gdLst/>
              <a:ahLst/>
              <a:cxnLst/>
              <a:rect l="l" t="t" r="r" b="b"/>
              <a:pathLst>
                <a:path w="384175" h="128269">
                  <a:moveTo>
                    <a:pt x="384047" y="0"/>
                  </a:moveTo>
                  <a:lnTo>
                    <a:pt x="347471" y="0"/>
                  </a:lnTo>
                  <a:lnTo>
                    <a:pt x="0" y="115823"/>
                  </a:lnTo>
                  <a:lnTo>
                    <a:pt x="0" y="128015"/>
                  </a:lnTo>
                  <a:lnTo>
                    <a:pt x="384047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71600" y="914400"/>
              <a:ext cx="411480" cy="137160"/>
            </a:xfrm>
            <a:custGeom>
              <a:avLst/>
              <a:gdLst/>
              <a:ahLst/>
              <a:cxnLst/>
              <a:rect l="l" t="t" r="r" b="b"/>
              <a:pathLst>
                <a:path w="411480" h="137159">
                  <a:moveTo>
                    <a:pt x="411479" y="0"/>
                  </a:moveTo>
                  <a:lnTo>
                    <a:pt x="384047" y="0"/>
                  </a:lnTo>
                  <a:lnTo>
                    <a:pt x="0" y="128015"/>
                  </a:lnTo>
                  <a:lnTo>
                    <a:pt x="0" y="13715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71600" y="914400"/>
              <a:ext cx="448309" cy="149860"/>
            </a:xfrm>
            <a:custGeom>
              <a:avLst/>
              <a:gdLst/>
              <a:ahLst/>
              <a:cxnLst/>
              <a:rect l="l" t="t" r="r" b="b"/>
              <a:pathLst>
                <a:path w="448310" h="149859">
                  <a:moveTo>
                    <a:pt x="448055" y="0"/>
                  </a:moveTo>
                  <a:lnTo>
                    <a:pt x="411479" y="0"/>
                  </a:lnTo>
                  <a:lnTo>
                    <a:pt x="0" y="137159"/>
                  </a:lnTo>
                  <a:lnTo>
                    <a:pt x="0" y="149351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1600" y="914400"/>
              <a:ext cx="485140" cy="161925"/>
            </a:xfrm>
            <a:custGeom>
              <a:avLst/>
              <a:gdLst/>
              <a:ahLst/>
              <a:cxnLst/>
              <a:rect l="l" t="t" r="r" b="b"/>
              <a:pathLst>
                <a:path w="485139" h="161925">
                  <a:moveTo>
                    <a:pt x="484631" y="0"/>
                  </a:moveTo>
                  <a:lnTo>
                    <a:pt x="448055" y="0"/>
                  </a:lnTo>
                  <a:lnTo>
                    <a:pt x="0" y="149351"/>
                  </a:lnTo>
                  <a:lnTo>
                    <a:pt x="0" y="161543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71600" y="914400"/>
              <a:ext cx="521334" cy="173990"/>
            </a:xfrm>
            <a:custGeom>
              <a:avLst/>
              <a:gdLst/>
              <a:ahLst/>
              <a:cxnLst/>
              <a:rect l="l" t="t" r="r" b="b"/>
              <a:pathLst>
                <a:path w="521335" h="173990">
                  <a:moveTo>
                    <a:pt x="521207" y="0"/>
                  </a:moveTo>
                  <a:lnTo>
                    <a:pt x="484631" y="0"/>
                  </a:lnTo>
                  <a:lnTo>
                    <a:pt x="0" y="161543"/>
                  </a:lnTo>
                  <a:lnTo>
                    <a:pt x="0" y="173735"/>
                  </a:lnTo>
                  <a:lnTo>
                    <a:pt x="521207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71600" y="914400"/>
              <a:ext cx="548640" cy="182880"/>
            </a:xfrm>
            <a:custGeom>
              <a:avLst/>
              <a:gdLst/>
              <a:ahLst/>
              <a:cxnLst/>
              <a:rect l="l" t="t" r="r" b="b"/>
              <a:pathLst>
                <a:path w="548639" h="182880">
                  <a:moveTo>
                    <a:pt x="548639" y="0"/>
                  </a:moveTo>
                  <a:lnTo>
                    <a:pt x="521207" y="0"/>
                  </a:lnTo>
                  <a:lnTo>
                    <a:pt x="0" y="173735"/>
                  </a:lnTo>
                  <a:lnTo>
                    <a:pt x="0" y="18287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1600" y="914400"/>
              <a:ext cx="585470" cy="195580"/>
            </a:xfrm>
            <a:custGeom>
              <a:avLst/>
              <a:gdLst/>
              <a:ahLst/>
              <a:cxnLst/>
              <a:rect l="l" t="t" r="r" b="b"/>
              <a:pathLst>
                <a:path w="585469" h="195580">
                  <a:moveTo>
                    <a:pt x="585215" y="0"/>
                  </a:moveTo>
                  <a:lnTo>
                    <a:pt x="548639" y="0"/>
                  </a:lnTo>
                  <a:lnTo>
                    <a:pt x="0" y="182879"/>
                  </a:lnTo>
                  <a:lnTo>
                    <a:pt x="0" y="195071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1600" y="914400"/>
              <a:ext cx="622300" cy="207645"/>
            </a:xfrm>
            <a:custGeom>
              <a:avLst/>
              <a:gdLst/>
              <a:ahLst/>
              <a:cxnLst/>
              <a:rect l="l" t="t" r="r" b="b"/>
              <a:pathLst>
                <a:path w="622300" h="207644">
                  <a:moveTo>
                    <a:pt x="621791" y="0"/>
                  </a:moveTo>
                  <a:lnTo>
                    <a:pt x="585215" y="0"/>
                  </a:lnTo>
                  <a:lnTo>
                    <a:pt x="0" y="195071"/>
                  </a:lnTo>
                  <a:lnTo>
                    <a:pt x="0" y="207263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1600" y="914400"/>
              <a:ext cx="658495" cy="219710"/>
            </a:xfrm>
            <a:custGeom>
              <a:avLst/>
              <a:gdLst/>
              <a:ahLst/>
              <a:cxnLst/>
              <a:rect l="l" t="t" r="r" b="b"/>
              <a:pathLst>
                <a:path w="658494" h="219709">
                  <a:moveTo>
                    <a:pt x="658367" y="0"/>
                  </a:moveTo>
                  <a:lnTo>
                    <a:pt x="621791" y="0"/>
                  </a:lnTo>
                  <a:lnTo>
                    <a:pt x="0" y="207263"/>
                  </a:lnTo>
                  <a:lnTo>
                    <a:pt x="0" y="219455"/>
                  </a:lnTo>
                  <a:lnTo>
                    <a:pt x="65836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71600" y="914400"/>
              <a:ext cx="695325" cy="231775"/>
            </a:xfrm>
            <a:custGeom>
              <a:avLst/>
              <a:gdLst/>
              <a:ahLst/>
              <a:cxnLst/>
              <a:rect l="l" t="t" r="r" b="b"/>
              <a:pathLst>
                <a:path w="695325" h="231775">
                  <a:moveTo>
                    <a:pt x="694943" y="0"/>
                  </a:moveTo>
                  <a:lnTo>
                    <a:pt x="658367" y="0"/>
                  </a:lnTo>
                  <a:lnTo>
                    <a:pt x="0" y="219455"/>
                  </a:lnTo>
                  <a:lnTo>
                    <a:pt x="0" y="231647"/>
                  </a:lnTo>
                  <a:lnTo>
                    <a:pt x="694943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71600" y="914400"/>
              <a:ext cx="722630" cy="241300"/>
            </a:xfrm>
            <a:custGeom>
              <a:avLst/>
              <a:gdLst/>
              <a:ahLst/>
              <a:cxnLst/>
              <a:rect l="l" t="t" r="r" b="b"/>
              <a:pathLst>
                <a:path w="722630" h="241300">
                  <a:moveTo>
                    <a:pt x="722375" y="0"/>
                  </a:moveTo>
                  <a:lnTo>
                    <a:pt x="694943" y="0"/>
                  </a:lnTo>
                  <a:lnTo>
                    <a:pt x="0" y="231647"/>
                  </a:lnTo>
                  <a:lnTo>
                    <a:pt x="0" y="240791"/>
                  </a:lnTo>
                  <a:lnTo>
                    <a:pt x="722375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71600" y="914400"/>
              <a:ext cx="759460" cy="253365"/>
            </a:xfrm>
            <a:custGeom>
              <a:avLst/>
              <a:gdLst/>
              <a:ahLst/>
              <a:cxnLst/>
              <a:rect l="l" t="t" r="r" b="b"/>
              <a:pathLst>
                <a:path w="759460" h="253365">
                  <a:moveTo>
                    <a:pt x="758951" y="0"/>
                  </a:moveTo>
                  <a:lnTo>
                    <a:pt x="722375" y="0"/>
                  </a:lnTo>
                  <a:lnTo>
                    <a:pt x="0" y="240791"/>
                  </a:lnTo>
                  <a:lnTo>
                    <a:pt x="0" y="252983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71600" y="914400"/>
              <a:ext cx="795655" cy="265430"/>
            </a:xfrm>
            <a:custGeom>
              <a:avLst/>
              <a:gdLst/>
              <a:ahLst/>
              <a:cxnLst/>
              <a:rect l="l" t="t" r="r" b="b"/>
              <a:pathLst>
                <a:path w="795655" h="265430">
                  <a:moveTo>
                    <a:pt x="795527" y="0"/>
                  </a:moveTo>
                  <a:lnTo>
                    <a:pt x="758951" y="0"/>
                  </a:lnTo>
                  <a:lnTo>
                    <a:pt x="0" y="252983"/>
                  </a:lnTo>
                  <a:lnTo>
                    <a:pt x="0" y="265175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71600" y="914400"/>
              <a:ext cx="832485" cy="277495"/>
            </a:xfrm>
            <a:custGeom>
              <a:avLst/>
              <a:gdLst/>
              <a:ahLst/>
              <a:cxnLst/>
              <a:rect l="l" t="t" r="r" b="b"/>
              <a:pathLst>
                <a:path w="832485" h="277494">
                  <a:moveTo>
                    <a:pt x="832103" y="0"/>
                  </a:moveTo>
                  <a:lnTo>
                    <a:pt x="795527" y="0"/>
                  </a:lnTo>
                  <a:lnTo>
                    <a:pt x="0" y="265175"/>
                  </a:lnTo>
                  <a:lnTo>
                    <a:pt x="0" y="277367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71600" y="914412"/>
              <a:ext cx="896619" cy="299085"/>
            </a:xfrm>
            <a:custGeom>
              <a:avLst/>
              <a:gdLst/>
              <a:ahLst/>
              <a:cxnLst/>
              <a:rect l="l" t="t" r="r" b="b"/>
              <a:pathLst>
                <a:path w="896619" h="299084">
                  <a:moveTo>
                    <a:pt x="896099" y="0"/>
                  </a:moveTo>
                  <a:lnTo>
                    <a:pt x="868667" y="0"/>
                  </a:lnTo>
                  <a:lnTo>
                    <a:pt x="832091" y="0"/>
                  </a:lnTo>
                  <a:lnTo>
                    <a:pt x="0" y="277355"/>
                  </a:lnTo>
                  <a:lnTo>
                    <a:pt x="0" y="289547"/>
                  </a:lnTo>
                  <a:lnTo>
                    <a:pt x="0" y="298691"/>
                  </a:lnTo>
                  <a:lnTo>
                    <a:pt x="896099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71600" y="914400"/>
              <a:ext cx="932815" cy="311150"/>
            </a:xfrm>
            <a:custGeom>
              <a:avLst/>
              <a:gdLst/>
              <a:ahLst/>
              <a:cxnLst/>
              <a:rect l="l" t="t" r="r" b="b"/>
              <a:pathLst>
                <a:path w="932814" h="311150">
                  <a:moveTo>
                    <a:pt x="932687" y="0"/>
                  </a:moveTo>
                  <a:lnTo>
                    <a:pt x="896111" y="0"/>
                  </a:lnTo>
                  <a:lnTo>
                    <a:pt x="0" y="298703"/>
                  </a:lnTo>
                  <a:lnTo>
                    <a:pt x="0" y="310895"/>
                  </a:lnTo>
                  <a:lnTo>
                    <a:pt x="932687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71600" y="914400"/>
              <a:ext cx="969644" cy="323215"/>
            </a:xfrm>
            <a:custGeom>
              <a:avLst/>
              <a:gdLst/>
              <a:ahLst/>
              <a:cxnLst/>
              <a:rect l="l" t="t" r="r" b="b"/>
              <a:pathLst>
                <a:path w="969644" h="323215">
                  <a:moveTo>
                    <a:pt x="969263" y="0"/>
                  </a:moveTo>
                  <a:lnTo>
                    <a:pt x="932687" y="0"/>
                  </a:lnTo>
                  <a:lnTo>
                    <a:pt x="0" y="310895"/>
                  </a:lnTo>
                  <a:lnTo>
                    <a:pt x="0" y="323087"/>
                  </a:lnTo>
                  <a:lnTo>
                    <a:pt x="969263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71600" y="914412"/>
              <a:ext cx="1033780" cy="344805"/>
            </a:xfrm>
            <a:custGeom>
              <a:avLst/>
              <a:gdLst/>
              <a:ahLst/>
              <a:cxnLst/>
              <a:rect l="l" t="t" r="r" b="b"/>
              <a:pathLst>
                <a:path w="1033780" h="344805">
                  <a:moveTo>
                    <a:pt x="1033259" y="0"/>
                  </a:moveTo>
                  <a:lnTo>
                    <a:pt x="1005827" y="0"/>
                  </a:lnTo>
                  <a:lnTo>
                    <a:pt x="969251" y="0"/>
                  </a:lnTo>
                  <a:lnTo>
                    <a:pt x="0" y="323075"/>
                  </a:lnTo>
                  <a:lnTo>
                    <a:pt x="0" y="335267"/>
                  </a:lnTo>
                  <a:lnTo>
                    <a:pt x="0" y="344411"/>
                  </a:lnTo>
                  <a:lnTo>
                    <a:pt x="1033259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71600" y="914412"/>
              <a:ext cx="1106805" cy="372110"/>
            </a:xfrm>
            <a:custGeom>
              <a:avLst/>
              <a:gdLst/>
              <a:ahLst/>
              <a:cxnLst/>
              <a:rect l="l" t="t" r="r" b="b"/>
              <a:pathLst>
                <a:path w="1106805" h="372109">
                  <a:moveTo>
                    <a:pt x="1106424" y="0"/>
                  </a:moveTo>
                  <a:lnTo>
                    <a:pt x="1069835" y="0"/>
                  </a:lnTo>
                  <a:lnTo>
                    <a:pt x="1033259" y="0"/>
                  </a:lnTo>
                  <a:lnTo>
                    <a:pt x="0" y="344411"/>
                  </a:lnTo>
                  <a:lnTo>
                    <a:pt x="0" y="356603"/>
                  </a:lnTo>
                  <a:lnTo>
                    <a:pt x="0" y="368795"/>
                  </a:lnTo>
                  <a:lnTo>
                    <a:pt x="0" y="371856"/>
                  </a:lnTo>
                  <a:lnTo>
                    <a:pt x="27419" y="371856"/>
                  </a:lnTo>
                  <a:lnTo>
                    <a:pt x="63995" y="371843"/>
                  </a:lnTo>
                  <a:lnTo>
                    <a:pt x="1106424" y="24371"/>
                  </a:lnTo>
                  <a:lnTo>
                    <a:pt x="1106424" y="1217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35595" y="938783"/>
              <a:ext cx="1042669" cy="347980"/>
            </a:xfrm>
            <a:custGeom>
              <a:avLst/>
              <a:gdLst/>
              <a:ahLst/>
              <a:cxnLst/>
              <a:rect l="l" t="t" r="r" b="b"/>
              <a:pathLst>
                <a:path w="1042669" h="347980">
                  <a:moveTo>
                    <a:pt x="1042428" y="0"/>
                  </a:moveTo>
                  <a:lnTo>
                    <a:pt x="0" y="347472"/>
                  </a:lnTo>
                  <a:lnTo>
                    <a:pt x="27432" y="347472"/>
                  </a:lnTo>
                  <a:lnTo>
                    <a:pt x="64008" y="347472"/>
                  </a:lnTo>
                  <a:lnTo>
                    <a:pt x="1042428" y="21336"/>
                  </a:lnTo>
                  <a:lnTo>
                    <a:pt x="1042428" y="9144"/>
                  </a:lnTo>
                  <a:lnTo>
                    <a:pt x="1042428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99615" y="960119"/>
              <a:ext cx="978535" cy="326390"/>
            </a:xfrm>
            <a:custGeom>
              <a:avLst/>
              <a:gdLst/>
              <a:ahLst/>
              <a:cxnLst/>
              <a:rect l="l" t="t" r="r" b="b"/>
              <a:pathLst>
                <a:path w="978535" h="326390">
                  <a:moveTo>
                    <a:pt x="978408" y="0"/>
                  </a:moveTo>
                  <a:lnTo>
                    <a:pt x="0" y="326136"/>
                  </a:lnTo>
                  <a:lnTo>
                    <a:pt x="36576" y="326136"/>
                  </a:lnTo>
                  <a:lnTo>
                    <a:pt x="978408" y="12192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6192" y="972311"/>
              <a:ext cx="942340" cy="314325"/>
            </a:xfrm>
            <a:custGeom>
              <a:avLst/>
              <a:gdLst/>
              <a:ahLst/>
              <a:cxnLst/>
              <a:rect l="l" t="t" r="r" b="b"/>
              <a:pathLst>
                <a:path w="942339" h="314325">
                  <a:moveTo>
                    <a:pt x="941832" y="0"/>
                  </a:moveTo>
                  <a:lnTo>
                    <a:pt x="0" y="313944"/>
                  </a:lnTo>
                  <a:lnTo>
                    <a:pt x="36575" y="313944"/>
                  </a:lnTo>
                  <a:lnTo>
                    <a:pt x="941832" y="12191"/>
                  </a:lnTo>
                  <a:lnTo>
                    <a:pt x="941832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72755" y="984503"/>
              <a:ext cx="905510" cy="302260"/>
            </a:xfrm>
            <a:custGeom>
              <a:avLst/>
              <a:gdLst/>
              <a:ahLst/>
              <a:cxnLst/>
              <a:rect l="l" t="t" r="r" b="b"/>
              <a:pathLst>
                <a:path w="905510" h="302259">
                  <a:moveTo>
                    <a:pt x="905268" y="0"/>
                  </a:moveTo>
                  <a:lnTo>
                    <a:pt x="0" y="301752"/>
                  </a:lnTo>
                  <a:lnTo>
                    <a:pt x="27432" y="301752"/>
                  </a:lnTo>
                  <a:lnTo>
                    <a:pt x="64008" y="301752"/>
                  </a:lnTo>
                  <a:lnTo>
                    <a:pt x="905268" y="21336"/>
                  </a:lnTo>
                  <a:lnTo>
                    <a:pt x="905268" y="9144"/>
                  </a:lnTo>
                  <a:lnTo>
                    <a:pt x="905268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36775" y="1005839"/>
              <a:ext cx="841375" cy="280670"/>
            </a:xfrm>
            <a:custGeom>
              <a:avLst/>
              <a:gdLst/>
              <a:ahLst/>
              <a:cxnLst/>
              <a:rect l="l" t="t" r="r" b="b"/>
              <a:pathLst>
                <a:path w="841375" h="280669">
                  <a:moveTo>
                    <a:pt x="841248" y="0"/>
                  </a:moveTo>
                  <a:lnTo>
                    <a:pt x="0" y="280416"/>
                  </a:lnTo>
                  <a:lnTo>
                    <a:pt x="36575" y="280416"/>
                  </a:lnTo>
                  <a:lnTo>
                    <a:pt x="841248" y="12192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73352" y="1018031"/>
              <a:ext cx="805180" cy="268605"/>
            </a:xfrm>
            <a:custGeom>
              <a:avLst/>
              <a:gdLst/>
              <a:ahLst/>
              <a:cxnLst/>
              <a:rect l="l" t="t" r="r" b="b"/>
              <a:pathLst>
                <a:path w="805180" h="268605">
                  <a:moveTo>
                    <a:pt x="804672" y="0"/>
                  </a:moveTo>
                  <a:lnTo>
                    <a:pt x="0" y="268224"/>
                  </a:lnTo>
                  <a:lnTo>
                    <a:pt x="36576" y="268224"/>
                  </a:lnTo>
                  <a:lnTo>
                    <a:pt x="804672" y="12191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09927" y="1030223"/>
              <a:ext cx="768350" cy="256540"/>
            </a:xfrm>
            <a:custGeom>
              <a:avLst/>
              <a:gdLst/>
              <a:ahLst/>
              <a:cxnLst/>
              <a:rect l="l" t="t" r="r" b="b"/>
              <a:pathLst>
                <a:path w="768350" h="256540">
                  <a:moveTo>
                    <a:pt x="768096" y="0"/>
                  </a:moveTo>
                  <a:lnTo>
                    <a:pt x="0" y="256032"/>
                  </a:lnTo>
                  <a:lnTo>
                    <a:pt x="36575" y="256032"/>
                  </a:lnTo>
                  <a:lnTo>
                    <a:pt x="768096" y="12192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46504" y="1042415"/>
              <a:ext cx="731520" cy="243840"/>
            </a:xfrm>
            <a:custGeom>
              <a:avLst/>
              <a:gdLst/>
              <a:ahLst/>
              <a:cxnLst/>
              <a:rect l="l" t="t" r="r" b="b"/>
              <a:pathLst>
                <a:path w="731519" h="243840">
                  <a:moveTo>
                    <a:pt x="731520" y="0"/>
                  </a:moveTo>
                  <a:lnTo>
                    <a:pt x="0" y="243840"/>
                  </a:lnTo>
                  <a:lnTo>
                    <a:pt x="27431" y="243840"/>
                  </a:lnTo>
                  <a:lnTo>
                    <a:pt x="731520" y="9144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73936" y="1051560"/>
              <a:ext cx="704215" cy="234950"/>
            </a:xfrm>
            <a:custGeom>
              <a:avLst/>
              <a:gdLst/>
              <a:ahLst/>
              <a:cxnLst/>
              <a:rect l="l" t="t" r="r" b="b"/>
              <a:pathLst>
                <a:path w="704214" h="234950">
                  <a:moveTo>
                    <a:pt x="704088" y="0"/>
                  </a:moveTo>
                  <a:lnTo>
                    <a:pt x="0" y="234696"/>
                  </a:lnTo>
                  <a:lnTo>
                    <a:pt x="36575" y="234696"/>
                  </a:lnTo>
                  <a:lnTo>
                    <a:pt x="704088" y="12191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10512" y="1063752"/>
              <a:ext cx="668020" cy="222885"/>
            </a:xfrm>
            <a:custGeom>
              <a:avLst/>
              <a:gdLst/>
              <a:ahLst/>
              <a:cxnLst/>
              <a:rect l="l" t="t" r="r" b="b"/>
              <a:pathLst>
                <a:path w="668019" h="222884">
                  <a:moveTo>
                    <a:pt x="667512" y="0"/>
                  </a:moveTo>
                  <a:lnTo>
                    <a:pt x="0" y="222504"/>
                  </a:lnTo>
                  <a:lnTo>
                    <a:pt x="36576" y="222504"/>
                  </a:lnTo>
                  <a:lnTo>
                    <a:pt x="667512" y="12192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47087" y="1075944"/>
              <a:ext cx="631190" cy="210820"/>
            </a:xfrm>
            <a:custGeom>
              <a:avLst/>
              <a:gdLst/>
              <a:ahLst/>
              <a:cxnLst/>
              <a:rect l="l" t="t" r="r" b="b"/>
              <a:pathLst>
                <a:path w="631189" h="210819">
                  <a:moveTo>
                    <a:pt x="630936" y="0"/>
                  </a:moveTo>
                  <a:lnTo>
                    <a:pt x="0" y="210312"/>
                  </a:lnTo>
                  <a:lnTo>
                    <a:pt x="36575" y="210312"/>
                  </a:lnTo>
                  <a:lnTo>
                    <a:pt x="630936" y="12191"/>
                  </a:lnTo>
                  <a:lnTo>
                    <a:pt x="630936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83663" y="1088136"/>
              <a:ext cx="594360" cy="198120"/>
            </a:xfrm>
            <a:custGeom>
              <a:avLst/>
              <a:gdLst/>
              <a:ahLst/>
              <a:cxnLst/>
              <a:rect l="l" t="t" r="r" b="b"/>
              <a:pathLst>
                <a:path w="594360" h="198119">
                  <a:moveTo>
                    <a:pt x="594360" y="0"/>
                  </a:moveTo>
                  <a:lnTo>
                    <a:pt x="0" y="198120"/>
                  </a:lnTo>
                  <a:lnTo>
                    <a:pt x="27431" y="198120"/>
                  </a:lnTo>
                  <a:lnTo>
                    <a:pt x="594360" y="9143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11095" y="1097279"/>
              <a:ext cx="567055" cy="189230"/>
            </a:xfrm>
            <a:custGeom>
              <a:avLst/>
              <a:gdLst/>
              <a:ahLst/>
              <a:cxnLst/>
              <a:rect l="l" t="t" r="r" b="b"/>
              <a:pathLst>
                <a:path w="567055" h="189230">
                  <a:moveTo>
                    <a:pt x="566928" y="0"/>
                  </a:moveTo>
                  <a:lnTo>
                    <a:pt x="0" y="188976"/>
                  </a:lnTo>
                  <a:lnTo>
                    <a:pt x="36576" y="188976"/>
                  </a:lnTo>
                  <a:lnTo>
                    <a:pt x="566928" y="12192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47672" y="1109471"/>
              <a:ext cx="530860" cy="177165"/>
            </a:xfrm>
            <a:custGeom>
              <a:avLst/>
              <a:gdLst/>
              <a:ahLst/>
              <a:cxnLst/>
              <a:rect l="l" t="t" r="r" b="b"/>
              <a:pathLst>
                <a:path w="530860" h="177165">
                  <a:moveTo>
                    <a:pt x="530352" y="0"/>
                  </a:moveTo>
                  <a:lnTo>
                    <a:pt x="0" y="176784"/>
                  </a:lnTo>
                  <a:lnTo>
                    <a:pt x="36575" y="176784"/>
                  </a:lnTo>
                  <a:lnTo>
                    <a:pt x="530352" y="12191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84248" y="1121663"/>
              <a:ext cx="494030" cy="165100"/>
            </a:xfrm>
            <a:custGeom>
              <a:avLst/>
              <a:gdLst/>
              <a:ahLst/>
              <a:cxnLst/>
              <a:rect l="l" t="t" r="r" b="b"/>
              <a:pathLst>
                <a:path w="494030" h="165100">
                  <a:moveTo>
                    <a:pt x="493776" y="0"/>
                  </a:moveTo>
                  <a:lnTo>
                    <a:pt x="0" y="164592"/>
                  </a:lnTo>
                  <a:lnTo>
                    <a:pt x="36575" y="164592"/>
                  </a:lnTo>
                  <a:lnTo>
                    <a:pt x="493776" y="12191"/>
                  </a:lnTo>
                  <a:lnTo>
                    <a:pt x="493776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20823" y="1133856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457200" y="0"/>
                  </a:moveTo>
                  <a:lnTo>
                    <a:pt x="0" y="152400"/>
                  </a:lnTo>
                  <a:lnTo>
                    <a:pt x="36576" y="152400"/>
                  </a:lnTo>
                  <a:lnTo>
                    <a:pt x="457200" y="1219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57400" y="1146047"/>
              <a:ext cx="421005" cy="140335"/>
            </a:xfrm>
            <a:custGeom>
              <a:avLst/>
              <a:gdLst/>
              <a:ahLst/>
              <a:cxnLst/>
              <a:rect l="l" t="t" r="r" b="b"/>
              <a:pathLst>
                <a:path w="421005" h="140334">
                  <a:moveTo>
                    <a:pt x="420624" y="0"/>
                  </a:moveTo>
                  <a:lnTo>
                    <a:pt x="0" y="140208"/>
                  </a:lnTo>
                  <a:lnTo>
                    <a:pt x="27431" y="140208"/>
                  </a:lnTo>
                  <a:lnTo>
                    <a:pt x="420624" y="914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84831" y="1155191"/>
              <a:ext cx="393700" cy="131445"/>
            </a:xfrm>
            <a:custGeom>
              <a:avLst/>
              <a:gdLst/>
              <a:ahLst/>
              <a:cxnLst/>
              <a:rect l="l" t="t" r="r" b="b"/>
              <a:pathLst>
                <a:path w="393700" h="131444">
                  <a:moveTo>
                    <a:pt x="393192" y="0"/>
                  </a:moveTo>
                  <a:lnTo>
                    <a:pt x="0" y="131064"/>
                  </a:lnTo>
                  <a:lnTo>
                    <a:pt x="36575" y="131064"/>
                  </a:lnTo>
                  <a:lnTo>
                    <a:pt x="393192" y="12191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1408" y="1167384"/>
              <a:ext cx="356870" cy="119380"/>
            </a:xfrm>
            <a:custGeom>
              <a:avLst/>
              <a:gdLst/>
              <a:ahLst/>
              <a:cxnLst/>
              <a:rect l="l" t="t" r="r" b="b"/>
              <a:pathLst>
                <a:path w="356869" h="119380">
                  <a:moveTo>
                    <a:pt x="356616" y="0"/>
                  </a:moveTo>
                  <a:lnTo>
                    <a:pt x="0" y="118872"/>
                  </a:lnTo>
                  <a:lnTo>
                    <a:pt x="36576" y="118872"/>
                  </a:lnTo>
                  <a:lnTo>
                    <a:pt x="356616" y="1219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57983" y="1179575"/>
              <a:ext cx="320040" cy="106680"/>
            </a:xfrm>
            <a:custGeom>
              <a:avLst/>
              <a:gdLst/>
              <a:ahLst/>
              <a:cxnLst/>
              <a:rect l="l" t="t" r="r" b="b"/>
              <a:pathLst>
                <a:path w="320039" h="106680">
                  <a:moveTo>
                    <a:pt x="320040" y="0"/>
                  </a:moveTo>
                  <a:lnTo>
                    <a:pt x="0" y="106680"/>
                  </a:lnTo>
                  <a:lnTo>
                    <a:pt x="36575" y="106680"/>
                  </a:lnTo>
                  <a:lnTo>
                    <a:pt x="320040" y="12191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94560" y="1191768"/>
              <a:ext cx="283845" cy="94615"/>
            </a:xfrm>
            <a:custGeom>
              <a:avLst/>
              <a:gdLst/>
              <a:ahLst/>
              <a:cxnLst/>
              <a:rect l="l" t="t" r="r" b="b"/>
              <a:pathLst>
                <a:path w="283844" h="94615">
                  <a:moveTo>
                    <a:pt x="283464" y="0"/>
                  </a:moveTo>
                  <a:lnTo>
                    <a:pt x="0" y="94488"/>
                  </a:lnTo>
                  <a:lnTo>
                    <a:pt x="36575" y="94488"/>
                  </a:lnTo>
                  <a:lnTo>
                    <a:pt x="283464" y="1219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136" y="1203959"/>
              <a:ext cx="246888" cy="8229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371600" y="914400"/>
            <a:ext cx="1106805" cy="37211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87" baseline="-21164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202" baseline="-21164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Symbol"/>
                <a:cs typeface="Symbol"/>
              </a:rPr>
              <a:t></a:t>
            </a:r>
            <a:r>
              <a:rPr sz="1600" spc="105" dirty="0">
                <a:latin typeface="Times New Roman"/>
                <a:cs typeface="Times New Roman"/>
              </a:rPr>
              <a:t>d</a:t>
            </a:r>
            <a:r>
              <a:rPr sz="1575" spc="157" baseline="-21164" dirty="0">
                <a:latin typeface="Times New Roman"/>
                <a:cs typeface="Times New Roman"/>
              </a:rPr>
              <a:t>i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25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2752" y="1749424"/>
            <a:ext cx="3133725" cy="1377950"/>
            <a:chOff x="682752" y="1749424"/>
            <a:chExt cx="3133725" cy="1377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170175"/>
              <a:ext cx="229798" cy="70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5800" y="2170175"/>
              <a:ext cx="260350" cy="79375"/>
            </a:xfrm>
            <a:custGeom>
              <a:avLst/>
              <a:gdLst/>
              <a:ahLst/>
              <a:cxnLst/>
              <a:rect l="l" t="t" r="r" b="b"/>
              <a:pathLst>
                <a:path w="260350" h="79375">
                  <a:moveTo>
                    <a:pt x="259771" y="0"/>
                  </a:moveTo>
                  <a:lnTo>
                    <a:pt x="229798" y="0"/>
                  </a:lnTo>
                  <a:lnTo>
                    <a:pt x="0" y="70103"/>
                  </a:lnTo>
                  <a:lnTo>
                    <a:pt x="0" y="79248"/>
                  </a:lnTo>
                  <a:lnTo>
                    <a:pt x="259771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2170175"/>
              <a:ext cx="290195" cy="88900"/>
            </a:xfrm>
            <a:custGeom>
              <a:avLst/>
              <a:gdLst/>
              <a:ahLst/>
              <a:cxnLst/>
              <a:rect l="l" t="t" r="r" b="b"/>
              <a:pathLst>
                <a:path w="290194" h="88900">
                  <a:moveTo>
                    <a:pt x="289749" y="0"/>
                  </a:moveTo>
                  <a:lnTo>
                    <a:pt x="259771" y="0"/>
                  </a:lnTo>
                  <a:lnTo>
                    <a:pt x="0" y="79248"/>
                  </a:lnTo>
                  <a:lnTo>
                    <a:pt x="0" y="88393"/>
                  </a:lnTo>
                  <a:lnTo>
                    <a:pt x="289749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2170175"/>
              <a:ext cx="330200" cy="100965"/>
            </a:xfrm>
            <a:custGeom>
              <a:avLst/>
              <a:gdLst/>
              <a:ahLst/>
              <a:cxnLst/>
              <a:rect l="l" t="t" r="r" b="b"/>
              <a:pathLst>
                <a:path w="330200" h="100964">
                  <a:moveTo>
                    <a:pt x="329709" y="0"/>
                  </a:moveTo>
                  <a:lnTo>
                    <a:pt x="289749" y="0"/>
                  </a:lnTo>
                  <a:lnTo>
                    <a:pt x="0" y="88393"/>
                  </a:lnTo>
                  <a:lnTo>
                    <a:pt x="0" y="100584"/>
                  </a:lnTo>
                  <a:lnTo>
                    <a:pt x="329709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2170175"/>
              <a:ext cx="360045" cy="109855"/>
            </a:xfrm>
            <a:custGeom>
              <a:avLst/>
              <a:gdLst/>
              <a:ahLst/>
              <a:cxnLst/>
              <a:rect l="l" t="t" r="r" b="b"/>
              <a:pathLst>
                <a:path w="360044" h="109855">
                  <a:moveTo>
                    <a:pt x="359683" y="0"/>
                  </a:moveTo>
                  <a:lnTo>
                    <a:pt x="329709" y="0"/>
                  </a:lnTo>
                  <a:lnTo>
                    <a:pt x="0" y="100584"/>
                  </a:lnTo>
                  <a:lnTo>
                    <a:pt x="0" y="109727"/>
                  </a:lnTo>
                  <a:lnTo>
                    <a:pt x="359683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2170175"/>
              <a:ext cx="389890" cy="119380"/>
            </a:xfrm>
            <a:custGeom>
              <a:avLst/>
              <a:gdLst/>
              <a:ahLst/>
              <a:cxnLst/>
              <a:rect l="l" t="t" r="r" b="b"/>
              <a:pathLst>
                <a:path w="389890" h="119380">
                  <a:moveTo>
                    <a:pt x="389657" y="0"/>
                  </a:moveTo>
                  <a:lnTo>
                    <a:pt x="359683" y="0"/>
                  </a:lnTo>
                  <a:lnTo>
                    <a:pt x="0" y="109727"/>
                  </a:lnTo>
                  <a:lnTo>
                    <a:pt x="0" y="118872"/>
                  </a:lnTo>
                  <a:lnTo>
                    <a:pt x="389657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2170175"/>
              <a:ext cx="419734" cy="128270"/>
            </a:xfrm>
            <a:custGeom>
              <a:avLst/>
              <a:gdLst/>
              <a:ahLst/>
              <a:cxnLst/>
              <a:rect l="l" t="t" r="r" b="b"/>
              <a:pathLst>
                <a:path w="419734" h="128269">
                  <a:moveTo>
                    <a:pt x="419631" y="0"/>
                  </a:moveTo>
                  <a:lnTo>
                    <a:pt x="389657" y="0"/>
                  </a:lnTo>
                  <a:lnTo>
                    <a:pt x="0" y="118872"/>
                  </a:lnTo>
                  <a:lnTo>
                    <a:pt x="0" y="128016"/>
                  </a:lnTo>
                  <a:lnTo>
                    <a:pt x="419631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2170175"/>
              <a:ext cx="459740" cy="140335"/>
            </a:xfrm>
            <a:custGeom>
              <a:avLst/>
              <a:gdLst/>
              <a:ahLst/>
              <a:cxnLst/>
              <a:rect l="l" t="t" r="r" b="b"/>
              <a:pathLst>
                <a:path w="459740" h="140335">
                  <a:moveTo>
                    <a:pt x="459599" y="0"/>
                  </a:moveTo>
                  <a:lnTo>
                    <a:pt x="419631" y="0"/>
                  </a:lnTo>
                  <a:lnTo>
                    <a:pt x="0" y="128016"/>
                  </a:lnTo>
                  <a:lnTo>
                    <a:pt x="0" y="140209"/>
                  </a:lnTo>
                  <a:lnTo>
                    <a:pt x="459599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2170175"/>
              <a:ext cx="489584" cy="149860"/>
            </a:xfrm>
            <a:custGeom>
              <a:avLst/>
              <a:gdLst/>
              <a:ahLst/>
              <a:cxnLst/>
              <a:rect l="l" t="t" r="r" b="b"/>
              <a:pathLst>
                <a:path w="489584" h="149860">
                  <a:moveTo>
                    <a:pt x="489569" y="0"/>
                  </a:moveTo>
                  <a:lnTo>
                    <a:pt x="459596" y="0"/>
                  </a:lnTo>
                  <a:lnTo>
                    <a:pt x="0" y="140209"/>
                  </a:lnTo>
                  <a:lnTo>
                    <a:pt x="0" y="149351"/>
                  </a:lnTo>
                  <a:lnTo>
                    <a:pt x="489569" y="0"/>
                  </a:lnTo>
                  <a:close/>
                </a:path>
              </a:pathLst>
            </a:custGeom>
            <a:solidFill>
              <a:srgbClr val="23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00" y="2170175"/>
              <a:ext cx="549910" cy="167640"/>
            </a:xfrm>
            <a:custGeom>
              <a:avLst/>
              <a:gdLst/>
              <a:ahLst/>
              <a:cxnLst/>
              <a:rect l="l" t="t" r="r" b="b"/>
              <a:pathLst>
                <a:path w="549910" h="167639">
                  <a:moveTo>
                    <a:pt x="549516" y="0"/>
                  </a:moveTo>
                  <a:lnTo>
                    <a:pt x="519544" y="0"/>
                  </a:lnTo>
                  <a:lnTo>
                    <a:pt x="489559" y="0"/>
                  </a:lnTo>
                  <a:lnTo>
                    <a:pt x="0" y="149352"/>
                  </a:lnTo>
                  <a:lnTo>
                    <a:pt x="0" y="158508"/>
                  </a:lnTo>
                  <a:lnTo>
                    <a:pt x="0" y="167640"/>
                  </a:lnTo>
                  <a:lnTo>
                    <a:pt x="549516" y="0"/>
                  </a:lnTo>
                  <a:close/>
                </a:path>
              </a:pathLst>
            </a:custGeom>
            <a:solidFill>
              <a:srgbClr val="25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2170175"/>
              <a:ext cx="589915" cy="180340"/>
            </a:xfrm>
            <a:custGeom>
              <a:avLst/>
              <a:gdLst/>
              <a:ahLst/>
              <a:cxnLst/>
              <a:rect l="l" t="t" r="r" b="b"/>
              <a:pathLst>
                <a:path w="589915" h="180339">
                  <a:moveTo>
                    <a:pt x="589485" y="0"/>
                  </a:moveTo>
                  <a:lnTo>
                    <a:pt x="549516" y="0"/>
                  </a:lnTo>
                  <a:lnTo>
                    <a:pt x="0" y="167640"/>
                  </a:lnTo>
                  <a:lnTo>
                    <a:pt x="0" y="179833"/>
                  </a:lnTo>
                  <a:lnTo>
                    <a:pt x="589485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2170175"/>
              <a:ext cx="619760" cy="189230"/>
            </a:xfrm>
            <a:custGeom>
              <a:avLst/>
              <a:gdLst/>
              <a:ahLst/>
              <a:cxnLst/>
              <a:rect l="l" t="t" r="r" b="b"/>
              <a:pathLst>
                <a:path w="619760" h="189230">
                  <a:moveTo>
                    <a:pt x="619454" y="0"/>
                  </a:moveTo>
                  <a:lnTo>
                    <a:pt x="589482" y="0"/>
                  </a:lnTo>
                  <a:lnTo>
                    <a:pt x="0" y="179833"/>
                  </a:lnTo>
                  <a:lnTo>
                    <a:pt x="0" y="188975"/>
                  </a:lnTo>
                  <a:lnTo>
                    <a:pt x="619454" y="0"/>
                  </a:lnTo>
                  <a:close/>
                </a:path>
              </a:pathLst>
            </a:custGeom>
            <a:solidFill>
              <a:srgbClr val="2A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5800" y="2170175"/>
              <a:ext cx="649605" cy="198120"/>
            </a:xfrm>
            <a:custGeom>
              <a:avLst/>
              <a:gdLst/>
              <a:ahLst/>
              <a:cxnLst/>
              <a:rect l="l" t="t" r="r" b="b"/>
              <a:pathLst>
                <a:path w="649605" h="198119">
                  <a:moveTo>
                    <a:pt x="649432" y="0"/>
                  </a:moveTo>
                  <a:lnTo>
                    <a:pt x="619454" y="0"/>
                  </a:lnTo>
                  <a:lnTo>
                    <a:pt x="0" y="188975"/>
                  </a:lnTo>
                  <a:lnTo>
                    <a:pt x="0" y="198121"/>
                  </a:lnTo>
                  <a:lnTo>
                    <a:pt x="649432" y="0"/>
                  </a:lnTo>
                  <a:close/>
                </a:path>
              </a:pathLst>
            </a:custGeom>
            <a:solidFill>
              <a:srgbClr val="2B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" y="2170175"/>
              <a:ext cx="679450" cy="207645"/>
            </a:xfrm>
            <a:custGeom>
              <a:avLst/>
              <a:gdLst/>
              <a:ahLst/>
              <a:cxnLst/>
              <a:rect l="l" t="t" r="r" b="b"/>
              <a:pathLst>
                <a:path w="679450" h="207644">
                  <a:moveTo>
                    <a:pt x="679402" y="0"/>
                  </a:moveTo>
                  <a:lnTo>
                    <a:pt x="649429" y="0"/>
                  </a:lnTo>
                  <a:lnTo>
                    <a:pt x="0" y="198121"/>
                  </a:lnTo>
                  <a:lnTo>
                    <a:pt x="0" y="207264"/>
                  </a:lnTo>
                  <a:lnTo>
                    <a:pt x="679402" y="0"/>
                  </a:lnTo>
                  <a:close/>
                </a:path>
              </a:pathLst>
            </a:custGeom>
            <a:solidFill>
              <a:srgbClr val="2E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800" y="2170175"/>
              <a:ext cx="719455" cy="219710"/>
            </a:xfrm>
            <a:custGeom>
              <a:avLst/>
              <a:gdLst/>
              <a:ahLst/>
              <a:cxnLst/>
              <a:rect l="l" t="t" r="r" b="b"/>
              <a:pathLst>
                <a:path w="719455" h="219710">
                  <a:moveTo>
                    <a:pt x="719371" y="0"/>
                  </a:moveTo>
                  <a:lnTo>
                    <a:pt x="679402" y="0"/>
                  </a:lnTo>
                  <a:lnTo>
                    <a:pt x="0" y="207264"/>
                  </a:lnTo>
                  <a:lnTo>
                    <a:pt x="0" y="219457"/>
                  </a:lnTo>
                  <a:lnTo>
                    <a:pt x="719371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800" y="2170175"/>
              <a:ext cx="749935" cy="228600"/>
            </a:xfrm>
            <a:custGeom>
              <a:avLst/>
              <a:gdLst/>
              <a:ahLst/>
              <a:cxnLst/>
              <a:rect l="l" t="t" r="r" b="b"/>
              <a:pathLst>
                <a:path w="749935" h="228600">
                  <a:moveTo>
                    <a:pt x="749340" y="0"/>
                  </a:moveTo>
                  <a:lnTo>
                    <a:pt x="719371" y="0"/>
                  </a:lnTo>
                  <a:lnTo>
                    <a:pt x="0" y="219457"/>
                  </a:lnTo>
                  <a:lnTo>
                    <a:pt x="0" y="228600"/>
                  </a:lnTo>
                  <a:lnTo>
                    <a:pt x="749340" y="0"/>
                  </a:lnTo>
                  <a:close/>
                </a:path>
              </a:pathLst>
            </a:custGeom>
            <a:solidFill>
              <a:srgbClr val="33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2170175"/>
              <a:ext cx="779780" cy="238125"/>
            </a:xfrm>
            <a:custGeom>
              <a:avLst/>
              <a:gdLst/>
              <a:ahLst/>
              <a:cxnLst/>
              <a:rect l="l" t="t" r="r" b="b"/>
              <a:pathLst>
                <a:path w="779780" h="238125">
                  <a:moveTo>
                    <a:pt x="779318" y="0"/>
                  </a:moveTo>
                  <a:lnTo>
                    <a:pt x="749340" y="0"/>
                  </a:lnTo>
                  <a:lnTo>
                    <a:pt x="0" y="228600"/>
                  </a:lnTo>
                  <a:lnTo>
                    <a:pt x="0" y="237745"/>
                  </a:lnTo>
                  <a:lnTo>
                    <a:pt x="779318" y="0"/>
                  </a:lnTo>
                  <a:close/>
                </a:path>
              </a:pathLst>
            </a:custGeom>
            <a:solidFill>
              <a:srgbClr val="33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2170175"/>
              <a:ext cx="819785" cy="250190"/>
            </a:xfrm>
            <a:custGeom>
              <a:avLst/>
              <a:gdLst/>
              <a:ahLst/>
              <a:cxnLst/>
              <a:rect l="l" t="t" r="r" b="b"/>
              <a:pathLst>
                <a:path w="819785" h="250189">
                  <a:moveTo>
                    <a:pt x="819279" y="0"/>
                  </a:moveTo>
                  <a:lnTo>
                    <a:pt x="779315" y="0"/>
                  </a:lnTo>
                  <a:lnTo>
                    <a:pt x="0" y="237745"/>
                  </a:lnTo>
                  <a:lnTo>
                    <a:pt x="0" y="249936"/>
                  </a:lnTo>
                  <a:lnTo>
                    <a:pt x="819279" y="0"/>
                  </a:lnTo>
                  <a:close/>
                </a:path>
              </a:pathLst>
            </a:custGeom>
            <a:solidFill>
              <a:srgbClr val="36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0" y="2170175"/>
              <a:ext cx="849630" cy="259079"/>
            </a:xfrm>
            <a:custGeom>
              <a:avLst/>
              <a:gdLst/>
              <a:ahLst/>
              <a:cxnLst/>
              <a:rect l="l" t="t" r="r" b="b"/>
              <a:pathLst>
                <a:path w="849630" h="259080">
                  <a:moveTo>
                    <a:pt x="849256" y="0"/>
                  </a:moveTo>
                  <a:lnTo>
                    <a:pt x="819279" y="0"/>
                  </a:lnTo>
                  <a:lnTo>
                    <a:pt x="0" y="249936"/>
                  </a:lnTo>
                  <a:lnTo>
                    <a:pt x="0" y="259081"/>
                  </a:lnTo>
                  <a:lnTo>
                    <a:pt x="84925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800" y="2170175"/>
              <a:ext cx="879475" cy="268605"/>
            </a:xfrm>
            <a:custGeom>
              <a:avLst/>
              <a:gdLst/>
              <a:ahLst/>
              <a:cxnLst/>
              <a:rect l="l" t="t" r="r" b="b"/>
              <a:pathLst>
                <a:path w="879475" h="268605">
                  <a:moveTo>
                    <a:pt x="879226" y="0"/>
                  </a:moveTo>
                  <a:lnTo>
                    <a:pt x="849256" y="0"/>
                  </a:lnTo>
                  <a:lnTo>
                    <a:pt x="0" y="259081"/>
                  </a:lnTo>
                  <a:lnTo>
                    <a:pt x="0" y="268224"/>
                  </a:lnTo>
                  <a:lnTo>
                    <a:pt x="879226" y="0"/>
                  </a:lnTo>
                  <a:close/>
                </a:path>
              </a:pathLst>
            </a:custGeom>
            <a:solidFill>
              <a:srgbClr val="3A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" y="2170175"/>
              <a:ext cx="909319" cy="277495"/>
            </a:xfrm>
            <a:custGeom>
              <a:avLst/>
              <a:gdLst/>
              <a:ahLst/>
              <a:cxnLst/>
              <a:rect l="l" t="t" r="r" b="b"/>
              <a:pathLst>
                <a:path w="909319" h="277494">
                  <a:moveTo>
                    <a:pt x="909204" y="0"/>
                  </a:moveTo>
                  <a:lnTo>
                    <a:pt x="879226" y="0"/>
                  </a:lnTo>
                  <a:lnTo>
                    <a:pt x="0" y="268224"/>
                  </a:lnTo>
                  <a:lnTo>
                    <a:pt x="0" y="277369"/>
                  </a:lnTo>
                  <a:lnTo>
                    <a:pt x="909204" y="0"/>
                  </a:lnTo>
                  <a:close/>
                </a:path>
              </a:pathLst>
            </a:custGeom>
            <a:solidFill>
              <a:srgbClr val="3C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800" y="2170175"/>
              <a:ext cx="949325" cy="289560"/>
            </a:xfrm>
            <a:custGeom>
              <a:avLst/>
              <a:gdLst/>
              <a:ahLst/>
              <a:cxnLst/>
              <a:rect l="l" t="t" r="r" b="b"/>
              <a:pathLst>
                <a:path w="949325" h="289560">
                  <a:moveTo>
                    <a:pt x="949164" y="0"/>
                  </a:moveTo>
                  <a:lnTo>
                    <a:pt x="909204" y="0"/>
                  </a:lnTo>
                  <a:lnTo>
                    <a:pt x="0" y="277369"/>
                  </a:lnTo>
                  <a:lnTo>
                    <a:pt x="0" y="289560"/>
                  </a:lnTo>
                  <a:lnTo>
                    <a:pt x="949164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800" y="2170175"/>
              <a:ext cx="979169" cy="299085"/>
            </a:xfrm>
            <a:custGeom>
              <a:avLst/>
              <a:gdLst/>
              <a:ahLst/>
              <a:cxnLst/>
              <a:rect l="l" t="t" r="r" b="b"/>
              <a:pathLst>
                <a:path w="979169" h="299085">
                  <a:moveTo>
                    <a:pt x="979139" y="0"/>
                  </a:moveTo>
                  <a:lnTo>
                    <a:pt x="949164" y="0"/>
                  </a:lnTo>
                  <a:lnTo>
                    <a:pt x="0" y="289560"/>
                  </a:lnTo>
                  <a:lnTo>
                    <a:pt x="0" y="298703"/>
                  </a:lnTo>
                  <a:lnTo>
                    <a:pt x="979139" y="0"/>
                  </a:lnTo>
                  <a:close/>
                </a:path>
              </a:pathLst>
            </a:custGeom>
            <a:solidFill>
              <a:srgbClr val="40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800" y="2170175"/>
              <a:ext cx="1009650" cy="307975"/>
            </a:xfrm>
            <a:custGeom>
              <a:avLst/>
              <a:gdLst/>
              <a:ahLst/>
              <a:cxnLst/>
              <a:rect l="l" t="t" r="r" b="b"/>
              <a:pathLst>
                <a:path w="1009650" h="307975">
                  <a:moveTo>
                    <a:pt x="1009111" y="0"/>
                  </a:moveTo>
                  <a:lnTo>
                    <a:pt x="979139" y="0"/>
                  </a:lnTo>
                  <a:lnTo>
                    <a:pt x="0" y="298703"/>
                  </a:lnTo>
                  <a:lnTo>
                    <a:pt x="0" y="307848"/>
                  </a:lnTo>
                  <a:lnTo>
                    <a:pt x="1009111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" y="2170175"/>
              <a:ext cx="1039494" cy="317500"/>
            </a:xfrm>
            <a:custGeom>
              <a:avLst/>
              <a:gdLst/>
              <a:ahLst/>
              <a:cxnLst/>
              <a:rect l="l" t="t" r="r" b="b"/>
              <a:pathLst>
                <a:path w="1039494" h="317500">
                  <a:moveTo>
                    <a:pt x="1039089" y="0"/>
                  </a:moveTo>
                  <a:lnTo>
                    <a:pt x="1009111" y="0"/>
                  </a:lnTo>
                  <a:lnTo>
                    <a:pt x="0" y="307848"/>
                  </a:lnTo>
                  <a:lnTo>
                    <a:pt x="0" y="316993"/>
                  </a:lnTo>
                  <a:lnTo>
                    <a:pt x="1039089" y="0"/>
                  </a:lnTo>
                  <a:close/>
                </a:path>
              </a:pathLst>
            </a:custGeom>
            <a:solidFill>
              <a:srgbClr val="44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800" y="2170175"/>
              <a:ext cx="1079500" cy="329565"/>
            </a:xfrm>
            <a:custGeom>
              <a:avLst/>
              <a:gdLst/>
              <a:ahLst/>
              <a:cxnLst/>
              <a:rect l="l" t="t" r="r" b="b"/>
              <a:pathLst>
                <a:path w="1079500" h="329564">
                  <a:moveTo>
                    <a:pt x="1079050" y="0"/>
                  </a:moveTo>
                  <a:lnTo>
                    <a:pt x="1039089" y="0"/>
                  </a:lnTo>
                  <a:lnTo>
                    <a:pt x="0" y="316993"/>
                  </a:lnTo>
                  <a:lnTo>
                    <a:pt x="0" y="329184"/>
                  </a:lnTo>
                  <a:lnTo>
                    <a:pt x="1079050" y="0"/>
                  </a:lnTo>
                  <a:close/>
                </a:path>
              </a:pathLst>
            </a:custGeom>
            <a:solidFill>
              <a:srgbClr val="45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5800" y="2170175"/>
              <a:ext cx="1109345" cy="338455"/>
            </a:xfrm>
            <a:custGeom>
              <a:avLst/>
              <a:gdLst/>
              <a:ahLst/>
              <a:cxnLst/>
              <a:rect l="l" t="t" r="r" b="b"/>
              <a:pathLst>
                <a:path w="1109345" h="338455">
                  <a:moveTo>
                    <a:pt x="1109024" y="0"/>
                  </a:moveTo>
                  <a:lnTo>
                    <a:pt x="1079050" y="0"/>
                  </a:lnTo>
                  <a:lnTo>
                    <a:pt x="0" y="329184"/>
                  </a:lnTo>
                  <a:lnTo>
                    <a:pt x="0" y="338327"/>
                  </a:lnTo>
                  <a:lnTo>
                    <a:pt x="1109024" y="0"/>
                  </a:lnTo>
                  <a:close/>
                </a:path>
              </a:pathLst>
            </a:custGeom>
            <a:solidFill>
              <a:srgbClr val="49D3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00" y="2170175"/>
              <a:ext cx="1139190" cy="347980"/>
            </a:xfrm>
            <a:custGeom>
              <a:avLst/>
              <a:gdLst/>
              <a:ahLst/>
              <a:cxnLst/>
              <a:rect l="l" t="t" r="r" b="b"/>
              <a:pathLst>
                <a:path w="1139189" h="347980">
                  <a:moveTo>
                    <a:pt x="1138997" y="0"/>
                  </a:moveTo>
                  <a:lnTo>
                    <a:pt x="1109024" y="0"/>
                  </a:lnTo>
                  <a:lnTo>
                    <a:pt x="0" y="338327"/>
                  </a:lnTo>
                  <a:lnTo>
                    <a:pt x="0" y="347472"/>
                  </a:lnTo>
                  <a:lnTo>
                    <a:pt x="1138997" y="0"/>
                  </a:lnTo>
                  <a:close/>
                </a:path>
              </a:pathLst>
            </a:custGeom>
            <a:solidFill>
              <a:srgbClr val="4A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800" y="2170175"/>
              <a:ext cx="1169035" cy="356870"/>
            </a:xfrm>
            <a:custGeom>
              <a:avLst/>
              <a:gdLst/>
              <a:ahLst/>
              <a:cxnLst/>
              <a:rect l="l" t="t" r="r" b="b"/>
              <a:pathLst>
                <a:path w="1169035" h="356869">
                  <a:moveTo>
                    <a:pt x="1168972" y="0"/>
                  </a:moveTo>
                  <a:lnTo>
                    <a:pt x="1138997" y="0"/>
                  </a:lnTo>
                  <a:lnTo>
                    <a:pt x="0" y="347472"/>
                  </a:lnTo>
                  <a:lnTo>
                    <a:pt x="0" y="356616"/>
                  </a:lnTo>
                  <a:lnTo>
                    <a:pt x="1168972" y="0"/>
                  </a:lnTo>
                  <a:close/>
                </a:path>
              </a:pathLst>
            </a:custGeom>
            <a:solidFill>
              <a:srgbClr val="4D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800" y="2170175"/>
              <a:ext cx="1209040" cy="368935"/>
            </a:xfrm>
            <a:custGeom>
              <a:avLst/>
              <a:gdLst/>
              <a:ahLst/>
              <a:cxnLst/>
              <a:rect l="l" t="t" r="r" b="b"/>
              <a:pathLst>
                <a:path w="1209039" h="368935">
                  <a:moveTo>
                    <a:pt x="1208940" y="0"/>
                  </a:moveTo>
                  <a:lnTo>
                    <a:pt x="1168972" y="0"/>
                  </a:lnTo>
                  <a:lnTo>
                    <a:pt x="0" y="356616"/>
                  </a:lnTo>
                  <a:lnTo>
                    <a:pt x="0" y="368809"/>
                  </a:lnTo>
                  <a:lnTo>
                    <a:pt x="1208940" y="0"/>
                  </a:lnTo>
                  <a:close/>
                </a:path>
              </a:pathLst>
            </a:custGeom>
            <a:solidFill>
              <a:srgbClr val="4E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5800" y="2170175"/>
              <a:ext cx="1239520" cy="378460"/>
            </a:xfrm>
            <a:custGeom>
              <a:avLst/>
              <a:gdLst/>
              <a:ahLst/>
              <a:cxnLst/>
              <a:rect l="l" t="t" r="r" b="b"/>
              <a:pathLst>
                <a:path w="1239520" h="378460">
                  <a:moveTo>
                    <a:pt x="1238909" y="0"/>
                  </a:moveTo>
                  <a:lnTo>
                    <a:pt x="1208937" y="0"/>
                  </a:lnTo>
                  <a:lnTo>
                    <a:pt x="0" y="368809"/>
                  </a:lnTo>
                  <a:lnTo>
                    <a:pt x="0" y="377951"/>
                  </a:lnTo>
                  <a:lnTo>
                    <a:pt x="1238909" y="0"/>
                  </a:lnTo>
                  <a:close/>
                </a:path>
              </a:pathLst>
            </a:custGeom>
            <a:solidFill>
              <a:srgbClr val="50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5800" y="2170175"/>
              <a:ext cx="1269365" cy="387350"/>
            </a:xfrm>
            <a:custGeom>
              <a:avLst/>
              <a:gdLst/>
              <a:ahLst/>
              <a:cxnLst/>
              <a:rect l="l" t="t" r="r" b="b"/>
              <a:pathLst>
                <a:path w="1269364" h="387350">
                  <a:moveTo>
                    <a:pt x="1268885" y="0"/>
                  </a:moveTo>
                  <a:lnTo>
                    <a:pt x="1238909" y="0"/>
                  </a:lnTo>
                  <a:lnTo>
                    <a:pt x="0" y="377951"/>
                  </a:lnTo>
                  <a:lnTo>
                    <a:pt x="0" y="387097"/>
                  </a:lnTo>
                  <a:lnTo>
                    <a:pt x="1268885" y="0"/>
                  </a:lnTo>
                  <a:close/>
                </a:path>
              </a:pathLst>
            </a:custGeom>
            <a:solidFill>
              <a:srgbClr val="53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5800" y="2170175"/>
              <a:ext cx="1299210" cy="396240"/>
            </a:xfrm>
            <a:custGeom>
              <a:avLst/>
              <a:gdLst/>
              <a:ahLst/>
              <a:cxnLst/>
              <a:rect l="l" t="t" r="r" b="b"/>
              <a:pathLst>
                <a:path w="1299210" h="396239">
                  <a:moveTo>
                    <a:pt x="1298856" y="0"/>
                  </a:moveTo>
                  <a:lnTo>
                    <a:pt x="1268883" y="0"/>
                  </a:lnTo>
                  <a:lnTo>
                    <a:pt x="0" y="387097"/>
                  </a:lnTo>
                  <a:lnTo>
                    <a:pt x="0" y="396240"/>
                  </a:lnTo>
                  <a:lnTo>
                    <a:pt x="1298856" y="0"/>
                  </a:lnTo>
                  <a:close/>
                </a:path>
              </a:pathLst>
            </a:custGeom>
            <a:solidFill>
              <a:srgbClr val="54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800" y="2170175"/>
              <a:ext cx="1339215" cy="408940"/>
            </a:xfrm>
            <a:custGeom>
              <a:avLst/>
              <a:gdLst/>
              <a:ahLst/>
              <a:cxnLst/>
              <a:rect l="l" t="t" r="r" b="b"/>
              <a:pathLst>
                <a:path w="1339214" h="408939">
                  <a:moveTo>
                    <a:pt x="1338825" y="0"/>
                  </a:moveTo>
                  <a:lnTo>
                    <a:pt x="1298856" y="0"/>
                  </a:lnTo>
                  <a:lnTo>
                    <a:pt x="0" y="396240"/>
                  </a:lnTo>
                  <a:lnTo>
                    <a:pt x="0" y="408433"/>
                  </a:lnTo>
                  <a:lnTo>
                    <a:pt x="1338825" y="0"/>
                  </a:lnTo>
                  <a:close/>
                </a:path>
              </a:pathLst>
            </a:custGeom>
            <a:solidFill>
              <a:srgbClr val="56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5800" y="2170175"/>
              <a:ext cx="1369060" cy="417830"/>
            </a:xfrm>
            <a:custGeom>
              <a:avLst/>
              <a:gdLst/>
              <a:ahLst/>
              <a:cxnLst/>
              <a:rect l="l" t="t" r="r" b="b"/>
              <a:pathLst>
                <a:path w="1369060" h="417830">
                  <a:moveTo>
                    <a:pt x="1368795" y="0"/>
                  </a:moveTo>
                  <a:lnTo>
                    <a:pt x="1338823" y="0"/>
                  </a:lnTo>
                  <a:lnTo>
                    <a:pt x="0" y="408433"/>
                  </a:lnTo>
                  <a:lnTo>
                    <a:pt x="0" y="417575"/>
                  </a:lnTo>
                  <a:lnTo>
                    <a:pt x="1368795" y="0"/>
                  </a:lnTo>
                  <a:close/>
                </a:path>
              </a:pathLst>
            </a:custGeom>
            <a:solidFill>
              <a:srgbClr val="58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800" y="2170175"/>
              <a:ext cx="1398905" cy="426720"/>
            </a:xfrm>
            <a:custGeom>
              <a:avLst/>
              <a:gdLst/>
              <a:ahLst/>
              <a:cxnLst/>
              <a:rect l="l" t="t" r="r" b="b"/>
              <a:pathLst>
                <a:path w="1398905" h="426719">
                  <a:moveTo>
                    <a:pt x="1398773" y="0"/>
                  </a:moveTo>
                  <a:lnTo>
                    <a:pt x="1368795" y="0"/>
                  </a:lnTo>
                  <a:lnTo>
                    <a:pt x="0" y="417575"/>
                  </a:lnTo>
                  <a:lnTo>
                    <a:pt x="0" y="426721"/>
                  </a:lnTo>
                  <a:lnTo>
                    <a:pt x="1398773" y="0"/>
                  </a:lnTo>
                  <a:close/>
                </a:path>
              </a:pathLst>
            </a:custGeom>
            <a:solidFill>
              <a:srgbClr val="5B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5800" y="2170175"/>
              <a:ext cx="1428750" cy="436245"/>
            </a:xfrm>
            <a:custGeom>
              <a:avLst/>
              <a:gdLst/>
              <a:ahLst/>
              <a:cxnLst/>
              <a:rect l="l" t="t" r="r" b="b"/>
              <a:pathLst>
                <a:path w="1428750" h="436244">
                  <a:moveTo>
                    <a:pt x="1428742" y="0"/>
                  </a:moveTo>
                  <a:lnTo>
                    <a:pt x="1398770" y="0"/>
                  </a:lnTo>
                  <a:lnTo>
                    <a:pt x="0" y="426721"/>
                  </a:lnTo>
                  <a:lnTo>
                    <a:pt x="0" y="435864"/>
                  </a:lnTo>
                  <a:lnTo>
                    <a:pt x="1428742" y="0"/>
                  </a:lnTo>
                  <a:close/>
                </a:path>
              </a:pathLst>
            </a:custGeom>
            <a:solidFill>
              <a:srgbClr val="5C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800" y="2170175"/>
              <a:ext cx="1468755" cy="448309"/>
            </a:xfrm>
            <a:custGeom>
              <a:avLst/>
              <a:gdLst/>
              <a:ahLst/>
              <a:cxnLst/>
              <a:rect l="l" t="t" r="r" b="b"/>
              <a:pathLst>
                <a:path w="1468755" h="448310">
                  <a:moveTo>
                    <a:pt x="1468711" y="0"/>
                  </a:moveTo>
                  <a:lnTo>
                    <a:pt x="1428742" y="0"/>
                  </a:lnTo>
                  <a:lnTo>
                    <a:pt x="0" y="435864"/>
                  </a:lnTo>
                  <a:lnTo>
                    <a:pt x="0" y="448057"/>
                  </a:lnTo>
                  <a:lnTo>
                    <a:pt x="1468711" y="0"/>
                  </a:lnTo>
                  <a:close/>
                </a:path>
              </a:pathLst>
            </a:custGeom>
            <a:solidFill>
              <a:srgbClr val="5D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800" y="2170175"/>
              <a:ext cx="1499235" cy="457200"/>
            </a:xfrm>
            <a:custGeom>
              <a:avLst/>
              <a:gdLst/>
              <a:ahLst/>
              <a:cxnLst/>
              <a:rect l="l" t="t" r="r" b="b"/>
              <a:pathLst>
                <a:path w="1499235" h="457200">
                  <a:moveTo>
                    <a:pt x="1498681" y="0"/>
                  </a:moveTo>
                  <a:lnTo>
                    <a:pt x="1468711" y="0"/>
                  </a:lnTo>
                  <a:lnTo>
                    <a:pt x="0" y="448057"/>
                  </a:lnTo>
                  <a:lnTo>
                    <a:pt x="0" y="457200"/>
                  </a:lnTo>
                  <a:lnTo>
                    <a:pt x="1498681" y="0"/>
                  </a:lnTo>
                  <a:close/>
                </a:path>
              </a:pathLst>
            </a:custGeom>
            <a:solidFill>
              <a:srgbClr val="60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5800" y="2170175"/>
              <a:ext cx="1529080" cy="466725"/>
            </a:xfrm>
            <a:custGeom>
              <a:avLst/>
              <a:gdLst/>
              <a:ahLst/>
              <a:cxnLst/>
              <a:rect l="l" t="t" r="r" b="b"/>
              <a:pathLst>
                <a:path w="1529080" h="466725">
                  <a:moveTo>
                    <a:pt x="1528658" y="0"/>
                  </a:moveTo>
                  <a:lnTo>
                    <a:pt x="1498681" y="0"/>
                  </a:lnTo>
                  <a:lnTo>
                    <a:pt x="0" y="457200"/>
                  </a:lnTo>
                  <a:lnTo>
                    <a:pt x="0" y="466345"/>
                  </a:lnTo>
                  <a:lnTo>
                    <a:pt x="1528658" y="0"/>
                  </a:lnTo>
                  <a:close/>
                </a:path>
              </a:pathLst>
            </a:custGeom>
            <a:solidFill>
              <a:srgbClr val="61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5800" y="2170175"/>
              <a:ext cx="1558925" cy="475615"/>
            </a:xfrm>
            <a:custGeom>
              <a:avLst/>
              <a:gdLst/>
              <a:ahLst/>
              <a:cxnLst/>
              <a:rect l="l" t="t" r="r" b="b"/>
              <a:pathLst>
                <a:path w="1558925" h="475614">
                  <a:moveTo>
                    <a:pt x="1558628" y="0"/>
                  </a:moveTo>
                  <a:lnTo>
                    <a:pt x="1528656" y="0"/>
                  </a:lnTo>
                  <a:lnTo>
                    <a:pt x="0" y="466345"/>
                  </a:lnTo>
                  <a:lnTo>
                    <a:pt x="0" y="475488"/>
                  </a:lnTo>
                  <a:lnTo>
                    <a:pt x="1558628" y="0"/>
                  </a:lnTo>
                  <a:close/>
                </a:path>
              </a:pathLst>
            </a:custGeom>
            <a:solidFill>
              <a:srgbClr val="64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5800" y="2170175"/>
              <a:ext cx="1598930" cy="487680"/>
            </a:xfrm>
            <a:custGeom>
              <a:avLst/>
              <a:gdLst/>
              <a:ahLst/>
              <a:cxnLst/>
              <a:rect l="l" t="t" r="r" b="b"/>
              <a:pathLst>
                <a:path w="1598930" h="487680">
                  <a:moveTo>
                    <a:pt x="1598597" y="0"/>
                  </a:moveTo>
                  <a:lnTo>
                    <a:pt x="1558628" y="0"/>
                  </a:lnTo>
                  <a:lnTo>
                    <a:pt x="0" y="475488"/>
                  </a:lnTo>
                  <a:lnTo>
                    <a:pt x="0" y="487681"/>
                  </a:lnTo>
                  <a:lnTo>
                    <a:pt x="1598597" y="0"/>
                  </a:lnTo>
                  <a:close/>
                </a:path>
              </a:pathLst>
            </a:custGeom>
            <a:solidFill>
              <a:srgbClr val="66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5800" y="2170175"/>
              <a:ext cx="1628775" cy="497205"/>
            </a:xfrm>
            <a:custGeom>
              <a:avLst/>
              <a:gdLst/>
              <a:ahLst/>
              <a:cxnLst/>
              <a:rect l="l" t="t" r="r" b="b"/>
              <a:pathLst>
                <a:path w="1628775" h="497205">
                  <a:moveTo>
                    <a:pt x="1628566" y="0"/>
                  </a:moveTo>
                  <a:lnTo>
                    <a:pt x="1598597" y="0"/>
                  </a:lnTo>
                  <a:lnTo>
                    <a:pt x="0" y="487681"/>
                  </a:lnTo>
                  <a:lnTo>
                    <a:pt x="0" y="496824"/>
                  </a:lnTo>
                  <a:lnTo>
                    <a:pt x="1628566" y="0"/>
                  </a:lnTo>
                  <a:close/>
                </a:path>
              </a:pathLst>
            </a:custGeom>
            <a:solidFill>
              <a:srgbClr val="67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5800" y="2170175"/>
              <a:ext cx="1658620" cy="506095"/>
            </a:xfrm>
            <a:custGeom>
              <a:avLst/>
              <a:gdLst/>
              <a:ahLst/>
              <a:cxnLst/>
              <a:rect l="l" t="t" r="r" b="b"/>
              <a:pathLst>
                <a:path w="1658620" h="506094">
                  <a:moveTo>
                    <a:pt x="1658544" y="0"/>
                  </a:moveTo>
                  <a:lnTo>
                    <a:pt x="1628566" y="0"/>
                  </a:lnTo>
                  <a:lnTo>
                    <a:pt x="0" y="496824"/>
                  </a:lnTo>
                  <a:lnTo>
                    <a:pt x="0" y="505969"/>
                  </a:lnTo>
                  <a:lnTo>
                    <a:pt x="1658544" y="0"/>
                  </a:lnTo>
                  <a:close/>
                </a:path>
              </a:pathLst>
            </a:custGeom>
            <a:solidFill>
              <a:srgbClr val="69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00" y="2170175"/>
              <a:ext cx="1698625" cy="518159"/>
            </a:xfrm>
            <a:custGeom>
              <a:avLst/>
              <a:gdLst/>
              <a:ahLst/>
              <a:cxnLst/>
              <a:rect l="l" t="t" r="r" b="b"/>
              <a:pathLst>
                <a:path w="1698625" h="518160">
                  <a:moveTo>
                    <a:pt x="1698505" y="0"/>
                  </a:moveTo>
                  <a:lnTo>
                    <a:pt x="1658544" y="0"/>
                  </a:lnTo>
                  <a:lnTo>
                    <a:pt x="0" y="505969"/>
                  </a:lnTo>
                  <a:lnTo>
                    <a:pt x="0" y="518160"/>
                  </a:lnTo>
                  <a:lnTo>
                    <a:pt x="1698505" y="0"/>
                  </a:lnTo>
                  <a:close/>
                </a:path>
              </a:pathLst>
            </a:custGeom>
            <a:solidFill>
              <a:srgbClr val="6A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800" y="2170175"/>
              <a:ext cx="1729105" cy="527685"/>
            </a:xfrm>
            <a:custGeom>
              <a:avLst/>
              <a:gdLst/>
              <a:ahLst/>
              <a:cxnLst/>
              <a:rect l="l" t="t" r="r" b="b"/>
              <a:pathLst>
                <a:path w="1729105" h="527685">
                  <a:moveTo>
                    <a:pt x="1728481" y="0"/>
                  </a:moveTo>
                  <a:lnTo>
                    <a:pt x="1698505" y="0"/>
                  </a:lnTo>
                  <a:lnTo>
                    <a:pt x="0" y="518160"/>
                  </a:lnTo>
                  <a:lnTo>
                    <a:pt x="0" y="527304"/>
                  </a:lnTo>
                  <a:lnTo>
                    <a:pt x="1728481" y="0"/>
                  </a:lnTo>
                  <a:close/>
                </a:path>
              </a:pathLst>
            </a:custGeom>
            <a:solidFill>
              <a:srgbClr val="6D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5800" y="2170175"/>
              <a:ext cx="1758950" cy="536575"/>
            </a:xfrm>
            <a:custGeom>
              <a:avLst/>
              <a:gdLst/>
              <a:ahLst/>
              <a:cxnLst/>
              <a:rect l="l" t="t" r="r" b="b"/>
              <a:pathLst>
                <a:path w="1758950" h="536575">
                  <a:moveTo>
                    <a:pt x="1758452" y="0"/>
                  </a:moveTo>
                  <a:lnTo>
                    <a:pt x="1728481" y="0"/>
                  </a:lnTo>
                  <a:lnTo>
                    <a:pt x="0" y="527304"/>
                  </a:lnTo>
                  <a:lnTo>
                    <a:pt x="0" y="536448"/>
                  </a:lnTo>
                  <a:lnTo>
                    <a:pt x="1758452" y="0"/>
                  </a:lnTo>
                  <a:close/>
                </a:path>
              </a:pathLst>
            </a:custGeom>
            <a:solidFill>
              <a:srgbClr val="6E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5800" y="2170175"/>
              <a:ext cx="1788795" cy="546100"/>
            </a:xfrm>
            <a:custGeom>
              <a:avLst/>
              <a:gdLst/>
              <a:ahLst/>
              <a:cxnLst/>
              <a:rect l="l" t="t" r="r" b="b"/>
              <a:pathLst>
                <a:path w="1788795" h="546100">
                  <a:moveTo>
                    <a:pt x="1788428" y="0"/>
                  </a:moveTo>
                  <a:lnTo>
                    <a:pt x="1758452" y="0"/>
                  </a:lnTo>
                  <a:lnTo>
                    <a:pt x="0" y="536448"/>
                  </a:lnTo>
                  <a:lnTo>
                    <a:pt x="0" y="545592"/>
                  </a:lnTo>
                  <a:lnTo>
                    <a:pt x="1788428" y="0"/>
                  </a:lnTo>
                  <a:close/>
                </a:path>
              </a:pathLst>
            </a:custGeom>
            <a:solidFill>
              <a:srgbClr val="6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5800" y="2170175"/>
              <a:ext cx="1828800" cy="558165"/>
            </a:xfrm>
            <a:custGeom>
              <a:avLst/>
              <a:gdLst/>
              <a:ahLst/>
              <a:cxnLst/>
              <a:rect l="l" t="t" r="r" b="b"/>
              <a:pathLst>
                <a:path w="1828800" h="558164">
                  <a:moveTo>
                    <a:pt x="1828391" y="0"/>
                  </a:moveTo>
                  <a:lnTo>
                    <a:pt x="1788428" y="0"/>
                  </a:lnTo>
                  <a:lnTo>
                    <a:pt x="0" y="545592"/>
                  </a:lnTo>
                  <a:lnTo>
                    <a:pt x="0" y="557784"/>
                  </a:lnTo>
                  <a:lnTo>
                    <a:pt x="1828391" y="0"/>
                  </a:lnTo>
                  <a:close/>
                </a:path>
              </a:pathLst>
            </a:custGeom>
            <a:solidFill>
              <a:srgbClr val="70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800" y="2170175"/>
              <a:ext cx="1858645" cy="567055"/>
            </a:xfrm>
            <a:custGeom>
              <a:avLst/>
              <a:gdLst/>
              <a:ahLst/>
              <a:cxnLst/>
              <a:rect l="l" t="t" r="r" b="b"/>
              <a:pathLst>
                <a:path w="1858645" h="567055">
                  <a:moveTo>
                    <a:pt x="1858364" y="0"/>
                  </a:moveTo>
                  <a:lnTo>
                    <a:pt x="1828391" y="0"/>
                  </a:lnTo>
                  <a:lnTo>
                    <a:pt x="0" y="557784"/>
                  </a:lnTo>
                  <a:lnTo>
                    <a:pt x="0" y="566928"/>
                  </a:lnTo>
                  <a:lnTo>
                    <a:pt x="1858364" y="0"/>
                  </a:lnTo>
                  <a:close/>
                </a:path>
              </a:pathLst>
            </a:custGeom>
            <a:solidFill>
              <a:srgbClr val="72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5800" y="2170175"/>
              <a:ext cx="1888489" cy="576580"/>
            </a:xfrm>
            <a:custGeom>
              <a:avLst/>
              <a:gdLst/>
              <a:ahLst/>
              <a:cxnLst/>
              <a:rect l="l" t="t" r="r" b="b"/>
              <a:pathLst>
                <a:path w="1888489" h="576580">
                  <a:moveTo>
                    <a:pt x="1888338" y="0"/>
                  </a:moveTo>
                  <a:lnTo>
                    <a:pt x="1858364" y="0"/>
                  </a:lnTo>
                  <a:lnTo>
                    <a:pt x="0" y="566928"/>
                  </a:lnTo>
                  <a:lnTo>
                    <a:pt x="0" y="576071"/>
                  </a:lnTo>
                  <a:lnTo>
                    <a:pt x="1888338" y="0"/>
                  </a:lnTo>
                  <a:close/>
                </a:path>
              </a:pathLst>
            </a:custGeom>
            <a:solidFill>
              <a:srgbClr val="73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5800" y="2170175"/>
              <a:ext cx="1918335" cy="585470"/>
            </a:xfrm>
            <a:custGeom>
              <a:avLst/>
              <a:gdLst/>
              <a:ahLst/>
              <a:cxnLst/>
              <a:rect l="l" t="t" r="r" b="b"/>
              <a:pathLst>
                <a:path w="1918335" h="585469">
                  <a:moveTo>
                    <a:pt x="1918314" y="0"/>
                  </a:moveTo>
                  <a:lnTo>
                    <a:pt x="1888338" y="0"/>
                  </a:lnTo>
                  <a:lnTo>
                    <a:pt x="0" y="576071"/>
                  </a:lnTo>
                  <a:lnTo>
                    <a:pt x="0" y="585216"/>
                  </a:lnTo>
                  <a:lnTo>
                    <a:pt x="1918314" y="0"/>
                  </a:lnTo>
                  <a:close/>
                </a:path>
              </a:pathLst>
            </a:custGeom>
            <a:solidFill>
              <a:srgbClr val="74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800" y="2170175"/>
              <a:ext cx="1958339" cy="597535"/>
            </a:xfrm>
            <a:custGeom>
              <a:avLst/>
              <a:gdLst/>
              <a:ahLst/>
              <a:cxnLst/>
              <a:rect l="l" t="t" r="r" b="b"/>
              <a:pathLst>
                <a:path w="1958339" h="597535">
                  <a:moveTo>
                    <a:pt x="1958279" y="0"/>
                  </a:moveTo>
                  <a:lnTo>
                    <a:pt x="1918314" y="0"/>
                  </a:lnTo>
                  <a:lnTo>
                    <a:pt x="0" y="585216"/>
                  </a:lnTo>
                  <a:lnTo>
                    <a:pt x="0" y="597408"/>
                  </a:lnTo>
                  <a:lnTo>
                    <a:pt x="1958279" y="0"/>
                  </a:lnTo>
                  <a:close/>
                </a:path>
              </a:pathLst>
            </a:custGeom>
            <a:solidFill>
              <a:srgbClr val="77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5800" y="2170175"/>
              <a:ext cx="1988820" cy="607060"/>
            </a:xfrm>
            <a:custGeom>
              <a:avLst/>
              <a:gdLst/>
              <a:ahLst/>
              <a:cxnLst/>
              <a:rect l="l" t="t" r="r" b="b"/>
              <a:pathLst>
                <a:path w="1988820" h="607060">
                  <a:moveTo>
                    <a:pt x="1988250" y="0"/>
                  </a:moveTo>
                  <a:lnTo>
                    <a:pt x="1958279" y="0"/>
                  </a:lnTo>
                  <a:lnTo>
                    <a:pt x="0" y="597408"/>
                  </a:lnTo>
                  <a:lnTo>
                    <a:pt x="0" y="606552"/>
                  </a:lnTo>
                  <a:lnTo>
                    <a:pt x="1988250" y="0"/>
                  </a:lnTo>
                  <a:close/>
                </a:path>
              </a:pathLst>
            </a:custGeom>
            <a:solidFill>
              <a:srgbClr val="78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5800" y="2170175"/>
              <a:ext cx="2018664" cy="615950"/>
            </a:xfrm>
            <a:custGeom>
              <a:avLst/>
              <a:gdLst/>
              <a:ahLst/>
              <a:cxnLst/>
              <a:rect l="l" t="t" r="r" b="b"/>
              <a:pathLst>
                <a:path w="2018664" h="615950">
                  <a:moveTo>
                    <a:pt x="2018223" y="0"/>
                  </a:moveTo>
                  <a:lnTo>
                    <a:pt x="1988250" y="0"/>
                  </a:lnTo>
                  <a:lnTo>
                    <a:pt x="0" y="606552"/>
                  </a:lnTo>
                  <a:lnTo>
                    <a:pt x="0" y="615696"/>
                  </a:lnTo>
                  <a:lnTo>
                    <a:pt x="2018223" y="0"/>
                  </a:lnTo>
                  <a:close/>
                </a:path>
              </a:pathLst>
            </a:custGeom>
            <a:solidFill>
              <a:srgbClr val="78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5800" y="2170175"/>
              <a:ext cx="2048510" cy="624840"/>
            </a:xfrm>
            <a:custGeom>
              <a:avLst/>
              <a:gdLst/>
              <a:ahLst/>
              <a:cxnLst/>
              <a:rect l="l" t="t" r="r" b="b"/>
              <a:pathLst>
                <a:path w="2048510" h="624839">
                  <a:moveTo>
                    <a:pt x="2048197" y="0"/>
                  </a:moveTo>
                  <a:lnTo>
                    <a:pt x="2018223" y="0"/>
                  </a:lnTo>
                  <a:lnTo>
                    <a:pt x="0" y="615696"/>
                  </a:lnTo>
                  <a:lnTo>
                    <a:pt x="0" y="624840"/>
                  </a:lnTo>
                  <a:lnTo>
                    <a:pt x="2048197" y="0"/>
                  </a:lnTo>
                  <a:close/>
                </a:path>
              </a:pathLst>
            </a:custGeom>
            <a:solidFill>
              <a:srgbClr val="79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5800" y="2170175"/>
              <a:ext cx="2088514" cy="637540"/>
            </a:xfrm>
            <a:custGeom>
              <a:avLst/>
              <a:gdLst/>
              <a:ahLst/>
              <a:cxnLst/>
              <a:rect l="l" t="t" r="r" b="b"/>
              <a:pathLst>
                <a:path w="2088514" h="637539">
                  <a:moveTo>
                    <a:pt x="2088165" y="0"/>
                  </a:moveTo>
                  <a:lnTo>
                    <a:pt x="2048197" y="0"/>
                  </a:lnTo>
                  <a:lnTo>
                    <a:pt x="0" y="624840"/>
                  </a:lnTo>
                  <a:lnTo>
                    <a:pt x="0" y="637032"/>
                  </a:lnTo>
                  <a:lnTo>
                    <a:pt x="2088165" y="0"/>
                  </a:lnTo>
                  <a:close/>
                </a:path>
              </a:pathLst>
            </a:custGeom>
            <a:solidFill>
              <a:srgbClr val="7C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5800" y="2170175"/>
              <a:ext cx="2148205" cy="655320"/>
            </a:xfrm>
            <a:custGeom>
              <a:avLst/>
              <a:gdLst/>
              <a:ahLst/>
              <a:cxnLst/>
              <a:rect l="l" t="t" r="r" b="b"/>
              <a:pathLst>
                <a:path w="2148205" h="655319">
                  <a:moveTo>
                    <a:pt x="2148103" y="0"/>
                  </a:moveTo>
                  <a:lnTo>
                    <a:pt x="2118131" y="0"/>
                  </a:lnTo>
                  <a:lnTo>
                    <a:pt x="2088159" y="0"/>
                  </a:lnTo>
                  <a:lnTo>
                    <a:pt x="0" y="637032"/>
                  </a:lnTo>
                  <a:lnTo>
                    <a:pt x="0" y="646176"/>
                  </a:lnTo>
                  <a:lnTo>
                    <a:pt x="0" y="655320"/>
                  </a:lnTo>
                  <a:lnTo>
                    <a:pt x="2148103" y="0"/>
                  </a:lnTo>
                  <a:close/>
                </a:path>
              </a:pathLst>
            </a:custGeom>
            <a:solidFill>
              <a:srgbClr val="7D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800" y="2170175"/>
              <a:ext cx="2178685" cy="664845"/>
            </a:xfrm>
            <a:custGeom>
              <a:avLst/>
              <a:gdLst/>
              <a:ahLst/>
              <a:cxnLst/>
              <a:rect l="l" t="t" r="r" b="b"/>
              <a:pathLst>
                <a:path w="2178685" h="664844">
                  <a:moveTo>
                    <a:pt x="2178083" y="0"/>
                  </a:moveTo>
                  <a:lnTo>
                    <a:pt x="2148112" y="0"/>
                  </a:lnTo>
                  <a:lnTo>
                    <a:pt x="0" y="655320"/>
                  </a:lnTo>
                  <a:lnTo>
                    <a:pt x="0" y="664464"/>
                  </a:lnTo>
                  <a:lnTo>
                    <a:pt x="2178083" y="0"/>
                  </a:lnTo>
                  <a:close/>
                </a:path>
              </a:pathLst>
            </a:custGeom>
            <a:solidFill>
              <a:srgbClr val="7E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5800" y="2170175"/>
              <a:ext cx="2218055" cy="676910"/>
            </a:xfrm>
            <a:custGeom>
              <a:avLst/>
              <a:gdLst/>
              <a:ahLst/>
              <a:cxnLst/>
              <a:rect l="l" t="t" r="r" b="b"/>
              <a:pathLst>
                <a:path w="2218055" h="676910">
                  <a:moveTo>
                    <a:pt x="2218051" y="0"/>
                  </a:moveTo>
                  <a:lnTo>
                    <a:pt x="2178083" y="0"/>
                  </a:lnTo>
                  <a:lnTo>
                    <a:pt x="0" y="664464"/>
                  </a:lnTo>
                  <a:lnTo>
                    <a:pt x="0" y="676656"/>
                  </a:lnTo>
                  <a:lnTo>
                    <a:pt x="2218051" y="0"/>
                  </a:lnTo>
                  <a:close/>
                </a:path>
              </a:pathLst>
            </a:custGeom>
            <a:solidFill>
              <a:srgbClr val="80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5800" y="2170175"/>
              <a:ext cx="2248535" cy="685800"/>
            </a:xfrm>
            <a:custGeom>
              <a:avLst/>
              <a:gdLst/>
              <a:ahLst/>
              <a:cxnLst/>
              <a:rect l="l" t="t" r="r" b="b"/>
              <a:pathLst>
                <a:path w="2248535" h="685800">
                  <a:moveTo>
                    <a:pt x="2248021" y="0"/>
                  </a:moveTo>
                  <a:lnTo>
                    <a:pt x="2218051" y="0"/>
                  </a:lnTo>
                  <a:lnTo>
                    <a:pt x="0" y="676656"/>
                  </a:lnTo>
                  <a:lnTo>
                    <a:pt x="0" y="685800"/>
                  </a:lnTo>
                  <a:lnTo>
                    <a:pt x="2248021" y="0"/>
                  </a:lnTo>
                  <a:close/>
                </a:path>
              </a:pathLst>
            </a:custGeom>
            <a:solidFill>
              <a:srgbClr val="81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5800" y="2170175"/>
              <a:ext cx="2278380" cy="695325"/>
            </a:xfrm>
            <a:custGeom>
              <a:avLst/>
              <a:gdLst/>
              <a:ahLst/>
              <a:cxnLst/>
              <a:rect l="l" t="t" r="r" b="b"/>
              <a:pathLst>
                <a:path w="2278380" h="695325">
                  <a:moveTo>
                    <a:pt x="2277998" y="0"/>
                  </a:moveTo>
                  <a:lnTo>
                    <a:pt x="2248021" y="0"/>
                  </a:lnTo>
                  <a:lnTo>
                    <a:pt x="0" y="685800"/>
                  </a:lnTo>
                  <a:lnTo>
                    <a:pt x="0" y="694944"/>
                  </a:lnTo>
                  <a:lnTo>
                    <a:pt x="2277998" y="0"/>
                  </a:lnTo>
                  <a:close/>
                </a:path>
              </a:pathLst>
            </a:custGeom>
            <a:solidFill>
              <a:srgbClr val="81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5800" y="2170175"/>
              <a:ext cx="2308225" cy="704215"/>
            </a:xfrm>
            <a:custGeom>
              <a:avLst/>
              <a:gdLst/>
              <a:ahLst/>
              <a:cxnLst/>
              <a:rect l="l" t="t" r="r" b="b"/>
              <a:pathLst>
                <a:path w="2308225" h="704214">
                  <a:moveTo>
                    <a:pt x="2307968" y="0"/>
                  </a:moveTo>
                  <a:lnTo>
                    <a:pt x="2277998" y="0"/>
                  </a:lnTo>
                  <a:lnTo>
                    <a:pt x="0" y="694944"/>
                  </a:lnTo>
                  <a:lnTo>
                    <a:pt x="0" y="704088"/>
                  </a:lnTo>
                  <a:lnTo>
                    <a:pt x="2307968" y="0"/>
                  </a:lnTo>
                  <a:close/>
                </a:path>
              </a:pathLst>
            </a:custGeom>
            <a:solidFill>
              <a:srgbClr val="82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5800" y="2170175"/>
              <a:ext cx="2348230" cy="716280"/>
            </a:xfrm>
            <a:custGeom>
              <a:avLst/>
              <a:gdLst/>
              <a:ahLst/>
              <a:cxnLst/>
              <a:rect l="l" t="t" r="r" b="b"/>
              <a:pathLst>
                <a:path w="2348230" h="716280">
                  <a:moveTo>
                    <a:pt x="2347936" y="0"/>
                  </a:moveTo>
                  <a:lnTo>
                    <a:pt x="2307968" y="0"/>
                  </a:lnTo>
                  <a:lnTo>
                    <a:pt x="0" y="704088"/>
                  </a:lnTo>
                  <a:lnTo>
                    <a:pt x="0" y="716280"/>
                  </a:lnTo>
                  <a:lnTo>
                    <a:pt x="2347936" y="0"/>
                  </a:lnTo>
                  <a:close/>
                </a:path>
              </a:pathLst>
            </a:custGeom>
            <a:solidFill>
              <a:srgbClr val="83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5800" y="2170175"/>
              <a:ext cx="2378075" cy="725805"/>
            </a:xfrm>
            <a:custGeom>
              <a:avLst/>
              <a:gdLst/>
              <a:ahLst/>
              <a:cxnLst/>
              <a:rect l="l" t="t" r="r" b="b"/>
              <a:pathLst>
                <a:path w="2378075" h="725805">
                  <a:moveTo>
                    <a:pt x="2377907" y="0"/>
                  </a:moveTo>
                  <a:lnTo>
                    <a:pt x="2347936" y="0"/>
                  </a:lnTo>
                  <a:lnTo>
                    <a:pt x="0" y="716280"/>
                  </a:lnTo>
                  <a:lnTo>
                    <a:pt x="0" y="725423"/>
                  </a:lnTo>
                  <a:lnTo>
                    <a:pt x="2377907" y="0"/>
                  </a:lnTo>
                  <a:close/>
                </a:path>
              </a:pathLst>
            </a:custGeom>
            <a:solidFill>
              <a:srgbClr val="83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5800" y="2170175"/>
              <a:ext cx="2407920" cy="734695"/>
            </a:xfrm>
            <a:custGeom>
              <a:avLst/>
              <a:gdLst/>
              <a:ahLst/>
              <a:cxnLst/>
              <a:rect l="l" t="t" r="r" b="b"/>
              <a:pathLst>
                <a:path w="2407920" h="734694">
                  <a:moveTo>
                    <a:pt x="2407884" y="0"/>
                  </a:moveTo>
                  <a:lnTo>
                    <a:pt x="2377907" y="0"/>
                  </a:lnTo>
                  <a:lnTo>
                    <a:pt x="0" y="725423"/>
                  </a:lnTo>
                  <a:lnTo>
                    <a:pt x="0" y="734568"/>
                  </a:lnTo>
                  <a:lnTo>
                    <a:pt x="2407884" y="0"/>
                  </a:lnTo>
                  <a:close/>
                </a:path>
              </a:pathLst>
            </a:custGeom>
            <a:solidFill>
              <a:srgbClr val="85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5800" y="2170175"/>
              <a:ext cx="2447925" cy="746760"/>
            </a:xfrm>
            <a:custGeom>
              <a:avLst/>
              <a:gdLst/>
              <a:ahLst/>
              <a:cxnLst/>
              <a:rect l="l" t="t" r="r" b="b"/>
              <a:pathLst>
                <a:path w="2447925" h="746760">
                  <a:moveTo>
                    <a:pt x="2447845" y="0"/>
                  </a:moveTo>
                  <a:lnTo>
                    <a:pt x="2407884" y="0"/>
                  </a:lnTo>
                  <a:lnTo>
                    <a:pt x="0" y="734568"/>
                  </a:lnTo>
                  <a:lnTo>
                    <a:pt x="0" y="746760"/>
                  </a:lnTo>
                  <a:lnTo>
                    <a:pt x="2447845" y="0"/>
                  </a:lnTo>
                  <a:close/>
                </a:path>
              </a:pathLst>
            </a:custGeom>
            <a:solidFill>
              <a:srgbClr val="86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800" y="2170175"/>
              <a:ext cx="2478405" cy="756285"/>
            </a:xfrm>
            <a:custGeom>
              <a:avLst/>
              <a:gdLst/>
              <a:ahLst/>
              <a:cxnLst/>
              <a:rect l="l" t="t" r="r" b="b"/>
              <a:pathLst>
                <a:path w="2478405" h="756285">
                  <a:moveTo>
                    <a:pt x="2477822" y="0"/>
                  </a:moveTo>
                  <a:lnTo>
                    <a:pt x="2447845" y="0"/>
                  </a:lnTo>
                  <a:lnTo>
                    <a:pt x="0" y="746760"/>
                  </a:lnTo>
                  <a:lnTo>
                    <a:pt x="0" y="755904"/>
                  </a:lnTo>
                  <a:lnTo>
                    <a:pt x="2477822" y="0"/>
                  </a:lnTo>
                  <a:close/>
                </a:path>
              </a:pathLst>
            </a:custGeom>
            <a:solidFill>
              <a:srgbClr val="86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5800" y="2170175"/>
              <a:ext cx="2508250" cy="765175"/>
            </a:xfrm>
            <a:custGeom>
              <a:avLst/>
              <a:gdLst/>
              <a:ahLst/>
              <a:cxnLst/>
              <a:rect l="l" t="t" r="r" b="b"/>
              <a:pathLst>
                <a:path w="2508250" h="765175">
                  <a:moveTo>
                    <a:pt x="2507793" y="0"/>
                  </a:moveTo>
                  <a:lnTo>
                    <a:pt x="2477822" y="0"/>
                  </a:lnTo>
                  <a:lnTo>
                    <a:pt x="0" y="755904"/>
                  </a:lnTo>
                  <a:lnTo>
                    <a:pt x="0" y="765048"/>
                  </a:lnTo>
                  <a:lnTo>
                    <a:pt x="2507793" y="0"/>
                  </a:lnTo>
                  <a:close/>
                </a:path>
              </a:pathLst>
            </a:custGeom>
            <a:solidFill>
              <a:srgbClr val="86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5800" y="2170175"/>
              <a:ext cx="2538095" cy="774700"/>
            </a:xfrm>
            <a:custGeom>
              <a:avLst/>
              <a:gdLst/>
              <a:ahLst/>
              <a:cxnLst/>
              <a:rect l="l" t="t" r="r" b="b"/>
              <a:pathLst>
                <a:path w="2538095" h="774700">
                  <a:moveTo>
                    <a:pt x="2537770" y="0"/>
                  </a:moveTo>
                  <a:lnTo>
                    <a:pt x="2507793" y="0"/>
                  </a:lnTo>
                  <a:lnTo>
                    <a:pt x="0" y="765048"/>
                  </a:lnTo>
                  <a:lnTo>
                    <a:pt x="0" y="774192"/>
                  </a:lnTo>
                  <a:lnTo>
                    <a:pt x="2537770" y="0"/>
                  </a:lnTo>
                  <a:close/>
                </a:path>
              </a:pathLst>
            </a:custGeom>
            <a:solidFill>
              <a:srgbClr val="87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5800" y="2170175"/>
              <a:ext cx="2578100" cy="786765"/>
            </a:xfrm>
            <a:custGeom>
              <a:avLst/>
              <a:gdLst/>
              <a:ahLst/>
              <a:cxnLst/>
              <a:rect l="l" t="t" r="r" b="b"/>
              <a:pathLst>
                <a:path w="2578100" h="786764">
                  <a:moveTo>
                    <a:pt x="2577731" y="0"/>
                  </a:moveTo>
                  <a:lnTo>
                    <a:pt x="2537770" y="0"/>
                  </a:lnTo>
                  <a:lnTo>
                    <a:pt x="0" y="774192"/>
                  </a:lnTo>
                  <a:lnTo>
                    <a:pt x="0" y="786384"/>
                  </a:lnTo>
                  <a:lnTo>
                    <a:pt x="2577731" y="0"/>
                  </a:lnTo>
                  <a:close/>
                </a:path>
              </a:pathLst>
            </a:custGeom>
            <a:solidFill>
              <a:srgbClr val="89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5800" y="2170175"/>
              <a:ext cx="2607945" cy="795655"/>
            </a:xfrm>
            <a:custGeom>
              <a:avLst/>
              <a:gdLst/>
              <a:ahLst/>
              <a:cxnLst/>
              <a:rect l="l" t="t" r="r" b="b"/>
              <a:pathLst>
                <a:path w="2607945" h="795655">
                  <a:moveTo>
                    <a:pt x="2607705" y="0"/>
                  </a:moveTo>
                  <a:lnTo>
                    <a:pt x="2577731" y="0"/>
                  </a:lnTo>
                  <a:lnTo>
                    <a:pt x="0" y="786384"/>
                  </a:lnTo>
                  <a:lnTo>
                    <a:pt x="0" y="795527"/>
                  </a:lnTo>
                  <a:lnTo>
                    <a:pt x="2607705" y="0"/>
                  </a:lnTo>
                  <a:close/>
                </a:path>
              </a:pathLst>
            </a:custGeom>
            <a:solidFill>
              <a:srgbClr val="89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" y="2170175"/>
              <a:ext cx="2668270" cy="814069"/>
            </a:xfrm>
            <a:custGeom>
              <a:avLst/>
              <a:gdLst/>
              <a:ahLst/>
              <a:cxnLst/>
              <a:rect l="l" t="t" r="r" b="b"/>
              <a:pathLst>
                <a:path w="2668270" h="814069">
                  <a:moveTo>
                    <a:pt x="2667647" y="0"/>
                  </a:moveTo>
                  <a:lnTo>
                    <a:pt x="2637675" y="0"/>
                  </a:lnTo>
                  <a:lnTo>
                    <a:pt x="2607703" y="0"/>
                  </a:lnTo>
                  <a:lnTo>
                    <a:pt x="0" y="795528"/>
                  </a:lnTo>
                  <a:lnTo>
                    <a:pt x="0" y="804672"/>
                  </a:lnTo>
                  <a:lnTo>
                    <a:pt x="0" y="813816"/>
                  </a:lnTo>
                  <a:lnTo>
                    <a:pt x="2667647" y="0"/>
                  </a:lnTo>
                  <a:close/>
                </a:path>
              </a:pathLst>
            </a:custGeom>
            <a:solidFill>
              <a:srgbClr val="8A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5800" y="2170175"/>
              <a:ext cx="2837815" cy="866140"/>
            </a:xfrm>
            <a:custGeom>
              <a:avLst/>
              <a:gdLst/>
              <a:ahLst/>
              <a:cxnLst/>
              <a:rect l="l" t="t" r="r" b="b"/>
              <a:pathLst>
                <a:path w="2837815" h="866139">
                  <a:moveTo>
                    <a:pt x="2837497" y="0"/>
                  </a:moveTo>
                  <a:lnTo>
                    <a:pt x="2837497" y="0"/>
                  </a:lnTo>
                  <a:lnTo>
                    <a:pt x="2667647" y="0"/>
                  </a:lnTo>
                  <a:lnTo>
                    <a:pt x="0" y="813816"/>
                  </a:lnTo>
                  <a:lnTo>
                    <a:pt x="0" y="865644"/>
                  </a:lnTo>
                  <a:lnTo>
                    <a:pt x="2837497" y="0"/>
                  </a:lnTo>
                  <a:close/>
                </a:path>
              </a:pathLst>
            </a:custGeom>
            <a:solidFill>
              <a:srgbClr val="8B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5800" y="2170175"/>
              <a:ext cx="2897505" cy="884555"/>
            </a:xfrm>
            <a:custGeom>
              <a:avLst/>
              <a:gdLst/>
              <a:ahLst/>
              <a:cxnLst/>
              <a:rect l="l" t="t" r="r" b="b"/>
              <a:pathLst>
                <a:path w="2897504" h="884555">
                  <a:moveTo>
                    <a:pt x="2897441" y="0"/>
                  </a:moveTo>
                  <a:lnTo>
                    <a:pt x="2867469" y="0"/>
                  </a:lnTo>
                  <a:lnTo>
                    <a:pt x="2837497" y="0"/>
                  </a:lnTo>
                  <a:lnTo>
                    <a:pt x="0" y="865644"/>
                  </a:lnTo>
                  <a:lnTo>
                    <a:pt x="0" y="874776"/>
                  </a:lnTo>
                  <a:lnTo>
                    <a:pt x="0" y="883932"/>
                  </a:lnTo>
                  <a:lnTo>
                    <a:pt x="2897441" y="0"/>
                  </a:lnTo>
                  <a:close/>
                </a:path>
              </a:pathLst>
            </a:custGeom>
            <a:solidFill>
              <a:srgbClr val="8C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5800" y="2170175"/>
              <a:ext cx="2967990" cy="905510"/>
            </a:xfrm>
            <a:custGeom>
              <a:avLst/>
              <a:gdLst/>
              <a:ahLst/>
              <a:cxnLst/>
              <a:rect l="l" t="t" r="r" b="b"/>
              <a:pathLst>
                <a:path w="2967990" h="905510">
                  <a:moveTo>
                    <a:pt x="2967380" y="0"/>
                  </a:moveTo>
                  <a:lnTo>
                    <a:pt x="2927413" y="0"/>
                  </a:lnTo>
                  <a:lnTo>
                    <a:pt x="2897441" y="0"/>
                  </a:lnTo>
                  <a:lnTo>
                    <a:pt x="0" y="883932"/>
                  </a:lnTo>
                  <a:lnTo>
                    <a:pt x="0" y="893064"/>
                  </a:lnTo>
                  <a:lnTo>
                    <a:pt x="0" y="905268"/>
                  </a:lnTo>
                  <a:lnTo>
                    <a:pt x="2967380" y="0"/>
                  </a:lnTo>
                  <a:close/>
                </a:path>
              </a:pathLst>
            </a:custGeom>
            <a:solidFill>
              <a:srgbClr val="8C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5800" y="2170175"/>
              <a:ext cx="3127375" cy="957580"/>
            </a:xfrm>
            <a:custGeom>
              <a:avLst/>
              <a:gdLst/>
              <a:ahLst/>
              <a:cxnLst/>
              <a:rect l="l" t="t" r="r" b="b"/>
              <a:pathLst>
                <a:path w="3127375" h="957580">
                  <a:moveTo>
                    <a:pt x="3127248" y="0"/>
                  </a:moveTo>
                  <a:lnTo>
                    <a:pt x="3127248" y="0"/>
                  </a:lnTo>
                  <a:lnTo>
                    <a:pt x="2967380" y="0"/>
                  </a:lnTo>
                  <a:lnTo>
                    <a:pt x="0" y="905268"/>
                  </a:lnTo>
                  <a:lnTo>
                    <a:pt x="0" y="957072"/>
                  </a:lnTo>
                  <a:lnTo>
                    <a:pt x="19977" y="957072"/>
                  </a:lnTo>
                  <a:lnTo>
                    <a:pt x="59944" y="957072"/>
                  </a:lnTo>
                  <a:lnTo>
                    <a:pt x="89916" y="957072"/>
                  </a:lnTo>
                  <a:lnTo>
                    <a:pt x="119888" y="957072"/>
                  </a:lnTo>
                  <a:lnTo>
                    <a:pt x="149860" y="957072"/>
                  </a:lnTo>
                  <a:lnTo>
                    <a:pt x="3127248" y="48780"/>
                  </a:lnTo>
                  <a:lnTo>
                    <a:pt x="3127248" y="39624"/>
                  </a:lnTo>
                  <a:lnTo>
                    <a:pt x="3127248" y="30492"/>
                  </a:lnTo>
                  <a:lnTo>
                    <a:pt x="3127248" y="21336"/>
                  </a:lnTo>
                  <a:lnTo>
                    <a:pt x="3127248" y="9156"/>
                  </a:lnTo>
                  <a:lnTo>
                    <a:pt x="3127248" y="0"/>
                  </a:lnTo>
                  <a:close/>
                </a:path>
              </a:pathLst>
            </a:custGeom>
            <a:solidFill>
              <a:srgbClr val="8E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5660" y="2218955"/>
              <a:ext cx="2977515" cy="908685"/>
            </a:xfrm>
            <a:custGeom>
              <a:avLst/>
              <a:gdLst/>
              <a:ahLst/>
              <a:cxnLst/>
              <a:rect l="l" t="t" r="r" b="b"/>
              <a:pathLst>
                <a:path w="2977515" h="908685">
                  <a:moveTo>
                    <a:pt x="2977388" y="0"/>
                  </a:moveTo>
                  <a:lnTo>
                    <a:pt x="0" y="908291"/>
                  </a:lnTo>
                  <a:lnTo>
                    <a:pt x="39966" y="908291"/>
                  </a:lnTo>
                  <a:lnTo>
                    <a:pt x="69938" y="908291"/>
                  </a:lnTo>
                  <a:lnTo>
                    <a:pt x="2977388" y="21323"/>
                  </a:lnTo>
                  <a:lnTo>
                    <a:pt x="2977388" y="12179"/>
                  </a:lnTo>
                  <a:lnTo>
                    <a:pt x="2977388" y="0"/>
                  </a:lnTo>
                  <a:close/>
                </a:path>
              </a:pathLst>
            </a:custGeom>
            <a:solidFill>
              <a:srgbClr val="8C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5599" y="2240279"/>
              <a:ext cx="2907665" cy="887094"/>
            </a:xfrm>
            <a:custGeom>
              <a:avLst/>
              <a:gdLst/>
              <a:ahLst/>
              <a:cxnLst/>
              <a:rect l="l" t="t" r="r" b="b"/>
              <a:pathLst>
                <a:path w="2907665" h="887094">
                  <a:moveTo>
                    <a:pt x="2907449" y="0"/>
                  </a:moveTo>
                  <a:lnTo>
                    <a:pt x="0" y="886968"/>
                  </a:lnTo>
                  <a:lnTo>
                    <a:pt x="29972" y="886968"/>
                  </a:lnTo>
                  <a:lnTo>
                    <a:pt x="59944" y="886968"/>
                  </a:lnTo>
                  <a:lnTo>
                    <a:pt x="2907449" y="18300"/>
                  </a:lnTo>
                  <a:lnTo>
                    <a:pt x="2907449" y="9144"/>
                  </a:lnTo>
                  <a:lnTo>
                    <a:pt x="2907449" y="0"/>
                  </a:lnTo>
                  <a:close/>
                </a:path>
              </a:pathLst>
            </a:custGeom>
            <a:solidFill>
              <a:srgbClr val="8C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65543" y="2258579"/>
              <a:ext cx="2847975" cy="868680"/>
            </a:xfrm>
            <a:custGeom>
              <a:avLst/>
              <a:gdLst/>
              <a:ahLst/>
              <a:cxnLst/>
              <a:rect l="l" t="t" r="r" b="b"/>
              <a:pathLst>
                <a:path w="2847975" h="868680">
                  <a:moveTo>
                    <a:pt x="2847505" y="0"/>
                  </a:moveTo>
                  <a:lnTo>
                    <a:pt x="0" y="868667"/>
                  </a:lnTo>
                  <a:lnTo>
                    <a:pt x="39966" y="868667"/>
                  </a:lnTo>
                  <a:lnTo>
                    <a:pt x="69938" y="868667"/>
                  </a:lnTo>
                  <a:lnTo>
                    <a:pt x="99910" y="868667"/>
                  </a:lnTo>
                  <a:lnTo>
                    <a:pt x="129895" y="868667"/>
                  </a:lnTo>
                  <a:lnTo>
                    <a:pt x="169849" y="868667"/>
                  </a:lnTo>
                  <a:lnTo>
                    <a:pt x="2847505" y="51816"/>
                  </a:lnTo>
                  <a:lnTo>
                    <a:pt x="2847505" y="39611"/>
                  </a:lnTo>
                  <a:lnTo>
                    <a:pt x="2847505" y="30467"/>
                  </a:lnTo>
                  <a:lnTo>
                    <a:pt x="2847505" y="21323"/>
                  </a:lnTo>
                  <a:lnTo>
                    <a:pt x="2847505" y="12179"/>
                  </a:lnTo>
                  <a:lnTo>
                    <a:pt x="2847505" y="0"/>
                  </a:lnTo>
                  <a:close/>
                </a:path>
              </a:pathLst>
            </a:custGeom>
            <a:solidFill>
              <a:srgbClr val="8B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35392" y="2310395"/>
              <a:ext cx="2677795" cy="817244"/>
            </a:xfrm>
            <a:custGeom>
              <a:avLst/>
              <a:gdLst/>
              <a:ahLst/>
              <a:cxnLst/>
              <a:rect l="l" t="t" r="r" b="b"/>
              <a:pathLst>
                <a:path w="2677795" h="817244">
                  <a:moveTo>
                    <a:pt x="2677655" y="0"/>
                  </a:moveTo>
                  <a:lnTo>
                    <a:pt x="0" y="816851"/>
                  </a:lnTo>
                  <a:lnTo>
                    <a:pt x="29984" y="816851"/>
                  </a:lnTo>
                  <a:lnTo>
                    <a:pt x="59956" y="816851"/>
                  </a:lnTo>
                  <a:lnTo>
                    <a:pt x="2677655" y="18288"/>
                  </a:lnTo>
                  <a:lnTo>
                    <a:pt x="2677655" y="9131"/>
                  </a:lnTo>
                  <a:lnTo>
                    <a:pt x="2677655" y="0"/>
                  </a:lnTo>
                  <a:close/>
                </a:path>
              </a:pathLst>
            </a:custGeom>
            <a:solidFill>
              <a:srgbClr val="8A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95352" y="2328672"/>
              <a:ext cx="2618105" cy="798830"/>
            </a:xfrm>
            <a:custGeom>
              <a:avLst/>
              <a:gdLst/>
              <a:ahLst/>
              <a:cxnLst/>
              <a:rect l="l" t="t" r="r" b="b"/>
              <a:pathLst>
                <a:path w="2618104" h="798830">
                  <a:moveTo>
                    <a:pt x="2617695" y="0"/>
                  </a:moveTo>
                  <a:lnTo>
                    <a:pt x="0" y="798574"/>
                  </a:lnTo>
                  <a:lnTo>
                    <a:pt x="29972" y="798574"/>
                  </a:lnTo>
                  <a:lnTo>
                    <a:pt x="2617695" y="9142"/>
                  </a:lnTo>
                  <a:lnTo>
                    <a:pt x="2617695" y="0"/>
                  </a:lnTo>
                  <a:close/>
                </a:path>
              </a:pathLst>
            </a:custGeom>
            <a:solidFill>
              <a:srgbClr val="89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25325" y="2337815"/>
              <a:ext cx="2588260" cy="789940"/>
            </a:xfrm>
            <a:custGeom>
              <a:avLst/>
              <a:gdLst/>
              <a:ahLst/>
              <a:cxnLst/>
              <a:rect l="l" t="t" r="r" b="b"/>
              <a:pathLst>
                <a:path w="2588260" h="789939">
                  <a:moveTo>
                    <a:pt x="2587722" y="0"/>
                  </a:moveTo>
                  <a:lnTo>
                    <a:pt x="0" y="789431"/>
                  </a:lnTo>
                  <a:lnTo>
                    <a:pt x="39965" y="789431"/>
                  </a:lnTo>
                  <a:lnTo>
                    <a:pt x="2587722" y="12193"/>
                  </a:lnTo>
                  <a:lnTo>
                    <a:pt x="2587722" y="0"/>
                  </a:lnTo>
                  <a:close/>
                </a:path>
              </a:pathLst>
            </a:custGeom>
            <a:solidFill>
              <a:srgbClr val="89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65290" y="2350008"/>
              <a:ext cx="2548255" cy="777240"/>
            </a:xfrm>
            <a:custGeom>
              <a:avLst/>
              <a:gdLst/>
              <a:ahLst/>
              <a:cxnLst/>
              <a:rect l="l" t="t" r="r" b="b"/>
              <a:pathLst>
                <a:path w="2548254" h="777239">
                  <a:moveTo>
                    <a:pt x="2547757" y="0"/>
                  </a:moveTo>
                  <a:lnTo>
                    <a:pt x="0" y="777238"/>
                  </a:lnTo>
                  <a:lnTo>
                    <a:pt x="29972" y="777238"/>
                  </a:lnTo>
                  <a:lnTo>
                    <a:pt x="2547757" y="9142"/>
                  </a:lnTo>
                  <a:lnTo>
                    <a:pt x="2547757" y="0"/>
                  </a:lnTo>
                  <a:close/>
                </a:path>
              </a:pathLst>
            </a:custGeom>
            <a:solidFill>
              <a:srgbClr val="87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95263" y="2359151"/>
              <a:ext cx="2518410" cy="768350"/>
            </a:xfrm>
            <a:custGeom>
              <a:avLst/>
              <a:gdLst/>
              <a:ahLst/>
              <a:cxnLst/>
              <a:rect l="l" t="t" r="r" b="b"/>
              <a:pathLst>
                <a:path w="2518410" h="768350">
                  <a:moveTo>
                    <a:pt x="2517784" y="0"/>
                  </a:moveTo>
                  <a:lnTo>
                    <a:pt x="0" y="768096"/>
                  </a:lnTo>
                  <a:lnTo>
                    <a:pt x="29974" y="768096"/>
                  </a:lnTo>
                  <a:lnTo>
                    <a:pt x="2517784" y="9145"/>
                  </a:lnTo>
                  <a:lnTo>
                    <a:pt x="2517784" y="0"/>
                  </a:lnTo>
                  <a:close/>
                </a:path>
              </a:pathLst>
            </a:custGeom>
            <a:solidFill>
              <a:srgbClr val="86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25238" y="2368296"/>
              <a:ext cx="2487930" cy="759460"/>
            </a:xfrm>
            <a:custGeom>
              <a:avLst/>
              <a:gdLst/>
              <a:ahLst/>
              <a:cxnLst/>
              <a:rect l="l" t="t" r="r" b="b"/>
              <a:pathLst>
                <a:path w="2487929" h="759460">
                  <a:moveTo>
                    <a:pt x="2487809" y="0"/>
                  </a:moveTo>
                  <a:lnTo>
                    <a:pt x="0" y="758950"/>
                  </a:lnTo>
                  <a:lnTo>
                    <a:pt x="29972" y="758950"/>
                  </a:lnTo>
                  <a:lnTo>
                    <a:pt x="2487809" y="9142"/>
                  </a:lnTo>
                  <a:lnTo>
                    <a:pt x="2487809" y="0"/>
                  </a:lnTo>
                  <a:close/>
                </a:path>
              </a:pathLst>
            </a:custGeom>
            <a:solidFill>
              <a:srgbClr val="86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55210" y="2377439"/>
              <a:ext cx="2458085" cy="749935"/>
            </a:xfrm>
            <a:custGeom>
              <a:avLst/>
              <a:gdLst/>
              <a:ahLst/>
              <a:cxnLst/>
              <a:rect l="l" t="t" r="r" b="b"/>
              <a:pathLst>
                <a:path w="2458085" h="749935">
                  <a:moveTo>
                    <a:pt x="2457837" y="0"/>
                  </a:moveTo>
                  <a:lnTo>
                    <a:pt x="0" y="749807"/>
                  </a:lnTo>
                  <a:lnTo>
                    <a:pt x="39965" y="749807"/>
                  </a:lnTo>
                  <a:lnTo>
                    <a:pt x="2457837" y="12193"/>
                  </a:lnTo>
                  <a:lnTo>
                    <a:pt x="2457837" y="0"/>
                  </a:lnTo>
                  <a:close/>
                </a:path>
              </a:pathLst>
            </a:custGeom>
            <a:solidFill>
              <a:srgbClr val="86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95176" y="2389632"/>
              <a:ext cx="2418080" cy="737870"/>
            </a:xfrm>
            <a:custGeom>
              <a:avLst/>
              <a:gdLst/>
              <a:ahLst/>
              <a:cxnLst/>
              <a:rect l="l" t="t" r="r" b="b"/>
              <a:pathLst>
                <a:path w="2418079" h="737869">
                  <a:moveTo>
                    <a:pt x="2417871" y="0"/>
                  </a:moveTo>
                  <a:lnTo>
                    <a:pt x="0" y="737614"/>
                  </a:lnTo>
                  <a:lnTo>
                    <a:pt x="29972" y="737614"/>
                  </a:lnTo>
                  <a:lnTo>
                    <a:pt x="2417871" y="9142"/>
                  </a:lnTo>
                  <a:lnTo>
                    <a:pt x="2417871" y="0"/>
                  </a:lnTo>
                  <a:close/>
                </a:path>
              </a:pathLst>
            </a:custGeom>
            <a:solidFill>
              <a:srgbClr val="85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425149" y="2398775"/>
              <a:ext cx="2388235" cy="728980"/>
            </a:xfrm>
            <a:custGeom>
              <a:avLst/>
              <a:gdLst/>
              <a:ahLst/>
              <a:cxnLst/>
              <a:rect l="l" t="t" r="r" b="b"/>
              <a:pathLst>
                <a:path w="2388235" h="728980">
                  <a:moveTo>
                    <a:pt x="2387898" y="0"/>
                  </a:moveTo>
                  <a:lnTo>
                    <a:pt x="0" y="728472"/>
                  </a:lnTo>
                  <a:lnTo>
                    <a:pt x="29974" y="728472"/>
                  </a:lnTo>
                  <a:lnTo>
                    <a:pt x="2387898" y="9145"/>
                  </a:lnTo>
                  <a:lnTo>
                    <a:pt x="2387898" y="0"/>
                  </a:lnTo>
                  <a:close/>
                </a:path>
              </a:pathLst>
            </a:custGeom>
            <a:solidFill>
              <a:srgbClr val="83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55124" y="2407920"/>
              <a:ext cx="2358390" cy="719455"/>
            </a:xfrm>
            <a:custGeom>
              <a:avLst/>
              <a:gdLst/>
              <a:ahLst/>
              <a:cxnLst/>
              <a:rect l="l" t="t" r="r" b="b"/>
              <a:pathLst>
                <a:path w="2358390" h="719455">
                  <a:moveTo>
                    <a:pt x="2357923" y="0"/>
                  </a:moveTo>
                  <a:lnTo>
                    <a:pt x="0" y="719326"/>
                  </a:lnTo>
                  <a:lnTo>
                    <a:pt x="39963" y="719326"/>
                  </a:lnTo>
                  <a:lnTo>
                    <a:pt x="2357923" y="12190"/>
                  </a:lnTo>
                  <a:lnTo>
                    <a:pt x="2357923" y="0"/>
                  </a:lnTo>
                  <a:close/>
                </a:path>
              </a:pathLst>
            </a:custGeom>
            <a:solidFill>
              <a:srgbClr val="83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495087" y="2420111"/>
              <a:ext cx="2318385" cy="707390"/>
            </a:xfrm>
            <a:custGeom>
              <a:avLst/>
              <a:gdLst/>
              <a:ahLst/>
              <a:cxnLst/>
              <a:rect l="l" t="t" r="r" b="b"/>
              <a:pathLst>
                <a:path w="2318385" h="707389">
                  <a:moveTo>
                    <a:pt x="2317960" y="0"/>
                  </a:moveTo>
                  <a:lnTo>
                    <a:pt x="0" y="707135"/>
                  </a:lnTo>
                  <a:lnTo>
                    <a:pt x="29974" y="707135"/>
                  </a:lnTo>
                  <a:lnTo>
                    <a:pt x="2317960" y="9145"/>
                  </a:lnTo>
                  <a:lnTo>
                    <a:pt x="2317960" y="0"/>
                  </a:lnTo>
                  <a:close/>
                </a:path>
              </a:pathLst>
            </a:custGeom>
            <a:solidFill>
              <a:srgbClr val="82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25062" y="2429256"/>
              <a:ext cx="2288540" cy="698500"/>
            </a:xfrm>
            <a:custGeom>
              <a:avLst/>
              <a:gdLst/>
              <a:ahLst/>
              <a:cxnLst/>
              <a:rect l="l" t="t" r="r" b="b"/>
              <a:pathLst>
                <a:path w="2288540" h="698500">
                  <a:moveTo>
                    <a:pt x="2287985" y="0"/>
                  </a:moveTo>
                  <a:lnTo>
                    <a:pt x="0" y="697990"/>
                  </a:lnTo>
                  <a:lnTo>
                    <a:pt x="29972" y="697990"/>
                  </a:lnTo>
                  <a:lnTo>
                    <a:pt x="2287985" y="9142"/>
                  </a:lnTo>
                  <a:lnTo>
                    <a:pt x="2287985" y="0"/>
                  </a:lnTo>
                  <a:close/>
                </a:path>
              </a:pathLst>
            </a:custGeom>
            <a:solidFill>
              <a:srgbClr val="81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55035" y="2438399"/>
              <a:ext cx="2258060" cy="688975"/>
            </a:xfrm>
            <a:custGeom>
              <a:avLst/>
              <a:gdLst/>
              <a:ahLst/>
              <a:cxnLst/>
              <a:rect l="l" t="t" r="r" b="b"/>
              <a:pathLst>
                <a:path w="2258060" h="688975">
                  <a:moveTo>
                    <a:pt x="2258012" y="0"/>
                  </a:moveTo>
                  <a:lnTo>
                    <a:pt x="0" y="688848"/>
                  </a:lnTo>
                  <a:lnTo>
                    <a:pt x="29974" y="688848"/>
                  </a:lnTo>
                  <a:lnTo>
                    <a:pt x="2258012" y="9145"/>
                  </a:lnTo>
                  <a:lnTo>
                    <a:pt x="2258012" y="0"/>
                  </a:lnTo>
                  <a:close/>
                </a:path>
              </a:pathLst>
            </a:custGeom>
            <a:solidFill>
              <a:srgbClr val="81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85009" y="2447544"/>
              <a:ext cx="2228215" cy="680085"/>
            </a:xfrm>
            <a:custGeom>
              <a:avLst/>
              <a:gdLst/>
              <a:ahLst/>
              <a:cxnLst/>
              <a:rect l="l" t="t" r="r" b="b"/>
              <a:pathLst>
                <a:path w="2228215" h="680085">
                  <a:moveTo>
                    <a:pt x="2228038" y="0"/>
                  </a:moveTo>
                  <a:lnTo>
                    <a:pt x="0" y="679702"/>
                  </a:lnTo>
                  <a:lnTo>
                    <a:pt x="39963" y="679702"/>
                  </a:lnTo>
                  <a:lnTo>
                    <a:pt x="2228038" y="12190"/>
                  </a:lnTo>
                  <a:lnTo>
                    <a:pt x="2228038" y="0"/>
                  </a:lnTo>
                  <a:close/>
                </a:path>
              </a:pathLst>
            </a:custGeom>
            <a:solidFill>
              <a:srgbClr val="80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624973" y="2459735"/>
              <a:ext cx="2188210" cy="668020"/>
            </a:xfrm>
            <a:custGeom>
              <a:avLst/>
              <a:gdLst/>
              <a:ahLst/>
              <a:cxnLst/>
              <a:rect l="l" t="t" r="r" b="b"/>
              <a:pathLst>
                <a:path w="2188210" h="668019">
                  <a:moveTo>
                    <a:pt x="2188074" y="0"/>
                  </a:moveTo>
                  <a:lnTo>
                    <a:pt x="0" y="667511"/>
                  </a:lnTo>
                  <a:lnTo>
                    <a:pt x="29973" y="667511"/>
                  </a:lnTo>
                  <a:lnTo>
                    <a:pt x="2188074" y="9143"/>
                  </a:lnTo>
                  <a:lnTo>
                    <a:pt x="2188074" y="0"/>
                  </a:lnTo>
                  <a:close/>
                </a:path>
              </a:pathLst>
            </a:custGeom>
            <a:solidFill>
              <a:srgbClr val="7E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654937" y="2468879"/>
              <a:ext cx="2158365" cy="658495"/>
            </a:xfrm>
            <a:custGeom>
              <a:avLst/>
              <a:gdLst/>
              <a:ahLst/>
              <a:cxnLst/>
              <a:rect l="l" t="t" r="r" b="b"/>
              <a:pathLst>
                <a:path w="2158365" h="658494">
                  <a:moveTo>
                    <a:pt x="2158111" y="0"/>
                  </a:moveTo>
                  <a:lnTo>
                    <a:pt x="0" y="658368"/>
                  </a:lnTo>
                  <a:lnTo>
                    <a:pt x="29972" y="658368"/>
                  </a:lnTo>
                  <a:lnTo>
                    <a:pt x="59956" y="658368"/>
                  </a:lnTo>
                  <a:lnTo>
                    <a:pt x="2158111" y="18300"/>
                  </a:lnTo>
                  <a:lnTo>
                    <a:pt x="2158111" y="9144"/>
                  </a:lnTo>
                  <a:lnTo>
                    <a:pt x="2158111" y="0"/>
                  </a:lnTo>
                  <a:close/>
                </a:path>
              </a:pathLst>
            </a:custGeom>
            <a:solidFill>
              <a:srgbClr val="7D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14895" y="2487168"/>
              <a:ext cx="2098675" cy="640080"/>
            </a:xfrm>
            <a:custGeom>
              <a:avLst/>
              <a:gdLst/>
              <a:ahLst/>
              <a:cxnLst/>
              <a:rect l="l" t="t" r="r" b="b"/>
              <a:pathLst>
                <a:path w="2098675" h="640080">
                  <a:moveTo>
                    <a:pt x="2098152" y="0"/>
                  </a:moveTo>
                  <a:lnTo>
                    <a:pt x="0" y="640078"/>
                  </a:lnTo>
                  <a:lnTo>
                    <a:pt x="39963" y="640078"/>
                  </a:lnTo>
                  <a:lnTo>
                    <a:pt x="2098152" y="12190"/>
                  </a:lnTo>
                  <a:lnTo>
                    <a:pt x="2098152" y="0"/>
                  </a:lnTo>
                  <a:close/>
                </a:path>
              </a:pathLst>
            </a:custGeom>
            <a:solidFill>
              <a:srgbClr val="7C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54859" y="2499359"/>
              <a:ext cx="2058670" cy="628015"/>
            </a:xfrm>
            <a:custGeom>
              <a:avLst/>
              <a:gdLst/>
              <a:ahLst/>
              <a:cxnLst/>
              <a:rect l="l" t="t" r="r" b="b"/>
              <a:pathLst>
                <a:path w="2058670" h="628014">
                  <a:moveTo>
                    <a:pt x="2058188" y="0"/>
                  </a:moveTo>
                  <a:lnTo>
                    <a:pt x="0" y="627887"/>
                  </a:lnTo>
                  <a:lnTo>
                    <a:pt x="29973" y="627887"/>
                  </a:lnTo>
                  <a:lnTo>
                    <a:pt x="2058188" y="9143"/>
                  </a:lnTo>
                  <a:lnTo>
                    <a:pt x="2058188" y="0"/>
                  </a:lnTo>
                  <a:close/>
                </a:path>
              </a:pathLst>
            </a:custGeom>
            <a:solidFill>
              <a:srgbClr val="79E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84832" y="2508503"/>
              <a:ext cx="2028825" cy="619125"/>
            </a:xfrm>
            <a:custGeom>
              <a:avLst/>
              <a:gdLst/>
              <a:ahLst/>
              <a:cxnLst/>
              <a:rect l="l" t="t" r="r" b="b"/>
              <a:pathLst>
                <a:path w="2028825" h="619125">
                  <a:moveTo>
                    <a:pt x="2028215" y="0"/>
                  </a:moveTo>
                  <a:lnTo>
                    <a:pt x="0" y="618744"/>
                  </a:lnTo>
                  <a:lnTo>
                    <a:pt x="29973" y="618744"/>
                  </a:lnTo>
                  <a:lnTo>
                    <a:pt x="2028215" y="9144"/>
                  </a:lnTo>
                  <a:lnTo>
                    <a:pt x="2028215" y="0"/>
                  </a:lnTo>
                  <a:close/>
                </a:path>
              </a:pathLst>
            </a:custGeom>
            <a:solidFill>
              <a:srgbClr val="78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14806" y="2517647"/>
              <a:ext cx="1998345" cy="609600"/>
            </a:xfrm>
            <a:custGeom>
              <a:avLst/>
              <a:gdLst/>
              <a:ahLst/>
              <a:cxnLst/>
              <a:rect l="l" t="t" r="r" b="b"/>
              <a:pathLst>
                <a:path w="1998345" h="609600">
                  <a:moveTo>
                    <a:pt x="1998241" y="0"/>
                  </a:moveTo>
                  <a:lnTo>
                    <a:pt x="0" y="609600"/>
                  </a:lnTo>
                  <a:lnTo>
                    <a:pt x="29973" y="609600"/>
                  </a:lnTo>
                  <a:lnTo>
                    <a:pt x="1998241" y="9144"/>
                  </a:lnTo>
                  <a:lnTo>
                    <a:pt x="1998241" y="0"/>
                  </a:lnTo>
                  <a:close/>
                </a:path>
              </a:pathLst>
            </a:custGeom>
            <a:solidFill>
              <a:srgbClr val="78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44780" y="2526791"/>
              <a:ext cx="1968500" cy="600710"/>
            </a:xfrm>
            <a:custGeom>
              <a:avLst/>
              <a:gdLst/>
              <a:ahLst/>
              <a:cxnLst/>
              <a:rect l="l" t="t" r="r" b="b"/>
              <a:pathLst>
                <a:path w="1968500" h="600710">
                  <a:moveTo>
                    <a:pt x="1968267" y="0"/>
                  </a:moveTo>
                  <a:lnTo>
                    <a:pt x="0" y="600455"/>
                  </a:lnTo>
                  <a:lnTo>
                    <a:pt x="39966" y="600455"/>
                  </a:lnTo>
                  <a:lnTo>
                    <a:pt x="1968267" y="12193"/>
                  </a:lnTo>
                  <a:lnTo>
                    <a:pt x="1968267" y="0"/>
                  </a:lnTo>
                  <a:close/>
                </a:path>
              </a:pathLst>
            </a:custGeom>
            <a:solidFill>
              <a:srgbClr val="77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84746" y="2538984"/>
              <a:ext cx="1928495" cy="588645"/>
            </a:xfrm>
            <a:custGeom>
              <a:avLst/>
              <a:gdLst/>
              <a:ahLst/>
              <a:cxnLst/>
              <a:rect l="l" t="t" r="r" b="b"/>
              <a:pathLst>
                <a:path w="1928495" h="588644">
                  <a:moveTo>
                    <a:pt x="1928301" y="0"/>
                  </a:moveTo>
                  <a:lnTo>
                    <a:pt x="0" y="588262"/>
                  </a:lnTo>
                  <a:lnTo>
                    <a:pt x="29972" y="588262"/>
                  </a:lnTo>
                  <a:lnTo>
                    <a:pt x="1928301" y="9142"/>
                  </a:lnTo>
                  <a:lnTo>
                    <a:pt x="1928301" y="0"/>
                  </a:lnTo>
                  <a:close/>
                </a:path>
              </a:pathLst>
            </a:custGeom>
            <a:solidFill>
              <a:srgbClr val="74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14718" y="2548127"/>
              <a:ext cx="1898650" cy="579120"/>
            </a:xfrm>
            <a:custGeom>
              <a:avLst/>
              <a:gdLst/>
              <a:ahLst/>
              <a:cxnLst/>
              <a:rect l="l" t="t" r="r" b="b"/>
              <a:pathLst>
                <a:path w="1898650" h="579119">
                  <a:moveTo>
                    <a:pt x="1898329" y="0"/>
                  </a:moveTo>
                  <a:lnTo>
                    <a:pt x="0" y="579120"/>
                  </a:lnTo>
                  <a:lnTo>
                    <a:pt x="29975" y="579120"/>
                  </a:lnTo>
                  <a:lnTo>
                    <a:pt x="1898329" y="9145"/>
                  </a:lnTo>
                  <a:lnTo>
                    <a:pt x="1898329" y="0"/>
                  </a:lnTo>
                  <a:close/>
                </a:path>
              </a:pathLst>
            </a:custGeom>
            <a:solidFill>
              <a:srgbClr val="73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44693" y="2557272"/>
              <a:ext cx="1868805" cy="570230"/>
            </a:xfrm>
            <a:custGeom>
              <a:avLst/>
              <a:gdLst/>
              <a:ahLst/>
              <a:cxnLst/>
              <a:rect l="l" t="t" r="r" b="b"/>
              <a:pathLst>
                <a:path w="1868804" h="570230">
                  <a:moveTo>
                    <a:pt x="1868354" y="0"/>
                  </a:moveTo>
                  <a:lnTo>
                    <a:pt x="0" y="569974"/>
                  </a:lnTo>
                  <a:lnTo>
                    <a:pt x="29971" y="569974"/>
                  </a:lnTo>
                  <a:lnTo>
                    <a:pt x="1868354" y="9142"/>
                  </a:lnTo>
                  <a:lnTo>
                    <a:pt x="1868354" y="0"/>
                  </a:lnTo>
                  <a:close/>
                </a:path>
              </a:pathLst>
            </a:custGeom>
            <a:solidFill>
              <a:srgbClr val="72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974665" y="2566415"/>
              <a:ext cx="1838960" cy="561340"/>
            </a:xfrm>
            <a:custGeom>
              <a:avLst/>
              <a:gdLst/>
              <a:ahLst/>
              <a:cxnLst/>
              <a:rect l="l" t="t" r="r" b="b"/>
              <a:pathLst>
                <a:path w="1838960" h="561339">
                  <a:moveTo>
                    <a:pt x="1838382" y="0"/>
                  </a:moveTo>
                  <a:lnTo>
                    <a:pt x="0" y="560831"/>
                  </a:lnTo>
                  <a:lnTo>
                    <a:pt x="39966" y="560831"/>
                  </a:lnTo>
                  <a:lnTo>
                    <a:pt x="1838382" y="12193"/>
                  </a:lnTo>
                  <a:lnTo>
                    <a:pt x="1838382" y="0"/>
                  </a:lnTo>
                  <a:close/>
                </a:path>
              </a:pathLst>
            </a:custGeom>
            <a:solidFill>
              <a:srgbClr val="70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14632" y="2578608"/>
              <a:ext cx="1798955" cy="548640"/>
            </a:xfrm>
            <a:custGeom>
              <a:avLst/>
              <a:gdLst/>
              <a:ahLst/>
              <a:cxnLst/>
              <a:rect l="l" t="t" r="r" b="b"/>
              <a:pathLst>
                <a:path w="1798954" h="548639">
                  <a:moveTo>
                    <a:pt x="1798415" y="0"/>
                  </a:moveTo>
                  <a:lnTo>
                    <a:pt x="0" y="548638"/>
                  </a:lnTo>
                  <a:lnTo>
                    <a:pt x="29971" y="548638"/>
                  </a:lnTo>
                  <a:lnTo>
                    <a:pt x="1798415" y="9142"/>
                  </a:lnTo>
                  <a:lnTo>
                    <a:pt x="1798415" y="0"/>
                  </a:lnTo>
                  <a:close/>
                </a:path>
              </a:pathLst>
            </a:custGeom>
            <a:solidFill>
              <a:srgbClr val="6F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44604" y="2587751"/>
              <a:ext cx="1768475" cy="539750"/>
            </a:xfrm>
            <a:custGeom>
              <a:avLst/>
              <a:gdLst/>
              <a:ahLst/>
              <a:cxnLst/>
              <a:rect l="l" t="t" r="r" b="b"/>
              <a:pathLst>
                <a:path w="1768475" h="539750">
                  <a:moveTo>
                    <a:pt x="1768443" y="0"/>
                  </a:moveTo>
                  <a:lnTo>
                    <a:pt x="0" y="539496"/>
                  </a:lnTo>
                  <a:lnTo>
                    <a:pt x="29975" y="539496"/>
                  </a:lnTo>
                  <a:lnTo>
                    <a:pt x="1768443" y="9145"/>
                  </a:lnTo>
                  <a:lnTo>
                    <a:pt x="1768443" y="0"/>
                  </a:lnTo>
                  <a:close/>
                </a:path>
              </a:pathLst>
            </a:custGeom>
            <a:solidFill>
              <a:srgbClr val="6E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74579" y="2596896"/>
              <a:ext cx="1738630" cy="530860"/>
            </a:xfrm>
            <a:custGeom>
              <a:avLst/>
              <a:gdLst/>
              <a:ahLst/>
              <a:cxnLst/>
              <a:rect l="l" t="t" r="r" b="b"/>
              <a:pathLst>
                <a:path w="1738629" h="530860">
                  <a:moveTo>
                    <a:pt x="1738468" y="0"/>
                  </a:moveTo>
                  <a:lnTo>
                    <a:pt x="0" y="530350"/>
                  </a:lnTo>
                  <a:lnTo>
                    <a:pt x="29971" y="530350"/>
                  </a:lnTo>
                  <a:lnTo>
                    <a:pt x="1738468" y="9142"/>
                  </a:lnTo>
                  <a:lnTo>
                    <a:pt x="1738468" y="0"/>
                  </a:lnTo>
                  <a:close/>
                </a:path>
              </a:pathLst>
            </a:custGeom>
            <a:solidFill>
              <a:srgbClr val="6DD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104551" y="2606039"/>
              <a:ext cx="1708785" cy="521334"/>
            </a:xfrm>
            <a:custGeom>
              <a:avLst/>
              <a:gdLst/>
              <a:ahLst/>
              <a:cxnLst/>
              <a:rect l="l" t="t" r="r" b="b"/>
              <a:pathLst>
                <a:path w="1708785" h="521335">
                  <a:moveTo>
                    <a:pt x="1708496" y="0"/>
                  </a:moveTo>
                  <a:lnTo>
                    <a:pt x="0" y="521207"/>
                  </a:lnTo>
                  <a:lnTo>
                    <a:pt x="39966" y="521207"/>
                  </a:lnTo>
                  <a:lnTo>
                    <a:pt x="1708496" y="12193"/>
                  </a:lnTo>
                  <a:lnTo>
                    <a:pt x="1708496" y="0"/>
                  </a:lnTo>
                  <a:close/>
                </a:path>
              </a:pathLst>
            </a:custGeom>
            <a:solidFill>
              <a:srgbClr val="6A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144518" y="2618232"/>
              <a:ext cx="1668780" cy="509270"/>
            </a:xfrm>
            <a:custGeom>
              <a:avLst/>
              <a:gdLst/>
              <a:ahLst/>
              <a:cxnLst/>
              <a:rect l="l" t="t" r="r" b="b"/>
              <a:pathLst>
                <a:path w="1668779" h="509269">
                  <a:moveTo>
                    <a:pt x="1668529" y="0"/>
                  </a:moveTo>
                  <a:lnTo>
                    <a:pt x="0" y="509014"/>
                  </a:lnTo>
                  <a:lnTo>
                    <a:pt x="29971" y="509014"/>
                  </a:lnTo>
                  <a:lnTo>
                    <a:pt x="1668529" y="9142"/>
                  </a:lnTo>
                  <a:lnTo>
                    <a:pt x="1668529" y="0"/>
                  </a:lnTo>
                  <a:close/>
                </a:path>
              </a:pathLst>
            </a:custGeom>
            <a:solidFill>
              <a:srgbClr val="69D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174489" y="2627375"/>
              <a:ext cx="1638935" cy="500380"/>
            </a:xfrm>
            <a:custGeom>
              <a:avLst/>
              <a:gdLst/>
              <a:ahLst/>
              <a:cxnLst/>
              <a:rect l="l" t="t" r="r" b="b"/>
              <a:pathLst>
                <a:path w="1638935" h="500380">
                  <a:moveTo>
                    <a:pt x="1638558" y="0"/>
                  </a:moveTo>
                  <a:lnTo>
                    <a:pt x="0" y="499872"/>
                  </a:lnTo>
                  <a:lnTo>
                    <a:pt x="29975" y="499872"/>
                  </a:lnTo>
                  <a:lnTo>
                    <a:pt x="1638558" y="9145"/>
                  </a:lnTo>
                  <a:lnTo>
                    <a:pt x="1638558" y="0"/>
                  </a:lnTo>
                  <a:close/>
                </a:path>
              </a:pathLst>
            </a:custGeom>
            <a:solidFill>
              <a:srgbClr val="67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204465" y="2636520"/>
              <a:ext cx="1609090" cy="490855"/>
            </a:xfrm>
            <a:custGeom>
              <a:avLst/>
              <a:gdLst/>
              <a:ahLst/>
              <a:cxnLst/>
              <a:rect l="l" t="t" r="r" b="b"/>
              <a:pathLst>
                <a:path w="1609089" h="490855">
                  <a:moveTo>
                    <a:pt x="1608582" y="0"/>
                  </a:moveTo>
                  <a:lnTo>
                    <a:pt x="0" y="490726"/>
                  </a:lnTo>
                  <a:lnTo>
                    <a:pt x="29971" y="490726"/>
                  </a:lnTo>
                  <a:lnTo>
                    <a:pt x="1608582" y="9142"/>
                  </a:lnTo>
                  <a:lnTo>
                    <a:pt x="1608582" y="0"/>
                  </a:lnTo>
                  <a:close/>
                </a:path>
              </a:pathLst>
            </a:custGeom>
            <a:solidFill>
              <a:srgbClr val="66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234437" y="2645663"/>
              <a:ext cx="1578610" cy="481965"/>
            </a:xfrm>
            <a:custGeom>
              <a:avLst/>
              <a:gdLst/>
              <a:ahLst/>
              <a:cxnLst/>
              <a:rect l="l" t="t" r="r" b="b"/>
              <a:pathLst>
                <a:path w="1578610" h="481964">
                  <a:moveTo>
                    <a:pt x="1578610" y="0"/>
                  </a:moveTo>
                  <a:lnTo>
                    <a:pt x="0" y="481583"/>
                  </a:lnTo>
                  <a:lnTo>
                    <a:pt x="39966" y="481583"/>
                  </a:lnTo>
                  <a:lnTo>
                    <a:pt x="1578610" y="12193"/>
                  </a:lnTo>
                  <a:lnTo>
                    <a:pt x="1578610" y="0"/>
                  </a:lnTo>
                  <a:close/>
                </a:path>
              </a:pathLst>
            </a:custGeom>
            <a:solidFill>
              <a:srgbClr val="64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74404" y="2657856"/>
              <a:ext cx="1539240" cy="469900"/>
            </a:xfrm>
            <a:custGeom>
              <a:avLst/>
              <a:gdLst/>
              <a:ahLst/>
              <a:cxnLst/>
              <a:rect l="l" t="t" r="r" b="b"/>
              <a:pathLst>
                <a:path w="1539239" h="469900">
                  <a:moveTo>
                    <a:pt x="1538643" y="0"/>
                  </a:moveTo>
                  <a:lnTo>
                    <a:pt x="0" y="469390"/>
                  </a:lnTo>
                  <a:lnTo>
                    <a:pt x="29971" y="469390"/>
                  </a:lnTo>
                  <a:lnTo>
                    <a:pt x="1538643" y="9142"/>
                  </a:lnTo>
                  <a:lnTo>
                    <a:pt x="1538643" y="0"/>
                  </a:lnTo>
                  <a:close/>
                </a:path>
              </a:pathLst>
            </a:custGeom>
            <a:solidFill>
              <a:srgbClr val="61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304375" y="2666999"/>
              <a:ext cx="1508760" cy="460375"/>
            </a:xfrm>
            <a:custGeom>
              <a:avLst/>
              <a:gdLst/>
              <a:ahLst/>
              <a:cxnLst/>
              <a:rect l="l" t="t" r="r" b="b"/>
              <a:pathLst>
                <a:path w="1508760" h="460375">
                  <a:moveTo>
                    <a:pt x="1508672" y="0"/>
                  </a:moveTo>
                  <a:lnTo>
                    <a:pt x="0" y="460248"/>
                  </a:lnTo>
                  <a:lnTo>
                    <a:pt x="29975" y="460248"/>
                  </a:lnTo>
                  <a:lnTo>
                    <a:pt x="1508672" y="9145"/>
                  </a:lnTo>
                  <a:lnTo>
                    <a:pt x="1508672" y="0"/>
                  </a:lnTo>
                  <a:close/>
                </a:path>
              </a:pathLst>
            </a:custGeom>
            <a:solidFill>
              <a:srgbClr val="60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334351" y="2676144"/>
              <a:ext cx="1478915" cy="451484"/>
            </a:xfrm>
            <a:custGeom>
              <a:avLst/>
              <a:gdLst/>
              <a:ahLst/>
              <a:cxnLst/>
              <a:rect l="l" t="t" r="r" b="b"/>
              <a:pathLst>
                <a:path w="1478914" h="451485">
                  <a:moveTo>
                    <a:pt x="1478696" y="0"/>
                  </a:moveTo>
                  <a:lnTo>
                    <a:pt x="0" y="451102"/>
                  </a:lnTo>
                  <a:lnTo>
                    <a:pt x="39962" y="451102"/>
                  </a:lnTo>
                  <a:lnTo>
                    <a:pt x="1478696" y="12190"/>
                  </a:lnTo>
                  <a:lnTo>
                    <a:pt x="1478696" y="0"/>
                  </a:lnTo>
                  <a:close/>
                </a:path>
              </a:pathLst>
            </a:custGeom>
            <a:solidFill>
              <a:srgbClr val="5D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374314" y="2688335"/>
              <a:ext cx="1438910" cy="439420"/>
            </a:xfrm>
            <a:custGeom>
              <a:avLst/>
              <a:gdLst/>
              <a:ahLst/>
              <a:cxnLst/>
              <a:rect l="l" t="t" r="r" b="b"/>
              <a:pathLst>
                <a:path w="1438910" h="439419">
                  <a:moveTo>
                    <a:pt x="1438733" y="0"/>
                  </a:moveTo>
                  <a:lnTo>
                    <a:pt x="0" y="438912"/>
                  </a:lnTo>
                  <a:lnTo>
                    <a:pt x="29973" y="438912"/>
                  </a:lnTo>
                  <a:lnTo>
                    <a:pt x="1438733" y="9144"/>
                  </a:lnTo>
                  <a:lnTo>
                    <a:pt x="1438733" y="0"/>
                  </a:lnTo>
                  <a:close/>
                </a:path>
              </a:pathLst>
            </a:custGeom>
            <a:solidFill>
              <a:srgbClr val="5C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04287" y="2697479"/>
              <a:ext cx="1409065" cy="429895"/>
            </a:xfrm>
            <a:custGeom>
              <a:avLst/>
              <a:gdLst/>
              <a:ahLst/>
              <a:cxnLst/>
              <a:rect l="l" t="t" r="r" b="b"/>
              <a:pathLst>
                <a:path w="1409064" h="429894">
                  <a:moveTo>
                    <a:pt x="1408760" y="0"/>
                  </a:moveTo>
                  <a:lnTo>
                    <a:pt x="0" y="429767"/>
                  </a:lnTo>
                  <a:lnTo>
                    <a:pt x="29973" y="429767"/>
                  </a:lnTo>
                  <a:lnTo>
                    <a:pt x="1408760" y="9143"/>
                  </a:lnTo>
                  <a:lnTo>
                    <a:pt x="1408760" y="0"/>
                  </a:lnTo>
                  <a:close/>
                </a:path>
              </a:pathLst>
            </a:custGeom>
            <a:solidFill>
              <a:srgbClr val="5B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34261" y="2706623"/>
              <a:ext cx="1379220" cy="421005"/>
            </a:xfrm>
            <a:custGeom>
              <a:avLst/>
              <a:gdLst/>
              <a:ahLst/>
              <a:cxnLst/>
              <a:rect l="l" t="t" r="r" b="b"/>
              <a:pathLst>
                <a:path w="1379220" h="421005">
                  <a:moveTo>
                    <a:pt x="1378786" y="0"/>
                  </a:moveTo>
                  <a:lnTo>
                    <a:pt x="0" y="420624"/>
                  </a:lnTo>
                  <a:lnTo>
                    <a:pt x="29973" y="420624"/>
                  </a:lnTo>
                  <a:lnTo>
                    <a:pt x="1378786" y="9144"/>
                  </a:lnTo>
                  <a:lnTo>
                    <a:pt x="1378786" y="0"/>
                  </a:lnTo>
                  <a:close/>
                </a:path>
              </a:pathLst>
            </a:custGeom>
            <a:solidFill>
              <a:srgbClr val="58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464234" y="2715767"/>
              <a:ext cx="1349375" cy="411480"/>
            </a:xfrm>
            <a:custGeom>
              <a:avLst/>
              <a:gdLst/>
              <a:ahLst/>
              <a:cxnLst/>
              <a:rect l="l" t="t" r="r" b="b"/>
              <a:pathLst>
                <a:path w="1349375" h="411480">
                  <a:moveTo>
                    <a:pt x="1348813" y="0"/>
                  </a:moveTo>
                  <a:lnTo>
                    <a:pt x="0" y="411479"/>
                  </a:lnTo>
                  <a:lnTo>
                    <a:pt x="39964" y="411479"/>
                  </a:lnTo>
                  <a:lnTo>
                    <a:pt x="1348813" y="12191"/>
                  </a:lnTo>
                  <a:lnTo>
                    <a:pt x="1348813" y="0"/>
                  </a:lnTo>
                  <a:close/>
                </a:path>
              </a:pathLst>
            </a:custGeom>
            <a:solidFill>
              <a:srgbClr val="56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04199" y="2727959"/>
              <a:ext cx="1309370" cy="399415"/>
            </a:xfrm>
            <a:custGeom>
              <a:avLst/>
              <a:gdLst/>
              <a:ahLst/>
              <a:cxnLst/>
              <a:rect l="l" t="t" r="r" b="b"/>
              <a:pathLst>
                <a:path w="1309370" h="399414">
                  <a:moveTo>
                    <a:pt x="1308848" y="0"/>
                  </a:moveTo>
                  <a:lnTo>
                    <a:pt x="0" y="399288"/>
                  </a:lnTo>
                  <a:lnTo>
                    <a:pt x="29973" y="399288"/>
                  </a:lnTo>
                  <a:lnTo>
                    <a:pt x="1308848" y="9144"/>
                  </a:lnTo>
                  <a:lnTo>
                    <a:pt x="1308848" y="0"/>
                  </a:lnTo>
                  <a:close/>
                </a:path>
              </a:pathLst>
            </a:custGeom>
            <a:solidFill>
              <a:srgbClr val="54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34173" y="2737103"/>
              <a:ext cx="1278890" cy="390525"/>
            </a:xfrm>
            <a:custGeom>
              <a:avLst/>
              <a:gdLst/>
              <a:ahLst/>
              <a:cxnLst/>
              <a:rect l="l" t="t" r="r" b="b"/>
              <a:pathLst>
                <a:path w="1278889" h="390525">
                  <a:moveTo>
                    <a:pt x="1278874" y="0"/>
                  </a:moveTo>
                  <a:lnTo>
                    <a:pt x="0" y="390143"/>
                  </a:lnTo>
                  <a:lnTo>
                    <a:pt x="29973" y="390143"/>
                  </a:lnTo>
                  <a:lnTo>
                    <a:pt x="1278874" y="9143"/>
                  </a:lnTo>
                  <a:lnTo>
                    <a:pt x="1278874" y="0"/>
                  </a:lnTo>
                  <a:close/>
                </a:path>
              </a:pathLst>
            </a:custGeom>
            <a:solidFill>
              <a:srgbClr val="53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64147" y="2746247"/>
              <a:ext cx="1249045" cy="381000"/>
            </a:xfrm>
            <a:custGeom>
              <a:avLst/>
              <a:gdLst/>
              <a:ahLst/>
              <a:cxnLst/>
              <a:rect l="l" t="t" r="r" b="b"/>
              <a:pathLst>
                <a:path w="1249045" h="381000">
                  <a:moveTo>
                    <a:pt x="1248900" y="0"/>
                  </a:moveTo>
                  <a:lnTo>
                    <a:pt x="0" y="381000"/>
                  </a:lnTo>
                  <a:lnTo>
                    <a:pt x="29973" y="381000"/>
                  </a:lnTo>
                  <a:lnTo>
                    <a:pt x="1248900" y="9144"/>
                  </a:lnTo>
                  <a:lnTo>
                    <a:pt x="1248900" y="0"/>
                  </a:lnTo>
                  <a:close/>
                </a:path>
              </a:pathLst>
            </a:custGeom>
            <a:solidFill>
              <a:srgbClr val="50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594120" y="2755391"/>
              <a:ext cx="1219200" cy="372110"/>
            </a:xfrm>
            <a:custGeom>
              <a:avLst/>
              <a:gdLst/>
              <a:ahLst/>
              <a:cxnLst/>
              <a:rect l="l" t="t" r="r" b="b"/>
              <a:pathLst>
                <a:path w="1219200" h="372110">
                  <a:moveTo>
                    <a:pt x="1218927" y="0"/>
                  </a:moveTo>
                  <a:lnTo>
                    <a:pt x="0" y="371855"/>
                  </a:lnTo>
                  <a:lnTo>
                    <a:pt x="39964" y="371855"/>
                  </a:lnTo>
                  <a:lnTo>
                    <a:pt x="1218927" y="12191"/>
                  </a:lnTo>
                  <a:lnTo>
                    <a:pt x="1218927" y="0"/>
                  </a:lnTo>
                  <a:close/>
                </a:path>
              </a:pathLst>
            </a:custGeom>
            <a:solidFill>
              <a:srgbClr val="4E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634085" y="2767583"/>
              <a:ext cx="1179195" cy="360045"/>
            </a:xfrm>
            <a:custGeom>
              <a:avLst/>
              <a:gdLst/>
              <a:ahLst/>
              <a:cxnLst/>
              <a:rect l="l" t="t" r="r" b="b"/>
              <a:pathLst>
                <a:path w="1179195" h="360044">
                  <a:moveTo>
                    <a:pt x="1178962" y="0"/>
                  </a:moveTo>
                  <a:lnTo>
                    <a:pt x="0" y="359664"/>
                  </a:lnTo>
                  <a:lnTo>
                    <a:pt x="29973" y="359664"/>
                  </a:lnTo>
                  <a:lnTo>
                    <a:pt x="1178962" y="9144"/>
                  </a:lnTo>
                  <a:lnTo>
                    <a:pt x="1178962" y="0"/>
                  </a:lnTo>
                  <a:close/>
                </a:path>
              </a:pathLst>
            </a:custGeom>
            <a:solidFill>
              <a:srgbClr val="4D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664059" y="2776727"/>
              <a:ext cx="1149350" cy="350520"/>
            </a:xfrm>
            <a:custGeom>
              <a:avLst/>
              <a:gdLst/>
              <a:ahLst/>
              <a:cxnLst/>
              <a:rect l="l" t="t" r="r" b="b"/>
              <a:pathLst>
                <a:path w="1149350" h="350519">
                  <a:moveTo>
                    <a:pt x="1148988" y="0"/>
                  </a:moveTo>
                  <a:lnTo>
                    <a:pt x="0" y="350519"/>
                  </a:lnTo>
                  <a:lnTo>
                    <a:pt x="29973" y="350519"/>
                  </a:lnTo>
                  <a:lnTo>
                    <a:pt x="1148988" y="9143"/>
                  </a:lnTo>
                  <a:lnTo>
                    <a:pt x="1148988" y="0"/>
                  </a:lnTo>
                  <a:close/>
                </a:path>
              </a:pathLst>
            </a:custGeom>
            <a:solidFill>
              <a:srgbClr val="4A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694032" y="2785871"/>
              <a:ext cx="1119505" cy="341630"/>
            </a:xfrm>
            <a:custGeom>
              <a:avLst/>
              <a:gdLst/>
              <a:ahLst/>
              <a:cxnLst/>
              <a:rect l="l" t="t" r="r" b="b"/>
              <a:pathLst>
                <a:path w="1119504" h="341630">
                  <a:moveTo>
                    <a:pt x="1119015" y="0"/>
                  </a:moveTo>
                  <a:lnTo>
                    <a:pt x="0" y="341376"/>
                  </a:lnTo>
                  <a:lnTo>
                    <a:pt x="29973" y="341376"/>
                  </a:lnTo>
                  <a:lnTo>
                    <a:pt x="1119015" y="9144"/>
                  </a:lnTo>
                  <a:lnTo>
                    <a:pt x="1119015" y="0"/>
                  </a:lnTo>
                  <a:close/>
                </a:path>
              </a:pathLst>
            </a:custGeom>
            <a:solidFill>
              <a:srgbClr val="49D3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724006" y="2795015"/>
              <a:ext cx="1089660" cy="332740"/>
            </a:xfrm>
            <a:custGeom>
              <a:avLst/>
              <a:gdLst/>
              <a:ahLst/>
              <a:cxnLst/>
              <a:rect l="l" t="t" r="r" b="b"/>
              <a:pathLst>
                <a:path w="1089660" h="332739">
                  <a:moveTo>
                    <a:pt x="1089041" y="0"/>
                  </a:moveTo>
                  <a:lnTo>
                    <a:pt x="0" y="332231"/>
                  </a:lnTo>
                  <a:lnTo>
                    <a:pt x="39964" y="332231"/>
                  </a:lnTo>
                  <a:lnTo>
                    <a:pt x="1089041" y="12191"/>
                  </a:lnTo>
                  <a:lnTo>
                    <a:pt x="1089041" y="0"/>
                  </a:lnTo>
                  <a:close/>
                </a:path>
              </a:pathLst>
            </a:custGeom>
            <a:solidFill>
              <a:srgbClr val="45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763971" y="2807207"/>
              <a:ext cx="1049655" cy="320040"/>
            </a:xfrm>
            <a:custGeom>
              <a:avLst/>
              <a:gdLst/>
              <a:ahLst/>
              <a:cxnLst/>
              <a:rect l="l" t="t" r="r" b="b"/>
              <a:pathLst>
                <a:path w="1049654" h="320039">
                  <a:moveTo>
                    <a:pt x="1049076" y="0"/>
                  </a:moveTo>
                  <a:lnTo>
                    <a:pt x="0" y="320040"/>
                  </a:lnTo>
                  <a:lnTo>
                    <a:pt x="29973" y="320040"/>
                  </a:lnTo>
                  <a:lnTo>
                    <a:pt x="1049076" y="9144"/>
                  </a:lnTo>
                  <a:lnTo>
                    <a:pt x="1049076" y="0"/>
                  </a:lnTo>
                  <a:close/>
                </a:path>
              </a:pathLst>
            </a:custGeom>
            <a:solidFill>
              <a:srgbClr val="44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793944" y="2816351"/>
              <a:ext cx="1019175" cy="311150"/>
            </a:xfrm>
            <a:custGeom>
              <a:avLst/>
              <a:gdLst/>
              <a:ahLst/>
              <a:cxnLst/>
              <a:rect l="l" t="t" r="r" b="b"/>
              <a:pathLst>
                <a:path w="1019175" h="311150">
                  <a:moveTo>
                    <a:pt x="1019103" y="0"/>
                  </a:moveTo>
                  <a:lnTo>
                    <a:pt x="0" y="310896"/>
                  </a:lnTo>
                  <a:lnTo>
                    <a:pt x="29973" y="310896"/>
                  </a:lnTo>
                  <a:lnTo>
                    <a:pt x="1019103" y="9144"/>
                  </a:lnTo>
                  <a:lnTo>
                    <a:pt x="1019103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823918" y="2825495"/>
              <a:ext cx="989330" cy="302260"/>
            </a:xfrm>
            <a:custGeom>
              <a:avLst/>
              <a:gdLst/>
              <a:ahLst/>
              <a:cxnLst/>
              <a:rect l="l" t="t" r="r" b="b"/>
              <a:pathLst>
                <a:path w="989329" h="302260">
                  <a:moveTo>
                    <a:pt x="989129" y="0"/>
                  </a:moveTo>
                  <a:lnTo>
                    <a:pt x="0" y="301751"/>
                  </a:lnTo>
                  <a:lnTo>
                    <a:pt x="29973" y="301751"/>
                  </a:lnTo>
                  <a:lnTo>
                    <a:pt x="989129" y="9143"/>
                  </a:lnTo>
                  <a:lnTo>
                    <a:pt x="989129" y="0"/>
                  </a:lnTo>
                  <a:close/>
                </a:path>
              </a:pathLst>
            </a:custGeom>
            <a:solidFill>
              <a:srgbClr val="40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53892" y="2834639"/>
              <a:ext cx="959485" cy="292735"/>
            </a:xfrm>
            <a:custGeom>
              <a:avLst/>
              <a:gdLst/>
              <a:ahLst/>
              <a:cxnLst/>
              <a:rect l="l" t="t" r="r" b="b"/>
              <a:pathLst>
                <a:path w="959485" h="292735">
                  <a:moveTo>
                    <a:pt x="959155" y="0"/>
                  </a:moveTo>
                  <a:lnTo>
                    <a:pt x="0" y="292608"/>
                  </a:lnTo>
                  <a:lnTo>
                    <a:pt x="39964" y="292608"/>
                  </a:lnTo>
                  <a:lnTo>
                    <a:pt x="959155" y="12192"/>
                  </a:lnTo>
                  <a:lnTo>
                    <a:pt x="959155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93856" y="2846831"/>
              <a:ext cx="919480" cy="280670"/>
            </a:xfrm>
            <a:custGeom>
              <a:avLst/>
              <a:gdLst/>
              <a:ahLst/>
              <a:cxnLst/>
              <a:rect l="l" t="t" r="r" b="b"/>
              <a:pathLst>
                <a:path w="919479" h="280669">
                  <a:moveTo>
                    <a:pt x="919191" y="0"/>
                  </a:moveTo>
                  <a:lnTo>
                    <a:pt x="0" y="280415"/>
                  </a:lnTo>
                  <a:lnTo>
                    <a:pt x="29973" y="280415"/>
                  </a:lnTo>
                  <a:lnTo>
                    <a:pt x="919191" y="9143"/>
                  </a:lnTo>
                  <a:lnTo>
                    <a:pt x="919191" y="0"/>
                  </a:lnTo>
                  <a:close/>
                </a:path>
              </a:pathLst>
            </a:custGeom>
            <a:solidFill>
              <a:srgbClr val="3C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923830" y="2855975"/>
              <a:ext cx="889635" cy="271780"/>
            </a:xfrm>
            <a:custGeom>
              <a:avLst/>
              <a:gdLst/>
              <a:ahLst/>
              <a:cxnLst/>
              <a:rect l="l" t="t" r="r" b="b"/>
              <a:pathLst>
                <a:path w="889635" h="271780">
                  <a:moveTo>
                    <a:pt x="889217" y="0"/>
                  </a:moveTo>
                  <a:lnTo>
                    <a:pt x="0" y="271272"/>
                  </a:lnTo>
                  <a:lnTo>
                    <a:pt x="29973" y="271272"/>
                  </a:lnTo>
                  <a:lnTo>
                    <a:pt x="889217" y="9144"/>
                  </a:lnTo>
                  <a:lnTo>
                    <a:pt x="889217" y="0"/>
                  </a:lnTo>
                  <a:close/>
                </a:path>
              </a:pathLst>
            </a:custGeom>
            <a:solidFill>
              <a:srgbClr val="3A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953804" y="2865119"/>
              <a:ext cx="859790" cy="262255"/>
            </a:xfrm>
            <a:custGeom>
              <a:avLst/>
              <a:gdLst/>
              <a:ahLst/>
              <a:cxnLst/>
              <a:rect l="l" t="t" r="r" b="b"/>
              <a:pathLst>
                <a:path w="859789" h="262255">
                  <a:moveTo>
                    <a:pt x="859243" y="0"/>
                  </a:moveTo>
                  <a:lnTo>
                    <a:pt x="0" y="262127"/>
                  </a:lnTo>
                  <a:lnTo>
                    <a:pt x="29973" y="262127"/>
                  </a:lnTo>
                  <a:lnTo>
                    <a:pt x="859243" y="9144"/>
                  </a:lnTo>
                  <a:lnTo>
                    <a:pt x="859243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983777" y="2874263"/>
              <a:ext cx="829310" cy="253365"/>
            </a:xfrm>
            <a:custGeom>
              <a:avLst/>
              <a:gdLst/>
              <a:ahLst/>
              <a:cxnLst/>
              <a:rect l="l" t="t" r="r" b="b"/>
              <a:pathLst>
                <a:path w="829310" h="253364">
                  <a:moveTo>
                    <a:pt x="829270" y="0"/>
                  </a:moveTo>
                  <a:lnTo>
                    <a:pt x="0" y="252983"/>
                  </a:lnTo>
                  <a:lnTo>
                    <a:pt x="39964" y="252983"/>
                  </a:lnTo>
                  <a:lnTo>
                    <a:pt x="829270" y="12191"/>
                  </a:lnTo>
                  <a:lnTo>
                    <a:pt x="829270" y="0"/>
                  </a:lnTo>
                  <a:close/>
                </a:path>
              </a:pathLst>
            </a:custGeom>
            <a:solidFill>
              <a:srgbClr val="36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3742" y="2886455"/>
              <a:ext cx="789305" cy="241300"/>
            </a:xfrm>
            <a:custGeom>
              <a:avLst/>
              <a:gdLst/>
              <a:ahLst/>
              <a:cxnLst/>
              <a:rect l="l" t="t" r="r" b="b"/>
              <a:pathLst>
                <a:path w="789304" h="241300">
                  <a:moveTo>
                    <a:pt x="789305" y="0"/>
                  </a:moveTo>
                  <a:lnTo>
                    <a:pt x="0" y="240791"/>
                  </a:lnTo>
                  <a:lnTo>
                    <a:pt x="29973" y="240791"/>
                  </a:lnTo>
                  <a:lnTo>
                    <a:pt x="789305" y="9143"/>
                  </a:lnTo>
                  <a:lnTo>
                    <a:pt x="789305" y="0"/>
                  </a:lnTo>
                  <a:close/>
                </a:path>
              </a:pathLst>
            </a:custGeom>
            <a:solidFill>
              <a:srgbClr val="33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53716" y="2895599"/>
              <a:ext cx="759460" cy="231775"/>
            </a:xfrm>
            <a:custGeom>
              <a:avLst/>
              <a:gdLst/>
              <a:ahLst/>
              <a:cxnLst/>
              <a:rect l="l" t="t" r="r" b="b"/>
              <a:pathLst>
                <a:path w="759460" h="231775">
                  <a:moveTo>
                    <a:pt x="759331" y="0"/>
                  </a:moveTo>
                  <a:lnTo>
                    <a:pt x="0" y="231648"/>
                  </a:lnTo>
                  <a:lnTo>
                    <a:pt x="29973" y="231648"/>
                  </a:lnTo>
                  <a:lnTo>
                    <a:pt x="759331" y="9144"/>
                  </a:lnTo>
                  <a:lnTo>
                    <a:pt x="759331" y="0"/>
                  </a:lnTo>
                  <a:close/>
                </a:path>
              </a:pathLst>
            </a:custGeom>
            <a:solidFill>
              <a:srgbClr val="33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083689" y="2904743"/>
              <a:ext cx="729615" cy="222885"/>
            </a:xfrm>
            <a:custGeom>
              <a:avLst/>
              <a:gdLst/>
              <a:ahLst/>
              <a:cxnLst/>
              <a:rect l="l" t="t" r="r" b="b"/>
              <a:pathLst>
                <a:path w="729614" h="222885">
                  <a:moveTo>
                    <a:pt x="729358" y="0"/>
                  </a:moveTo>
                  <a:lnTo>
                    <a:pt x="0" y="222503"/>
                  </a:lnTo>
                  <a:lnTo>
                    <a:pt x="39964" y="222503"/>
                  </a:lnTo>
                  <a:lnTo>
                    <a:pt x="729358" y="12191"/>
                  </a:lnTo>
                  <a:lnTo>
                    <a:pt x="729358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123654" y="2916935"/>
              <a:ext cx="689610" cy="210820"/>
            </a:xfrm>
            <a:custGeom>
              <a:avLst/>
              <a:gdLst/>
              <a:ahLst/>
              <a:cxnLst/>
              <a:rect l="l" t="t" r="r" b="b"/>
              <a:pathLst>
                <a:path w="689610" h="210819">
                  <a:moveTo>
                    <a:pt x="689393" y="0"/>
                  </a:moveTo>
                  <a:lnTo>
                    <a:pt x="0" y="210312"/>
                  </a:lnTo>
                  <a:lnTo>
                    <a:pt x="29973" y="210312"/>
                  </a:lnTo>
                  <a:lnTo>
                    <a:pt x="689393" y="9144"/>
                  </a:lnTo>
                  <a:lnTo>
                    <a:pt x="689393" y="0"/>
                  </a:lnTo>
                  <a:close/>
                </a:path>
              </a:pathLst>
            </a:custGeom>
            <a:solidFill>
              <a:srgbClr val="2E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153628" y="2926079"/>
              <a:ext cx="659765" cy="201295"/>
            </a:xfrm>
            <a:custGeom>
              <a:avLst/>
              <a:gdLst/>
              <a:ahLst/>
              <a:cxnLst/>
              <a:rect l="l" t="t" r="r" b="b"/>
              <a:pathLst>
                <a:path w="659764" h="201294">
                  <a:moveTo>
                    <a:pt x="659419" y="0"/>
                  </a:moveTo>
                  <a:lnTo>
                    <a:pt x="0" y="201167"/>
                  </a:lnTo>
                  <a:lnTo>
                    <a:pt x="29973" y="201167"/>
                  </a:lnTo>
                  <a:lnTo>
                    <a:pt x="659419" y="9143"/>
                  </a:lnTo>
                  <a:lnTo>
                    <a:pt x="659419" y="0"/>
                  </a:lnTo>
                  <a:close/>
                </a:path>
              </a:pathLst>
            </a:custGeom>
            <a:solidFill>
              <a:srgbClr val="2B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183601" y="2935223"/>
              <a:ext cx="629920" cy="192405"/>
            </a:xfrm>
            <a:custGeom>
              <a:avLst/>
              <a:gdLst/>
              <a:ahLst/>
              <a:cxnLst/>
              <a:rect l="l" t="t" r="r" b="b"/>
              <a:pathLst>
                <a:path w="629920" h="192405">
                  <a:moveTo>
                    <a:pt x="629446" y="0"/>
                  </a:moveTo>
                  <a:lnTo>
                    <a:pt x="0" y="192024"/>
                  </a:lnTo>
                  <a:lnTo>
                    <a:pt x="29973" y="192024"/>
                  </a:lnTo>
                  <a:lnTo>
                    <a:pt x="629446" y="9144"/>
                  </a:lnTo>
                  <a:lnTo>
                    <a:pt x="629446" y="0"/>
                  </a:lnTo>
                  <a:close/>
                </a:path>
              </a:pathLst>
            </a:custGeom>
            <a:solidFill>
              <a:srgbClr val="2A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213575" y="2944367"/>
              <a:ext cx="600075" cy="182880"/>
            </a:xfrm>
            <a:custGeom>
              <a:avLst/>
              <a:gdLst/>
              <a:ahLst/>
              <a:cxnLst/>
              <a:rect l="l" t="t" r="r" b="b"/>
              <a:pathLst>
                <a:path w="600075" h="182880">
                  <a:moveTo>
                    <a:pt x="599472" y="0"/>
                  </a:moveTo>
                  <a:lnTo>
                    <a:pt x="0" y="182879"/>
                  </a:lnTo>
                  <a:lnTo>
                    <a:pt x="39964" y="182879"/>
                  </a:lnTo>
                  <a:lnTo>
                    <a:pt x="599472" y="12191"/>
                  </a:lnTo>
                  <a:lnTo>
                    <a:pt x="599472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253536" y="2956559"/>
              <a:ext cx="560070" cy="170815"/>
            </a:xfrm>
            <a:custGeom>
              <a:avLst/>
              <a:gdLst/>
              <a:ahLst/>
              <a:cxnLst/>
              <a:rect l="l" t="t" r="r" b="b"/>
              <a:pathLst>
                <a:path w="560070" h="170814">
                  <a:moveTo>
                    <a:pt x="559511" y="0"/>
                  </a:moveTo>
                  <a:lnTo>
                    <a:pt x="0" y="170688"/>
                  </a:lnTo>
                  <a:lnTo>
                    <a:pt x="29972" y="170688"/>
                  </a:lnTo>
                  <a:lnTo>
                    <a:pt x="59944" y="170688"/>
                  </a:lnTo>
                  <a:lnTo>
                    <a:pt x="559511" y="18288"/>
                  </a:lnTo>
                  <a:lnTo>
                    <a:pt x="559511" y="9144"/>
                  </a:lnTo>
                  <a:lnTo>
                    <a:pt x="559511" y="0"/>
                  </a:lnTo>
                  <a:close/>
                </a:path>
              </a:pathLst>
            </a:custGeom>
            <a:solidFill>
              <a:srgbClr val="25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13487" y="2974847"/>
              <a:ext cx="499745" cy="152400"/>
            </a:xfrm>
            <a:custGeom>
              <a:avLst/>
              <a:gdLst/>
              <a:ahLst/>
              <a:cxnLst/>
              <a:rect l="l" t="t" r="r" b="b"/>
              <a:pathLst>
                <a:path w="499745" h="152400">
                  <a:moveTo>
                    <a:pt x="499560" y="0"/>
                  </a:moveTo>
                  <a:lnTo>
                    <a:pt x="0" y="152400"/>
                  </a:lnTo>
                  <a:lnTo>
                    <a:pt x="29973" y="152400"/>
                  </a:lnTo>
                  <a:lnTo>
                    <a:pt x="499560" y="9143"/>
                  </a:lnTo>
                  <a:lnTo>
                    <a:pt x="499560" y="0"/>
                  </a:lnTo>
                  <a:close/>
                </a:path>
              </a:pathLst>
            </a:custGeom>
            <a:solidFill>
              <a:srgbClr val="23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43461" y="2983991"/>
              <a:ext cx="469900" cy="143510"/>
            </a:xfrm>
            <a:custGeom>
              <a:avLst/>
              <a:gdLst/>
              <a:ahLst/>
              <a:cxnLst/>
              <a:rect l="l" t="t" r="r" b="b"/>
              <a:pathLst>
                <a:path w="469900" h="143510">
                  <a:moveTo>
                    <a:pt x="469586" y="0"/>
                  </a:moveTo>
                  <a:lnTo>
                    <a:pt x="0" y="143256"/>
                  </a:lnTo>
                  <a:lnTo>
                    <a:pt x="39964" y="143256"/>
                  </a:lnTo>
                  <a:lnTo>
                    <a:pt x="469586" y="12192"/>
                  </a:lnTo>
                  <a:lnTo>
                    <a:pt x="46958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383426" y="2996183"/>
              <a:ext cx="429895" cy="131445"/>
            </a:xfrm>
            <a:custGeom>
              <a:avLst/>
              <a:gdLst/>
              <a:ahLst/>
              <a:cxnLst/>
              <a:rect l="l" t="t" r="r" b="b"/>
              <a:pathLst>
                <a:path w="429895" h="131444">
                  <a:moveTo>
                    <a:pt x="429621" y="0"/>
                  </a:moveTo>
                  <a:lnTo>
                    <a:pt x="0" y="131063"/>
                  </a:lnTo>
                  <a:lnTo>
                    <a:pt x="29973" y="131063"/>
                  </a:lnTo>
                  <a:lnTo>
                    <a:pt x="429621" y="9143"/>
                  </a:lnTo>
                  <a:lnTo>
                    <a:pt x="429621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413399" y="3005327"/>
              <a:ext cx="400050" cy="121920"/>
            </a:xfrm>
            <a:custGeom>
              <a:avLst/>
              <a:gdLst/>
              <a:ahLst/>
              <a:cxnLst/>
              <a:rect l="l" t="t" r="r" b="b"/>
              <a:pathLst>
                <a:path w="400050" h="121919">
                  <a:moveTo>
                    <a:pt x="399648" y="0"/>
                  </a:moveTo>
                  <a:lnTo>
                    <a:pt x="0" y="121920"/>
                  </a:lnTo>
                  <a:lnTo>
                    <a:pt x="29973" y="121920"/>
                  </a:lnTo>
                  <a:lnTo>
                    <a:pt x="399648" y="9144"/>
                  </a:lnTo>
                  <a:lnTo>
                    <a:pt x="399648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443373" y="3014471"/>
              <a:ext cx="370205" cy="113030"/>
            </a:xfrm>
            <a:custGeom>
              <a:avLst/>
              <a:gdLst/>
              <a:ahLst/>
              <a:cxnLst/>
              <a:rect l="l" t="t" r="r" b="b"/>
              <a:pathLst>
                <a:path w="370204" h="113030">
                  <a:moveTo>
                    <a:pt x="369674" y="0"/>
                  </a:moveTo>
                  <a:lnTo>
                    <a:pt x="0" y="112775"/>
                  </a:lnTo>
                  <a:lnTo>
                    <a:pt x="29973" y="112775"/>
                  </a:lnTo>
                  <a:lnTo>
                    <a:pt x="369674" y="9144"/>
                  </a:lnTo>
                  <a:lnTo>
                    <a:pt x="369674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473347" y="3023615"/>
              <a:ext cx="339725" cy="104139"/>
            </a:xfrm>
            <a:custGeom>
              <a:avLst/>
              <a:gdLst/>
              <a:ahLst/>
              <a:cxnLst/>
              <a:rect l="l" t="t" r="r" b="b"/>
              <a:pathLst>
                <a:path w="339725" h="104139">
                  <a:moveTo>
                    <a:pt x="339701" y="0"/>
                  </a:moveTo>
                  <a:lnTo>
                    <a:pt x="0" y="103631"/>
                  </a:lnTo>
                  <a:lnTo>
                    <a:pt x="39964" y="103631"/>
                  </a:lnTo>
                  <a:lnTo>
                    <a:pt x="339701" y="12191"/>
                  </a:lnTo>
                  <a:lnTo>
                    <a:pt x="339701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513311" y="3035807"/>
              <a:ext cx="300355" cy="91440"/>
            </a:xfrm>
            <a:custGeom>
              <a:avLst/>
              <a:gdLst/>
              <a:ahLst/>
              <a:cxnLst/>
              <a:rect l="l" t="t" r="r" b="b"/>
              <a:pathLst>
                <a:path w="300354" h="91439">
                  <a:moveTo>
                    <a:pt x="299736" y="0"/>
                  </a:moveTo>
                  <a:lnTo>
                    <a:pt x="0" y="91439"/>
                  </a:lnTo>
                  <a:lnTo>
                    <a:pt x="29973" y="91439"/>
                  </a:lnTo>
                  <a:lnTo>
                    <a:pt x="299736" y="9144"/>
                  </a:lnTo>
                  <a:lnTo>
                    <a:pt x="29973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543285" y="3044951"/>
              <a:ext cx="269875" cy="82550"/>
            </a:xfrm>
            <a:custGeom>
              <a:avLst/>
              <a:gdLst/>
              <a:ahLst/>
              <a:cxnLst/>
              <a:rect l="l" t="t" r="r" b="b"/>
              <a:pathLst>
                <a:path w="269875" h="82550">
                  <a:moveTo>
                    <a:pt x="269762" y="0"/>
                  </a:moveTo>
                  <a:lnTo>
                    <a:pt x="0" y="82295"/>
                  </a:lnTo>
                  <a:lnTo>
                    <a:pt x="29973" y="82295"/>
                  </a:lnTo>
                  <a:lnTo>
                    <a:pt x="269762" y="9143"/>
                  </a:lnTo>
                  <a:lnTo>
                    <a:pt x="269762" y="0"/>
                  </a:lnTo>
                  <a:close/>
                </a:path>
              </a:pathLst>
            </a:custGeom>
            <a:solidFill>
              <a:srgbClr val="16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259" y="3054095"/>
              <a:ext cx="239788" cy="7315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752" y="2167127"/>
              <a:ext cx="3133344" cy="96012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712" y="2231135"/>
              <a:ext cx="3011423" cy="835152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752" y="2167127"/>
              <a:ext cx="70104" cy="7010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752" y="3063239"/>
              <a:ext cx="70104" cy="64008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5991" y="3060191"/>
              <a:ext cx="70103" cy="67055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5991" y="2170175"/>
              <a:ext cx="70103" cy="67055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2173224" y="1752599"/>
              <a:ext cx="649605" cy="195580"/>
            </a:xfrm>
            <a:custGeom>
              <a:avLst/>
              <a:gdLst/>
              <a:ahLst/>
              <a:cxnLst/>
              <a:rect l="l" t="t" r="r" b="b"/>
              <a:pathLst>
                <a:path w="649605" h="195580">
                  <a:moveTo>
                    <a:pt x="649224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649224" y="195072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173224" y="1752599"/>
              <a:ext cx="649605" cy="195580"/>
            </a:xfrm>
            <a:custGeom>
              <a:avLst/>
              <a:gdLst/>
              <a:ahLst/>
              <a:cxnLst/>
              <a:rect l="l" t="t" r="r" b="b"/>
              <a:pathLst>
                <a:path w="649605" h="195580">
                  <a:moveTo>
                    <a:pt x="0" y="195072"/>
                  </a:moveTo>
                  <a:lnTo>
                    <a:pt x="649224" y="19507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58824" y="1752599"/>
              <a:ext cx="917575" cy="195580"/>
            </a:xfrm>
            <a:custGeom>
              <a:avLst/>
              <a:gdLst/>
              <a:ahLst/>
              <a:cxnLst/>
              <a:rect l="l" t="t" r="r" b="b"/>
              <a:pathLst>
                <a:path w="917575" h="195580">
                  <a:moveTo>
                    <a:pt x="917447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917447" y="195072"/>
                  </a:lnTo>
                  <a:lnTo>
                    <a:pt x="91744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258824" y="1752599"/>
              <a:ext cx="917575" cy="195580"/>
            </a:xfrm>
            <a:custGeom>
              <a:avLst/>
              <a:gdLst/>
              <a:ahLst/>
              <a:cxnLst/>
              <a:rect l="l" t="t" r="r" b="b"/>
              <a:pathLst>
                <a:path w="917575" h="195580">
                  <a:moveTo>
                    <a:pt x="0" y="195072"/>
                  </a:moveTo>
                  <a:lnTo>
                    <a:pt x="917447" y="195072"/>
                  </a:lnTo>
                  <a:lnTo>
                    <a:pt x="917447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>
            <a:spLocks noGrp="1"/>
          </p:cNvSpPr>
          <p:nvPr>
            <p:ph type="title"/>
          </p:nvPr>
        </p:nvSpPr>
        <p:spPr>
          <a:xfrm>
            <a:off x="1102868" y="362204"/>
            <a:ext cx="23698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Maximum</a:t>
            </a:r>
            <a:r>
              <a:rPr spc="-65" dirty="0"/>
              <a:t> </a:t>
            </a:r>
            <a:r>
              <a:rPr spc="-10" dirty="0"/>
              <a:t>Lateness</a:t>
            </a:r>
          </a:p>
        </p:txBody>
      </p:sp>
      <p:grpSp>
        <p:nvGrpSpPr>
          <p:cNvPr id="168" name="object 168"/>
          <p:cNvGrpSpPr/>
          <p:nvPr/>
        </p:nvGrpSpPr>
        <p:grpSpPr>
          <a:xfrm>
            <a:off x="569976" y="911224"/>
            <a:ext cx="3276600" cy="1061085"/>
            <a:chOff x="569976" y="911224"/>
            <a:chExt cx="3276600" cy="1061085"/>
          </a:xfrm>
        </p:grpSpPr>
        <p:sp>
          <p:nvSpPr>
            <p:cNvPr id="169" name="object 169"/>
            <p:cNvSpPr/>
            <p:nvPr/>
          </p:nvSpPr>
          <p:spPr>
            <a:xfrm>
              <a:off x="569976" y="1920239"/>
              <a:ext cx="3276600" cy="52069"/>
            </a:xfrm>
            <a:custGeom>
              <a:avLst/>
              <a:gdLst/>
              <a:ahLst/>
              <a:cxnLst/>
              <a:rect l="l" t="t" r="r" b="b"/>
              <a:pathLst>
                <a:path w="3276600" h="52069">
                  <a:moveTo>
                    <a:pt x="155448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155448" y="27444"/>
                  </a:lnTo>
                  <a:lnTo>
                    <a:pt x="155448" y="18288"/>
                  </a:lnTo>
                  <a:close/>
                </a:path>
                <a:path w="3276600" h="52069">
                  <a:moveTo>
                    <a:pt x="3276600" y="24384"/>
                  </a:moveTo>
                  <a:lnTo>
                    <a:pt x="3197352" y="0"/>
                  </a:lnTo>
                  <a:lnTo>
                    <a:pt x="3197352" y="18288"/>
                  </a:lnTo>
                  <a:lnTo>
                    <a:pt x="691896" y="18288"/>
                  </a:lnTo>
                  <a:lnTo>
                    <a:pt x="691896" y="27444"/>
                  </a:lnTo>
                  <a:lnTo>
                    <a:pt x="3197352" y="27444"/>
                  </a:lnTo>
                  <a:lnTo>
                    <a:pt x="3197352" y="51816"/>
                  </a:lnTo>
                  <a:lnTo>
                    <a:pt x="327660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25424" y="1752599"/>
              <a:ext cx="536575" cy="195580"/>
            </a:xfrm>
            <a:custGeom>
              <a:avLst/>
              <a:gdLst/>
              <a:ahLst/>
              <a:cxnLst/>
              <a:rect l="l" t="t" r="r" b="b"/>
              <a:pathLst>
                <a:path w="536575" h="195580">
                  <a:moveTo>
                    <a:pt x="536448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536448" y="19507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25424" y="1752599"/>
              <a:ext cx="536575" cy="195580"/>
            </a:xfrm>
            <a:custGeom>
              <a:avLst/>
              <a:gdLst/>
              <a:ahLst/>
              <a:cxnLst/>
              <a:rect l="l" t="t" r="r" b="b"/>
              <a:pathLst>
                <a:path w="536575" h="195580">
                  <a:moveTo>
                    <a:pt x="0" y="195072"/>
                  </a:moveTo>
                  <a:lnTo>
                    <a:pt x="536448" y="195072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8848" y="1560575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200" y="112776"/>
                  </a:moveTo>
                  <a:lnTo>
                    <a:pt x="36576" y="0"/>
                  </a:lnTo>
                  <a:lnTo>
                    <a:pt x="0" y="112776"/>
                  </a:lnTo>
                  <a:lnTo>
                    <a:pt x="30403" y="112776"/>
                  </a:lnTo>
                  <a:lnTo>
                    <a:pt x="27432" y="381000"/>
                  </a:lnTo>
                  <a:lnTo>
                    <a:pt x="42672" y="381000"/>
                  </a:lnTo>
                  <a:lnTo>
                    <a:pt x="45643" y="112776"/>
                  </a:lnTo>
                  <a:lnTo>
                    <a:pt x="76200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47800" y="914399"/>
              <a:ext cx="195580" cy="46355"/>
            </a:xfrm>
            <a:custGeom>
              <a:avLst/>
              <a:gdLst/>
              <a:ahLst/>
              <a:cxnLst/>
              <a:rect l="l" t="t" r="r" b="b"/>
              <a:pathLst>
                <a:path w="195580" h="46355">
                  <a:moveTo>
                    <a:pt x="195338" y="12"/>
                  </a:moveTo>
                  <a:lnTo>
                    <a:pt x="143243" y="12"/>
                  </a:lnTo>
                  <a:lnTo>
                    <a:pt x="104178" y="12"/>
                  </a:lnTo>
                  <a:lnTo>
                    <a:pt x="52082" y="12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24396"/>
                  </a:lnTo>
                  <a:lnTo>
                    <a:pt x="0" y="33528"/>
                  </a:lnTo>
                  <a:lnTo>
                    <a:pt x="0" y="45732"/>
                  </a:lnTo>
                  <a:lnTo>
                    <a:pt x="195338" y="12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47800" y="914400"/>
              <a:ext cx="247650" cy="58419"/>
            </a:xfrm>
            <a:custGeom>
              <a:avLst/>
              <a:gdLst/>
              <a:ahLst/>
              <a:cxnLst/>
              <a:rect l="l" t="t" r="r" b="b"/>
              <a:pathLst>
                <a:path w="247650" h="58419">
                  <a:moveTo>
                    <a:pt x="247436" y="0"/>
                  </a:moveTo>
                  <a:lnTo>
                    <a:pt x="195343" y="0"/>
                  </a:lnTo>
                  <a:lnTo>
                    <a:pt x="0" y="45719"/>
                  </a:lnTo>
                  <a:lnTo>
                    <a:pt x="0" y="57910"/>
                  </a:lnTo>
                  <a:lnTo>
                    <a:pt x="24743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447800" y="914412"/>
              <a:ext cx="339090" cy="79375"/>
            </a:xfrm>
            <a:custGeom>
              <a:avLst/>
              <a:gdLst/>
              <a:ahLst/>
              <a:cxnLst/>
              <a:rect l="l" t="t" r="r" b="b"/>
              <a:pathLst>
                <a:path w="339089" h="79375">
                  <a:moveTo>
                    <a:pt x="338594" y="0"/>
                  </a:moveTo>
                  <a:lnTo>
                    <a:pt x="299529" y="0"/>
                  </a:lnTo>
                  <a:lnTo>
                    <a:pt x="247434" y="0"/>
                  </a:lnTo>
                  <a:lnTo>
                    <a:pt x="0" y="57899"/>
                  </a:lnTo>
                  <a:lnTo>
                    <a:pt x="0" y="70091"/>
                  </a:lnTo>
                  <a:lnTo>
                    <a:pt x="0" y="79235"/>
                  </a:lnTo>
                  <a:lnTo>
                    <a:pt x="338594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447800" y="914400"/>
              <a:ext cx="391160" cy="91440"/>
            </a:xfrm>
            <a:custGeom>
              <a:avLst/>
              <a:gdLst/>
              <a:ahLst/>
              <a:cxnLst/>
              <a:rect l="l" t="t" r="r" b="b"/>
              <a:pathLst>
                <a:path w="391160" h="91440">
                  <a:moveTo>
                    <a:pt x="390694" y="0"/>
                  </a:moveTo>
                  <a:lnTo>
                    <a:pt x="338599" y="0"/>
                  </a:lnTo>
                  <a:lnTo>
                    <a:pt x="0" y="79246"/>
                  </a:lnTo>
                  <a:lnTo>
                    <a:pt x="0" y="91438"/>
                  </a:lnTo>
                  <a:lnTo>
                    <a:pt x="390694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447800" y="914400"/>
              <a:ext cx="443230" cy="104139"/>
            </a:xfrm>
            <a:custGeom>
              <a:avLst/>
              <a:gdLst/>
              <a:ahLst/>
              <a:cxnLst/>
              <a:rect l="l" t="t" r="r" b="b"/>
              <a:pathLst>
                <a:path w="443230" h="104140">
                  <a:moveTo>
                    <a:pt x="442789" y="0"/>
                  </a:moveTo>
                  <a:lnTo>
                    <a:pt x="390694" y="0"/>
                  </a:lnTo>
                  <a:lnTo>
                    <a:pt x="0" y="91438"/>
                  </a:lnTo>
                  <a:lnTo>
                    <a:pt x="0" y="103631"/>
                  </a:lnTo>
                  <a:lnTo>
                    <a:pt x="442789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447800" y="914400"/>
              <a:ext cx="495300" cy="116205"/>
            </a:xfrm>
            <a:custGeom>
              <a:avLst/>
              <a:gdLst/>
              <a:ahLst/>
              <a:cxnLst/>
              <a:rect l="l" t="t" r="r" b="b"/>
              <a:pathLst>
                <a:path w="495300" h="116205">
                  <a:moveTo>
                    <a:pt x="494878" y="0"/>
                  </a:moveTo>
                  <a:lnTo>
                    <a:pt x="442789" y="0"/>
                  </a:lnTo>
                  <a:lnTo>
                    <a:pt x="0" y="103631"/>
                  </a:lnTo>
                  <a:lnTo>
                    <a:pt x="0" y="115822"/>
                  </a:lnTo>
                  <a:lnTo>
                    <a:pt x="494878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447800" y="914400"/>
              <a:ext cx="547370" cy="128270"/>
            </a:xfrm>
            <a:custGeom>
              <a:avLst/>
              <a:gdLst/>
              <a:ahLst/>
              <a:cxnLst/>
              <a:rect l="l" t="t" r="r" b="b"/>
              <a:pathLst>
                <a:path w="547369" h="128269">
                  <a:moveTo>
                    <a:pt x="546973" y="0"/>
                  </a:moveTo>
                  <a:lnTo>
                    <a:pt x="494878" y="0"/>
                  </a:lnTo>
                  <a:lnTo>
                    <a:pt x="0" y="115822"/>
                  </a:lnTo>
                  <a:lnTo>
                    <a:pt x="0" y="128014"/>
                  </a:lnTo>
                  <a:lnTo>
                    <a:pt x="546973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447800" y="914400"/>
              <a:ext cx="586105" cy="137160"/>
            </a:xfrm>
            <a:custGeom>
              <a:avLst/>
              <a:gdLst/>
              <a:ahLst/>
              <a:cxnLst/>
              <a:rect l="l" t="t" r="r" b="b"/>
              <a:pathLst>
                <a:path w="586105" h="137159">
                  <a:moveTo>
                    <a:pt x="586045" y="0"/>
                  </a:moveTo>
                  <a:lnTo>
                    <a:pt x="546973" y="0"/>
                  </a:lnTo>
                  <a:lnTo>
                    <a:pt x="0" y="128014"/>
                  </a:lnTo>
                  <a:lnTo>
                    <a:pt x="0" y="137159"/>
                  </a:lnTo>
                  <a:lnTo>
                    <a:pt x="586045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447800" y="914400"/>
              <a:ext cx="638175" cy="149860"/>
            </a:xfrm>
            <a:custGeom>
              <a:avLst/>
              <a:gdLst/>
              <a:ahLst/>
              <a:cxnLst/>
              <a:rect l="l" t="t" r="r" b="b"/>
              <a:pathLst>
                <a:path w="638175" h="149859">
                  <a:moveTo>
                    <a:pt x="638137" y="0"/>
                  </a:moveTo>
                  <a:lnTo>
                    <a:pt x="586041" y="0"/>
                  </a:lnTo>
                  <a:lnTo>
                    <a:pt x="0" y="137159"/>
                  </a:lnTo>
                  <a:lnTo>
                    <a:pt x="0" y="149350"/>
                  </a:lnTo>
                  <a:lnTo>
                    <a:pt x="638137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447800" y="914400"/>
              <a:ext cx="690245" cy="161925"/>
            </a:xfrm>
            <a:custGeom>
              <a:avLst/>
              <a:gdLst/>
              <a:ahLst/>
              <a:cxnLst/>
              <a:rect l="l" t="t" r="r" b="b"/>
              <a:pathLst>
                <a:path w="690244" h="161925">
                  <a:moveTo>
                    <a:pt x="690231" y="0"/>
                  </a:moveTo>
                  <a:lnTo>
                    <a:pt x="638137" y="0"/>
                  </a:lnTo>
                  <a:lnTo>
                    <a:pt x="0" y="149350"/>
                  </a:lnTo>
                  <a:lnTo>
                    <a:pt x="0" y="161543"/>
                  </a:lnTo>
                  <a:lnTo>
                    <a:pt x="690231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447800" y="914400"/>
              <a:ext cx="742315" cy="173990"/>
            </a:xfrm>
            <a:custGeom>
              <a:avLst/>
              <a:gdLst/>
              <a:ahLst/>
              <a:cxnLst/>
              <a:rect l="l" t="t" r="r" b="b"/>
              <a:pathLst>
                <a:path w="742314" h="173990">
                  <a:moveTo>
                    <a:pt x="742321" y="0"/>
                  </a:moveTo>
                  <a:lnTo>
                    <a:pt x="690231" y="0"/>
                  </a:lnTo>
                  <a:lnTo>
                    <a:pt x="0" y="161543"/>
                  </a:lnTo>
                  <a:lnTo>
                    <a:pt x="0" y="173734"/>
                  </a:lnTo>
                  <a:lnTo>
                    <a:pt x="742321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447800" y="914400"/>
              <a:ext cx="781685" cy="182880"/>
            </a:xfrm>
            <a:custGeom>
              <a:avLst/>
              <a:gdLst/>
              <a:ahLst/>
              <a:cxnLst/>
              <a:rect l="l" t="t" r="r" b="b"/>
              <a:pathLst>
                <a:path w="781685" h="182880">
                  <a:moveTo>
                    <a:pt x="781393" y="0"/>
                  </a:moveTo>
                  <a:lnTo>
                    <a:pt x="742321" y="0"/>
                  </a:lnTo>
                  <a:lnTo>
                    <a:pt x="0" y="173734"/>
                  </a:lnTo>
                  <a:lnTo>
                    <a:pt x="0" y="182878"/>
                  </a:lnTo>
                  <a:lnTo>
                    <a:pt x="781393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447800" y="914400"/>
              <a:ext cx="833755" cy="195580"/>
            </a:xfrm>
            <a:custGeom>
              <a:avLst/>
              <a:gdLst/>
              <a:ahLst/>
              <a:cxnLst/>
              <a:rect l="l" t="t" r="r" b="b"/>
              <a:pathLst>
                <a:path w="833755" h="195580">
                  <a:moveTo>
                    <a:pt x="833486" y="0"/>
                  </a:moveTo>
                  <a:lnTo>
                    <a:pt x="781393" y="0"/>
                  </a:lnTo>
                  <a:lnTo>
                    <a:pt x="0" y="182878"/>
                  </a:lnTo>
                  <a:lnTo>
                    <a:pt x="0" y="195071"/>
                  </a:lnTo>
                  <a:lnTo>
                    <a:pt x="833486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447800" y="914400"/>
              <a:ext cx="885825" cy="207645"/>
            </a:xfrm>
            <a:custGeom>
              <a:avLst/>
              <a:gdLst/>
              <a:ahLst/>
              <a:cxnLst/>
              <a:rect l="l" t="t" r="r" b="b"/>
              <a:pathLst>
                <a:path w="885825" h="207644">
                  <a:moveTo>
                    <a:pt x="885580" y="0"/>
                  </a:moveTo>
                  <a:lnTo>
                    <a:pt x="833484" y="0"/>
                  </a:lnTo>
                  <a:lnTo>
                    <a:pt x="0" y="195071"/>
                  </a:lnTo>
                  <a:lnTo>
                    <a:pt x="0" y="207262"/>
                  </a:lnTo>
                  <a:lnTo>
                    <a:pt x="885580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447800" y="914400"/>
              <a:ext cx="937894" cy="219710"/>
            </a:xfrm>
            <a:custGeom>
              <a:avLst/>
              <a:gdLst/>
              <a:ahLst/>
              <a:cxnLst/>
              <a:rect l="l" t="t" r="r" b="b"/>
              <a:pathLst>
                <a:path w="937894" h="219709">
                  <a:moveTo>
                    <a:pt x="937675" y="0"/>
                  </a:moveTo>
                  <a:lnTo>
                    <a:pt x="885580" y="0"/>
                  </a:lnTo>
                  <a:lnTo>
                    <a:pt x="0" y="207262"/>
                  </a:lnTo>
                  <a:lnTo>
                    <a:pt x="0" y="219455"/>
                  </a:lnTo>
                  <a:lnTo>
                    <a:pt x="93767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447800" y="914400"/>
              <a:ext cx="989965" cy="231775"/>
            </a:xfrm>
            <a:custGeom>
              <a:avLst/>
              <a:gdLst/>
              <a:ahLst/>
              <a:cxnLst/>
              <a:rect l="l" t="t" r="r" b="b"/>
              <a:pathLst>
                <a:path w="989964" h="231775">
                  <a:moveTo>
                    <a:pt x="989763" y="0"/>
                  </a:moveTo>
                  <a:lnTo>
                    <a:pt x="937675" y="0"/>
                  </a:lnTo>
                  <a:lnTo>
                    <a:pt x="0" y="219455"/>
                  </a:lnTo>
                  <a:lnTo>
                    <a:pt x="0" y="231646"/>
                  </a:lnTo>
                  <a:lnTo>
                    <a:pt x="989763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447800" y="914400"/>
              <a:ext cx="1029335" cy="241300"/>
            </a:xfrm>
            <a:custGeom>
              <a:avLst/>
              <a:gdLst/>
              <a:ahLst/>
              <a:cxnLst/>
              <a:rect l="l" t="t" r="r" b="b"/>
              <a:pathLst>
                <a:path w="1029335" h="241300">
                  <a:moveTo>
                    <a:pt x="1028836" y="0"/>
                  </a:moveTo>
                  <a:lnTo>
                    <a:pt x="989763" y="0"/>
                  </a:lnTo>
                  <a:lnTo>
                    <a:pt x="0" y="231646"/>
                  </a:lnTo>
                  <a:lnTo>
                    <a:pt x="0" y="240790"/>
                  </a:lnTo>
                  <a:lnTo>
                    <a:pt x="1028836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447800" y="914400"/>
              <a:ext cx="1081405" cy="253365"/>
            </a:xfrm>
            <a:custGeom>
              <a:avLst/>
              <a:gdLst/>
              <a:ahLst/>
              <a:cxnLst/>
              <a:rect l="l" t="t" r="r" b="b"/>
              <a:pathLst>
                <a:path w="1081405" h="253365">
                  <a:moveTo>
                    <a:pt x="1080927" y="0"/>
                  </a:moveTo>
                  <a:lnTo>
                    <a:pt x="1028836" y="0"/>
                  </a:lnTo>
                  <a:lnTo>
                    <a:pt x="0" y="240790"/>
                  </a:lnTo>
                  <a:lnTo>
                    <a:pt x="0" y="252983"/>
                  </a:lnTo>
                  <a:lnTo>
                    <a:pt x="1080927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447800" y="914400"/>
              <a:ext cx="1133475" cy="265430"/>
            </a:xfrm>
            <a:custGeom>
              <a:avLst/>
              <a:gdLst/>
              <a:ahLst/>
              <a:cxnLst/>
              <a:rect l="l" t="t" r="r" b="b"/>
              <a:pathLst>
                <a:path w="1133475" h="265430">
                  <a:moveTo>
                    <a:pt x="1133023" y="0"/>
                  </a:moveTo>
                  <a:lnTo>
                    <a:pt x="1080926" y="0"/>
                  </a:lnTo>
                  <a:lnTo>
                    <a:pt x="0" y="252983"/>
                  </a:lnTo>
                  <a:lnTo>
                    <a:pt x="0" y="265174"/>
                  </a:lnTo>
                  <a:lnTo>
                    <a:pt x="1133023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447800" y="914400"/>
              <a:ext cx="1185545" cy="277495"/>
            </a:xfrm>
            <a:custGeom>
              <a:avLst/>
              <a:gdLst/>
              <a:ahLst/>
              <a:cxnLst/>
              <a:rect l="l" t="t" r="r" b="b"/>
              <a:pathLst>
                <a:path w="1185545" h="277494">
                  <a:moveTo>
                    <a:pt x="1185117" y="0"/>
                  </a:moveTo>
                  <a:lnTo>
                    <a:pt x="1133023" y="0"/>
                  </a:lnTo>
                  <a:lnTo>
                    <a:pt x="0" y="265174"/>
                  </a:lnTo>
                  <a:lnTo>
                    <a:pt x="0" y="277367"/>
                  </a:lnTo>
                  <a:lnTo>
                    <a:pt x="1185117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447800" y="914412"/>
              <a:ext cx="1276350" cy="299085"/>
            </a:xfrm>
            <a:custGeom>
              <a:avLst/>
              <a:gdLst/>
              <a:ahLst/>
              <a:cxnLst/>
              <a:rect l="l" t="t" r="r" b="b"/>
              <a:pathLst>
                <a:path w="1276350" h="299084">
                  <a:moveTo>
                    <a:pt x="1276273" y="0"/>
                  </a:moveTo>
                  <a:lnTo>
                    <a:pt x="1237195" y="0"/>
                  </a:lnTo>
                  <a:lnTo>
                    <a:pt x="1185113" y="0"/>
                  </a:lnTo>
                  <a:lnTo>
                    <a:pt x="0" y="277368"/>
                  </a:lnTo>
                  <a:lnTo>
                    <a:pt x="0" y="289560"/>
                  </a:lnTo>
                  <a:lnTo>
                    <a:pt x="0" y="298691"/>
                  </a:lnTo>
                  <a:lnTo>
                    <a:pt x="1276273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447800" y="914400"/>
              <a:ext cx="1328420" cy="311150"/>
            </a:xfrm>
            <a:custGeom>
              <a:avLst/>
              <a:gdLst/>
              <a:ahLst/>
              <a:cxnLst/>
              <a:rect l="l" t="t" r="r" b="b"/>
              <a:pathLst>
                <a:path w="1328420" h="311150">
                  <a:moveTo>
                    <a:pt x="1328369" y="0"/>
                  </a:moveTo>
                  <a:lnTo>
                    <a:pt x="1276279" y="0"/>
                  </a:lnTo>
                  <a:lnTo>
                    <a:pt x="0" y="298702"/>
                  </a:lnTo>
                  <a:lnTo>
                    <a:pt x="0" y="310895"/>
                  </a:lnTo>
                  <a:lnTo>
                    <a:pt x="1328369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447800" y="914400"/>
              <a:ext cx="1380490" cy="323215"/>
            </a:xfrm>
            <a:custGeom>
              <a:avLst/>
              <a:gdLst/>
              <a:ahLst/>
              <a:cxnLst/>
              <a:rect l="l" t="t" r="r" b="b"/>
              <a:pathLst>
                <a:path w="1380489" h="323215">
                  <a:moveTo>
                    <a:pt x="1380461" y="0"/>
                  </a:moveTo>
                  <a:lnTo>
                    <a:pt x="1328368" y="0"/>
                  </a:lnTo>
                  <a:lnTo>
                    <a:pt x="0" y="310895"/>
                  </a:lnTo>
                  <a:lnTo>
                    <a:pt x="0" y="323086"/>
                  </a:lnTo>
                  <a:lnTo>
                    <a:pt x="1380461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447800" y="914412"/>
              <a:ext cx="1471930" cy="344805"/>
            </a:xfrm>
            <a:custGeom>
              <a:avLst/>
              <a:gdLst/>
              <a:ahLst/>
              <a:cxnLst/>
              <a:rect l="l" t="t" r="r" b="b"/>
              <a:pathLst>
                <a:path w="1471930" h="344805">
                  <a:moveTo>
                    <a:pt x="1471612" y="0"/>
                  </a:moveTo>
                  <a:lnTo>
                    <a:pt x="1432547" y="0"/>
                  </a:lnTo>
                  <a:lnTo>
                    <a:pt x="1380451" y="0"/>
                  </a:lnTo>
                  <a:lnTo>
                    <a:pt x="0" y="323075"/>
                  </a:lnTo>
                  <a:lnTo>
                    <a:pt x="0" y="335267"/>
                  </a:lnTo>
                  <a:lnTo>
                    <a:pt x="0" y="344411"/>
                  </a:lnTo>
                  <a:lnTo>
                    <a:pt x="1471612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447800" y="914412"/>
              <a:ext cx="1576070" cy="372110"/>
            </a:xfrm>
            <a:custGeom>
              <a:avLst/>
              <a:gdLst/>
              <a:ahLst/>
              <a:cxnLst/>
              <a:rect l="l" t="t" r="r" b="b"/>
              <a:pathLst>
                <a:path w="1576070" h="372109">
                  <a:moveTo>
                    <a:pt x="1575816" y="12179"/>
                  </a:moveTo>
                  <a:lnTo>
                    <a:pt x="1575803" y="0"/>
                  </a:lnTo>
                  <a:lnTo>
                    <a:pt x="1523720" y="0"/>
                  </a:lnTo>
                  <a:lnTo>
                    <a:pt x="1471612" y="0"/>
                  </a:lnTo>
                  <a:lnTo>
                    <a:pt x="0" y="344411"/>
                  </a:lnTo>
                  <a:lnTo>
                    <a:pt x="0" y="356603"/>
                  </a:lnTo>
                  <a:lnTo>
                    <a:pt x="0" y="368795"/>
                  </a:lnTo>
                  <a:lnTo>
                    <a:pt x="0" y="371856"/>
                  </a:lnTo>
                  <a:lnTo>
                    <a:pt x="39052" y="371856"/>
                  </a:lnTo>
                  <a:lnTo>
                    <a:pt x="91147" y="371856"/>
                  </a:lnTo>
                  <a:lnTo>
                    <a:pt x="1575816" y="24384"/>
                  </a:lnTo>
                  <a:lnTo>
                    <a:pt x="1575816" y="12179"/>
                  </a:lnTo>
                  <a:close/>
                </a:path>
              </a:pathLst>
            </a:custGeom>
            <a:solidFill>
              <a:srgbClr val="FF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38948" y="938796"/>
              <a:ext cx="1485265" cy="347980"/>
            </a:xfrm>
            <a:custGeom>
              <a:avLst/>
              <a:gdLst/>
              <a:ahLst/>
              <a:cxnLst/>
              <a:rect l="l" t="t" r="r" b="b"/>
              <a:pathLst>
                <a:path w="1485264" h="347980">
                  <a:moveTo>
                    <a:pt x="1484668" y="0"/>
                  </a:moveTo>
                  <a:lnTo>
                    <a:pt x="0" y="347472"/>
                  </a:lnTo>
                  <a:lnTo>
                    <a:pt x="39077" y="347472"/>
                  </a:lnTo>
                  <a:lnTo>
                    <a:pt x="91160" y="347472"/>
                  </a:lnTo>
                  <a:lnTo>
                    <a:pt x="1484668" y="21336"/>
                  </a:lnTo>
                  <a:lnTo>
                    <a:pt x="1484668" y="9144"/>
                  </a:lnTo>
                  <a:lnTo>
                    <a:pt x="1484668" y="0"/>
                  </a:lnTo>
                  <a:close/>
                </a:path>
              </a:pathLst>
            </a:custGeom>
            <a:solidFill>
              <a:srgbClr val="FFF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630120" y="960120"/>
              <a:ext cx="1393825" cy="326390"/>
            </a:xfrm>
            <a:custGeom>
              <a:avLst/>
              <a:gdLst/>
              <a:ahLst/>
              <a:cxnLst/>
              <a:rect l="l" t="t" r="r" b="b"/>
              <a:pathLst>
                <a:path w="1393825" h="326390">
                  <a:moveTo>
                    <a:pt x="1393494" y="0"/>
                  </a:moveTo>
                  <a:lnTo>
                    <a:pt x="0" y="326135"/>
                  </a:lnTo>
                  <a:lnTo>
                    <a:pt x="52097" y="326135"/>
                  </a:lnTo>
                  <a:lnTo>
                    <a:pt x="1393494" y="12190"/>
                  </a:lnTo>
                  <a:lnTo>
                    <a:pt x="1393494" y="0"/>
                  </a:lnTo>
                  <a:close/>
                </a:path>
              </a:pathLst>
            </a:custGeom>
            <a:solidFill>
              <a:srgbClr val="FF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682213" y="972311"/>
              <a:ext cx="1341755" cy="314325"/>
            </a:xfrm>
            <a:custGeom>
              <a:avLst/>
              <a:gdLst/>
              <a:ahLst/>
              <a:cxnLst/>
              <a:rect l="l" t="t" r="r" b="b"/>
              <a:pathLst>
                <a:path w="1341755" h="314325">
                  <a:moveTo>
                    <a:pt x="1341402" y="0"/>
                  </a:moveTo>
                  <a:lnTo>
                    <a:pt x="0" y="313945"/>
                  </a:lnTo>
                  <a:lnTo>
                    <a:pt x="52093" y="313945"/>
                  </a:lnTo>
                  <a:lnTo>
                    <a:pt x="1341402" y="12191"/>
                  </a:lnTo>
                  <a:lnTo>
                    <a:pt x="1341402" y="0"/>
                  </a:lnTo>
                  <a:close/>
                </a:path>
              </a:pathLst>
            </a:custGeom>
            <a:solidFill>
              <a:srgbClr val="FFFF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734299" y="984503"/>
              <a:ext cx="1289685" cy="302260"/>
            </a:xfrm>
            <a:custGeom>
              <a:avLst/>
              <a:gdLst/>
              <a:ahLst/>
              <a:cxnLst/>
              <a:rect l="l" t="t" r="r" b="b"/>
              <a:pathLst>
                <a:path w="1289685" h="302259">
                  <a:moveTo>
                    <a:pt x="1289316" y="0"/>
                  </a:moveTo>
                  <a:lnTo>
                    <a:pt x="0" y="301764"/>
                  </a:lnTo>
                  <a:lnTo>
                    <a:pt x="39077" y="301764"/>
                  </a:lnTo>
                  <a:lnTo>
                    <a:pt x="91160" y="301764"/>
                  </a:lnTo>
                  <a:lnTo>
                    <a:pt x="1289316" y="21348"/>
                  </a:lnTo>
                  <a:lnTo>
                    <a:pt x="1289316" y="9144"/>
                  </a:lnTo>
                  <a:lnTo>
                    <a:pt x="1289316" y="0"/>
                  </a:lnTo>
                  <a:close/>
                </a:path>
              </a:pathLst>
            </a:custGeom>
            <a:solidFill>
              <a:srgbClr val="FFF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825469" y="1005839"/>
              <a:ext cx="1198245" cy="280670"/>
            </a:xfrm>
            <a:custGeom>
              <a:avLst/>
              <a:gdLst/>
              <a:ahLst/>
              <a:cxnLst/>
              <a:rect l="l" t="t" r="r" b="b"/>
              <a:pathLst>
                <a:path w="1198245" h="280669">
                  <a:moveTo>
                    <a:pt x="1198146" y="0"/>
                  </a:moveTo>
                  <a:lnTo>
                    <a:pt x="0" y="280417"/>
                  </a:lnTo>
                  <a:lnTo>
                    <a:pt x="52094" y="280417"/>
                  </a:lnTo>
                  <a:lnTo>
                    <a:pt x="1198146" y="12193"/>
                  </a:lnTo>
                  <a:lnTo>
                    <a:pt x="1198146" y="0"/>
                  </a:lnTo>
                  <a:close/>
                </a:path>
              </a:pathLst>
            </a:custGeom>
            <a:solidFill>
              <a:srgbClr val="FF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877564" y="1018032"/>
              <a:ext cx="1146175" cy="268605"/>
            </a:xfrm>
            <a:custGeom>
              <a:avLst/>
              <a:gdLst/>
              <a:ahLst/>
              <a:cxnLst/>
              <a:rect l="l" t="t" r="r" b="b"/>
              <a:pathLst>
                <a:path w="1146175" h="268605">
                  <a:moveTo>
                    <a:pt x="1146051" y="0"/>
                  </a:moveTo>
                  <a:lnTo>
                    <a:pt x="0" y="268223"/>
                  </a:lnTo>
                  <a:lnTo>
                    <a:pt x="52095" y="268223"/>
                  </a:lnTo>
                  <a:lnTo>
                    <a:pt x="1146051" y="12190"/>
                  </a:lnTo>
                  <a:lnTo>
                    <a:pt x="1146051" y="0"/>
                  </a:lnTo>
                  <a:close/>
                </a:path>
              </a:pathLst>
            </a:custGeom>
            <a:solidFill>
              <a:srgbClr val="FFF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929659" y="1030223"/>
              <a:ext cx="1094105" cy="256540"/>
            </a:xfrm>
            <a:custGeom>
              <a:avLst/>
              <a:gdLst/>
              <a:ahLst/>
              <a:cxnLst/>
              <a:rect l="l" t="t" r="r" b="b"/>
              <a:pathLst>
                <a:path w="1094105" h="256540">
                  <a:moveTo>
                    <a:pt x="1093956" y="0"/>
                  </a:moveTo>
                  <a:lnTo>
                    <a:pt x="0" y="256033"/>
                  </a:lnTo>
                  <a:lnTo>
                    <a:pt x="52089" y="256033"/>
                  </a:lnTo>
                  <a:lnTo>
                    <a:pt x="1093956" y="12192"/>
                  </a:lnTo>
                  <a:lnTo>
                    <a:pt x="1093956" y="0"/>
                  </a:lnTo>
                  <a:close/>
                </a:path>
              </a:pathLst>
            </a:custGeom>
            <a:solidFill>
              <a:srgbClr val="FF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981748" y="1042415"/>
              <a:ext cx="1042035" cy="243840"/>
            </a:xfrm>
            <a:custGeom>
              <a:avLst/>
              <a:gdLst/>
              <a:ahLst/>
              <a:cxnLst/>
              <a:rect l="l" t="t" r="r" b="b"/>
              <a:pathLst>
                <a:path w="1042035" h="243840">
                  <a:moveTo>
                    <a:pt x="1041867" y="0"/>
                  </a:moveTo>
                  <a:lnTo>
                    <a:pt x="0" y="243841"/>
                  </a:lnTo>
                  <a:lnTo>
                    <a:pt x="39075" y="243841"/>
                  </a:lnTo>
                  <a:lnTo>
                    <a:pt x="1041867" y="9145"/>
                  </a:lnTo>
                  <a:lnTo>
                    <a:pt x="1041867" y="0"/>
                  </a:lnTo>
                  <a:close/>
                </a:path>
              </a:pathLst>
            </a:custGeom>
            <a:solidFill>
              <a:srgbClr val="FFF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020823" y="1051560"/>
              <a:ext cx="1003300" cy="234950"/>
            </a:xfrm>
            <a:custGeom>
              <a:avLst/>
              <a:gdLst/>
              <a:ahLst/>
              <a:cxnLst/>
              <a:rect l="l" t="t" r="r" b="b"/>
              <a:pathLst>
                <a:path w="1003300" h="234950">
                  <a:moveTo>
                    <a:pt x="1002792" y="0"/>
                  </a:moveTo>
                  <a:lnTo>
                    <a:pt x="0" y="234696"/>
                  </a:lnTo>
                  <a:lnTo>
                    <a:pt x="52090" y="234696"/>
                  </a:lnTo>
                  <a:lnTo>
                    <a:pt x="1002792" y="12190"/>
                  </a:lnTo>
                  <a:lnTo>
                    <a:pt x="1002792" y="0"/>
                  </a:lnTo>
                  <a:close/>
                </a:path>
              </a:pathLst>
            </a:custGeom>
            <a:solidFill>
              <a:srgbClr val="FF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072911" y="1063751"/>
              <a:ext cx="951230" cy="222885"/>
            </a:xfrm>
            <a:custGeom>
              <a:avLst/>
              <a:gdLst/>
              <a:ahLst/>
              <a:cxnLst/>
              <a:rect l="l" t="t" r="r" b="b"/>
              <a:pathLst>
                <a:path w="951230" h="222884">
                  <a:moveTo>
                    <a:pt x="950704" y="0"/>
                  </a:moveTo>
                  <a:lnTo>
                    <a:pt x="0" y="222505"/>
                  </a:lnTo>
                  <a:lnTo>
                    <a:pt x="52095" y="222505"/>
                  </a:lnTo>
                  <a:lnTo>
                    <a:pt x="950704" y="12193"/>
                  </a:lnTo>
                  <a:lnTo>
                    <a:pt x="95070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125007" y="1075944"/>
              <a:ext cx="899160" cy="210820"/>
            </a:xfrm>
            <a:custGeom>
              <a:avLst/>
              <a:gdLst/>
              <a:ahLst/>
              <a:cxnLst/>
              <a:rect l="l" t="t" r="r" b="b"/>
              <a:pathLst>
                <a:path w="899160" h="210819">
                  <a:moveTo>
                    <a:pt x="898608" y="0"/>
                  </a:moveTo>
                  <a:lnTo>
                    <a:pt x="0" y="210312"/>
                  </a:lnTo>
                  <a:lnTo>
                    <a:pt x="52093" y="210312"/>
                  </a:lnTo>
                  <a:lnTo>
                    <a:pt x="898608" y="12190"/>
                  </a:lnTo>
                  <a:lnTo>
                    <a:pt x="898608" y="0"/>
                  </a:lnTo>
                  <a:close/>
                </a:path>
              </a:pathLst>
            </a:custGeom>
            <a:solidFill>
              <a:srgbClr val="FF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177100" y="1088135"/>
              <a:ext cx="847090" cy="198120"/>
            </a:xfrm>
            <a:custGeom>
              <a:avLst/>
              <a:gdLst/>
              <a:ahLst/>
              <a:cxnLst/>
              <a:rect l="l" t="t" r="r" b="b"/>
              <a:pathLst>
                <a:path w="847089" h="198119">
                  <a:moveTo>
                    <a:pt x="846515" y="0"/>
                  </a:moveTo>
                  <a:lnTo>
                    <a:pt x="0" y="198121"/>
                  </a:lnTo>
                  <a:lnTo>
                    <a:pt x="39066" y="198121"/>
                  </a:lnTo>
                  <a:lnTo>
                    <a:pt x="846515" y="9143"/>
                  </a:lnTo>
                  <a:lnTo>
                    <a:pt x="846515" y="0"/>
                  </a:lnTo>
                  <a:close/>
                </a:path>
              </a:pathLst>
            </a:custGeom>
            <a:solidFill>
              <a:srgbClr val="FFF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216167" y="1097279"/>
              <a:ext cx="807720" cy="189230"/>
            </a:xfrm>
            <a:custGeom>
              <a:avLst/>
              <a:gdLst/>
              <a:ahLst/>
              <a:cxnLst/>
              <a:rect l="l" t="t" r="r" b="b"/>
              <a:pathLst>
                <a:path w="807719" h="189230">
                  <a:moveTo>
                    <a:pt x="807448" y="0"/>
                  </a:moveTo>
                  <a:lnTo>
                    <a:pt x="0" y="188977"/>
                  </a:lnTo>
                  <a:lnTo>
                    <a:pt x="52095" y="188977"/>
                  </a:lnTo>
                  <a:lnTo>
                    <a:pt x="807448" y="12193"/>
                  </a:lnTo>
                  <a:lnTo>
                    <a:pt x="807448" y="0"/>
                  </a:lnTo>
                  <a:close/>
                </a:path>
              </a:pathLst>
            </a:custGeom>
            <a:solidFill>
              <a:srgbClr val="FFFF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268263" y="1109472"/>
              <a:ext cx="755650" cy="177165"/>
            </a:xfrm>
            <a:custGeom>
              <a:avLst/>
              <a:gdLst/>
              <a:ahLst/>
              <a:cxnLst/>
              <a:rect l="l" t="t" r="r" b="b"/>
              <a:pathLst>
                <a:path w="755650" h="177165">
                  <a:moveTo>
                    <a:pt x="755352" y="0"/>
                  </a:moveTo>
                  <a:lnTo>
                    <a:pt x="0" y="176783"/>
                  </a:lnTo>
                  <a:lnTo>
                    <a:pt x="52092" y="176783"/>
                  </a:lnTo>
                  <a:lnTo>
                    <a:pt x="755352" y="12190"/>
                  </a:lnTo>
                  <a:lnTo>
                    <a:pt x="755352" y="0"/>
                  </a:lnTo>
                  <a:close/>
                </a:path>
              </a:pathLst>
            </a:custGeom>
            <a:solidFill>
              <a:srgbClr val="FFF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320353" y="1121663"/>
              <a:ext cx="703580" cy="165100"/>
            </a:xfrm>
            <a:custGeom>
              <a:avLst/>
              <a:gdLst/>
              <a:ahLst/>
              <a:cxnLst/>
              <a:rect l="l" t="t" r="r" b="b"/>
              <a:pathLst>
                <a:path w="703580" h="165100">
                  <a:moveTo>
                    <a:pt x="703262" y="0"/>
                  </a:moveTo>
                  <a:lnTo>
                    <a:pt x="0" y="164593"/>
                  </a:lnTo>
                  <a:lnTo>
                    <a:pt x="52096" y="164593"/>
                  </a:lnTo>
                  <a:lnTo>
                    <a:pt x="703262" y="12193"/>
                  </a:lnTo>
                  <a:lnTo>
                    <a:pt x="703262" y="0"/>
                  </a:lnTo>
                  <a:close/>
                </a:path>
              </a:pathLst>
            </a:custGeom>
            <a:solidFill>
              <a:srgbClr val="FFF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372450" y="1133856"/>
              <a:ext cx="651510" cy="152400"/>
            </a:xfrm>
            <a:custGeom>
              <a:avLst/>
              <a:gdLst/>
              <a:ahLst/>
              <a:cxnLst/>
              <a:rect l="l" t="t" r="r" b="b"/>
              <a:pathLst>
                <a:path w="651510" h="152400">
                  <a:moveTo>
                    <a:pt x="651165" y="0"/>
                  </a:moveTo>
                  <a:lnTo>
                    <a:pt x="0" y="152400"/>
                  </a:lnTo>
                  <a:lnTo>
                    <a:pt x="52091" y="152400"/>
                  </a:lnTo>
                  <a:lnTo>
                    <a:pt x="651165" y="12190"/>
                  </a:lnTo>
                  <a:lnTo>
                    <a:pt x="651165" y="0"/>
                  </a:lnTo>
                  <a:close/>
                </a:path>
              </a:pathLst>
            </a:custGeom>
            <a:solidFill>
              <a:srgbClr val="FF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424542" y="1146047"/>
              <a:ext cx="599440" cy="140335"/>
            </a:xfrm>
            <a:custGeom>
              <a:avLst/>
              <a:gdLst/>
              <a:ahLst/>
              <a:cxnLst/>
              <a:rect l="l" t="t" r="r" b="b"/>
              <a:pathLst>
                <a:path w="599439" h="140334">
                  <a:moveTo>
                    <a:pt x="599073" y="0"/>
                  </a:moveTo>
                  <a:lnTo>
                    <a:pt x="0" y="140209"/>
                  </a:lnTo>
                  <a:lnTo>
                    <a:pt x="39067" y="140209"/>
                  </a:lnTo>
                  <a:lnTo>
                    <a:pt x="599073" y="9144"/>
                  </a:lnTo>
                  <a:lnTo>
                    <a:pt x="599073" y="0"/>
                  </a:lnTo>
                  <a:close/>
                </a:path>
              </a:pathLst>
            </a:custGeom>
            <a:solidFill>
              <a:srgbClr val="FF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463609" y="1155191"/>
              <a:ext cx="560070" cy="131445"/>
            </a:xfrm>
            <a:custGeom>
              <a:avLst/>
              <a:gdLst/>
              <a:ahLst/>
              <a:cxnLst/>
              <a:rect l="l" t="t" r="r" b="b"/>
              <a:pathLst>
                <a:path w="560069" h="131444">
                  <a:moveTo>
                    <a:pt x="560006" y="0"/>
                  </a:moveTo>
                  <a:lnTo>
                    <a:pt x="0" y="131065"/>
                  </a:lnTo>
                  <a:lnTo>
                    <a:pt x="52096" y="131065"/>
                  </a:lnTo>
                  <a:lnTo>
                    <a:pt x="560006" y="12193"/>
                  </a:lnTo>
                  <a:lnTo>
                    <a:pt x="560006" y="0"/>
                  </a:lnTo>
                  <a:close/>
                </a:path>
              </a:pathLst>
            </a:custGeom>
            <a:solidFill>
              <a:srgbClr val="FF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15706" y="1167384"/>
              <a:ext cx="508000" cy="119380"/>
            </a:xfrm>
            <a:custGeom>
              <a:avLst/>
              <a:gdLst/>
              <a:ahLst/>
              <a:cxnLst/>
              <a:rect l="l" t="t" r="r" b="b"/>
              <a:pathLst>
                <a:path w="508000" h="119380">
                  <a:moveTo>
                    <a:pt x="507909" y="0"/>
                  </a:moveTo>
                  <a:lnTo>
                    <a:pt x="0" y="118871"/>
                  </a:lnTo>
                  <a:lnTo>
                    <a:pt x="52090" y="118871"/>
                  </a:lnTo>
                  <a:lnTo>
                    <a:pt x="507909" y="12190"/>
                  </a:lnTo>
                  <a:lnTo>
                    <a:pt x="507909" y="0"/>
                  </a:lnTo>
                  <a:close/>
                </a:path>
              </a:pathLst>
            </a:custGeom>
            <a:solidFill>
              <a:srgbClr val="FF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567796" y="1179575"/>
              <a:ext cx="455930" cy="106680"/>
            </a:xfrm>
            <a:custGeom>
              <a:avLst/>
              <a:gdLst/>
              <a:ahLst/>
              <a:cxnLst/>
              <a:rect l="l" t="t" r="r" b="b"/>
              <a:pathLst>
                <a:path w="455930" h="106680">
                  <a:moveTo>
                    <a:pt x="455819" y="0"/>
                  </a:moveTo>
                  <a:lnTo>
                    <a:pt x="0" y="106681"/>
                  </a:lnTo>
                  <a:lnTo>
                    <a:pt x="52097" y="106681"/>
                  </a:lnTo>
                  <a:lnTo>
                    <a:pt x="455819" y="12193"/>
                  </a:lnTo>
                  <a:lnTo>
                    <a:pt x="455819" y="0"/>
                  </a:lnTo>
                  <a:close/>
                </a:path>
              </a:pathLst>
            </a:custGeom>
            <a:solidFill>
              <a:srgbClr val="FF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619893" y="1191768"/>
              <a:ext cx="403860" cy="94615"/>
            </a:xfrm>
            <a:custGeom>
              <a:avLst/>
              <a:gdLst/>
              <a:ahLst/>
              <a:cxnLst/>
              <a:rect l="l" t="t" r="r" b="b"/>
              <a:pathLst>
                <a:path w="403860" h="94615">
                  <a:moveTo>
                    <a:pt x="403722" y="0"/>
                  </a:moveTo>
                  <a:lnTo>
                    <a:pt x="0" y="94488"/>
                  </a:lnTo>
                  <a:lnTo>
                    <a:pt x="52094" y="94488"/>
                  </a:lnTo>
                  <a:lnTo>
                    <a:pt x="403722" y="12192"/>
                  </a:lnTo>
                  <a:lnTo>
                    <a:pt x="403722" y="0"/>
                  </a:lnTo>
                  <a:close/>
                </a:path>
              </a:pathLst>
            </a:custGeom>
            <a:solidFill>
              <a:srgbClr val="FF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671978" y="1203972"/>
              <a:ext cx="351790" cy="82550"/>
            </a:xfrm>
            <a:custGeom>
              <a:avLst/>
              <a:gdLst/>
              <a:ahLst/>
              <a:cxnLst/>
              <a:rect l="l" t="t" r="r" b="b"/>
              <a:pathLst>
                <a:path w="351789" h="82550">
                  <a:moveTo>
                    <a:pt x="351637" y="0"/>
                  </a:moveTo>
                  <a:lnTo>
                    <a:pt x="0" y="82296"/>
                  </a:lnTo>
                  <a:lnTo>
                    <a:pt x="39065" y="82296"/>
                  </a:lnTo>
                  <a:lnTo>
                    <a:pt x="91160" y="82296"/>
                  </a:lnTo>
                  <a:lnTo>
                    <a:pt x="351637" y="21336"/>
                  </a:lnTo>
                  <a:lnTo>
                    <a:pt x="351637" y="9144"/>
                  </a:lnTo>
                  <a:lnTo>
                    <a:pt x="351637" y="0"/>
                  </a:lnTo>
                  <a:close/>
                </a:path>
              </a:pathLst>
            </a:custGeom>
            <a:solidFill>
              <a:srgbClr val="F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763149" y="1225296"/>
              <a:ext cx="260985" cy="60960"/>
            </a:xfrm>
            <a:custGeom>
              <a:avLst/>
              <a:gdLst/>
              <a:ahLst/>
              <a:cxnLst/>
              <a:rect l="l" t="t" r="r" b="b"/>
              <a:pathLst>
                <a:path w="260985" h="60959">
                  <a:moveTo>
                    <a:pt x="260466" y="0"/>
                  </a:moveTo>
                  <a:lnTo>
                    <a:pt x="0" y="60959"/>
                  </a:lnTo>
                  <a:lnTo>
                    <a:pt x="52089" y="60959"/>
                  </a:lnTo>
                  <a:lnTo>
                    <a:pt x="260466" y="12190"/>
                  </a:lnTo>
                  <a:lnTo>
                    <a:pt x="260466" y="0"/>
                  </a:lnTo>
                  <a:close/>
                </a:path>
              </a:pathLst>
            </a:custGeom>
            <a:solidFill>
              <a:srgbClr val="FF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815234" y="1237487"/>
              <a:ext cx="208915" cy="48895"/>
            </a:xfrm>
            <a:custGeom>
              <a:avLst/>
              <a:gdLst/>
              <a:ahLst/>
              <a:cxnLst/>
              <a:rect l="l" t="t" r="r" b="b"/>
              <a:pathLst>
                <a:path w="208914" h="48894">
                  <a:moveTo>
                    <a:pt x="208381" y="0"/>
                  </a:moveTo>
                  <a:lnTo>
                    <a:pt x="0" y="48780"/>
                  </a:lnTo>
                  <a:lnTo>
                    <a:pt x="52095" y="48780"/>
                  </a:lnTo>
                  <a:lnTo>
                    <a:pt x="91160" y="48780"/>
                  </a:lnTo>
                  <a:lnTo>
                    <a:pt x="143256" y="48780"/>
                  </a:lnTo>
                  <a:lnTo>
                    <a:pt x="195351" y="48780"/>
                  </a:lnTo>
                  <a:lnTo>
                    <a:pt x="208381" y="45732"/>
                  </a:lnTo>
                  <a:lnTo>
                    <a:pt x="208381" y="33540"/>
                  </a:lnTo>
                  <a:lnTo>
                    <a:pt x="208381" y="21336"/>
                  </a:lnTo>
                  <a:lnTo>
                    <a:pt x="208381" y="12192"/>
                  </a:lnTo>
                  <a:lnTo>
                    <a:pt x="20838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447800" y="914399"/>
              <a:ext cx="1576070" cy="372110"/>
            </a:xfrm>
            <a:custGeom>
              <a:avLst/>
              <a:gdLst/>
              <a:ahLst/>
              <a:cxnLst/>
              <a:rect l="l" t="t" r="r" b="b"/>
              <a:pathLst>
                <a:path w="1576070" h="372109">
                  <a:moveTo>
                    <a:pt x="0" y="371855"/>
                  </a:moveTo>
                  <a:lnTo>
                    <a:pt x="1575816" y="371855"/>
                  </a:lnTo>
                  <a:lnTo>
                    <a:pt x="1575816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1504696" y="990091"/>
            <a:ext cx="417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400" spc="-30" baseline="13888" dirty="0">
                <a:latin typeface="Times New Roman"/>
                <a:cs typeface="Times New Roman"/>
              </a:rPr>
              <a:t>L</a:t>
            </a:r>
            <a:r>
              <a:rPr sz="1050" spc="-20" dirty="0">
                <a:latin typeface="Times New Roman"/>
                <a:cs typeface="Times New Roman"/>
              </a:rPr>
              <a:t>max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958848" y="938275"/>
            <a:ext cx="10160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max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202" baseline="-21164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(L</a:t>
            </a:r>
            <a:r>
              <a:rPr sz="1575" spc="-30" baseline="-21164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5" name="object 225"/>
          <p:cNvGrpSpPr/>
          <p:nvPr/>
        </p:nvGrpSpPr>
        <p:grpSpPr>
          <a:xfrm>
            <a:off x="1252601" y="1560575"/>
            <a:ext cx="2289175" cy="387350"/>
            <a:chOff x="1252601" y="1560575"/>
            <a:chExt cx="2289175" cy="387350"/>
          </a:xfrm>
        </p:grpSpPr>
        <p:sp>
          <p:nvSpPr>
            <p:cNvPr id="226" name="object 226"/>
            <p:cNvSpPr/>
            <p:nvPr/>
          </p:nvSpPr>
          <p:spPr>
            <a:xfrm>
              <a:off x="1255776" y="1600199"/>
              <a:ext cx="457200" cy="113030"/>
            </a:xfrm>
            <a:custGeom>
              <a:avLst/>
              <a:gdLst/>
              <a:ahLst/>
              <a:cxnLst/>
              <a:rect l="l" t="t" r="r" b="b"/>
              <a:pathLst>
                <a:path w="457200" h="113030">
                  <a:moveTo>
                    <a:pt x="106680" y="0"/>
                  </a:moveTo>
                  <a:lnTo>
                    <a:pt x="0" y="57912"/>
                  </a:lnTo>
                  <a:lnTo>
                    <a:pt x="106680" y="112775"/>
                  </a:lnTo>
                  <a:lnTo>
                    <a:pt x="106680" y="85344"/>
                  </a:lnTo>
                  <a:lnTo>
                    <a:pt x="457200" y="85344"/>
                  </a:lnTo>
                  <a:lnTo>
                    <a:pt x="457200" y="27431"/>
                  </a:lnTo>
                  <a:lnTo>
                    <a:pt x="106680" y="27431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255776" y="1600199"/>
              <a:ext cx="457200" cy="113030"/>
            </a:xfrm>
            <a:custGeom>
              <a:avLst/>
              <a:gdLst/>
              <a:ahLst/>
              <a:cxnLst/>
              <a:rect l="l" t="t" r="r" b="b"/>
              <a:pathLst>
                <a:path w="457200" h="113030">
                  <a:moveTo>
                    <a:pt x="106680" y="0"/>
                  </a:moveTo>
                  <a:lnTo>
                    <a:pt x="106680" y="27431"/>
                  </a:lnTo>
                  <a:lnTo>
                    <a:pt x="457200" y="27431"/>
                  </a:lnTo>
                  <a:lnTo>
                    <a:pt x="457200" y="85344"/>
                  </a:lnTo>
                  <a:lnTo>
                    <a:pt x="106680" y="85344"/>
                  </a:lnTo>
                  <a:lnTo>
                    <a:pt x="106680" y="112775"/>
                  </a:lnTo>
                  <a:lnTo>
                    <a:pt x="0" y="57912"/>
                  </a:lnTo>
                  <a:lnTo>
                    <a:pt x="10668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128" y="1597151"/>
              <a:ext cx="234696" cy="118872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2819400" y="1600199"/>
              <a:ext cx="685800" cy="113030"/>
            </a:xfrm>
            <a:custGeom>
              <a:avLst/>
              <a:gdLst/>
              <a:ahLst/>
              <a:cxnLst/>
              <a:rect l="l" t="t" r="r" b="b"/>
              <a:pathLst>
                <a:path w="685800" h="113030">
                  <a:moveTo>
                    <a:pt x="103631" y="0"/>
                  </a:moveTo>
                  <a:lnTo>
                    <a:pt x="0" y="57912"/>
                  </a:lnTo>
                  <a:lnTo>
                    <a:pt x="103631" y="112775"/>
                  </a:lnTo>
                  <a:lnTo>
                    <a:pt x="103631" y="85344"/>
                  </a:lnTo>
                  <a:lnTo>
                    <a:pt x="685800" y="85344"/>
                  </a:lnTo>
                  <a:lnTo>
                    <a:pt x="685800" y="27431"/>
                  </a:lnTo>
                  <a:lnTo>
                    <a:pt x="103631" y="27431"/>
                  </a:lnTo>
                  <a:lnTo>
                    <a:pt x="10363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819400" y="1600199"/>
              <a:ext cx="685800" cy="113030"/>
            </a:xfrm>
            <a:custGeom>
              <a:avLst/>
              <a:gdLst/>
              <a:ahLst/>
              <a:cxnLst/>
              <a:rect l="l" t="t" r="r" b="b"/>
              <a:pathLst>
                <a:path w="685800" h="113030">
                  <a:moveTo>
                    <a:pt x="103631" y="0"/>
                  </a:moveTo>
                  <a:lnTo>
                    <a:pt x="103631" y="27431"/>
                  </a:lnTo>
                  <a:lnTo>
                    <a:pt x="685800" y="27431"/>
                  </a:lnTo>
                  <a:lnTo>
                    <a:pt x="685800" y="85344"/>
                  </a:lnTo>
                  <a:lnTo>
                    <a:pt x="103631" y="85344"/>
                  </a:lnTo>
                  <a:lnTo>
                    <a:pt x="103631" y="112775"/>
                  </a:lnTo>
                  <a:lnTo>
                    <a:pt x="0" y="57912"/>
                  </a:lnTo>
                  <a:lnTo>
                    <a:pt x="103631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676400" y="1560575"/>
              <a:ext cx="1865630" cy="381000"/>
            </a:xfrm>
            <a:custGeom>
              <a:avLst/>
              <a:gdLst/>
              <a:ahLst/>
              <a:cxnLst/>
              <a:rect l="l" t="t" r="r" b="b"/>
              <a:pathLst>
                <a:path w="1865629" h="381000">
                  <a:moveTo>
                    <a:pt x="76200" y="268224"/>
                  </a:moveTo>
                  <a:lnTo>
                    <a:pt x="48691" y="268224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51" y="268224"/>
                  </a:lnTo>
                  <a:lnTo>
                    <a:pt x="0" y="268224"/>
                  </a:lnTo>
                  <a:lnTo>
                    <a:pt x="39624" y="381000"/>
                  </a:lnTo>
                  <a:lnTo>
                    <a:pt x="76200" y="268224"/>
                  </a:lnTo>
                  <a:close/>
                </a:path>
                <a:path w="1865629" h="381000">
                  <a:moveTo>
                    <a:pt x="762000" y="268224"/>
                  </a:moveTo>
                  <a:lnTo>
                    <a:pt x="734491" y="268224"/>
                  </a:lnTo>
                  <a:lnTo>
                    <a:pt x="731520" y="0"/>
                  </a:lnTo>
                  <a:lnTo>
                    <a:pt x="716280" y="0"/>
                  </a:lnTo>
                  <a:lnTo>
                    <a:pt x="719251" y="268224"/>
                  </a:lnTo>
                  <a:lnTo>
                    <a:pt x="685800" y="268224"/>
                  </a:lnTo>
                  <a:lnTo>
                    <a:pt x="725424" y="381000"/>
                  </a:lnTo>
                  <a:lnTo>
                    <a:pt x="762000" y="268224"/>
                  </a:lnTo>
                  <a:close/>
                </a:path>
                <a:path w="1865629" h="381000">
                  <a:moveTo>
                    <a:pt x="1865376" y="268224"/>
                  </a:moveTo>
                  <a:lnTo>
                    <a:pt x="1837944" y="268224"/>
                  </a:lnTo>
                  <a:lnTo>
                    <a:pt x="1837944" y="0"/>
                  </a:lnTo>
                  <a:lnTo>
                    <a:pt x="1822704" y="0"/>
                  </a:lnTo>
                  <a:lnTo>
                    <a:pt x="1822704" y="268224"/>
                  </a:lnTo>
                  <a:lnTo>
                    <a:pt x="1789176" y="268224"/>
                  </a:lnTo>
                  <a:lnTo>
                    <a:pt x="1828800" y="381000"/>
                  </a:lnTo>
                  <a:lnTo>
                    <a:pt x="1865376" y="268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55776" y="1597151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78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258824" y="1597151"/>
              <a:ext cx="911860" cy="347980"/>
            </a:xfrm>
            <a:custGeom>
              <a:avLst/>
              <a:gdLst/>
              <a:ahLst/>
              <a:cxnLst/>
              <a:rect l="l" t="t" r="r" b="b"/>
              <a:pathLst>
                <a:path w="911860" h="347980">
                  <a:moveTo>
                    <a:pt x="0" y="182881"/>
                  </a:moveTo>
                  <a:lnTo>
                    <a:pt x="0" y="347472"/>
                  </a:lnTo>
                </a:path>
                <a:path w="911860" h="347980">
                  <a:moveTo>
                    <a:pt x="911352" y="0"/>
                  </a:moveTo>
                  <a:lnTo>
                    <a:pt x="911352" y="176784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173224" y="1597151"/>
              <a:ext cx="646430" cy="347980"/>
            </a:xfrm>
            <a:custGeom>
              <a:avLst/>
              <a:gdLst/>
              <a:ahLst/>
              <a:cxnLst/>
              <a:rect l="l" t="t" r="r" b="b"/>
              <a:pathLst>
                <a:path w="646430" h="347980">
                  <a:moveTo>
                    <a:pt x="0" y="182881"/>
                  </a:moveTo>
                  <a:lnTo>
                    <a:pt x="0" y="347472"/>
                  </a:lnTo>
                </a:path>
                <a:path w="646430" h="347980">
                  <a:moveTo>
                    <a:pt x="646176" y="0"/>
                  </a:moveTo>
                  <a:lnTo>
                    <a:pt x="646176" y="33528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885444" y="2228798"/>
            <a:ext cx="2691765" cy="7086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00" b="1" dirty="0">
                <a:latin typeface="Times New Roman"/>
                <a:cs typeface="Times New Roman"/>
              </a:rPr>
              <a:t>if</a:t>
            </a:r>
            <a:r>
              <a:rPr sz="1600" b="1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(L</a:t>
            </a:r>
            <a:r>
              <a:rPr sz="1575" baseline="-21164" dirty="0">
                <a:latin typeface="Times New Roman"/>
                <a:cs typeface="Times New Roman"/>
              </a:rPr>
              <a:t>max</a:t>
            </a:r>
            <a:r>
              <a:rPr sz="1575" spc="187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0)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misses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deadline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9755" y="286004"/>
            <a:ext cx="18757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EDD</a:t>
            </a:r>
            <a:r>
              <a:rPr spc="-35" dirty="0"/>
              <a:t> </a:t>
            </a:r>
            <a:r>
              <a:rPr spc="-10" dirty="0"/>
              <a:t>Optimality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9201" y="835025"/>
            <a:ext cx="3173730" cy="238125"/>
            <a:chOff x="719201" y="835025"/>
            <a:chExt cx="3173730" cy="238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838200"/>
              <a:ext cx="3163824" cy="225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2376" y="838200"/>
              <a:ext cx="3167380" cy="231775"/>
            </a:xfrm>
            <a:custGeom>
              <a:avLst/>
              <a:gdLst/>
              <a:ahLst/>
              <a:cxnLst/>
              <a:rect l="l" t="t" r="r" b="b"/>
              <a:pathLst>
                <a:path w="3167379" h="231775">
                  <a:moveTo>
                    <a:pt x="0" y="231648"/>
                  </a:moveTo>
                  <a:lnTo>
                    <a:pt x="3166872" y="231648"/>
                  </a:lnTo>
                  <a:lnTo>
                    <a:pt x="31668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3976" y="8381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53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4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75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969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27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88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549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610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671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7322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762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23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884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45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065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37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098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58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1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280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418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72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33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494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5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16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6771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707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768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295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90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9514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981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042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10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16480" y="8381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121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31720" y="8381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43912" y="838199"/>
              <a:ext cx="33655" cy="228600"/>
            </a:xfrm>
            <a:custGeom>
              <a:avLst/>
              <a:gdLst/>
              <a:ahLst/>
              <a:cxnLst/>
              <a:rect l="l" t="t" r="r" b="b"/>
              <a:pathLst>
                <a:path w="33655" h="228600">
                  <a:moveTo>
                    <a:pt x="33528" y="0"/>
                  </a:moveTo>
                  <a:lnTo>
                    <a:pt x="3352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3528" y="22860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77440" y="8381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9632" y="8381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39" h="228600">
                  <a:moveTo>
                    <a:pt x="15240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0487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109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170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2315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262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323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3839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49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50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53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658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19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780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841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871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932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993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0545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115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176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2069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267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328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3898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4508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481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542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603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664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7251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786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8165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877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938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999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06040" y="8381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914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93976" y="838200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0" y="231648"/>
                  </a:moveTo>
                  <a:lnTo>
                    <a:pt x="536448" y="231648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143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909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5214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582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6128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67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7348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65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826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887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917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9786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009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070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1310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161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222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2834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313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3748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405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466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252727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2557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618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6796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27101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27711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2801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86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29235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954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01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307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310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167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197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32588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319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3502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3411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34721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35026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35635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3594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3655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37160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746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38074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3868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38988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39598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3990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40512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1122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4142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203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2646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295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356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4386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4475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4508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538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59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46608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4691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7523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843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49047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93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49961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0571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51485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179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524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530096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31" y="2286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5392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453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48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5448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636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6972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78864" y="838199"/>
              <a:ext cx="79375" cy="228600"/>
            </a:xfrm>
            <a:custGeom>
              <a:avLst/>
              <a:gdLst/>
              <a:ahLst/>
              <a:cxnLst/>
              <a:rect l="l" t="t" r="r" b="b"/>
              <a:pathLst>
                <a:path w="79375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79375" h="228600">
                  <a:moveTo>
                    <a:pt x="15227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  <a:path w="79375" h="228600">
                  <a:moveTo>
                    <a:pt x="45707" y="0"/>
                  </a:moveTo>
                  <a:lnTo>
                    <a:pt x="45707" y="0"/>
                  </a:lnTo>
                  <a:lnTo>
                    <a:pt x="15240" y="0"/>
                  </a:lnTo>
                  <a:lnTo>
                    <a:pt x="15240" y="228600"/>
                  </a:lnTo>
                  <a:lnTo>
                    <a:pt x="45707" y="228600"/>
                  </a:lnTo>
                  <a:lnTo>
                    <a:pt x="45707" y="0"/>
                  </a:lnTo>
                  <a:close/>
                </a:path>
                <a:path w="79375" h="228600">
                  <a:moveTo>
                    <a:pt x="54851" y="0"/>
                  </a:moveTo>
                  <a:lnTo>
                    <a:pt x="48768" y="0"/>
                  </a:lnTo>
                  <a:lnTo>
                    <a:pt x="45720" y="0"/>
                  </a:lnTo>
                  <a:lnTo>
                    <a:pt x="45720" y="228600"/>
                  </a:lnTo>
                  <a:lnTo>
                    <a:pt x="48768" y="228600"/>
                  </a:lnTo>
                  <a:lnTo>
                    <a:pt x="54851" y="228600"/>
                  </a:lnTo>
                  <a:lnTo>
                    <a:pt x="54851" y="0"/>
                  </a:lnTo>
                  <a:close/>
                </a:path>
                <a:path w="79375" h="228600">
                  <a:moveTo>
                    <a:pt x="63995" y="0"/>
                  </a:moveTo>
                  <a:lnTo>
                    <a:pt x="57912" y="0"/>
                  </a:lnTo>
                  <a:lnTo>
                    <a:pt x="54864" y="0"/>
                  </a:lnTo>
                  <a:lnTo>
                    <a:pt x="54864" y="228600"/>
                  </a:lnTo>
                  <a:lnTo>
                    <a:pt x="57912" y="228600"/>
                  </a:lnTo>
                  <a:lnTo>
                    <a:pt x="63995" y="228600"/>
                  </a:lnTo>
                  <a:lnTo>
                    <a:pt x="63995" y="0"/>
                  </a:lnTo>
                  <a:close/>
                </a:path>
                <a:path w="79375" h="228600">
                  <a:moveTo>
                    <a:pt x="79248" y="0"/>
                  </a:moveTo>
                  <a:lnTo>
                    <a:pt x="73152" y="0"/>
                  </a:lnTo>
                  <a:lnTo>
                    <a:pt x="70104" y="0"/>
                  </a:lnTo>
                  <a:lnTo>
                    <a:pt x="64008" y="0"/>
                  </a:lnTo>
                  <a:lnTo>
                    <a:pt x="64008" y="228600"/>
                  </a:lnTo>
                  <a:lnTo>
                    <a:pt x="70104" y="228600"/>
                  </a:lnTo>
                  <a:lnTo>
                    <a:pt x="73152" y="228600"/>
                  </a:lnTo>
                  <a:lnTo>
                    <a:pt x="79248" y="228600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65811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667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673352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3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31" y="228600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682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88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691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697736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068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129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160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2212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12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373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4345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65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52600" y="8381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617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6784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708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769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8307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861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9222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952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013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80746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105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8166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82270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82575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318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8348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8409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847087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501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8562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86232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86537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7147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87452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806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8671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88975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958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90195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90500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911095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91414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9202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92633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92938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9354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941576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944623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95072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95376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95986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965959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96900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975104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981200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98424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99034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99339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999487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005584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00863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014728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020823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02387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02996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03301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039112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04520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04825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054351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060448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063495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069592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072640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078736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084831" y="8382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7879" y="8382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143000" y="838200"/>
              <a:ext cx="954405" cy="231775"/>
            </a:xfrm>
            <a:custGeom>
              <a:avLst/>
              <a:gdLst/>
              <a:ahLst/>
              <a:cxnLst/>
              <a:rect l="l" t="t" r="r" b="b"/>
              <a:pathLst>
                <a:path w="954405" h="231775">
                  <a:moveTo>
                    <a:pt x="0" y="231648"/>
                  </a:moveTo>
                  <a:lnTo>
                    <a:pt x="954024" y="231648"/>
                  </a:lnTo>
                  <a:lnTo>
                    <a:pt x="954024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 txBox="1"/>
          <p:nvPr/>
        </p:nvSpPr>
        <p:spPr>
          <a:xfrm>
            <a:off x="1158240" y="843788"/>
            <a:ext cx="145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1200" b="1" spc="-5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606044" y="542036"/>
            <a:ext cx="5441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60" dirty="0">
                <a:latin typeface="Symbol"/>
                <a:cs typeface="Symbol"/>
              </a:rPr>
              <a:t></a:t>
            </a:r>
            <a:r>
              <a:rPr sz="1400" b="1" spc="60" dirty="0">
                <a:latin typeface="Times New Roman"/>
                <a:cs typeface="Times New Roman"/>
              </a:rPr>
              <a:t>EDD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719201" y="1368425"/>
            <a:ext cx="3173730" cy="238125"/>
            <a:chOff x="719201" y="1368425"/>
            <a:chExt cx="3173730" cy="238125"/>
          </a:xfrm>
        </p:grpSpPr>
        <p:pic>
          <p:nvPicPr>
            <p:cNvPr id="258" name="object 2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1371600"/>
              <a:ext cx="3163824" cy="225551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722376" y="1371600"/>
              <a:ext cx="3167380" cy="231775"/>
            </a:xfrm>
            <a:custGeom>
              <a:avLst/>
              <a:gdLst/>
              <a:ahLst/>
              <a:cxnLst/>
              <a:rect l="l" t="t" r="r" b="b"/>
              <a:pathLst>
                <a:path w="3167379" h="231775">
                  <a:moveTo>
                    <a:pt x="0" y="231648"/>
                  </a:moveTo>
                  <a:lnTo>
                    <a:pt x="3166872" y="231648"/>
                  </a:lnTo>
                  <a:lnTo>
                    <a:pt x="31668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143000" y="1371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9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21590" h="228600">
                  <a:moveTo>
                    <a:pt x="21336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1643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1704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1765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826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1887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917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9786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039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100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2161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222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252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2313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23748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2435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24968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527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588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649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27101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771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2832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2862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2923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2984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30454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310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3167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3197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3258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3319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3380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3441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34721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3533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3594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365504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15240" h="228600">
                  <a:moveTo>
                    <a:pt x="15240" y="0"/>
                  </a:moveTo>
                  <a:lnTo>
                    <a:pt x="12192" y="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380744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392936" y="1371599"/>
              <a:ext cx="33655" cy="228600"/>
            </a:xfrm>
            <a:custGeom>
              <a:avLst/>
              <a:gdLst/>
              <a:ahLst/>
              <a:cxnLst/>
              <a:rect l="l" t="t" r="r" b="b"/>
              <a:pathLst>
                <a:path w="33655" h="228600">
                  <a:moveTo>
                    <a:pt x="1217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12179" y="228600"/>
                  </a:lnTo>
                  <a:lnTo>
                    <a:pt x="12179" y="0"/>
                  </a:lnTo>
                  <a:close/>
                </a:path>
                <a:path w="33655" h="228600">
                  <a:moveTo>
                    <a:pt x="21323" y="0"/>
                  </a:moveTo>
                  <a:lnTo>
                    <a:pt x="15240" y="0"/>
                  </a:lnTo>
                  <a:lnTo>
                    <a:pt x="12192" y="0"/>
                  </a:lnTo>
                  <a:lnTo>
                    <a:pt x="12192" y="228600"/>
                  </a:lnTo>
                  <a:lnTo>
                    <a:pt x="15240" y="228600"/>
                  </a:lnTo>
                  <a:lnTo>
                    <a:pt x="21323" y="228600"/>
                  </a:lnTo>
                  <a:lnTo>
                    <a:pt x="21323" y="0"/>
                  </a:lnTo>
                  <a:close/>
                </a:path>
                <a:path w="33655" h="228600">
                  <a:moveTo>
                    <a:pt x="33528" y="0"/>
                  </a:moveTo>
                  <a:lnTo>
                    <a:pt x="27432" y="0"/>
                  </a:lnTo>
                  <a:lnTo>
                    <a:pt x="21336" y="0"/>
                  </a:lnTo>
                  <a:lnTo>
                    <a:pt x="21336" y="228600"/>
                  </a:lnTo>
                  <a:lnTo>
                    <a:pt x="27432" y="228600"/>
                  </a:lnTo>
                  <a:lnTo>
                    <a:pt x="33528" y="228600"/>
                  </a:lnTo>
                  <a:lnTo>
                    <a:pt x="33528" y="0"/>
                  </a:lnTo>
                  <a:close/>
                </a:path>
              </a:pathLst>
            </a:custGeom>
            <a:solidFill>
              <a:srgbClr val="DB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426464" y="1371599"/>
              <a:ext cx="12700" cy="228600"/>
            </a:xfrm>
            <a:custGeom>
              <a:avLst/>
              <a:gdLst/>
              <a:ahLst/>
              <a:cxnLst/>
              <a:rect l="l" t="t" r="r" b="b"/>
              <a:pathLst>
                <a:path w="12700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12700" h="228600">
                  <a:moveTo>
                    <a:pt x="12192" y="0"/>
                  </a:moveTo>
                  <a:lnTo>
                    <a:pt x="6096" y="0"/>
                  </a:lnTo>
                  <a:lnTo>
                    <a:pt x="6096" y="228600"/>
                  </a:lnTo>
                  <a:lnTo>
                    <a:pt x="12192" y="2286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DA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438656" y="1371599"/>
              <a:ext cx="15240" cy="228600"/>
            </a:xfrm>
            <a:custGeom>
              <a:avLst/>
              <a:gdLst/>
              <a:ahLst/>
              <a:cxnLst/>
              <a:rect l="l" t="t" r="r" b="b"/>
              <a:pathLst>
                <a:path w="15240" h="228600">
                  <a:moveTo>
                    <a:pt x="15227" y="0"/>
                  </a:moveTo>
                  <a:lnTo>
                    <a:pt x="9144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</a:pathLst>
            </a:custGeom>
            <a:solidFill>
              <a:srgbClr val="D9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4538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8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4599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46608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5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47218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D5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4752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4E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4813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1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4874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D0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4935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F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49961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D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50266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5087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A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5148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7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5209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4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5270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C2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5331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C1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5361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5422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483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9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5544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8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5605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6667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697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5758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F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5819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5880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A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5941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9715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6032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6093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6154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6215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A0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6276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E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6306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6367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6428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6489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655064" y="1371599"/>
              <a:ext cx="21590" cy="228600"/>
            </a:xfrm>
            <a:custGeom>
              <a:avLst/>
              <a:gdLst/>
              <a:ahLst/>
              <a:cxnLst/>
              <a:rect l="l" t="t" r="r" b="b"/>
              <a:pathLst>
                <a:path w="21589" h="228600">
                  <a:moveTo>
                    <a:pt x="608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83" y="228600"/>
                  </a:lnTo>
                  <a:lnTo>
                    <a:pt x="6083" y="0"/>
                  </a:lnTo>
                  <a:close/>
                </a:path>
                <a:path w="21589" h="228600">
                  <a:moveTo>
                    <a:pt x="15227" y="0"/>
                  </a:moveTo>
                  <a:lnTo>
                    <a:pt x="9144" y="0"/>
                  </a:lnTo>
                  <a:lnTo>
                    <a:pt x="6096" y="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15227" y="228600"/>
                  </a:lnTo>
                  <a:lnTo>
                    <a:pt x="15227" y="0"/>
                  </a:lnTo>
                  <a:close/>
                </a:path>
                <a:path w="21589" h="228600">
                  <a:moveTo>
                    <a:pt x="21336" y="0"/>
                  </a:moveTo>
                  <a:lnTo>
                    <a:pt x="15240" y="0"/>
                  </a:lnTo>
                  <a:lnTo>
                    <a:pt x="15240" y="228600"/>
                  </a:lnTo>
                  <a:lnTo>
                    <a:pt x="21336" y="22860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143000" y="1371600"/>
              <a:ext cx="536575" cy="231775"/>
            </a:xfrm>
            <a:custGeom>
              <a:avLst/>
              <a:gdLst/>
              <a:ahLst/>
              <a:cxnLst/>
              <a:rect l="l" t="t" r="r" b="b"/>
              <a:pathLst>
                <a:path w="536575" h="231775">
                  <a:moveTo>
                    <a:pt x="0" y="231648"/>
                  </a:moveTo>
                  <a:lnTo>
                    <a:pt x="536448" y="231648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67640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68249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6855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69164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6946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7007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170687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170992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171602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17221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17251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173126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F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17343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17404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7465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74955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7556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5" y="228600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7617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7647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1770887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17739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17800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178612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17891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17952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18013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18044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181051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18135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2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18196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182575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182880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18348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18409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18440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8501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18531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18592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186537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186842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18745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1880615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18836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188975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4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18928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18989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190500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19080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19141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192024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19232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192938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19324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4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193852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194462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19476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19537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195986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19629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19690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0E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19720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197815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19842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19872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19933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1999487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0025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008632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0177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02387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0269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0330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039112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04825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0513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05740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063496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072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0787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20817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2087880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09702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103120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112264" y="1371599"/>
              <a:ext cx="79375" cy="228600"/>
            </a:xfrm>
            <a:custGeom>
              <a:avLst/>
              <a:gdLst/>
              <a:ahLst/>
              <a:cxnLst/>
              <a:rect l="l" t="t" r="r" b="b"/>
              <a:pathLst>
                <a:path w="79375" h="228600">
                  <a:moveTo>
                    <a:pt x="79248" y="0"/>
                  </a:moveTo>
                  <a:lnTo>
                    <a:pt x="792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79248" y="228600"/>
                  </a:lnTo>
                  <a:lnTo>
                    <a:pt x="79248" y="0"/>
                  </a:lnTo>
                  <a:close/>
                </a:path>
              </a:pathLst>
            </a:custGeom>
            <a:solidFill>
              <a:srgbClr val="99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191512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8E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20065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8E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2206752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7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221589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22219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5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2250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231136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4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24027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3E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24637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3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224942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91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255520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0E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2646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2707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FE6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27685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2799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CE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286000" y="1371599"/>
              <a:ext cx="9525" cy="228600"/>
            </a:xfrm>
            <a:custGeom>
              <a:avLst/>
              <a:gdLst/>
              <a:ahLst/>
              <a:cxnLst/>
              <a:rect l="l" t="t" r="r" b="b"/>
              <a:pathLst>
                <a:path w="9525" h="228600">
                  <a:moveTo>
                    <a:pt x="9144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9144" y="22860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8BE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2951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AE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30124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7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3042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31038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6E3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31647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5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31952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3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32562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81E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32867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81E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3347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E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34086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D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234391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CDF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23500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9D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235610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8D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23591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7DE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23652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5D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236829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3D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23743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72D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2380487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FD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23835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ED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3896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BD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2395727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AD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239877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7D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240487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6D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240792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5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4140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61D9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242011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60D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242315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D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242925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CD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243535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9D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2438399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8D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44449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54D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244754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3D5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24536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50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245973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ED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2462783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BD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24688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AD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2474976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8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247802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5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2484120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44D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248716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41D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249326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FD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249935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CD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250240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B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2508504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2514599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6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2517648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34C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252374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32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252679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FC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253288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EC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2538983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B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254203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9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2548127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8C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2554224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5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255727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4C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56336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21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256641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0C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2572511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C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257860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B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2581655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8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2587752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7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2593848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5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259689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12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2602992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1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260604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D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2612136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2618231" y="1371600"/>
              <a:ext cx="3175" cy="228600"/>
            </a:xfrm>
            <a:custGeom>
              <a:avLst/>
              <a:gdLst/>
              <a:ahLst/>
              <a:cxnLst/>
              <a:rect l="l" t="t" r="r" b="b"/>
              <a:pathLst>
                <a:path w="3175" h="228600">
                  <a:moveTo>
                    <a:pt x="304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" y="22860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9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2621280" y="1371600"/>
              <a:ext cx="6350" cy="228600"/>
            </a:xfrm>
            <a:custGeom>
              <a:avLst/>
              <a:gdLst/>
              <a:ahLst/>
              <a:cxnLst/>
              <a:rect l="l" t="t" r="r" b="b"/>
              <a:pathLst>
                <a:path w="6350" h="228600">
                  <a:moveTo>
                    <a:pt x="609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096" y="2286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4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676400" y="1371600"/>
              <a:ext cx="954405" cy="231775"/>
            </a:xfrm>
            <a:custGeom>
              <a:avLst/>
              <a:gdLst/>
              <a:ahLst/>
              <a:cxnLst/>
              <a:rect l="l" t="t" r="r" b="b"/>
              <a:pathLst>
                <a:path w="954405" h="231775">
                  <a:moveTo>
                    <a:pt x="0" y="231648"/>
                  </a:moveTo>
                  <a:lnTo>
                    <a:pt x="954024" y="231648"/>
                  </a:lnTo>
                  <a:lnTo>
                    <a:pt x="954024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8" name="object 508"/>
          <p:cNvSpPr txBox="1"/>
          <p:nvPr/>
        </p:nvSpPr>
        <p:spPr>
          <a:xfrm>
            <a:off x="1146047" y="1377188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2098548" y="1377188"/>
            <a:ext cx="523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365252" y="731012"/>
            <a:ext cx="278765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40" dirty="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000" spc="-25" dirty="0">
                <a:latin typeface="Symbol"/>
                <a:cs typeface="Symbol"/>
              </a:rPr>
              <a:t></a:t>
            </a:r>
            <a:r>
              <a:rPr sz="2000" b="1" spc="-25" dirty="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1" name="object 511"/>
          <p:cNvGrpSpPr/>
          <p:nvPr/>
        </p:nvGrpSpPr>
        <p:grpSpPr>
          <a:xfrm>
            <a:off x="719201" y="1060576"/>
            <a:ext cx="3395979" cy="695325"/>
            <a:chOff x="719201" y="1060576"/>
            <a:chExt cx="3395979" cy="695325"/>
          </a:xfrm>
        </p:grpSpPr>
        <p:sp>
          <p:nvSpPr>
            <p:cNvPr id="512" name="object 512"/>
            <p:cNvSpPr/>
            <p:nvPr/>
          </p:nvSpPr>
          <p:spPr>
            <a:xfrm>
              <a:off x="1481328" y="1100327"/>
              <a:ext cx="881380" cy="238125"/>
            </a:xfrm>
            <a:custGeom>
              <a:avLst/>
              <a:gdLst/>
              <a:ahLst/>
              <a:cxnLst/>
              <a:rect l="l" t="t" r="r" b="b"/>
              <a:pathLst>
                <a:path w="881380" h="238125">
                  <a:moveTo>
                    <a:pt x="880872" y="0"/>
                  </a:moveTo>
                  <a:lnTo>
                    <a:pt x="429945" y="115316"/>
                  </a:lnTo>
                  <a:lnTo>
                    <a:pt x="82296" y="0"/>
                  </a:lnTo>
                  <a:lnTo>
                    <a:pt x="79248" y="9144"/>
                  </a:lnTo>
                  <a:lnTo>
                    <a:pt x="412661" y="119735"/>
                  </a:lnTo>
                  <a:lnTo>
                    <a:pt x="87566" y="202869"/>
                  </a:lnTo>
                  <a:lnTo>
                    <a:pt x="79248" y="173736"/>
                  </a:lnTo>
                  <a:lnTo>
                    <a:pt x="0" y="231648"/>
                  </a:lnTo>
                  <a:lnTo>
                    <a:pt x="97536" y="237744"/>
                  </a:lnTo>
                  <a:lnTo>
                    <a:pt x="90004" y="211391"/>
                  </a:lnTo>
                  <a:lnTo>
                    <a:pt x="428231" y="124904"/>
                  </a:lnTo>
                  <a:lnTo>
                    <a:pt x="675817" y="207010"/>
                  </a:lnTo>
                  <a:lnTo>
                    <a:pt x="667512" y="234696"/>
                  </a:lnTo>
                  <a:lnTo>
                    <a:pt x="765048" y="231648"/>
                  </a:lnTo>
                  <a:lnTo>
                    <a:pt x="685800" y="173736"/>
                  </a:lnTo>
                  <a:lnTo>
                    <a:pt x="678586" y="197777"/>
                  </a:lnTo>
                  <a:lnTo>
                    <a:pt x="445516" y="120484"/>
                  </a:lnTo>
                  <a:lnTo>
                    <a:pt x="880872" y="9144"/>
                  </a:lnTo>
                  <a:lnTo>
                    <a:pt x="8808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22376" y="106375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25424" y="139293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22376" y="1652015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21336"/>
                  </a:lnTo>
                  <a:lnTo>
                    <a:pt x="0" y="27432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2624327" y="1676399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7" name="object 517"/>
          <p:cNvSpPr txBox="1"/>
          <p:nvPr/>
        </p:nvSpPr>
        <p:spPr>
          <a:xfrm>
            <a:off x="4190491" y="1486916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722376" y="1676400"/>
            <a:ext cx="1374775" cy="76200"/>
          </a:xfrm>
          <a:custGeom>
            <a:avLst/>
            <a:gdLst/>
            <a:ahLst/>
            <a:cxnLst/>
            <a:rect l="l" t="t" r="r" b="b"/>
            <a:pathLst>
              <a:path w="1374775" h="76200">
                <a:moveTo>
                  <a:pt x="0" y="0"/>
                </a:moveTo>
                <a:lnTo>
                  <a:pt x="3048" y="76200"/>
                </a:lnTo>
              </a:path>
              <a:path w="1374775" h="76200">
                <a:moveTo>
                  <a:pt x="1371600" y="0"/>
                </a:moveTo>
                <a:lnTo>
                  <a:pt x="1374648" y="76200"/>
                </a:lnTo>
              </a:path>
              <a:path w="1374775" h="76200">
                <a:moveTo>
                  <a:pt x="954024" y="0"/>
                </a:moveTo>
                <a:lnTo>
                  <a:pt x="954024" y="76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635508" y="1721611"/>
            <a:ext cx="1981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25" spc="-37" baseline="-20467" dirty="0">
                <a:latin typeface="Times New Roman"/>
                <a:cs typeface="Times New Roman"/>
              </a:rPr>
              <a:t>0</a:t>
            </a:r>
            <a:endParaRPr sz="1425" baseline="-20467">
              <a:latin typeface="Times New Roman"/>
              <a:cs typeface="Times New Roman"/>
            </a:endParaRPr>
          </a:p>
        </p:txBody>
      </p:sp>
      <p:grpSp>
        <p:nvGrpSpPr>
          <p:cNvPr id="520" name="object 520"/>
          <p:cNvGrpSpPr/>
          <p:nvPr/>
        </p:nvGrpSpPr>
        <p:grpSpPr>
          <a:xfrm>
            <a:off x="1673225" y="1060576"/>
            <a:ext cx="1984375" cy="659130"/>
            <a:chOff x="1673225" y="1060576"/>
            <a:chExt cx="1984375" cy="659130"/>
          </a:xfrm>
        </p:grpSpPr>
        <p:sp>
          <p:nvSpPr>
            <p:cNvPr id="521" name="object 521"/>
            <p:cNvSpPr/>
            <p:nvPr/>
          </p:nvSpPr>
          <p:spPr>
            <a:xfrm>
              <a:off x="2093976" y="1063751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5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2097023" y="139293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676400" y="1597151"/>
              <a:ext cx="0" cy="116205"/>
            </a:xfrm>
            <a:custGeom>
              <a:avLst/>
              <a:gdLst/>
              <a:ahLst/>
              <a:cxnLst/>
              <a:rect l="l" t="t" r="r" b="b"/>
              <a:pathLst>
                <a:path h="116205">
                  <a:moveTo>
                    <a:pt x="0" y="0"/>
                  </a:moveTo>
                  <a:lnTo>
                    <a:pt x="0" y="11582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2624327" y="1063751"/>
              <a:ext cx="0" cy="640080"/>
            </a:xfrm>
            <a:custGeom>
              <a:avLst/>
              <a:gdLst/>
              <a:ahLst/>
              <a:cxnLst/>
              <a:rect l="l" t="t" r="r" b="b"/>
              <a:pathLst>
                <a:path h="640080">
                  <a:moveTo>
                    <a:pt x="0" y="0"/>
                  </a:moveTo>
                  <a:lnTo>
                    <a:pt x="0" y="640080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200400" y="1255775"/>
              <a:ext cx="457200" cy="421005"/>
            </a:xfrm>
            <a:custGeom>
              <a:avLst/>
              <a:gdLst/>
              <a:ahLst/>
              <a:cxnLst/>
              <a:rect l="l" t="t" r="r" b="b"/>
              <a:pathLst>
                <a:path w="457200" h="421005">
                  <a:moveTo>
                    <a:pt x="76200" y="307848"/>
                  </a:moveTo>
                  <a:lnTo>
                    <a:pt x="48704" y="307848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64" y="307848"/>
                  </a:lnTo>
                  <a:lnTo>
                    <a:pt x="0" y="307848"/>
                  </a:lnTo>
                  <a:lnTo>
                    <a:pt x="39624" y="420624"/>
                  </a:lnTo>
                  <a:lnTo>
                    <a:pt x="76200" y="307848"/>
                  </a:lnTo>
                  <a:close/>
                </a:path>
                <a:path w="457200" h="421005">
                  <a:moveTo>
                    <a:pt x="457200" y="307848"/>
                  </a:moveTo>
                  <a:lnTo>
                    <a:pt x="429704" y="307848"/>
                  </a:lnTo>
                  <a:lnTo>
                    <a:pt x="426720" y="0"/>
                  </a:lnTo>
                  <a:lnTo>
                    <a:pt x="411480" y="0"/>
                  </a:lnTo>
                  <a:lnTo>
                    <a:pt x="414464" y="307848"/>
                  </a:lnTo>
                  <a:lnTo>
                    <a:pt x="381000" y="307848"/>
                  </a:lnTo>
                  <a:lnTo>
                    <a:pt x="420624" y="420624"/>
                  </a:lnTo>
                  <a:lnTo>
                    <a:pt x="457200" y="3078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6" name="object 526"/>
          <p:cNvSpPr txBox="1"/>
          <p:nvPr/>
        </p:nvSpPr>
        <p:spPr>
          <a:xfrm>
            <a:off x="3152648" y="1721611"/>
            <a:ext cx="638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437515" algn="l"/>
              </a:tabLst>
            </a:pP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a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d</a:t>
            </a:r>
            <a:r>
              <a:rPr sz="1425" spc="-37" baseline="-20467" dirty="0">
                <a:latin typeface="Times New Roman"/>
                <a:cs typeface="Times New Roman"/>
              </a:rPr>
              <a:t>b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527" name="object 527"/>
          <p:cNvSpPr/>
          <p:nvPr/>
        </p:nvSpPr>
        <p:spPr>
          <a:xfrm>
            <a:off x="3236976" y="1676400"/>
            <a:ext cx="384175" cy="76200"/>
          </a:xfrm>
          <a:custGeom>
            <a:avLst/>
            <a:gdLst/>
            <a:ahLst/>
            <a:cxnLst/>
            <a:rect l="l" t="t" r="r" b="b"/>
            <a:pathLst>
              <a:path w="384175" h="76200">
                <a:moveTo>
                  <a:pt x="0" y="0"/>
                </a:moveTo>
                <a:lnTo>
                  <a:pt x="3048" y="76200"/>
                </a:lnTo>
              </a:path>
              <a:path w="384175" h="76200">
                <a:moveTo>
                  <a:pt x="381000" y="0"/>
                </a:moveTo>
                <a:lnTo>
                  <a:pt x="384048" y="762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 txBox="1"/>
          <p:nvPr/>
        </p:nvSpPr>
        <p:spPr>
          <a:xfrm>
            <a:off x="809244" y="2157476"/>
            <a:ext cx="8318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baseline="13888" dirty="0">
                <a:latin typeface="Times New Roman"/>
                <a:cs typeface="Times New Roman"/>
              </a:rPr>
              <a:t>L</a:t>
            </a:r>
            <a:r>
              <a:rPr sz="950" dirty="0">
                <a:latin typeface="Times New Roman"/>
                <a:cs typeface="Times New Roman"/>
              </a:rPr>
              <a:t>max</a:t>
            </a:r>
            <a:r>
              <a:rPr sz="950" spc="44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=</a:t>
            </a:r>
            <a:r>
              <a:rPr sz="2100" spc="494" baseline="13888" dirty="0">
                <a:latin typeface="Times New Roman"/>
                <a:cs typeface="Times New Roman"/>
              </a:rPr>
              <a:t> </a:t>
            </a:r>
            <a:r>
              <a:rPr sz="2100" spc="-37" baseline="13888" dirty="0">
                <a:latin typeface="Times New Roman"/>
                <a:cs typeface="Times New Roman"/>
              </a:rPr>
              <a:t>L</a:t>
            </a:r>
            <a:r>
              <a:rPr sz="950" spc="-25" dirty="0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9" name="object 529"/>
          <p:cNvSpPr txBox="1"/>
          <p:nvPr/>
        </p:nvSpPr>
        <p:spPr>
          <a:xfrm>
            <a:off x="1574291" y="1721611"/>
            <a:ext cx="1362075" cy="628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42644" algn="l"/>
              </a:tabLst>
            </a:pP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b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a</a:t>
            </a:r>
            <a:endParaRPr sz="1425" baseline="-20467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1395"/>
              </a:spcBef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25" spc="150" baseline="-20467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Symbol"/>
                <a:cs typeface="Symbol"/>
              </a:rPr>
              <a:t></a:t>
            </a:r>
            <a:r>
              <a:rPr sz="1400" spc="80" dirty="0">
                <a:latin typeface="Times New Roman"/>
                <a:cs typeface="Times New Roman"/>
              </a:rPr>
              <a:t>d</a:t>
            </a:r>
            <a:r>
              <a:rPr sz="1425" spc="120" baseline="-20467" dirty="0">
                <a:latin typeface="Times New Roman"/>
                <a:cs typeface="Times New Roman"/>
              </a:rPr>
              <a:t>a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530" name="object 530"/>
          <p:cNvSpPr txBox="1"/>
          <p:nvPr/>
        </p:nvSpPr>
        <p:spPr>
          <a:xfrm>
            <a:off x="809244" y="2492755"/>
            <a:ext cx="1819275" cy="579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’ </a:t>
            </a:r>
            <a:r>
              <a:rPr sz="1400" spc="114" dirty="0">
                <a:latin typeface="Symbol"/>
                <a:cs typeface="Symbol"/>
              </a:rPr>
              <a:t></a:t>
            </a:r>
            <a:r>
              <a:rPr sz="1400" spc="114" dirty="0">
                <a:latin typeface="Times New Roman"/>
                <a:cs typeface="Times New Roman"/>
              </a:rPr>
              <a:t>d</a:t>
            </a:r>
            <a:r>
              <a:rPr sz="1425" spc="172" baseline="-20467" dirty="0">
                <a:latin typeface="Times New Roman"/>
                <a:cs typeface="Times New Roman"/>
              </a:rPr>
              <a:t>a</a:t>
            </a:r>
            <a:r>
              <a:rPr sz="1425" spc="660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25" spc="150" baseline="-20467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Symbol"/>
                <a:cs typeface="Symbol"/>
              </a:rPr>
              <a:t></a:t>
            </a:r>
            <a:r>
              <a:rPr sz="1400" spc="90" dirty="0">
                <a:latin typeface="Times New Roman"/>
                <a:cs typeface="Times New Roman"/>
              </a:rPr>
              <a:t>d</a:t>
            </a:r>
            <a:r>
              <a:rPr sz="1425" spc="135" baseline="-20467" dirty="0">
                <a:latin typeface="Times New Roman"/>
                <a:cs typeface="Times New Roman"/>
              </a:rPr>
              <a:t>a</a:t>
            </a:r>
            <a:endParaRPr sz="1425" baseline="-204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25" baseline="-20467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’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Symbol"/>
                <a:cs typeface="Symbol"/>
              </a:rPr>
              <a:t></a:t>
            </a:r>
            <a:r>
              <a:rPr sz="1400" spc="110" dirty="0">
                <a:latin typeface="Times New Roman"/>
                <a:cs typeface="Times New Roman"/>
              </a:rPr>
              <a:t>d</a:t>
            </a:r>
            <a:r>
              <a:rPr sz="1425" spc="165" baseline="-20467" dirty="0">
                <a:latin typeface="Times New Roman"/>
                <a:cs typeface="Times New Roman"/>
              </a:rPr>
              <a:t>b</a:t>
            </a:r>
            <a:r>
              <a:rPr sz="1425" spc="675" baseline="-204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25" baseline="-20467" dirty="0">
                <a:latin typeface="Times New Roman"/>
                <a:cs typeface="Times New Roman"/>
              </a:rPr>
              <a:t>a</a:t>
            </a:r>
            <a:r>
              <a:rPr sz="1425" spc="150" baseline="-20467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Symbol"/>
                <a:cs typeface="Symbol"/>
              </a:rPr>
              <a:t></a:t>
            </a:r>
            <a:r>
              <a:rPr sz="1400" spc="90" dirty="0">
                <a:latin typeface="Times New Roman"/>
                <a:cs typeface="Times New Roman"/>
              </a:rPr>
              <a:t>d</a:t>
            </a:r>
            <a:r>
              <a:rPr sz="1425" spc="135" baseline="-20467" dirty="0">
                <a:latin typeface="Times New Roman"/>
                <a:cs typeface="Times New Roman"/>
              </a:rPr>
              <a:t>a</a:t>
            </a:r>
            <a:endParaRPr sz="1425" baseline="-20467">
              <a:latin typeface="Times New Roman"/>
              <a:cs typeface="Times New Roman"/>
            </a:endParaRPr>
          </a:p>
        </p:txBody>
      </p:sp>
      <p:pic>
        <p:nvPicPr>
          <p:cNvPr id="531" name="object 5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3951" y="2471927"/>
            <a:ext cx="85344" cy="691895"/>
          </a:xfrm>
          <a:prstGeom prst="rect">
            <a:avLst/>
          </a:prstGeom>
        </p:spPr>
      </p:pic>
      <p:sp>
        <p:nvSpPr>
          <p:cNvPr id="532" name="object 532"/>
          <p:cNvSpPr txBox="1"/>
          <p:nvPr/>
        </p:nvSpPr>
        <p:spPr>
          <a:xfrm>
            <a:off x="2866644" y="2724404"/>
            <a:ext cx="10515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b="1" baseline="13888" dirty="0">
                <a:latin typeface="Times New Roman"/>
                <a:cs typeface="Times New Roman"/>
              </a:rPr>
              <a:t>L’</a:t>
            </a:r>
            <a:r>
              <a:rPr sz="950" b="1" dirty="0">
                <a:latin typeface="Times New Roman"/>
                <a:cs typeface="Times New Roman"/>
              </a:rPr>
              <a:t>max</a:t>
            </a:r>
            <a:r>
              <a:rPr sz="950" b="1" spc="105" dirty="0">
                <a:latin typeface="Times New Roman"/>
                <a:cs typeface="Times New Roman"/>
              </a:rPr>
              <a:t> </a:t>
            </a:r>
            <a:r>
              <a:rPr sz="2100" b="1" baseline="13888" dirty="0">
                <a:latin typeface="Times New Roman"/>
                <a:cs typeface="Times New Roman"/>
              </a:rPr>
              <a:t>&lt;</a:t>
            </a:r>
            <a:r>
              <a:rPr sz="2100" b="1" spc="517" baseline="13888" dirty="0">
                <a:latin typeface="Times New Roman"/>
                <a:cs typeface="Times New Roman"/>
              </a:rPr>
              <a:t> </a:t>
            </a:r>
            <a:r>
              <a:rPr sz="2100" b="1" spc="-30" baseline="13888" dirty="0">
                <a:latin typeface="Times New Roman"/>
                <a:cs typeface="Times New Roman"/>
              </a:rPr>
              <a:t>L</a:t>
            </a:r>
            <a:r>
              <a:rPr sz="950" b="1" spc="-20" dirty="0">
                <a:latin typeface="Times New Roman"/>
                <a:cs typeface="Times New Roman"/>
              </a:rPr>
              <a:t>max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33" name="object 53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90"/>
              </a:spcBef>
            </a:pPr>
            <a:r>
              <a:rPr dirty="0"/>
              <a:t>EDD</a:t>
            </a:r>
            <a:r>
              <a:rPr spc="-35" dirty="0"/>
              <a:t> </a:t>
            </a:r>
            <a:r>
              <a:rPr spc="-10" dirty="0"/>
              <a:t>Optimality</a:t>
            </a:r>
          </a:p>
        </p:txBody>
      </p:sp>
      <p:sp>
        <p:nvSpPr>
          <p:cNvPr id="4" name="object 4"/>
          <p:cNvSpPr/>
          <p:nvPr/>
        </p:nvSpPr>
        <p:spPr>
          <a:xfrm>
            <a:off x="957072" y="1072895"/>
            <a:ext cx="268605" cy="64135"/>
          </a:xfrm>
          <a:custGeom>
            <a:avLst/>
            <a:gdLst/>
            <a:ahLst/>
            <a:cxnLst/>
            <a:rect l="l" t="t" r="r" b="b"/>
            <a:pathLst>
              <a:path w="268605" h="64134">
                <a:moveTo>
                  <a:pt x="268224" y="30480"/>
                </a:moveTo>
                <a:lnTo>
                  <a:pt x="176784" y="0"/>
                </a:lnTo>
                <a:lnTo>
                  <a:pt x="176784" y="27432"/>
                </a:lnTo>
                <a:lnTo>
                  <a:pt x="0" y="27432"/>
                </a:lnTo>
                <a:lnTo>
                  <a:pt x="0" y="36576"/>
                </a:lnTo>
                <a:lnTo>
                  <a:pt x="176784" y="36576"/>
                </a:lnTo>
                <a:lnTo>
                  <a:pt x="176784" y="64008"/>
                </a:lnTo>
                <a:lnTo>
                  <a:pt x="26822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716" y="919987"/>
            <a:ext cx="17570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0565" algn="l"/>
                <a:tab pos="1420495" algn="l"/>
              </a:tabLst>
            </a:pPr>
            <a:r>
              <a:rPr sz="2000" spc="740" dirty="0">
                <a:latin typeface="Symbol"/>
                <a:cs typeface="Symbol"/>
              </a:rPr>
              <a:t>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3000" spc="-37" baseline="1388" dirty="0">
                <a:latin typeface="Symbol"/>
                <a:cs typeface="Symbol"/>
              </a:rPr>
              <a:t></a:t>
            </a:r>
            <a:r>
              <a:rPr sz="3000" b="1" spc="-37" baseline="1388" dirty="0">
                <a:latin typeface="Times New Roman"/>
                <a:cs typeface="Times New Roman"/>
              </a:rPr>
              <a:t>’</a:t>
            </a:r>
            <a:r>
              <a:rPr sz="3000" b="1" baseline="1388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Symbol"/>
                <a:cs typeface="Symbol"/>
              </a:rPr>
              <a:t></a:t>
            </a:r>
            <a:r>
              <a:rPr sz="2000" b="1" spc="-25" dirty="0">
                <a:latin typeface="Times New Roman"/>
                <a:cs typeface="Times New Roman"/>
              </a:rPr>
              <a:t>’’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2496" y="1072895"/>
            <a:ext cx="265430" cy="64135"/>
          </a:xfrm>
          <a:custGeom>
            <a:avLst/>
            <a:gdLst/>
            <a:ahLst/>
            <a:cxnLst/>
            <a:rect l="l" t="t" r="r" b="b"/>
            <a:pathLst>
              <a:path w="265430" h="64134">
                <a:moveTo>
                  <a:pt x="265176" y="30480"/>
                </a:moveTo>
                <a:lnTo>
                  <a:pt x="173736" y="0"/>
                </a:lnTo>
                <a:lnTo>
                  <a:pt x="173736" y="27432"/>
                </a:lnTo>
                <a:lnTo>
                  <a:pt x="0" y="27432"/>
                </a:lnTo>
                <a:lnTo>
                  <a:pt x="0" y="36576"/>
                </a:lnTo>
                <a:lnTo>
                  <a:pt x="173736" y="36576"/>
                </a:lnTo>
                <a:lnTo>
                  <a:pt x="173736" y="64008"/>
                </a:lnTo>
                <a:lnTo>
                  <a:pt x="2651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6988" y="910843"/>
            <a:ext cx="292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Symbol"/>
                <a:cs typeface="Symbol"/>
              </a:rPr>
              <a:t></a:t>
            </a:r>
            <a:r>
              <a:rPr sz="1800" b="1" spc="-25" dirty="0">
                <a:latin typeface="Times New Roman"/>
                <a:cs typeface="Times New Roman"/>
              </a:rPr>
              <a:t>*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4496" y="1063751"/>
            <a:ext cx="1057910" cy="73660"/>
          </a:xfrm>
          <a:custGeom>
            <a:avLst/>
            <a:gdLst/>
            <a:ahLst/>
            <a:cxnLst/>
            <a:rect l="l" t="t" r="r" b="b"/>
            <a:pathLst>
              <a:path w="1057910" h="73659">
                <a:moveTo>
                  <a:pt x="265176" y="39624"/>
                </a:moveTo>
                <a:lnTo>
                  <a:pt x="173736" y="9144"/>
                </a:lnTo>
                <a:lnTo>
                  <a:pt x="173736" y="36576"/>
                </a:lnTo>
                <a:lnTo>
                  <a:pt x="0" y="36576"/>
                </a:lnTo>
                <a:lnTo>
                  <a:pt x="0" y="45720"/>
                </a:lnTo>
                <a:lnTo>
                  <a:pt x="173736" y="45720"/>
                </a:lnTo>
                <a:lnTo>
                  <a:pt x="173736" y="73152"/>
                </a:lnTo>
                <a:lnTo>
                  <a:pt x="265176" y="39624"/>
                </a:lnTo>
                <a:close/>
              </a:path>
              <a:path w="1057910" h="73659">
                <a:moveTo>
                  <a:pt x="1057656" y="30480"/>
                </a:moveTo>
                <a:lnTo>
                  <a:pt x="966216" y="0"/>
                </a:lnTo>
                <a:lnTo>
                  <a:pt x="966216" y="27432"/>
                </a:lnTo>
                <a:lnTo>
                  <a:pt x="789432" y="27432"/>
                </a:lnTo>
                <a:lnTo>
                  <a:pt x="789432" y="36576"/>
                </a:lnTo>
                <a:lnTo>
                  <a:pt x="966216" y="36576"/>
                </a:lnTo>
                <a:lnTo>
                  <a:pt x="966216" y="64008"/>
                </a:lnTo>
                <a:lnTo>
                  <a:pt x="105765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82316" y="913891"/>
            <a:ext cx="3759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Times New Roman"/>
                <a:cs typeface="Times New Roman"/>
              </a:rPr>
              <a:t>. . </a:t>
            </a:r>
            <a:r>
              <a:rPr sz="2200" b="1" spc="-5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276" y="1404619"/>
            <a:ext cx="38893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350" spc="-15" baseline="-24691" dirty="0">
                <a:latin typeface="Times New Roman"/>
                <a:cs typeface="Times New Roman"/>
              </a:rPr>
              <a:t>max</a:t>
            </a:r>
            <a:r>
              <a:rPr sz="1350" spc="-52" baseline="-2469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dirty="0">
                <a:latin typeface="Symbol"/>
                <a:cs typeface="Symbol"/>
              </a:rPr>
              <a:t>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1500" spc="705" dirty="0">
                <a:latin typeface="Symbol"/>
                <a:cs typeface="Symbol"/>
              </a:rPr>
              <a:t>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L</a:t>
            </a:r>
            <a:r>
              <a:rPr sz="1350" baseline="-24691" dirty="0">
                <a:latin typeface="Times New Roman"/>
                <a:cs typeface="Times New Roman"/>
              </a:rPr>
              <a:t>max</a:t>
            </a:r>
            <a:r>
              <a:rPr sz="1350" spc="-15" baseline="-2469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dirty="0">
                <a:latin typeface="Symbol"/>
                <a:cs typeface="Symbol"/>
              </a:rPr>
              <a:t></a:t>
            </a:r>
            <a:r>
              <a:rPr sz="1500" dirty="0">
                <a:latin typeface="Times New Roman"/>
                <a:cs typeface="Times New Roman"/>
              </a:rPr>
              <a:t>')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1500" spc="705" dirty="0">
                <a:latin typeface="Symbol"/>
                <a:cs typeface="Symbol"/>
              </a:rPr>
              <a:t>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L</a:t>
            </a:r>
            <a:r>
              <a:rPr sz="1350" spc="-15" baseline="-24691" dirty="0">
                <a:latin typeface="Times New Roman"/>
                <a:cs typeface="Times New Roman"/>
              </a:rPr>
              <a:t>max</a:t>
            </a:r>
            <a:r>
              <a:rPr sz="1350" spc="-52" baseline="-24691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(</a:t>
            </a:r>
            <a:r>
              <a:rPr sz="1500" spc="65" dirty="0">
                <a:latin typeface="Symbol"/>
                <a:cs typeface="Symbol"/>
              </a:rPr>
              <a:t></a:t>
            </a:r>
            <a:r>
              <a:rPr sz="1500" spc="65" dirty="0">
                <a:latin typeface="Times New Roman"/>
                <a:cs typeface="Times New Roman"/>
              </a:rPr>
              <a:t>'')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2400" b="1" baseline="-1736" dirty="0">
                <a:latin typeface="Times New Roman"/>
                <a:cs typeface="Times New Roman"/>
              </a:rPr>
              <a:t>. .</a:t>
            </a:r>
            <a:r>
              <a:rPr sz="2400" b="1" spc="7" baseline="-1736" dirty="0">
                <a:latin typeface="Times New Roman"/>
                <a:cs typeface="Times New Roman"/>
              </a:rPr>
              <a:t> </a:t>
            </a:r>
            <a:r>
              <a:rPr sz="2400" b="1" baseline="-1736" dirty="0">
                <a:latin typeface="Times New Roman"/>
                <a:cs typeface="Times New Roman"/>
              </a:rPr>
              <a:t>.</a:t>
            </a:r>
            <a:r>
              <a:rPr sz="2400" b="1" spc="172" baseline="-1736" dirty="0">
                <a:latin typeface="Times New Roman"/>
                <a:cs typeface="Times New Roman"/>
              </a:rPr>
              <a:t> </a:t>
            </a:r>
            <a:r>
              <a:rPr sz="2325" spc="1095" baseline="-3584" dirty="0">
                <a:latin typeface="Symbol"/>
                <a:cs typeface="Symbol"/>
              </a:rPr>
              <a:t></a:t>
            </a:r>
            <a:r>
              <a:rPr sz="2325" spc="-30" baseline="-3584" dirty="0">
                <a:latin typeface="Times New Roman"/>
                <a:cs typeface="Times New Roman"/>
              </a:rPr>
              <a:t> </a:t>
            </a:r>
            <a:r>
              <a:rPr sz="2325" i="1" baseline="-3584" dirty="0">
                <a:latin typeface="Times New Roman"/>
                <a:cs typeface="Times New Roman"/>
              </a:rPr>
              <a:t>L</a:t>
            </a:r>
            <a:r>
              <a:rPr sz="1350" baseline="-30864" dirty="0">
                <a:latin typeface="Times New Roman"/>
                <a:cs typeface="Times New Roman"/>
              </a:rPr>
              <a:t>max</a:t>
            </a:r>
            <a:r>
              <a:rPr sz="1350" spc="22" baseline="-30864" dirty="0">
                <a:latin typeface="Times New Roman"/>
                <a:cs typeface="Times New Roman"/>
              </a:rPr>
              <a:t> </a:t>
            </a:r>
            <a:r>
              <a:rPr sz="2325" spc="-30" baseline="-3584" dirty="0">
                <a:latin typeface="Times New Roman"/>
                <a:cs typeface="Times New Roman"/>
              </a:rPr>
              <a:t>(</a:t>
            </a:r>
            <a:r>
              <a:rPr sz="2325" spc="-30" baseline="-3584" dirty="0">
                <a:latin typeface="Symbol"/>
                <a:cs typeface="Symbol"/>
              </a:rPr>
              <a:t></a:t>
            </a:r>
            <a:r>
              <a:rPr sz="2325" spc="-30" baseline="-3584" dirty="0">
                <a:latin typeface="Times New Roman"/>
                <a:cs typeface="Times New Roman"/>
              </a:rPr>
              <a:t>*)</a:t>
            </a:r>
            <a:endParaRPr sz="2325" baseline="-3584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376" y="1901951"/>
            <a:ext cx="3931920" cy="1225550"/>
            <a:chOff x="341376" y="1901951"/>
            <a:chExt cx="3931920" cy="12255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1904999"/>
              <a:ext cx="245363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4424" y="1904999"/>
              <a:ext cx="490855" cy="152400"/>
            </a:xfrm>
            <a:custGeom>
              <a:avLst/>
              <a:gdLst/>
              <a:ahLst/>
              <a:cxnLst/>
              <a:rect l="l" t="t" r="r" b="b"/>
              <a:pathLst>
                <a:path w="490855" h="152400">
                  <a:moveTo>
                    <a:pt x="490715" y="0"/>
                  </a:moveTo>
                  <a:lnTo>
                    <a:pt x="363131" y="0"/>
                  </a:lnTo>
                  <a:lnTo>
                    <a:pt x="245364" y="0"/>
                  </a:lnTo>
                  <a:lnTo>
                    <a:pt x="0" y="76200"/>
                  </a:lnTo>
                  <a:lnTo>
                    <a:pt x="0" y="112776"/>
                  </a:lnTo>
                  <a:lnTo>
                    <a:pt x="0" y="152400"/>
                  </a:lnTo>
                  <a:lnTo>
                    <a:pt x="49071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424" y="1904999"/>
              <a:ext cx="608965" cy="189230"/>
            </a:xfrm>
            <a:custGeom>
              <a:avLst/>
              <a:gdLst/>
              <a:ahLst/>
              <a:cxnLst/>
              <a:rect l="l" t="t" r="r" b="b"/>
              <a:pathLst>
                <a:path w="608965" h="189230">
                  <a:moveTo>
                    <a:pt x="608502" y="0"/>
                  </a:moveTo>
                  <a:lnTo>
                    <a:pt x="490728" y="0"/>
                  </a:lnTo>
                  <a:lnTo>
                    <a:pt x="0" y="152400"/>
                  </a:lnTo>
                  <a:lnTo>
                    <a:pt x="0" y="188975"/>
                  </a:lnTo>
                  <a:lnTo>
                    <a:pt x="608502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424" y="1904999"/>
              <a:ext cx="736600" cy="228600"/>
            </a:xfrm>
            <a:custGeom>
              <a:avLst/>
              <a:gdLst/>
              <a:ahLst/>
              <a:cxnLst/>
              <a:rect l="l" t="t" r="r" b="b"/>
              <a:pathLst>
                <a:path w="736600" h="228600">
                  <a:moveTo>
                    <a:pt x="736091" y="0"/>
                  </a:moveTo>
                  <a:lnTo>
                    <a:pt x="608502" y="0"/>
                  </a:lnTo>
                  <a:lnTo>
                    <a:pt x="0" y="188975"/>
                  </a:lnTo>
                  <a:lnTo>
                    <a:pt x="0" y="228600"/>
                  </a:lnTo>
                  <a:lnTo>
                    <a:pt x="736091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424" y="1904999"/>
              <a:ext cx="854075" cy="265430"/>
            </a:xfrm>
            <a:custGeom>
              <a:avLst/>
              <a:gdLst/>
              <a:ahLst/>
              <a:cxnLst/>
              <a:rect l="l" t="t" r="r" b="b"/>
              <a:pathLst>
                <a:path w="854075" h="265430">
                  <a:moveTo>
                    <a:pt x="853866" y="0"/>
                  </a:moveTo>
                  <a:lnTo>
                    <a:pt x="736092" y="0"/>
                  </a:lnTo>
                  <a:lnTo>
                    <a:pt x="0" y="228600"/>
                  </a:lnTo>
                  <a:lnTo>
                    <a:pt x="0" y="265175"/>
                  </a:lnTo>
                  <a:lnTo>
                    <a:pt x="853866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424" y="1904999"/>
              <a:ext cx="981710" cy="304800"/>
            </a:xfrm>
            <a:custGeom>
              <a:avLst/>
              <a:gdLst/>
              <a:ahLst/>
              <a:cxnLst/>
              <a:rect l="l" t="t" r="r" b="b"/>
              <a:pathLst>
                <a:path w="981710" h="304800">
                  <a:moveTo>
                    <a:pt x="981455" y="0"/>
                  </a:moveTo>
                  <a:lnTo>
                    <a:pt x="853866" y="0"/>
                  </a:lnTo>
                  <a:lnTo>
                    <a:pt x="0" y="265175"/>
                  </a:lnTo>
                  <a:lnTo>
                    <a:pt x="0" y="304800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424" y="1904999"/>
              <a:ext cx="1099820" cy="341630"/>
            </a:xfrm>
            <a:custGeom>
              <a:avLst/>
              <a:gdLst/>
              <a:ahLst/>
              <a:cxnLst/>
              <a:rect l="l" t="t" r="r" b="b"/>
              <a:pathLst>
                <a:path w="1099820" h="341630">
                  <a:moveTo>
                    <a:pt x="1099230" y="0"/>
                  </a:moveTo>
                  <a:lnTo>
                    <a:pt x="981456" y="0"/>
                  </a:lnTo>
                  <a:lnTo>
                    <a:pt x="0" y="304800"/>
                  </a:lnTo>
                  <a:lnTo>
                    <a:pt x="0" y="341375"/>
                  </a:lnTo>
                  <a:lnTo>
                    <a:pt x="1099230" y="0"/>
                  </a:lnTo>
                  <a:close/>
                </a:path>
              </a:pathLst>
            </a:custGeom>
            <a:solidFill>
              <a:srgbClr val="A1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424" y="1904999"/>
              <a:ext cx="1226820" cy="381000"/>
            </a:xfrm>
            <a:custGeom>
              <a:avLst/>
              <a:gdLst/>
              <a:ahLst/>
              <a:cxnLst/>
              <a:rect l="l" t="t" r="r" b="b"/>
              <a:pathLst>
                <a:path w="1226820" h="381000">
                  <a:moveTo>
                    <a:pt x="1226819" y="0"/>
                  </a:moveTo>
                  <a:lnTo>
                    <a:pt x="1099230" y="0"/>
                  </a:lnTo>
                  <a:lnTo>
                    <a:pt x="0" y="341375"/>
                  </a:lnTo>
                  <a:lnTo>
                    <a:pt x="0" y="381000"/>
                  </a:lnTo>
                  <a:lnTo>
                    <a:pt x="1226819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424" y="1904999"/>
              <a:ext cx="1344930" cy="417830"/>
            </a:xfrm>
            <a:custGeom>
              <a:avLst/>
              <a:gdLst/>
              <a:ahLst/>
              <a:cxnLst/>
              <a:rect l="l" t="t" r="r" b="b"/>
              <a:pathLst>
                <a:path w="1344930" h="417830">
                  <a:moveTo>
                    <a:pt x="1344594" y="0"/>
                  </a:moveTo>
                  <a:lnTo>
                    <a:pt x="1226820" y="0"/>
                  </a:lnTo>
                  <a:lnTo>
                    <a:pt x="0" y="381000"/>
                  </a:lnTo>
                  <a:lnTo>
                    <a:pt x="0" y="417575"/>
                  </a:lnTo>
                  <a:lnTo>
                    <a:pt x="1344594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424" y="1904999"/>
              <a:ext cx="1472565" cy="457200"/>
            </a:xfrm>
            <a:custGeom>
              <a:avLst/>
              <a:gdLst/>
              <a:ahLst/>
              <a:cxnLst/>
              <a:rect l="l" t="t" r="r" b="b"/>
              <a:pathLst>
                <a:path w="1472564" h="457200">
                  <a:moveTo>
                    <a:pt x="1472183" y="0"/>
                  </a:moveTo>
                  <a:lnTo>
                    <a:pt x="1344594" y="0"/>
                  </a:lnTo>
                  <a:lnTo>
                    <a:pt x="0" y="417575"/>
                  </a:lnTo>
                  <a:lnTo>
                    <a:pt x="0" y="457200"/>
                  </a:lnTo>
                  <a:lnTo>
                    <a:pt x="1472183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424" y="1904999"/>
              <a:ext cx="1590040" cy="494030"/>
            </a:xfrm>
            <a:custGeom>
              <a:avLst/>
              <a:gdLst/>
              <a:ahLst/>
              <a:cxnLst/>
              <a:rect l="l" t="t" r="r" b="b"/>
              <a:pathLst>
                <a:path w="1590039" h="494030">
                  <a:moveTo>
                    <a:pt x="1589958" y="0"/>
                  </a:moveTo>
                  <a:lnTo>
                    <a:pt x="1472183" y="0"/>
                  </a:lnTo>
                  <a:lnTo>
                    <a:pt x="0" y="457200"/>
                  </a:lnTo>
                  <a:lnTo>
                    <a:pt x="0" y="493775"/>
                  </a:lnTo>
                  <a:lnTo>
                    <a:pt x="1589958" y="0"/>
                  </a:lnTo>
                  <a:close/>
                </a:path>
              </a:pathLst>
            </a:custGeom>
            <a:solidFill>
              <a:srgbClr val="A8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424" y="1904999"/>
              <a:ext cx="1717675" cy="533400"/>
            </a:xfrm>
            <a:custGeom>
              <a:avLst/>
              <a:gdLst/>
              <a:ahLst/>
              <a:cxnLst/>
              <a:rect l="l" t="t" r="r" b="b"/>
              <a:pathLst>
                <a:path w="1717675" h="533400">
                  <a:moveTo>
                    <a:pt x="1717547" y="0"/>
                  </a:moveTo>
                  <a:lnTo>
                    <a:pt x="1589958" y="0"/>
                  </a:lnTo>
                  <a:lnTo>
                    <a:pt x="0" y="493775"/>
                  </a:lnTo>
                  <a:lnTo>
                    <a:pt x="0" y="533400"/>
                  </a:lnTo>
                  <a:lnTo>
                    <a:pt x="1717547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424" y="1904999"/>
              <a:ext cx="1835785" cy="570230"/>
            </a:xfrm>
            <a:custGeom>
              <a:avLst/>
              <a:gdLst/>
              <a:ahLst/>
              <a:cxnLst/>
              <a:rect l="l" t="t" r="r" b="b"/>
              <a:pathLst>
                <a:path w="1835785" h="570230">
                  <a:moveTo>
                    <a:pt x="1835322" y="0"/>
                  </a:moveTo>
                  <a:lnTo>
                    <a:pt x="1717548" y="0"/>
                  </a:lnTo>
                  <a:lnTo>
                    <a:pt x="0" y="533400"/>
                  </a:lnTo>
                  <a:lnTo>
                    <a:pt x="0" y="569976"/>
                  </a:lnTo>
                  <a:lnTo>
                    <a:pt x="1835322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424" y="1904999"/>
              <a:ext cx="1963420" cy="609600"/>
            </a:xfrm>
            <a:custGeom>
              <a:avLst/>
              <a:gdLst/>
              <a:ahLst/>
              <a:cxnLst/>
              <a:rect l="l" t="t" r="r" b="b"/>
              <a:pathLst>
                <a:path w="1963420" h="609600">
                  <a:moveTo>
                    <a:pt x="1962911" y="0"/>
                  </a:moveTo>
                  <a:lnTo>
                    <a:pt x="1835322" y="0"/>
                  </a:lnTo>
                  <a:lnTo>
                    <a:pt x="0" y="569976"/>
                  </a:lnTo>
                  <a:lnTo>
                    <a:pt x="0" y="609600"/>
                  </a:lnTo>
                  <a:lnTo>
                    <a:pt x="1962911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424" y="1904999"/>
              <a:ext cx="2080895" cy="646430"/>
            </a:xfrm>
            <a:custGeom>
              <a:avLst/>
              <a:gdLst/>
              <a:ahLst/>
              <a:cxnLst/>
              <a:rect l="l" t="t" r="r" b="b"/>
              <a:pathLst>
                <a:path w="2080895" h="646430">
                  <a:moveTo>
                    <a:pt x="2080686" y="0"/>
                  </a:moveTo>
                  <a:lnTo>
                    <a:pt x="1962911" y="0"/>
                  </a:lnTo>
                  <a:lnTo>
                    <a:pt x="0" y="609600"/>
                  </a:lnTo>
                  <a:lnTo>
                    <a:pt x="0" y="646176"/>
                  </a:lnTo>
                  <a:lnTo>
                    <a:pt x="2080686" y="0"/>
                  </a:lnTo>
                  <a:close/>
                </a:path>
              </a:pathLst>
            </a:custGeom>
            <a:solidFill>
              <a:srgbClr val="B3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424" y="1904999"/>
              <a:ext cx="2208530" cy="685800"/>
            </a:xfrm>
            <a:custGeom>
              <a:avLst/>
              <a:gdLst/>
              <a:ahLst/>
              <a:cxnLst/>
              <a:rect l="l" t="t" r="r" b="b"/>
              <a:pathLst>
                <a:path w="2208530" h="685800">
                  <a:moveTo>
                    <a:pt x="2208276" y="0"/>
                  </a:moveTo>
                  <a:lnTo>
                    <a:pt x="2080686" y="0"/>
                  </a:lnTo>
                  <a:lnTo>
                    <a:pt x="0" y="646176"/>
                  </a:lnTo>
                  <a:lnTo>
                    <a:pt x="0" y="685800"/>
                  </a:lnTo>
                  <a:lnTo>
                    <a:pt x="2208276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424" y="1904999"/>
              <a:ext cx="2326640" cy="722630"/>
            </a:xfrm>
            <a:custGeom>
              <a:avLst/>
              <a:gdLst/>
              <a:ahLst/>
              <a:cxnLst/>
              <a:rect l="l" t="t" r="r" b="b"/>
              <a:pathLst>
                <a:path w="2326640" h="722630">
                  <a:moveTo>
                    <a:pt x="2326050" y="0"/>
                  </a:moveTo>
                  <a:lnTo>
                    <a:pt x="2208276" y="0"/>
                  </a:lnTo>
                  <a:lnTo>
                    <a:pt x="0" y="685800"/>
                  </a:lnTo>
                  <a:lnTo>
                    <a:pt x="0" y="722376"/>
                  </a:lnTo>
                  <a:lnTo>
                    <a:pt x="2326050" y="0"/>
                  </a:lnTo>
                  <a:close/>
                </a:path>
              </a:pathLst>
            </a:custGeom>
            <a:solidFill>
              <a:srgbClr val="B6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424" y="1904999"/>
              <a:ext cx="2453640" cy="762000"/>
            </a:xfrm>
            <a:custGeom>
              <a:avLst/>
              <a:gdLst/>
              <a:ahLst/>
              <a:cxnLst/>
              <a:rect l="l" t="t" r="r" b="b"/>
              <a:pathLst>
                <a:path w="2453640" h="762000">
                  <a:moveTo>
                    <a:pt x="2453639" y="0"/>
                  </a:moveTo>
                  <a:lnTo>
                    <a:pt x="2326050" y="0"/>
                  </a:lnTo>
                  <a:lnTo>
                    <a:pt x="0" y="722376"/>
                  </a:lnTo>
                  <a:lnTo>
                    <a:pt x="0" y="762000"/>
                  </a:lnTo>
                  <a:lnTo>
                    <a:pt x="2453639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424" y="1904999"/>
              <a:ext cx="2571750" cy="798830"/>
            </a:xfrm>
            <a:custGeom>
              <a:avLst/>
              <a:gdLst/>
              <a:ahLst/>
              <a:cxnLst/>
              <a:rect l="l" t="t" r="r" b="b"/>
              <a:pathLst>
                <a:path w="2571750" h="798830">
                  <a:moveTo>
                    <a:pt x="2571414" y="0"/>
                  </a:moveTo>
                  <a:lnTo>
                    <a:pt x="2453639" y="0"/>
                  </a:lnTo>
                  <a:lnTo>
                    <a:pt x="0" y="762000"/>
                  </a:lnTo>
                  <a:lnTo>
                    <a:pt x="0" y="798576"/>
                  </a:lnTo>
                  <a:lnTo>
                    <a:pt x="2571414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424" y="1904999"/>
              <a:ext cx="2699385" cy="838200"/>
            </a:xfrm>
            <a:custGeom>
              <a:avLst/>
              <a:gdLst/>
              <a:ahLst/>
              <a:cxnLst/>
              <a:rect l="l" t="t" r="r" b="b"/>
              <a:pathLst>
                <a:path w="2699385" h="838200">
                  <a:moveTo>
                    <a:pt x="2699004" y="0"/>
                  </a:moveTo>
                  <a:lnTo>
                    <a:pt x="2571414" y="0"/>
                  </a:lnTo>
                  <a:lnTo>
                    <a:pt x="0" y="798576"/>
                  </a:lnTo>
                  <a:lnTo>
                    <a:pt x="0" y="838200"/>
                  </a:lnTo>
                  <a:lnTo>
                    <a:pt x="2699004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424" y="1904999"/>
              <a:ext cx="2816860" cy="875030"/>
            </a:xfrm>
            <a:custGeom>
              <a:avLst/>
              <a:gdLst/>
              <a:ahLst/>
              <a:cxnLst/>
              <a:rect l="l" t="t" r="r" b="b"/>
              <a:pathLst>
                <a:path w="2816860" h="875030">
                  <a:moveTo>
                    <a:pt x="2816778" y="0"/>
                  </a:moveTo>
                  <a:lnTo>
                    <a:pt x="2699004" y="0"/>
                  </a:lnTo>
                  <a:lnTo>
                    <a:pt x="0" y="838200"/>
                  </a:lnTo>
                  <a:lnTo>
                    <a:pt x="0" y="874776"/>
                  </a:lnTo>
                  <a:lnTo>
                    <a:pt x="281677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424" y="1904999"/>
              <a:ext cx="2944495" cy="914400"/>
            </a:xfrm>
            <a:custGeom>
              <a:avLst/>
              <a:gdLst/>
              <a:ahLst/>
              <a:cxnLst/>
              <a:rect l="l" t="t" r="r" b="b"/>
              <a:pathLst>
                <a:path w="2944495" h="914400">
                  <a:moveTo>
                    <a:pt x="2944368" y="0"/>
                  </a:moveTo>
                  <a:lnTo>
                    <a:pt x="2816778" y="0"/>
                  </a:lnTo>
                  <a:lnTo>
                    <a:pt x="0" y="874776"/>
                  </a:lnTo>
                  <a:lnTo>
                    <a:pt x="0" y="914400"/>
                  </a:lnTo>
                  <a:lnTo>
                    <a:pt x="2944368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424" y="1904999"/>
              <a:ext cx="3190240" cy="990600"/>
            </a:xfrm>
            <a:custGeom>
              <a:avLst/>
              <a:gdLst/>
              <a:ahLst/>
              <a:cxnLst/>
              <a:rect l="l" t="t" r="r" b="b"/>
              <a:pathLst>
                <a:path w="3190240" h="990600">
                  <a:moveTo>
                    <a:pt x="3189732" y="0"/>
                  </a:moveTo>
                  <a:lnTo>
                    <a:pt x="3062135" y="0"/>
                  </a:lnTo>
                  <a:lnTo>
                    <a:pt x="2944368" y="0"/>
                  </a:lnTo>
                  <a:lnTo>
                    <a:pt x="0" y="914412"/>
                  </a:lnTo>
                  <a:lnTo>
                    <a:pt x="0" y="950988"/>
                  </a:lnTo>
                  <a:lnTo>
                    <a:pt x="0" y="990600"/>
                  </a:lnTo>
                  <a:lnTo>
                    <a:pt x="3189732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424" y="1904999"/>
              <a:ext cx="3307715" cy="1027430"/>
            </a:xfrm>
            <a:custGeom>
              <a:avLst/>
              <a:gdLst/>
              <a:ahLst/>
              <a:cxnLst/>
              <a:rect l="l" t="t" r="r" b="b"/>
              <a:pathLst>
                <a:path w="3307715" h="1027430">
                  <a:moveTo>
                    <a:pt x="3307506" y="0"/>
                  </a:moveTo>
                  <a:lnTo>
                    <a:pt x="3189732" y="0"/>
                  </a:lnTo>
                  <a:lnTo>
                    <a:pt x="0" y="990600"/>
                  </a:lnTo>
                  <a:lnTo>
                    <a:pt x="0" y="1027176"/>
                  </a:lnTo>
                  <a:lnTo>
                    <a:pt x="3307506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424" y="1904999"/>
              <a:ext cx="3435350" cy="1066800"/>
            </a:xfrm>
            <a:custGeom>
              <a:avLst/>
              <a:gdLst/>
              <a:ahLst/>
              <a:cxnLst/>
              <a:rect l="l" t="t" r="r" b="b"/>
              <a:pathLst>
                <a:path w="3435350" h="1066800">
                  <a:moveTo>
                    <a:pt x="3435096" y="0"/>
                  </a:moveTo>
                  <a:lnTo>
                    <a:pt x="3307506" y="0"/>
                  </a:lnTo>
                  <a:lnTo>
                    <a:pt x="0" y="1027176"/>
                  </a:lnTo>
                  <a:lnTo>
                    <a:pt x="0" y="1066800"/>
                  </a:lnTo>
                  <a:lnTo>
                    <a:pt x="3435096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424" y="1904999"/>
              <a:ext cx="3680460" cy="1143635"/>
            </a:xfrm>
            <a:custGeom>
              <a:avLst/>
              <a:gdLst/>
              <a:ahLst/>
              <a:cxnLst/>
              <a:rect l="l" t="t" r="r" b="b"/>
              <a:pathLst>
                <a:path w="3680460" h="1143635">
                  <a:moveTo>
                    <a:pt x="3680460" y="0"/>
                  </a:moveTo>
                  <a:lnTo>
                    <a:pt x="3552863" y="0"/>
                  </a:lnTo>
                  <a:lnTo>
                    <a:pt x="3435096" y="0"/>
                  </a:lnTo>
                  <a:lnTo>
                    <a:pt x="0" y="1066800"/>
                  </a:lnTo>
                  <a:lnTo>
                    <a:pt x="0" y="1103376"/>
                  </a:lnTo>
                  <a:lnTo>
                    <a:pt x="0" y="1143012"/>
                  </a:lnTo>
                  <a:lnTo>
                    <a:pt x="3680460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424" y="1904999"/>
              <a:ext cx="3926204" cy="1222375"/>
            </a:xfrm>
            <a:custGeom>
              <a:avLst/>
              <a:gdLst/>
              <a:ahLst/>
              <a:cxnLst/>
              <a:rect l="l" t="t" r="r" b="b"/>
              <a:pathLst>
                <a:path w="3926204" h="1222375">
                  <a:moveTo>
                    <a:pt x="3925824" y="36576"/>
                  </a:moveTo>
                  <a:lnTo>
                    <a:pt x="3021101" y="317550"/>
                  </a:lnTo>
                  <a:lnTo>
                    <a:pt x="3925811" y="36576"/>
                  </a:lnTo>
                  <a:lnTo>
                    <a:pt x="3925811" y="0"/>
                  </a:lnTo>
                  <a:lnTo>
                    <a:pt x="3798227" y="0"/>
                  </a:lnTo>
                  <a:lnTo>
                    <a:pt x="3680460" y="0"/>
                  </a:lnTo>
                  <a:lnTo>
                    <a:pt x="0" y="1143012"/>
                  </a:lnTo>
                  <a:lnTo>
                    <a:pt x="0" y="1179576"/>
                  </a:lnTo>
                  <a:lnTo>
                    <a:pt x="0" y="1219200"/>
                  </a:lnTo>
                  <a:lnTo>
                    <a:pt x="0" y="1222260"/>
                  </a:lnTo>
                  <a:lnTo>
                    <a:pt x="107950" y="1222260"/>
                  </a:lnTo>
                  <a:lnTo>
                    <a:pt x="235546" y="1222248"/>
                  </a:lnTo>
                  <a:lnTo>
                    <a:pt x="353314" y="1222248"/>
                  </a:lnTo>
                  <a:lnTo>
                    <a:pt x="3925824" y="112776"/>
                  </a:lnTo>
                  <a:lnTo>
                    <a:pt x="3925824" y="76200"/>
                  </a:lnTo>
                  <a:lnTo>
                    <a:pt x="3925824" y="36576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7748" y="2017775"/>
              <a:ext cx="3572510" cy="1109980"/>
            </a:xfrm>
            <a:custGeom>
              <a:avLst/>
              <a:gdLst/>
              <a:ahLst/>
              <a:cxnLst/>
              <a:rect l="l" t="t" r="r" b="b"/>
              <a:pathLst>
                <a:path w="3572510" h="1109980">
                  <a:moveTo>
                    <a:pt x="3572499" y="0"/>
                  </a:moveTo>
                  <a:lnTo>
                    <a:pt x="0" y="1109472"/>
                  </a:lnTo>
                  <a:lnTo>
                    <a:pt x="127589" y="1109472"/>
                  </a:lnTo>
                  <a:lnTo>
                    <a:pt x="3572499" y="39624"/>
                  </a:lnTo>
                  <a:lnTo>
                    <a:pt x="3572499" y="0"/>
                  </a:lnTo>
                  <a:close/>
                </a:path>
              </a:pathLst>
            </a:custGeom>
            <a:solidFill>
              <a:srgbClr val="C6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5337" y="2057399"/>
              <a:ext cx="3445510" cy="1069975"/>
            </a:xfrm>
            <a:custGeom>
              <a:avLst/>
              <a:gdLst/>
              <a:ahLst/>
              <a:cxnLst/>
              <a:rect l="l" t="t" r="r" b="b"/>
              <a:pathLst>
                <a:path w="3445510" h="1069975">
                  <a:moveTo>
                    <a:pt x="3444910" y="0"/>
                  </a:moveTo>
                  <a:lnTo>
                    <a:pt x="0" y="1069848"/>
                  </a:lnTo>
                  <a:lnTo>
                    <a:pt x="117774" y="1069848"/>
                  </a:lnTo>
                  <a:lnTo>
                    <a:pt x="3444910" y="36575"/>
                  </a:lnTo>
                  <a:lnTo>
                    <a:pt x="3444910" y="0"/>
                  </a:lnTo>
                  <a:close/>
                </a:path>
              </a:pathLst>
            </a:custGeom>
            <a:solidFill>
              <a:srgbClr val="C4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3112" y="2093975"/>
              <a:ext cx="3327400" cy="1033780"/>
            </a:xfrm>
            <a:custGeom>
              <a:avLst/>
              <a:gdLst/>
              <a:ahLst/>
              <a:cxnLst/>
              <a:rect l="l" t="t" r="r" b="b"/>
              <a:pathLst>
                <a:path w="3327400" h="1033780">
                  <a:moveTo>
                    <a:pt x="3327135" y="0"/>
                  </a:moveTo>
                  <a:lnTo>
                    <a:pt x="0" y="1033272"/>
                  </a:lnTo>
                  <a:lnTo>
                    <a:pt x="127589" y="1033272"/>
                  </a:lnTo>
                  <a:lnTo>
                    <a:pt x="3327135" y="39624"/>
                  </a:lnTo>
                  <a:lnTo>
                    <a:pt x="3327135" y="0"/>
                  </a:lnTo>
                  <a:close/>
                </a:path>
              </a:pathLst>
            </a:custGeom>
            <a:solidFill>
              <a:srgbClr val="C3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0699" y="2133599"/>
              <a:ext cx="3199765" cy="993775"/>
            </a:xfrm>
            <a:custGeom>
              <a:avLst/>
              <a:gdLst/>
              <a:ahLst/>
              <a:cxnLst/>
              <a:rect l="l" t="t" r="r" b="b"/>
              <a:pathLst>
                <a:path w="3199765" h="993775">
                  <a:moveTo>
                    <a:pt x="3199549" y="0"/>
                  </a:moveTo>
                  <a:lnTo>
                    <a:pt x="0" y="993648"/>
                  </a:lnTo>
                  <a:lnTo>
                    <a:pt x="117767" y="993648"/>
                  </a:lnTo>
                  <a:lnTo>
                    <a:pt x="245364" y="993648"/>
                  </a:lnTo>
                  <a:lnTo>
                    <a:pt x="3199549" y="76200"/>
                  </a:lnTo>
                  <a:lnTo>
                    <a:pt x="3199549" y="36576"/>
                  </a:lnTo>
                  <a:lnTo>
                    <a:pt x="3199549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16065" y="2209799"/>
              <a:ext cx="2954655" cy="917575"/>
            </a:xfrm>
            <a:custGeom>
              <a:avLst/>
              <a:gdLst/>
              <a:ahLst/>
              <a:cxnLst/>
              <a:rect l="l" t="t" r="r" b="b"/>
              <a:pathLst>
                <a:path w="2954654" h="917575">
                  <a:moveTo>
                    <a:pt x="2954182" y="0"/>
                  </a:moveTo>
                  <a:lnTo>
                    <a:pt x="0" y="917448"/>
                  </a:lnTo>
                  <a:lnTo>
                    <a:pt x="117774" y="917448"/>
                  </a:lnTo>
                  <a:lnTo>
                    <a:pt x="2954182" y="36575"/>
                  </a:lnTo>
                  <a:lnTo>
                    <a:pt x="2954182" y="0"/>
                  </a:lnTo>
                  <a:close/>
                </a:path>
              </a:pathLst>
            </a:custGeom>
            <a:solidFill>
              <a:srgbClr val="C1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33830" y="2246375"/>
              <a:ext cx="2836545" cy="881380"/>
            </a:xfrm>
            <a:custGeom>
              <a:avLst/>
              <a:gdLst/>
              <a:ahLst/>
              <a:cxnLst/>
              <a:rect l="l" t="t" r="r" b="b"/>
              <a:pathLst>
                <a:path w="2836545" h="881380">
                  <a:moveTo>
                    <a:pt x="2836418" y="0"/>
                  </a:moveTo>
                  <a:lnTo>
                    <a:pt x="0" y="880872"/>
                  </a:lnTo>
                  <a:lnTo>
                    <a:pt x="127596" y="880872"/>
                  </a:lnTo>
                  <a:lnTo>
                    <a:pt x="245364" y="880872"/>
                  </a:lnTo>
                  <a:lnTo>
                    <a:pt x="2836418" y="76200"/>
                  </a:lnTo>
                  <a:lnTo>
                    <a:pt x="2836418" y="39624"/>
                  </a:lnTo>
                  <a:lnTo>
                    <a:pt x="2836418" y="0"/>
                  </a:lnTo>
                  <a:close/>
                </a:path>
              </a:pathLst>
            </a:custGeom>
            <a:solidFill>
              <a:srgbClr val="BE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9204" y="2322575"/>
              <a:ext cx="2591435" cy="805180"/>
            </a:xfrm>
            <a:custGeom>
              <a:avLst/>
              <a:gdLst/>
              <a:ahLst/>
              <a:cxnLst/>
              <a:rect l="l" t="t" r="r" b="b"/>
              <a:pathLst>
                <a:path w="2591435" h="805180">
                  <a:moveTo>
                    <a:pt x="2591043" y="0"/>
                  </a:moveTo>
                  <a:lnTo>
                    <a:pt x="0" y="804672"/>
                  </a:lnTo>
                  <a:lnTo>
                    <a:pt x="127589" y="804672"/>
                  </a:lnTo>
                  <a:lnTo>
                    <a:pt x="2591043" y="39624"/>
                  </a:lnTo>
                  <a:lnTo>
                    <a:pt x="2591043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06793" y="2362199"/>
              <a:ext cx="2463800" cy="765175"/>
            </a:xfrm>
            <a:custGeom>
              <a:avLst/>
              <a:gdLst/>
              <a:ahLst/>
              <a:cxnLst/>
              <a:rect l="l" t="t" r="r" b="b"/>
              <a:pathLst>
                <a:path w="2463800" h="765175">
                  <a:moveTo>
                    <a:pt x="2463454" y="0"/>
                  </a:moveTo>
                  <a:lnTo>
                    <a:pt x="0" y="765048"/>
                  </a:lnTo>
                  <a:lnTo>
                    <a:pt x="117774" y="765048"/>
                  </a:lnTo>
                  <a:lnTo>
                    <a:pt x="2463454" y="36575"/>
                  </a:lnTo>
                  <a:lnTo>
                    <a:pt x="2463454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24568" y="2398775"/>
              <a:ext cx="2345690" cy="728980"/>
            </a:xfrm>
            <a:custGeom>
              <a:avLst/>
              <a:gdLst/>
              <a:ahLst/>
              <a:cxnLst/>
              <a:rect l="l" t="t" r="r" b="b"/>
              <a:pathLst>
                <a:path w="2345690" h="728980">
                  <a:moveTo>
                    <a:pt x="2345679" y="0"/>
                  </a:moveTo>
                  <a:lnTo>
                    <a:pt x="0" y="728472"/>
                  </a:lnTo>
                  <a:lnTo>
                    <a:pt x="127589" y="728472"/>
                  </a:lnTo>
                  <a:lnTo>
                    <a:pt x="2345679" y="39624"/>
                  </a:lnTo>
                  <a:lnTo>
                    <a:pt x="2345679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52157" y="2438399"/>
              <a:ext cx="2218690" cy="688975"/>
            </a:xfrm>
            <a:custGeom>
              <a:avLst/>
              <a:gdLst/>
              <a:ahLst/>
              <a:cxnLst/>
              <a:rect l="l" t="t" r="r" b="b"/>
              <a:pathLst>
                <a:path w="2218690" h="688975">
                  <a:moveTo>
                    <a:pt x="2218090" y="0"/>
                  </a:moveTo>
                  <a:lnTo>
                    <a:pt x="0" y="688848"/>
                  </a:lnTo>
                  <a:lnTo>
                    <a:pt x="117774" y="688848"/>
                  </a:lnTo>
                  <a:lnTo>
                    <a:pt x="2218090" y="36576"/>
                  </a:lnTo>
                  <a:lnTo>
                    <a:pt x="2218090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69932" y="2474975"/>
              <a:ext cx="2100580" cy="652780"/>
            </a:xfrm>
            <a:custGeom>
              <a:avLst/>
              <a:gdLst/>
              <a:ahLst/>
              <a:cxnLst/>
              <a:rect l="l" t="t" r="r" b="b"/>
              <a:pathLst>
                <a:path w="2100579" h="652780">
                  <a:moveTo>
                    <a:pt x="2100315" y="0"/>
                  </a:moveTo>
                  <a:lnTo>
                    <a:pt x="0" y="652271"/>
                  </a:lnTo>
                  <a:lnTo>
                    <a:pt x="127589" y="652271"/>
                  </a:lnTo>
                  <a:lnTo>
                    <a:pt x="2100315" y="39623"/>
                  </a:lnTo>
                  <a:lnTo>
                    <a:pt x="2100315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97521" y="2514599"/>
              <a:ext cx="1972945" cy="612775"/>
            </a:xfrm>
            <a:custGeom>
              <a:avLst/>
              <a:gdLst/>
              <a:ahLst/>
              <a:cxnLst/>
              <a:rect l="l" t="t" r="r" b="b"/>
              <a:pathLst>
                <a:path w="1972945" h="612775">
                  <a:moveTo>
                    <a:pt x="1972726" y="0"/>
                  </a:moveTo>
                  <a:lnTo>
                    <a:pt x="0" y="612648"/>
                  </a:lnTo>
                  <a:lnTo>
                    <a:pt x="117774" y="612648"/>
                  </a:lnTo>
                  <a:lnTo>
                    <a:pt x="1972726" y="36575"/>
                  </a:lnTo>
                  <a:lnTo>
                    <a:pt x="1972726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15296" y="2551175"/>
              <a:ext cx="1855470" cy="576580"/>
            </a:xfrm>
            <a:custGeom>
              <a:avLst/>
              <a:gdLst/>
              <a:ahLst/>
              <a:cxnLst/>
              <a:rect l="l" t="t" r="r" b="b"/>
              <a:pathLst>
                <a:path w="1855470" h="576580">
                  <a:moveTo>
                    <a:pt x="1854951" y="0"/>
                  </a:moveTo>
                  <a:lnTo>
                    <a:pt x="0" y="576072"/>
                  </a:lnTo>
                  <a:lnTo>
                    <a:pt x="127589" y="576072"/>
                  </a:lnTo>
                  <a:lnTo>
                    <a:pt x="1854951" y="39624"/>
                  </a:lnTo>
                  <a:lnTo>
                    <a:pt x="1854951" y="0"/>
                  </a:lnTo>
                  <a:close/>
                </a:path>
              </a:pathLst>
            </a:custGeom>
            <a:solidFill>
              <a:srgbClr val="AE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42885" y="2590799"/>
              <a:ext cx="1727835" cy="536575"/>
            </a:xfrm>
            <a:custGeom>
              <a:avLst/>
              <a:gdLst/>
              <a:ahLst/>
              <a:cxnLst/>
              <a:rect l="l" t="t" r="r" b="b"/>
              <a:pathLst>
                <a:path w="1727835" h="536575">
                  <a:moveTo>
                    <a:pt x="1727362" y="0"/>
                  </a:moveTo>
                  <a:lnTo>
                    <a:pt x="0" y="536447"/>
                  </a:lnTo>
                  <a:lnTo>
                    <a:pt x="117774" y="536447"/>
                  </a:lnTo>
                  <a:lnTo>
                    <a:pt x="1727362" y="36575"/>
                  </a:lnTo>
                  <a:lnTo>
                    <a:pt x="1727362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60660" y="2627375"/>
              <a:ext cx="1609725" cy="500380"/>
            </a:xfrm>
            <a:custGeom>
              <a:avLst/>
              <a:gdLst/>
              <a:ahLst/>
              <a:cxnLst/>
              <a:rect l="l" t="t" r="r" b="b"/>
              <a:pathLst>
                <a:path w="1609725" h="500380">
                  <a:moveTo>
                    <a:pt x="1609587" y="0"/>
                  </a:moveTo>
                  <a:lnTo>
                    <a:pt x="0" y="499872"/>
                  </a:lnTo>
                  <a:lnTo>
                    <a:pt x="127589" y="499872"/>
                  </a:lnTo>
                  <a:lnTo>
                    <a:pt x="1609587" y="39624"/>
                  </a:lnTo>
                  <a:lnTo>
                    <a:pt x="1609587" y="0"/>
                  </a:lnTo>
                  <a:close/>
                </a:path>
              </a:pathLst>
            </a:custGeom>
            <a:solidFill>
              <a:srgbClr val="A8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88249" y="2666999"/>
              <a:ext cx="1482090" cy="460375"/>
            </a:xfrm>
            <a:custGeom>
              <a:avLst/>
              <a:gdLst/>
              <a:ahLst/>
              <a:cxnLst/>
              <a:rect l="l" t="t" r="r" b="b"/>
              <a:pathLst>
                <a:path w="1482089" h="460375">
                  <a:moveTo>
                    <a:pt x="1481998" y="0"/>
                  </a:moveTo>
                  <a:lnTo>
                    <a:pt x="0" y="460248"/>
                  </a:lnTo>
                  <a:lnTo>
                    <a:pt x="117774" y="460248"/>
                  </a:lnTo>
                  <a:lnTo>
                    <a:pt x="1481998" y="36576"/>
                  </a:lnTo>
                  <a:lnTo>
                    <a:pt x="1481998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6024" y="2703575"/>
              <a:ext cx="1364615" cy="424180"/>
            </a:xfrm>
            <a:custGeom>
              <a:avLst/>
              <a:gdLst/>
              <a:ahLst/>
              <a:cxnLst/>
              <a:rect l="l" t="t" r="r" b="b"/>
              <a:pathLst>
                <a:path w="1364614" h="424180">
                  <a:moveTo>
                    <a:pt x="1364223" y="0"/>
                  </a:moveTo>
                  <a:lnTo>
                    <a:pt x="0" y="423671"/>
                  </a:lnTo>
                  <a:lnTo>
                    <a:pt x="127589" y="423671"/>
                  </a:lnTo>
                  <a:lnTo>
                    <a:pt x="1364223" y="39623"/>
                  </a:lnTo>
                  <a:lnTo>
                    <a:pt x="1364223" y="0"/>
                  </a:lnTo>
                  <a:close/>
                </a:path>
              </a:pathLst>
            </a:custGeom>
            <a:solidFill>
              <a:srgbClr val="A5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33613" y="2743199"/>
              <a:ext cx="1236980" cy="384175"/>
            </a:xfrm>
            <a:custGeom>
              <a:avLst/>
              <a:gdLst/>
              <a:ahLst/>
              <a:cxnLst/>
              <a:rect l="l" t="t" r="r" b="b"/>
              <a:pathLst>
                <a:path w="1236979" h="384175">
                  <a:moveTo>
                    <a:pt x="1236634" y="0"/>
                  </a:moveTo>
                  <a:lnTo>
                    <a:pt x="0" y="384048"/>
                  </a:lnTo>
                  <a:lnTo>
                    <a:pt x="117774" y="384048"/>
                  </a:lnTo>
                  <a:lnTo>
                    <a:pt x="1236634" y="36575"/>
                  </a:lnTo>
                  <a:lnTo>
                    <a:pt x="123663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1388" y="2779775"/>
              <a:ext cx="1118870" cy="347980"/>
            </a:xfrm>
            <a:custGeom>
              <a:avLst/>
              <a:gdLst/>
              <a:ahLst/>
              <a:cxnLst/>
              <a:rect l="l" t="t" r="r" b="b"/>
              <a:pathLst>
                <a:path w="1118870" h="347980">
                  <a:moveTo>
                    <a:pt x="1118859" y="0"/>
                  </a:moveTo>
                  <a:lnTo>
                    <a:pt x="0" y="347472"/>
                  </a:lnTo>
                  <a:lnTo>
                    <a:pt x="127589" y="347472"/>
                  </a:lnTo>
                  <a:lnTo>
                    <a:pt x="1118859" y="39624"/>
                  </a:lnTo>
                  <a:lnTo>
                    <a:pt x="1118859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78977" y="2819399"/>
              <a:ext cx="991869" cy="307975"/>
            </a:xfrm>
            <a:custGeom>
              <a:avLst/>
              <a:gdLst/>
              <a:ahLst/>
              <a:cxnLst/>
              <a:rect l="l" t="t" r="r" b="b"/>
              <a:pathLst>
                <a:path w="991870" h="307975">
                  <a:moveTo>
                    <a:pt x="991270" y="0"/>
                  </a:moveTo>
                  <a:lnTo>
                    <a:pt x="0" y="307847"/>
                  </a:lnTo>
                  <a:lnTo>
                    <a:pt x="117774" y="307847"/>
                  </a:lnTo>
                  <a:lnTo>
                    <a:pt x="991270" y="36575"/>
                  </a:lnTo>
                  <a:lnTo>
                    <a:pt x="99127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96752" y="2855975"/>
              <a:ext cx="873760" cy="271780"/>
            </a:xfrm>
            <a:custGeom>
              <a:avLst/>
              <a:gdLst/>
              <a:ahLst/>
              <a:cxnLst/>
              <a:rect l="l" t="t" r="r" b="b"/>
              <a:pathLst>
                <a:path w="873760" h="271780">
                  <a:moveTo>
                    <a:pt x="873495" y="0"/>
                  </a:moveTo>
                  <a:lnTo>
                    <a:pt x="0" y="271272"/>
                  </a:lnTo>
                  <a:lnTo>
                    <a:pt x="127589" y="271272"/>
                  </a:lnTo>
                  <a:lnTo>
                    <a:pt x="873495" y="39624"/>
                  </a:lnTo>
                  <a:lnTo>
                    <a:pt x="873495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24341" y="2895599"/>
              <a:ext cx="746125" cy="231775"/>
            </a:xfrm>
            <a:custGeom>
              <a:avLst/>
              <a:gdLst/>
              <a:ahLst/>
              <a:cxnLst/>
              <a:rect l="l" t="t" r="r" b="b"/>
              <a:pathLst>
                <a:path w="746125" h="231775">
                  <a:moveTo>
                    <a:pt x="745906" y="0"/>
                  </a:moveTo>
                  <a:lnTo>
                    <a:pt x="0" y="231648"/>
                  </a:lnTo>
                  <a:lnTo>
                    <a:pt x="117774" y="231648"/>
                  </a:lnTo>
                  <a:lnTo>
                    <a:pt x="745906" y="36576"/>
                  </a:lnTo>
                  <a:lnTo>
                    <a:pt x="745906" y="0"/>
                  </a:lnTo>
                  <a:close/>
                </a:path>
              </a:pathLst>
            </a:custGeom>
            <a:solidFill>
              <a:srgbClr val="9D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42106" y="2932188"/>
              <a:ext cx="628650" cy="195580"/>
            </a:xfrm>
            <a:custGeom>
              <a:avLst/>
              <a:gdLst/>
              <a:ahLst/>
              <a:cxnLst/>
              <a:rect l="l" t="t" r="r" b="b"/>
              <a:pathLst>
                <a:path w="628650" h="195580">
                  <a:moveTo>
                    <a:pt x="628142" y="0"/>
                  </a:moveTo>
                  <a:lnTo>
                    <a:pt x="0" y="195059"/>
                  </a:lnTo>
                  <a:lnTo>
                    <a:pt x="127596" y="195059"/>
                  </a:lnTo>
                  <a:lnTo>
                    <a:pt x="245364" y="195059"/>
                  </a:lnTo>
                  <a:lnTo>
                    <a:pt x="628142" y="76187"/>
                  </a:lnTo>
                  <a:lnTo>
                    <a:pt x="628142" y="39611"/>
                  </a:lnTo>
                  <a:lnTo>
                    <a:pt x="628142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87470" y="3008375"/>
              <a:ext cx="382905" cy="119380"/>
            </a:xfrm>
            <a:custGeom>
              <a:avLst/>
              <a:gdLst/>
              <a:ahLst/>
              <a:cxnLst/>
              <a:rect l="l" t="t" r="r" b="b"/>
              <a:pathLst>
                <a:path w="382904" h="119380">
                  <a:moveTo>
                    <a:pt x="382778" y="0"/>
                  </a:moveTo>
                  <a:lnTo>
                    <a:pt x="0" y="118872"/>
                  </a:lnTo>
                  <a:lnTo>
                    <a:pt x="127596" y="118872"/>
                  </a:lnTo>
                  <a:lnTo>
                    <a:pt x="245364" y="118872"/>
                  </a:lnTo>
                  <a:lnTo>
                    <a:pt x="372960" y="118872"/>
                  </a:lnTo>
                  <a:lnTo>
                    <a:pt x="382778" y="115824"/>
                  </a:lnTo>
                  <a:lnTo>
                    <a:pt x="382778" y="76200"/>
                  </a:lnTo>
                  <a:lnTo>
                    <a:pt x="382778" y="39636"/>
                  </a:lnTo>
                  <a:lnTo>
                    <a:pt x="3827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6" y="1901951"/>
              <a:ext cx="3931920" cy="122529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288" y="1962911"/>
              <a:ext cx="3813048" cy="11033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6" y="1901951"/>
              <a:ext cx="67056" cy="6705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6" y="3063239"/>
              <a:ext cx="67056" cy="6400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3191" y="3060191"/>
              <a:ext cx="70103" cy="6705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3191" y="1904999"/>
              <a:ext cx="70103" cy="64007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14172" y="2447035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i="1" spc="-15" baseline="13888" dirty="0">
                <a:latin typeface="Times New Roman"/>
                <a:cs typeface="Times New Roman"/>
              </a:rPr>
              <a:t>L</a:t>
            </a:r>
            <a:r>
              <a:rPr sz="1050" spc="-10" dirty="0">
                <a:latin typeface="Times New Roman"/>
                <a:cs typeface="Times New Roman"/>
              </a:rPr>
              <a:t>max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Times New Roman"/>
                <a:cs typeface="Times New Roman"/>
              </a:rPr>
              <a:t>(</a:t>
            </a:r>
            <a:r>
              <a:rPr sz="2700" baseline="13888" dirty="0">
                <a:latin typeface="Symbol"/>
                <a:cs typeface="Symbol"/>
              </a:rPr>
              <a:t></a:t>
            </a:r>
            <a:r>
              <a:rPr sz="1050" i="1" dirty="0">
                <a:latin typeface="Times New Roman"/>
                <a:cs typeface="Times New Roman"/>
              </a:rPr>
              <a:t>SJF</a:t>
            </a:r>
            <a:r>
              <a:rPr sz="1050" i="1" spc="85" dirty="0">
                <a:latin typeface="Times New Roman"/>
                <a:cs typeface="Times New Roman"/>
              </a:rPr>
              <a:t> </a:t>
            </a:r>
            <a:r>
              <a:rPr sz="2700" spc="-75" baseline="13888" dirty="0">
                <a:latin typeface="Times New Roman"/>
                <a:cs typeface="Times New Roman"/>
              </a:rPr>
              <a:t>)</a:t>
            </a:r>
            <a:endParaRPr sz="2700" baseline="13888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47444" y="1989835"/>
            <a:ext cx="2423160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Symbol"/>
                <a:cs typeface="Symbol"/>
              </a:rPr>
              <a:t></a:t>
            </a:r>
            <a:r>
              <a:rPr sz="1800" b="1" dirty="0">
                <a:latin typeface="Times New Roman"/>
                <a:cs typeface="Times New Roman"/>
              </a:rPr>
              <a:t>*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 </a:t>
            </a:r>
            <a:r>
              <a:rPr sz="2000" spc="-20" dirty="0">
                <a:latin typeface="Symbol"/>
                <a:cs typeface="Symbol"/>
              </a:rPr>
              <a:t></a:t>
            </a:r>
            <a:r>
              <a:rPr sz="1800" b="1" spc="-30" baseline="-20833" dirty="0">
                <a:latin typeface="Times New Roman"/>
                <a:cs typeface="Times New Roman"/>
              </a:rPr>
              <a:t>EDD</a:t>
            </a:r>
            <a:endParaRPr sz="1800" baseline="-20833">
              <a:latin typeface="Times New Roman"/>
              <a:cs typeface="Times New Roman"/>
            </a:endParaRPr>
          </a:p>
          <a:p>
            <a:pPr marL="74295" marR="30480">
              <a:lnSpc>
                <a:spcPct val="100000"/>
              </a:lnSpc>
              <a:spcBef>
                <a:spcPts val="1170"/>
              </a:spcBef>
            </a:pP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achievable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76" y="286004"/>
            <a:ext cx="36099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9430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EDD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Guarantee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(off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line)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801" y="1063625"/>
            <a:ext cx="3395979" cy="347980"/>
            <a:chOff x="566801" y="1063625"/>
            <a:chExt cx="3395979" cy="347980"/>
          </a:xfrm>
        </p:grpSpPr>
        <p:sp>
          <p:nvSpPr>
            <p:cNvPr id="5" name="object 5"/>
            <p:cNvSpPr/>
            <p:nvPr/>
          </p:nvSpPr>
          <p:spPr>
            <a:xfrm>
              <a:off x="1716023" y="1066800"/>
              <a:ext cx="573405" cy="231775"/>
            </a:xfrm>
            <a:custGeom>
              <a:avLst/>
              <a:gdLst/>
              <a:ahLst/>
              <a:cxnLst/>
              <a:rect l="l" t="t" r="r" b="b"/>
              <a:pathLst>
                <a:path w="573405" h="231775">
                  <a:moveTo>
                    <a:pt x="0" y="231648"/>
                  </a:moveTo>
                  <a:lnTo>
                    <a:pt x="573023" y="231648"/>
                  </a:lnTo>
                  <a:lnTo>
                    <a:pt x="573023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4024" y="1066800"/>
              <a:ext cx="765175" cy="231775"/>
            </a:xfrm>
            <a:custGeom>
              <a:avLst/>
              <a:gdLst/>
              <a:ahLst/>
              <a:cxnLst/>
              <a:rect l="l" t="t" r="r" b="b"/>
              <a:pathLst>
                <a:path w="765175" h="231775">
                  <a:moveTo>
                    <a:pt x="765048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765048" y="231648"/>
                  </a:lnTo>
                  <a:lnTo>
                    <a:pt x="7650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024" y="1066800"/>
              <a:ext cx="1146175" cy="231775"/>
            </a:xfrm>
            <a:custGeom>
              <a:avLst/>
              <a:gdLst/>
              <a:ahLst/>
              <a:cxnLst/>
              <a:rect l="l" t="t" r="r" b="b"/>
              <a:pathLst>
                <a:path w="1146175" h="231775">
                  <a:moveTo>
                    <a:pt x="381000" y="231648"/>
                  </a:moveTo>
                  <a:lnTo>
                    <a:pt x="1146048" y="231648"/>
                  </a:lnTo>
                  <a:lnTo>
                    <a:pt x="1146048" y="0"/>
                  </a:lnTo>
                  <a:lnTo>
                    <a:pt x="381000" y="0"/>
                  </a:lnTo>
                  <a:lnTo>
                    <a:pt x="381000" y="231648"/>
                  </a:lnTo>
                  <a:close/>
                </a:path>
                <a:path w="1146175" h="231775">
                  <a:moveTo>
                    <a:pt x="0" y="231648"/>
                  </a:moveTo>
                  <a:lnTo>
                    <a:pt x="384048" y="231648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976" y="1310639"/>
              <a:ext cx="3392804" cy="52069"/>
            </a:xfrm>
            <a:custGeom>
              <a:avLst/>
              <a:gdLst/>
              <a:ahLst/>
              <a:cxnLst/>
              <a:rect l="l" t="t" r="r" b="b"/>
              <a:pathLst>
                <a:path w="3392804" h="52069">
                  <a:moveTo>
                    <a:pt x="3392424" y="24384"/>
                  </a:moveTo>
                  <a:lnTo>
                    <a:pt x="3313176" y="0"/>
                  </a:lnTo>
                  <a:lnTo>
                    <a:pt x="3313176" y="21336"/>
                  </a:lnTo>
                  <a:lnTo>
                    <a:pt x="0" y="18288"/>
                  </a:lnTo>
                  <a:lnTo>
                    <a:pt x="0" y="24384"/>
                  </a:lnTo>
                  <a:lnTo>
                    <a:pt x="3313176" y="27432"/>
                  </a:lnTo>
                  <a:lnTo>
                    <a:pt x="3313176" y="51816"/>
                  </a:lnTo>
                  <a:lnTo>
                    <a:pt x="3392424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976" y="1331975"/>
              <a:ext cx="3051175" cy="76200"/>
            </a:xfrm>
            <a:custGeom>
              <a:avLst/>
              <a:gdLst/>
              <a:ahLst/>
              <a:cxnLst/>
              <a:rect l="l" t="t" r="r" b="b"/>
              <a:pathLst>
                <a:path w="3051175" h="76200">
                  <a:moveTo>
                    <a:pt x="0" y="0"/>
                  </a:moveTo>
                  <a:lnTo>
                    <a:pt x="3048" y="76200"/>
                  </a:lnTo>
                </a:path>
                <a:path w="3051175" h="76200">
                  <a:moveTo>
                    <a:pt x="192024" y="0"/>
                  </a:moveTo>
                  <a:lnTo>
                    <a:pt x="192024" y="39624"/>
                  </a:lnTo>
                </a:path>
                <a:path w="3051175" h="76200">
                  <a:moveTo>
                    <a:pt x="381000" y="0"/>
                  </a:moveTo>
                  <a:lnTo>
                    <a:pt x="384048" y="76200"/>
                  </a:lnTo>
                </a:path>
                <a:path w="3051175" h="76200">
                  <a:moveTo>
                    <a:pt x="573024" y="0"/>
                  </a:moveTo>
                  <a:lnTo>
                    <a:pt x="573024" y="39624"/>
                  </a:lnTo>
                </a:path>
                <a:path w="3051175" h="76200">
                  <a:moveTo>
                    <a:pt x="762000" y="0"/>
                  </a:moveTo>
                  <a:lnTo>
                    <a:pt x="765048" y="76200"/>
                  </a:lnTo>
                </a:path>
                <a:path w="3051175" h="76200">
                  <a:moveTo>
                    <a:pt x="954024" y="0"/>
                  </a:moveTo>
                  <a:lnTo>
                    <a:pt x="954024" y="39624"/>
                  </a:lnTo>
                </a:path>
                <a:path w="3051175" h="76200">
                  <a:moveTo>
                    <a:pt x="1143000" y="0"/>
                  </a:moveTo>
                  <a:lnTo>
                    <a:pt x="1146048" y="76200"/>
                  </a:lnTo>
                </a:path>
                <a:path w="3051175" h="76200">
                  <a:moveTo>
                    <a:pt x="1335024" y="0"/>
                  </a:moveTo>
                  <a:lnTo>
                    <a:pt x="1335024" y="39624"/>
                  </a:lnTo>
                </a:path>
                <a:path w="3051175" h="76200">
                  <a:moveTo>
                    <a:pt x="1524000" y="0"/>
                  </a:moveTo>
                  <a:lnTo>
                    <a:pt x="1527048" y="76200"/>
                  </a:lnTo>
                </a:path>
                <a:path w="3051175" h="76200">
                  <a:moveTo>
                    <a:pt x="1716024" y="0"/>
                  </a:moveTo>
                  <a:lnTo>
                    <a:pt x="1716024" y="39624"/>
                  </a:lnTo>
                </a:path>
                <a:path w="3051175" h="76200">
                  <a:moveTo>
                    <a:pt x="1905000" y="0"/>
                  </a:moveTo>
                  <a:lnTo>
                    <a:pt x="1908048" y="76200"/>
                  </a:lnTo>
                </a:path>
                <a:path w="3051175" h="76200">
                  <a:moveTo>
                    <a:pt x="2097024" y="0"/>
                  </a:moveTo>
                  <a:lnTo>
                    <a:pt x="2097024" y="39624"/>
                  </a:lnTo>
                </a:path>
                <a:path w="3051175" h="76200">
                  <a:moveTo>
                    <a:pt x="2286000" y="0"/>
                  </a:moveTo>
                  <a:lnTo>
                    <a:pt x="2289048" y="76200"/>
                  </a:lnTo>
                </a:path>
                <a:path w="3051175" h="76200">
                  <a:moveTo>
                    <a:pt x="2478024" y="0"/>
                  </a:moveTo>
                  <a:lnTo>
                    <a:pt x="2478024" y="39624"/>
                  </a:lnTo>
                </a:path>
                <a:path w="3051175" h="76200">
                  <a:moveTo>
                    <a:pt x="2667000" y="0"/>
                  </a:moveTo>
                  <a:lnTo>
                    <a:pt x="2670048" y="76200"/>
                  </a:lnTo>
                </a:path>
                <a:path w="3051175" h="76200">
                  <a:moveTo>
                    <a:pt x="2859024" y="0"/>
                  </a:moveTo>
                  <a:lnTo>
                    <a:pt x="2859024" y="39624"/>
                  </a:lnTo>
                </a:path>
                <a:path w="3051175" h="76200">
                  <a:moveTo>
                    <a:pt x="3048000" y="0"/>
                  </a:moveTo>
                  <a:lnTo>
                    <a:pt x="3051048" y="762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35044" y="1145539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4376" y="950975"/>
            <a:ext cx="2173605" cy="381000"/>
            <a:chOff x="1484376" y="950975"/>
            <a:chExt cx="2173605" cy="381000"/>
          </a:xfrm>
        </p:grpSpPr>
        <p:sp>
          <p:nvSpPr>
            <p:cNvPr id="12" name="object 12"/>
            <p:cNvSpPr/>
            <p:nvPr/>
          </p:nvSpPr>
          <p:spPr>
            <a:xfrm>
              <a:off x="2286000" y="1066799"/>
              <a:ext cx="957580" cy="231775"/>
            </a:xfrm>
            <a:custGeom>
              <a:avLst/>
              <a:gdLst/>
              <a:ahLst/>
              <a:cxnLst/>
              <a:rect l="l" t="t" r="r" b="b"/>
              <a:pathLst>
                <a:path w="957580" h="231775">
                  <a:moveTo>
                    <a:pt x="957072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957072" y="231648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6000" y="1066799"/>
              <a:ext cx="957580" cy="231775"/>
            </a:xfrm>
            <a:custGeom>
              <a:avLst/>
              <a:gdLst/>
              <a:ahLst/>
              <a:cxnLst/>
              <a:rect l="l" t="t" r="r" b="b"/>
              <a:pathLst>
                <a:path w="957580" h="231775">
                  <a:moveTo>
                    <a:pt x="0" y="231648"/>
                  </a:moveTo>
                  <a:lnTo>
                    <a:pt x="957072" y="231648"/>
                  </a:lnTo>
                  <a:lnTo>
                    <a:pt x="95707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4376" y="950975"/>
              <a:ext cx="2173605" cy="381000"/>
            </a:xfrm>
            <a:custGeom>
              <a:avLst/>
              <a:gdLst/>
              <a:ahLst/>
              <a:cxnLst/>
              <a:rect l="l" t="t" r="r" b="b"/>
              <a:pathLst>
                <a:path w="2173604" h="381000">
                  <a:moveTo>
                    <a:pt x="76200" y="268224"/>
                  </a:moveTo>
                  <a:lnTo>
                    <a:pt x="48768" y="268224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268224"/>
                  </a:lnTo>
                  <a:lnTo>
                    <a:pt x="0" y="268224"/>
                  </a:lnTo>
                  <a:lnTo>
                    <a:pt x="39624" y="381000"/>
                  </a:lnTo>
                  <a:lnTo>
                    <a:pt x="76200" y="268224"/>
                  </a:lnTo>
                  <a:close/>
                </a:path>
                <a:path w="2173604" h="381000">
                  <a:moveTo>
                    <a:pt x="1030224" y="268224"/>
                  </a:moveTo>
                  <a:lnTo>
                    <a:pt x="1002715" y="268224"/>
                  </a:lnTo>
                  <a:lnTo>
                    <a:pt x="999744" y="0"/>
                  </a:lnTo>
                  <a:lnTo>
                    <a:pt x="984504" y="0"/>
                  </a:lnTo>
                  <a:lnTo>
                    <a:pt x="987475" y="268224"/>
                  </a:lnTo>
                  <a:lnTo>
                    <a:pt x="954024" y="268224"/>
                  </a:lnTo>
                  <a:lnTo>
                    <a:pt x="993648" y="381000"/>
                  </a:lnTo>
                  <a:lnTo>
                    <a:pt x="1030224" y="268224"/>
                  </a:lnTo>
                  <a:close/>
                </a:path>
                <a:path w="2173604" h="381000">
                  <a:moveTo>
                    <a:pt x="1600200" y="268224"/>
                  </a:moveTo>
                  <a:lnTo>
                    <a:pt x="1572768" y="268224"/>
                  </a:lnTo>
                  <a:lnTo>
                    <a:pt x="1572768" y="0"/>
                  </a:lnTo>
                  <a:lnTo>
                    <a:pt x="1557528" y="0"/>
                  </a:lnTo>
                  <a:lnTo>
                    <a:pt x="1557528" y="268224"/>
                  </a:lnTo>
                  <a:lnTo>
                    <a:pt x="1524000" y="268224"/>
                  </a:lnTo>
                  <a:lnTo>
                    <a:pt x="1563624" y="381000"/>
                  </a:lnTo>
                  <a:lnTo>
                    <a:pt x="1600200" y="268224"/>
                  </a:lnTo>
                  <a:close/>
                </a:path>
                <a:path w="2173604" h="381000">
                  <a:moveTo>
                    <a:pt x="2173224" y="268224"/>
                  </a:moveTo>
                  <a:lnTo>
                    <a:pt x="2145715" y="268224"/>
                  </a:lnTo>
                  <a:lnTo>
                    <a:pt x="2142744" y="0"/>
                  </a:lnTo>
                  <a:lnTo>
                    <a:pt x="2127504" y="0"/>
                  </a:lnTo>
                  <a:lnTo>
                    <a:pt x="2130475" y="268224"/>
                  </a:lnTo>
                  <a:lnTo>
                    <a:pt x="2097024" y="268224"/>
                  </a:lnTo>
                  <a:lnTo>
                    <a:pt x="2136648" y="381000"/>
                  </a:lnTo>
                  <a:lnTo>
                    <a:pt x="2173224" y="268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3024" y="1066800"/>
            <a:ext cx="384175" cy="231775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550"/>
              </a:lnSpc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719" y="1038860"/>
            <a:ext cx="6089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20467" dirty="0">
                <a:latin typeface="Times New Roman"/>
                <a:cs typeface="Times New Roman"/>
              </a:rPr>
              <a:t>2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6023" y="1066800"/>
            <a:ext cx="573405" cy="23177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 algn="ctr">
              <a:lnSpc>
                <a:spcPts val="1550"/>
              </a:lnSpc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20467" dirty="0">
                <a:latin typeface="Times New Roman"/>
                <a:cs typeface="Times New Roman"/>
              </a:rPr>
              <a:t>3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1005" y="1038860"/>
            <a:ext cx="606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Symbol"/>
                <a:cs typeface="Symbol"/>
              </a:rPr>
              <a:t></a:t>
            </a:r>
            <a:r>
              <a:rPr sz="1425" spc="-37" baseline="-20467" dirty="0">
                <a:latin typeface="Times New Roman"/>
                <a:cs typeface="Times New Roman"/>
              </a:rPr>
              <a:t>4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244" y="1383283"/>
            <a:ext cx="2094864" cy="761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90"/>
              </a:spcBef>
              <a:tabLst>
                <a:tab pos="1235710" algn="l"/>
                <a:tab pos="1805305" algn="l"/>
              </a:tabLst>
            </a:pP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1</a:t>
            </a:r>
            <a:r>
              <a:rPr sz="1425" baseline="-20467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Times New Roman"/>
                <a:cs typeface="Times New Roman"/>
              </a:rPr>
              <a:t>f</a:t>
            </a:r>
            <a:r>
              <a:rPr sz="1425" spc="-37" baseline="-17543" dirty="0">
                <a:latin typeface="Times New Roman"/>
                <a:cs typeface="Times New Roman"/>
              </a:rPr>
              <a:t>2</a:t>
            </a:r>
            <a:r>
              <a:rPr sz="1425" baseline="-17543" dirty="0">
                <a:latin typeface="Times New Roman"/>
                <a:cs typeface="Times New Roman"/>
              </a:rPr>
              <a:t>	</a:t>
            </a:r>
            <a:r>
              <a:rPr sz="2100" spc="-37" baseline="1984" dirty="0">
                <a:latin typeface="Times New Roman"/>
                <a:cs typeface="Times New Roman"/>
              </a:rPr>
              <a:t>f</a:t>
            </a:r>
            <a:r>
              <a:rPr sz="1425" spc="-37" baseline="-17543" dirty="0">
                <a:latin typeface="Times New Roman"/>
                <a:cs typeface="Times New Roman"/>
              </a:rPr>
              <a:t>3</a:t>
            </a:r>
            <a:endParaRPr sz="1425" baseline="-1754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Symbol"/>
                <a:cs typeface="Symbol"/>
              </a:rPr>
              <a:t></a:t>
            </a:r>
            <a:r>
              <a:rPr sz="1600" spc="125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feasible</a:t>
            </a:r>
            <a:r>
              <a:rPr sz="1600" spc="-25" dirty="0">
                <a:latin typeface="Times New Roman"/>
                <a:cs typeface="Times New Roman"/>
              </a:rPr>
              <a:t> if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0208" y="1377187"/>
            <a:ext cx="1170305" cy="760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25" spc="-37" baseline="-20467" dirty="0">
                <a:latin typeface="Times New Roman"/>
                <a:cs typeface="Times New Roman"/>
              </a:rPr>
              <a:t>4</a:t>
            </a:r>
            <a:endParaRPr sz="1425" baseline="-204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9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tabLst>
                <a:tab pos="423545" algn="l"/>
              </a:tabLst>
            </a:pPr>
            <a:r>
              <a:rPr sz="1650" spc="-25" dirty="0">
                <a:latin typeface="Symbol"/>
                <a:cs typeface="Symbol"/>
              </a:rPr>
              <a:t></a:t>
            </a:r>
            <a:r>
              <a:rPr sz="1650" i="1" spc="-25" dirty="0">
                <a:latin typeface="Times New Roman"/>
                <a:cs typeface="Times New Roman"/>
              </a:rPr>
              <a:t>i</a:t>
            </a:r>
            <a:r>
              <a:rPr sz="1650" i="1" dirty="0">
                <a:latin typeface="Times New Roman"/>
                <a:cs typeface="Times New Roman"/>
              </a:rPr>
              <a:t>	f</a:t>
            </a:r>
            <a:r>
              <a:rPr sz="1425" i="1" baseline="-26315" dirty="0">
                <a:latin typeface="Times New Roman"/>
                <a:cs typeface="Times New Roman"/>
              </a:rPr>
              <a:t>i</a:t>
            </a:r>
            <a:r>
              <a:rPr sz="1425" i="1" spc="1132" baseline="-26315" dirty="0">
                <a:latin typeface="Times New Roman"/>
                <a:cs typeface="Times New Roman"/>
              </a:rPr>
              <a:t> </a:t>
            </a:r>
            <a:r>
              <a:rPr sz="1650" spc="770" dirty="0">
                <a:latin typeface="Symbol"/>
                <a:cs typeface="Symbol"/>
              </a:rPr>
              <a:t>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i="1" spc="30" dirty="0">
                <a:latin typeface="Times New Roman"/>
                <a:cs typeface="Times New Roman"/>
              </a:rPr>
              <a:t>d</a:t>
            </a:r>
            <a:r>
              <a:rPr sz="1425" i="1" spc="44" baseline="-26315" dirty="0">
                <a:latin typeface="Times New Roman"/>
                <a:cs typeface="Times New Roman"/>
              </a:rPr>
              <a:t>i</a:t>
            </a:r>
            <a:endParaRPr sz="1425" baseline="-2631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1636" y="2364739"/>
            <a:ext cx="6032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-50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276" y="2348250"/>
            <a:ext cx="878840" cy="615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700" i="1" dirty="0">
                <a:latin typeface="Times New Roman"/>
                <a:cs typeface="Times New Roman"/>
              </a:rPr>
              <a:t>f</a:t>
            </a:r>
            <a:r>
              <a:rPr sz="1425" i="1" baseline="-23391" dirty="0">
                <a:latin typeface="Times New Roman"/>
                <a:cs typeface="Times New Roman"/>
              </a:rPr>
              <a:t>i</a:t>
            </a:r>
            <a:r>
              <a:rPr sz="1425" i="1" spc="644" baseline="-23391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Symbol"/>
                <a:cs typeface="Symbol"/>
              </a:rPr>
              <a:t></a:t>
            </a:r>
            <a:r>
              <a:rPr sz="3825" spc="172" baseline="-8714" dirty="0">
                <a:latin typeface="Symbol"/>
                <a:cs typeface="Symbol"/>
              </a:rPr>
              <a:t></a:t>
            </a:r>
            <a:r>
              <a:rPr sz="1700" i="1" spc="114" dirty="0">
                <a:latin typeface="Times New Roman"/>
                <a:cs typeface="Times New Roman"/>
              </a:rPr>
              <a:t>C</a:t>
            </a:r>
            <a:r>
              <a:rPr sz="1425" i="1" spc="172" baseline="-23391" dirty="0">
                <a:latin typeface="Times New Roman"/>
                <a:cs typeface="Times New Roman"/>
              </a:rPr>
              <a:t>k</a:t>
            </a:r>
            <a:endParaRPr sz="1425" baseline="-23391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50"/>
              </a:spcBef>
            </a:pPr>
            <a:r>
              <a:rPr sz="950" i="1" dirty="0">
                <a:latin typeface="Times New Roman"/>
                <a:cs typeface="Times New Roman"/>
              </a:rPr>
              <a:t>k</a:t>
            </a:r>
            <a:r>
              <a:rPr sz="950" i="1" spc="-9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Symbol"/>
                <a:cs typeface="Symbol"/>
              </a:rPr>
              <a:t>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78151" y="2282951"/>
            <a:ext cx="1838325" cy="881380"/>
            <a:chOff x="1978151" y="2282951"/>
            <a:chExt cx="1838325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9" y="2285999"/>
              <a:ext cx="229778" cy="10972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81199" y="2285999"/>
              <a:ext cx="306705" cy="146685"/>
            </a:xfrm>
            <a:custGeom>
              <a:avLst/>
              <a:gdLst/>
              <a:ahLst/>
              <a:cxnLst/>
              <a:rect l="l" t="t" r="r" b="b"/>
              <a:pathLst>
                <a:path w="306705" h="146685">
                  <a:moveTo>
                    <a:pt x="306371" y="0"/>
                  </a:moveTo>
                  <a:lnTo>
                    <a:pt x="229778" y="0"/>
                  </a:lnTo>
                  <a:lnTo>
                    <a:pt x="0" y="109728"/>
                  </a:lnTo>
                  <a:lnTo>
                    <a:pt x="0" y="146304"/>
                  </a:lnTo>
                  <a:lnTo>
                    <a:pt x="306371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81199" y="2285999"/>
              <a:ext cx="383540" cy="182880"/>
            </a:xfrm>
            <a:custGeom>
              <a:avLst/>
              <a:gdLst/>
              <a:ahLst/>
              <a:cxnLst/>
              <a:rect l="l" t="t" r="r" b="b"/>
              <a:pathLst>
                <a:path w="383539" h="182880">
                  <a:moveTo>
                    <a:pt x="382964" y="0"/>
                  </a:moveTo>
                  <a:lnTo>
                    <a:pt x="306371" y="0"/>
                  </a:lnTo>
                  <a:lnTo>
                    <a:pt x="0" y="146304"/>
                  </a:lnTo>
                  <a:lnTo>
                    <a:pt x="0" y="182880"/>
                  </a:lnTo>
                  <a:lnTo>
                    <a:pt x="382964" y="0"/>
                  </a:lnTo>
                  <a:close/>
                </a:path>
              </a:pathLst>
            </a:custGeom>
            <a:solidFill>
              <a:srgbClr val="B1D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1199" y="2285999"/>
              <a:ext cx="459740" cy="219710"/>
            </a:xfrm>
            <a:custGeom>
              <a:avLst/>
              <a:gdLst/>
              <a:ahLst/>
              <a:cxnLst/>
              <a:rect l="l" t="t" r="r" b="b"/>
              <a:pathLst>
                <a:path w="459739" h="219710">
                  <a:moveTo>
                    <a:pt x="459557" y="0"/>
                  </a:moveTo>
                  <a:lnTo>
                    <a:pt x="382964" y="0"/>
                  </a:lnTo>
                  <a:lnTo>
                    <a:pt x="0" y="182880"/>
                  </a:lnTo>
                  <a:lnTo>
                    <a:pt x="0" y="219456"/>
                  </a:lnTo>
                  <a:lnTo>
                    <a:pt x="459557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1199" y="2285999"/>
              <a:ext cx="536575" cy="256540"/>
            </a:xfrm>
            <a:custGeom>
              <a:avLst/>
              <a:gdLst/>
              <a:ahLst/>
              <a:cxnLst/>
              <a:rect l="l" t="t" r="r" b="b"/>
              <a:pathLst>
                <a:path w="536575" h="256539">
                  <a:moveTo>
                    <a:pt x="536150" y="0"/>
                  </a:moveTo>
                  <a:lnTo>
                    <a:pt x="459557" y="0"/>
                  </a:lnTo>
                  <a:lnTo>
                    <a:pt x="0" y="219456"/>
                  </a:lnTo>
                  <a:lnTo>
                    <a:pt x="0" y="256031"/>
                  </a:lnTo>
                  <a:lnTo>
                    <a:pt x="536150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99" y="2285999"/>
              <a:ext cx="612775" cy="292735"/>
            </a:xfrm>
            <a:custGeom>
              <a:avLst/>
              <a:gdLst/>
              <a:ahLst/>
              <a:cxnLst/>
              <a:rect l="l" t="t" r="r" b="b"/>
              <a:pathLst>
                <a:path w="612775" h="292735">
                  <a:moveTo>
                    <a:pt x="612743" y="0"/>
                  </a:moveTo>
                  <a:lnTo>
                    <a:pt x="536150" y="0"/>
                  </a:lnTo>
                  <a:lnTo>
                    <a:pt x="0" y="256031"/>
                  </a:lnTo>
                  <a:lnTo>
                    <a:pt x="0" y="292607"/>
                  </a:lnTo>
                  <a:lnTo>
                    <a:pt x="612743" y="0"/>
                  </a:lnTo>
                  <a:close/>
                </a:path>
              </a:pathLst>
            </a:custGeom>
            <a:solidFill>
              <a:srgbClr val="B5E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99" y="2285999"/>
              <a:ext cx="689610" cy="329565"/>
            </a:xfrm>
            <a:custGeom>
              <a:avLst/>
              <a:gdLst/>
              <a:ahLst/>
              <a:cxnLst/>
              <a:rect l="l" t="t" r="r" b="b"/>
              <a:pathLst>
                <a:path w="689610" h="329564">
                  <a:moveTo>
                    <a:pt x="689336" y="0"/>
                  </a:moveTo>
                  <a:lnTo>
                    <a:pt x="612743" y="0"/>
                  </a:lnTo>
                  <a:lnTo>
                    <a:pt x="0" y="292607"/>
                  </a:lnTo>
                  <a:lnTo>
                    <a:pt x="0" y="329184"/>
                  </a:lnTo>
                  <a:lnTo>
                    <a:pt x="689336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199" y="2285999"/>
              <a:ext cx="766445" cy="365760"/>
            </a:xfrm>
            <a:custGeom>
              <a:avLst/>
              <a:gdLst/>
              <a:ahLst/>
              <a:cxnLst/>
              <a:rect l="l" t="t" r="r" b="b"/>
              <a:pathLst>
                <a:path w="766444" h="365760">
                  <a:moveTo>
                    <a:pt x="765929" y="0"/>
                  </a:moveTo>
                  <a:lnTo>
                    <a:pt x="689336" y="0"/>
                  </a:lnTo>
                  <a:lnTo>
                    <a:pt x="0" y="329184"/>
                  </a:lnTo>
                  <a:lnTo>
                    <a:pt x="0" y="365760"/>
                  </a:lnTo>
                  <a:lnTo>
                    <a:pt x="765929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99" y="2285999"/>
              <a:ext cx="842644" cy="402590"/>
            </a:xfrm>
            <a:custGeom>
              <a:avLst/>
              <a:gdLst/>
              <a:ahLst/>
              <a:cxnLst/>
              <a:rect l="l" t="t" r="r" b="b"/>
              <a:pathLst>
                <a:path w="842644" h="402589">
                  <a:moveTo>
                    <a:pt x="842522" y="0"/>
                  </a:moveTo>
                  <a:lnTo>
                    <a:pt x="765929" y="0"/>
                  </a:lnTo>
                  <a:lnTo>
                    <a:pt x="0" y="365760"/>
                  </a:lnTo>
                  <a:lnTo>
                    <a:pt x="0" y="402336"/>
                  </a:lnTo>
                  <a:lnTo>
                    <a:pt x="842522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81199" y="2285999"/>
              <a:ext cx="913130" cy="436245"/>
            </a:xfrm>
            <a:custGeom>
              <a:avLst/>
              <a:gdLst/>
              <a:ahLst/>
              <a:cxnLst/>
              <a:rect l="l" t="t" r="r" b="b"/>
              <a:pathLst>
                <a:path w="913130" h="436244">
                  <a:moveTo>
                    <a:pt x="912732" y="0"/>
                  </a:moveTo>
                  <a:lnTo>
                    <a:pt x="842522" y="0"/>
                  </a:lnTo>
                  <a:lnTo>
                    <a:pt x="0" y="402336"/>
                  </a:lnTo>
                  <a:lnTo>
                    <a:pt x="0" y="435863"/>
                  </a:lnTo>
                  <a:lnTo>
                    <a:pt x="912732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1199" y="2285999"/>
              <a:ext cx="989330" cy="472440"/>
            </a:xfrm>
            <a:custGeom>
              <a:avLst/>
              <a:gdLst/>
              <a:ahLst/>
              <a:cxnLst/>
              <a:rect l="l" t="t" r="r" b="b"/>
              <a:pathLst>
                <a:path w="989330" h="472439">
                  <a:moveTo>
                    <a:pt x="989325" y="0"/>
                  </a:moveTo>
                  <a:lnTo>
                    <a:pt x="912732" y="0"/>
                  </a:lnTo>
                  <a:lnTo>
                    <a:pt x="0" y="435863"/>
                  </a:lnTo>
                  <a:lnTo>
                    <a:pt x="0" y="472439"/>
                  </a:lnTo>
                  <a:lnTo>
                    <a:pt x="989325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81199" y="2285999"/>
              <a:ext cx="1066165" cy="509270"/>
            </a:xfrm>
            <a:custGeom>
              <a:avLst/>
              <a:gdLst/>
              <a:ahLst/>
              <a:cxnLst/>
              <a:rect l="l" t="t" r="r" b="b"/>
              <a:pathLst>
                <a:path w="1066164" h="509269">
                  <a:moveTo>
                    <a:pt x="1065918" y="0"/>
                  </a:moveTo>
                  <a:lnTo>
                    <a:pt x="989325" y="0"/>
                  </a:lnTo>
                  <a:lnTo>
                    <a:pt x="0" y="472439"/>
                  </a:lnTo>
                  <a:lnTo>
                    <a:pt x="0" y="509015"/>
                  </a:lnTo>
                  <a:lnTo>
                    <a:pt x="1065918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1199" y="2285999"/>
              <a:ext cx="1143000" cy="546100"/>
            </a:xfrm>
            <a:custGeom>
              <a:avLst/>
              <a:gdLst/>
              <a:ahLst/>
              <a:cxnLst/>
              <a:rect l="l" t="t" r="r" b="b"/>
              <a:pathLst>
                <a:path w="1143000" h="546100">
                  <a:moveTo>
                    <a:pt x="1142511" y="0"/>
                  </a:moveTo>
                  <a:lnTo>
                    <a:pt x="1065918" y="0"/>
                  </a:lnTo>
                  <a:lnTo>
                    <a:pt x="0" y="509015"/>
                  </a:lnTo>
                  <a:lnTo>
                    <a:pt x="0" y="545592"/>
                  </a:lnTo>
                  <a:lnTo>
                    <a:pt x="1142511" y="0"/>
                  </a:lnTo>
                  <a:close/>
                </a:path>
              </a:pathLst>
            </a:custGeom>
            <a:solidFill>
              <a:srgbClr val="C2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1199" y="2285999"/>
              <a:ext cx="1219200" cy="582295"/>
            </a:xfrm>
            <a:custGeom>
              <a:avLst/>
              <a:gdLst/>
              <a:ahLst/>
              <a:cxnLst/>
              <a:rect l="l" t="t" r="r" b="b"/>
              <a:pathLst>
                <a:path w="1219200" h="582294">
                  <a:moveTo>
                    <a:pt x="1219104" y="0"/>
                  </a:moveTo>
                  <a:lnTo>
                    <a:pt x="1142511" y="0"/>
                  </a:lnTo>
                  <a:lnTo>
                    <a:pt x="0" y="545592"/>
                  </a:lnTo>
                  <a:lnTo>
                    <a:pt x="0" y="582168"/>
                  </a:lnTo>
                  <a:lnTo>
                    <a:pt x="1219104" y="0"/>
                  </a:lnTo>
                  <a:close/>
                </a:path>
              </a:pathLst>
            </a:custGeom>
            <a:solidFill>
              <a:srgbClr val="C3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81199" y="2285999"/>
              <a:ext cx="1296035" cy="619125"/>
            </a:xfrm>
            <a:custGeom>
              <a:avLst/>
              <a:gdLst/>
              <a:ahLst/>
              <a:cxnLst/>
              <a:rect l="l" t="t" r="r" b="b"/>
              <a:pathLst>
                <a:path w="1296035" h="619125">
                  <a:moveTo>
                    <a:pt x="1295697" y="0"/>
                  </a:moveTo>
                  <a:lnTo>
                    <a:pt x="1219104" y="0"/>
                  </a:lnTo>
                  <a:lnTo>
                    <a:pt x="0" y="582168"/>
                  </a:lnTo>
                  <a:lnTo>
                    <a:pt x="0" y="618744"/>
                  </a:lnTo>
                  <a:lnTo>
                    <a:pt x="1295697" y="0"/>
                  </a:lnTo>
                  <a:close/>
                </a:path>
              </a:pathLst>
            </a:custGeom>
            <a:solidFill>
              <a:srgbClr val="C6F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81199" y="2285999"/>
              <a:ext cx="1372870" cy="655320"/>
            </a:xfrm>
            <a:custGeom>
              <a:avLst/>
              <a:gdLst/>
              <a:ahLst/>
              <a:cxnLst/>
              <a:rect l="l" t="t" r="r" b="b"/>
              <a:pathLst>
                <a:path w="1372870" h="655319">
                  <a:moveTo>
                    <a:pt x="1372290" y="0"/>
                  </a:moveTo>
                  <a:lnTo>
                    <a:pt x="1295697" y="0"/>
                  </a:lnTo>
                  <a:lnTo>
                    <a:pt x="0" y="618744"/>
                  </a:lnTo>
                  <a:lnTo>
                    <a:pt x="0" y="655319"/>
                  </a:lnTo>
                  <a:lnTo>
                    <a:pt x="1372290" y="0"/>
                  </a:lnTo>
                  <a:close/>
                </a:path>
              </a:pathLst>
            </a:custGeom>
            <a:solidFill>
              <a:srgbClr val="C7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199" y="2285999"/>
              <a:ext cx="1449070" cy="692150"/>
            </a:xfrm>
            <a:custGeom>
              <a:avLst/>
              <a:gdLst/>
              <a:ahLst/>
              <a:cxnLst/>
              <a:rect l="l" t="t" r="r" b="b"/>
              <a:pathLst>
                <a:path w="1449070" h="692150">
                  <a:moveTo>
                    <a:pt x="1448883" y="0"/>
                  </a:moveTo>
                  <a:lnTo>
                    <a:pt x="1372290" y="0"/>
                  </a:lnTo>
                  <a:lnTo>
                    <a:pt x="0" y="655319"/>
                  </a:lnTo>
                  <a:lnTo>
                    <a:pt x="0" y="691895"/>
                  </a:lnTo>
                  <a:lnTo>
                    <a:pt x="1448883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199" y="2285999"/>
              <a:ext cx="1525905" cy="728980"/>
            </a:xfrm>
            <a:custGeom>
              <a:avLst/>
              <a:gdLst/>
              <a:ahLst/>
              <a:cxnLst/>
              <a:rect l="l" t="t" r="r" b="b"/>
              <a:pathLst>
                <a:path w="1525904" h="728980">
                  <a:moveTo>
                    <a:pt x="1525476" y="0"/>
                  </a:moveTo>
                  <a:lnTo>
                    <a:pt x="1448883" y="0"/>
                  </a:lnTo>
                  <a:lnTo>
                    <a:pt x="0" y="691895"/>
                  </a:lnTo>
                  <a:lnTo>
                    <a:pt x="0" y="728472"/>
                  </a:lnTo>
                  <a:lnTo>
                    <a:pt x="1525476" y="0"/>
                  </a:lnTo>
                  <a:close/>
                </a:path>
              </a:pathLst>
            </a:custGeom>
            <a:solidFill>
              <a:srgbClr val="C8F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81199" y="2285999"/>
              <a:ext cx="1602105" cy="765175"/>
            </a:xfrm>
            <a:custGeom>
              <a:avLst/>
              <a:gdLst/>
              <a:ahLst/>
              <a:cxnLst/>
              <a:rect l="l" t="t" r="r" b="b"/>
              <a:pathLst>
                <a:path w="1602104" h="765175">
                  <a:moveTo>
                    <a:pt x="1602069" y="0"/>
                  </a:moveTo>
                  <a:lnTo>
                    <a:pt x="1525476" y="0"/>
                  </a:lnTo>
                  <a:lnTo>
                    <a:pt x="0" y="728472"/>
                  </a:lnTo>
                  <a:lnTo>
                    <a:pt x="0" y="765048"/>
                  </a:lnTo>
                  <a:lnTo>
                    <a:pt x="1602069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1199" y="2285999"/>
              <a:ext cx="1678939" cy="802005"/>
            </a:xfrm>
            <a:custGeom>
              <a:avLst/>
              <a:gdLst/>
              <a:ahLst/>
              <a:cxnLst/>
              <a:rect l="l" t="t" r="r" b="b"/>
              <a:pathLst>
                <a:path w="1678939" h="802005">
                  <a:moveTo>
                    <a:pt x="1678662" y="0"/>
                  </a:moveTo>
                  <a:lnTo>
                    <a:pt x="1602069" y="0"/>
                  </a:lnTo>
                  <a:lnTo>
                    <a:pt x="0" y="765048"/>
                  </a:lnTo>
                  <a:lnTo>
                    <a:pt x="0" y="801624"/>
                  </a:lnTo>
                  <a:lnTo>
                    <a:pt x="1678662" y="0"/>
                  </a:lnTo>
                  <a:close/>
                </a:path>
              </a:pathLst>
            </a:custGeom>
            <a:solidFill>
              <a:srgbClr val="CBF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81200" y="2285999"/>
              <a:ext cx="1831975" cy="878205"/>
            </a:xfrm>
            <a:custGeom>
              <a:avLst/>
              <a:gdLst/>
              <a:ahLst/>
              <a:cxnLst/>
              <a:rect l="l" t="t" r="r" b="b"/>
              <a:pathLst>
                <a:path w="1831975" h="878205">
                  <a:moveTo>
                    <a:pt x="1831848" y="0"/>
                  </a:moveTo>
                  <a:lnTo>
                    <a:pt x="1755254" y="0"/>
                  </a:lnTo>
                  <a:lnTo>
                    <a:pt x="1678660" y="0"/>
                  </a:lnTo>
                  <a:lnTo>
                    <a:pt x="0" y="801624"/>
                  </a:lnTo>
                  <a:lnTo>
                    <a:pt x="0" y="838200"/>
                  </a:lnTo>
                  <a:lnTo>
                    <a:pt x="0" y="874776"/>
                  </a:lnTo>
                  <a:lnTo>
                    <a:pt x="0" y="877824"/>
                  </a:lnTo>
                  <a:lnTo>
                    <a:pt x="70205" y="877824"/>
                  </a:lnTo>
                  <a:lnTo>
                    <a:pt x="146799" y="877824"/>
                  </a:lnTo>
                  <a:lnTo>
                    <a:pt x="1831848" y="73152"/>
                  </a:lnTo>
                  <a:lnTo>
                    <a:pt x="1831848" y="36576"/>
                  </a:lnTo>
                  <a:lnTo>
                    <a:pt x="1831848" y="0"/>
                  </a:lnTo>
                  <a:close/>
                </a:path>
              </a:pathLst>
            </a:custGeom>
            <a:solidFill>
              <a:srgbClr val="CBFE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28003" y="2359151"/>
              <a:ext cx="1685289" cy="805180"/>
            </a:xfrm>
            <a:custGeom>
              <a:avLst/>
              <a:gdLst/>
              <a:ahLst/>
              <a:cxnLst/>
              <a:rect l="l" t="t" r="r" b="b"/>
              <a:pathLst>
                <a:path w="1685289" h="805180">
                  <a:moveTo>
                    <a:pt x="1685044" y="0"/>
                  </a:moveTo>
                  <a:lnTo>
                    <a:pt x="0" y="804672"/>
                  </a:lnTo>
                  <a:lnTo>
                    <a:pt x="76592" y="804672"/>
                  </a:lnTo>
                  <a:lnTo>
                    <a:pt x="1685044" y="36576"/>
                  </a:lnTo>
                  <a:lnTo>
                    <a:pt x="1685044" y="0"/>
                  </a:lnTo>
                  <a:close/>
                </a:path>
              </a:pathLst>
            </a:custGeom>
            <a:solidFill>
              <a:srgbClr val="CBF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4596" y="2395727"/>
              <a:ext cx="1608455" cy="768350"/>
            </a:xfrm>
            <a:custGeom>
              <a:avLst/>
              <a:gdLst/>
              <a:ahLst/>
              <a:cxnLst/>
              <a:rect l="l" t="t" r="r" b="b"/>
              <a:pathLst>
                <a:path w="1608454" h="768350">
                  <a:moveTo>
                    <a:pt x="1608451" y="0"/>
                  </a:moveTo>
                  <a:lnTo>
                    <a:pt x="0" y="768095"/>
                  </a:lnTo>
                  <a:lnTo>
                    <a:pt x="76592" y="768095"/>
                  </a:lnTo>
                  <a:lnTo>
                    <a:pt x="1608451" y="36575"/>
                  </a:lnTo>
                  <a:lnTo>
                    <a:pt x="1608451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81188" y="2432303"/>
              <a:ext cx="1532255" cy="731520"/>
            </a:xfrm>
            <a:custGeom>
              <a:avLst/>
              <a:gdLst/>
              <a:ahLst/>
              <a:cxnLst/>
              <a:rect l="l" t="t" r="r" b="b"/>
              <a:pathLst>
                <a:path w="1532254" h="731519">
                  <a:moveTo>
                    <a:pt x="1531858" y="0"/>
                  </a:moveTo>
                  <a:lnTo>
                    <a:pt x="0" y="731519"/>
                  </a:lnTo>
                  <a:lnTo>
                    <a:pt x="76592" y="731519"/>
                  </a:lnTo>
                  <a:lnTo>
                    <a:pt x="1531858" y="36575"/>
                  </a:lnTo>
                  <a:lnTo>
                    <a:pt x="1531858" y="0"/>
                  </a:lnTo>
                  <a:close/>
                </a:path>
              </a:pathLst>
            </a:custGeom>
            <a:solidFill>
              <a:srgbClr val="C8F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57781" y="2468879"/>
              <a:ext cx="1455420" cy="695325"/>
            </a:xfrm>
            <a:custGeom>
              <a:avLst/>
              <a:gdLst/>
              <a:ahLst/>
              <a:cxnLst/>
              <a:rect l="l" t="t" r="r" b="b"/>
              <a:pathLst>
                <a:path w="1455420" h="695325">
                  <a:moveTo>
                    <a:pt x="1455266" y="0"/>
                  </a:moveTo>
                  <a:lnTo>
                    <a:pt x="0" y="694944"/>
                  </a:lnTo>
                  <a:lnTo>
                    <a:pt x="76592" y="694944"/>
                  </a:lnTo>
                  <a:lnTo>
                    <a:pt x="1455266" y="36576"/>
                  </a:lnTo>
                  <a:lnTo>
                    <a:pt x="1455266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4374" y="2505455"/>
              <a:ext cx="1379220" cy="658495"/>
            </a:xfrm>
            <a:custGeom>
              <a:avLst/>
              <a:gdLst/>
              <a:ahLst/>
              <a:cxnLst/>
              <a:rect l="l" t="t" r="r" b="b"/>
              <a:pathLst>
                <a:path w="1379220" h="658494">
                  <a:moveTo>
                    <a:pt x="1378673" y="0"/>
                  </a:moveTo>
                  <a:lnTo>
                    <a:pt x="0" y="658367"/>
                  </a:lnTo>
                  <a:lnTo>
                    <a:pt x="76592" y="658367"/>
                  </a:lnTo>
                  <a:lnTo>
                    <a:pt x="1378673" y="36575"/>
                  </a:lnTo>
                  <a:lnTo>
                    <a:pt x="1378673" y="0"/>
                  </a:lnTo>
                  <a:close/>
                </a:path>
              </a:pathLst>
            </a:custGeom>
            <a:solidFill>
              <a:srgbClr val="C7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10967" y="2542031"/>
              <a:ext cx="1302385" cy="622300"/>
            </a:xfrm>
            <a:custGeom>
              <a:avLst/>
              <a:gdLst/>
              <a:ahLst/>
              <a:cxnLst/>
              <a:rect l="l" t="t" r="r" b="b"/>
              <a:pathLst>
                <a:path w="1302385" h="622300">
                  <a:moveTo>
                    <a:pt x="1302080" y="0"/>
                  </a:moveTo>
                  <a:lnTo>
                    <a:pt x="0" y="621791"/>
                  </a:lnTo>
                  <a:lnTo>
                    <a:pt x="76592" y="621791"/>
                  </a:lnTo>
                  <a:lnTo>
                    <a:pt x="1302080" y="36575"/>
                  </a:lnTo>
                  <a:lnTo>
                    <a:pt x="1302080" y="0"/>
                  </a:lnTo>
                  <a:close/>
                </a:path>
              </a:pathLst>
            </a:custGeom>
            <a:solidFill>
              <a:srgbClr val="C6F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87560" y="2578607"/>
              <a:ext cx="1225550" cy="585470"/>
            </a:xfrm>
            <a:custGeom>
              <a:avLst/>
              <a:gdLst/>
              <a:ahLst/>
              <a:cxnLst/>
              <a:rect l="l" t="t" r="r" b="b"/>
              <a:pathLst>
                <a:path w="1225550" h="585469">
                  <a:moveTo>
                    <a:pt x="1225487" y="0"/>
                  </a:moveTo>
                  <a:lnTo>
                    <a:pt x="0" y="585216"/>
                  </a:lnTo>
                  <a:lnTo>
                    <a:pt x="76592" y="585216"/>
                  </a:lnTo>
                  <a:lnTo>
                    <a:pt x="1225487" y="36576"/>
                  </a:lnTo>
                  <a:lnTo>
                    <a:pt x="1225487" y="0"/>
                  </a:lnTo>
                  <a:close/>
                </a:path>
              </a:pathLst>
            </a:custGeom>
            <a:solidFill>
              <a:srgbClr val="C3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64153" y="2615183"/>
              <a:ext cx="1149350" cy="548640"/>
            </a:xfrm>
            <a:custGeom>
              <a:avLst/>
              <a:gdLst/>
              <a:ahLst/>
              <a:cxnLst/>
              <a:rect l="l" t="t" r="r" b="b"/>
              <a:pathLst>
                <a:path w="1149350" h="548639">
                  <a:moveTo>
                    <a:pt x="1148894" y="0"/>
                  </a:moveTo>
                  <a:lnTo>
                    <a:pt x="0" y="548639"/>
                  </a:lnTo>
                  <a:lnTo>
                    <a:pt x="76592" y="548639"/>
                  </a:lnTo>
                  <a:lnTo>
                    <a:pt x="1148894" y="36575"/>
                  </a:lnTo>
                  <a:lnTo>
                    <a:pt x="1148894" y="0"/>
                  </a:lnTo>
                  <a:close/>
                </a:path>
              </a:pathLst>
            </a:custGeom>
            <a:solidFill>
              <a:srgbClr val="C2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0746" y="2651759"/>
              <a:ext cx="1072515" cy="512445"/>
            </a:xfrm>
            <a:custGeom>
              <a:avLst/>
              <a:gdLst/>
              <a:ahLst/>
              <a:cxnLst/>
              <a:rect l="l" t="t" r="r" b="b"/>
              <a:pathLst>
                <a:path w="1072514" h="512444">
                  <a:moveTo>
                    <a:pt x="1072301" y="0"/>
                  </a:moveTo>
                  <a:lnTo>
                    <a:pt x="0" y="512063"/>
                  </a:lnTo>
                  <a:lnTo>
                    <a:pt x="76592" y="512063"/>
                  </a:lnTo>
                  <a:lnTo>
                    <a:pt x="1072301" y="36575"/>
                  </a:lnTo>
                  <a:lnTo>
                    <a:pt x="1072301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17339" y="2688335"/>
              <a:ext cx="996315" cy="475615"/>
            </a:xfrm>
            <a:custGeom>
              <a:avLst/>
              <a:gdLst/>
              <a:ahLst/>
              <a:cxnLst/>
              <a:rect l="l" t="t" r="r" b="b"/>
              <a:pathLst>
                <a:path w="996314" h="475614">
                  <a:moveTo>
                    <a:pt x="995708" y="0"/>
                  </a:moveTo>
                  <a:lnTo>
                    <a:pt x="0" y="475488"/>
                  </a:lnTo>
                  <a:lnTo>
                    <a:pt x="70210" y="475488"/>
                  </a:lnTo>
                  <a:lnTo>
                    <a:pt x="995708" y="33528"/>
                  </a:lnTo>
                  <a:lnTo>
                    <a:pt x="995708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87549" y="2721863"/>
              <a:ext cx="925830" cy="441959"/>
            </a:xfrm>
            <a:custGeom>
              <a:avLst/>
              <a:gdLst/>
              <a:ahLst/>
              <a:cxnLst/>
              <a:rect l="l" t="t" r="r" b="b"/>
              <a:pathLst>
                <a:path w="925829" h="441960">
                  <a:moveTo>
                    <a:pt x="925498" y="0"/>
                  </a:moveTo>
                  <a:lnTo>
                    <a:pt x="0" y="441959"/>
                  </a:lnTo>
                  <a:lnTo>
                    <a:pt x="76592" y="441959"/>
                  </a:lnTo>
                  <a:lnTo>
                    <a:pt x="925498" y="36575"/>
                  </a:lnTo>
                  <a:lnTo>
                    <a:pt x="925498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4142" y="2758439"/>
              <a:ext cx="848994" cy="405765"/>
            </a:xfrm>
            <a:custGeom>
              <a:avLst/>
              <a:gdLst/>
              <a:ahLst/>
              <a:cxnLst/>
              <a:rect l="l" t="t" r="r" b="b"/>
              <a:pathLst>
                <a:path w="848995" h="405764">
                  <a:moveTo>
                    <a:pt x="848905" y="0"/>
                  </a:moveTo>
                  <a:lnTo>
                    <a:pt x="0" y="405384"/>
                  </a:lnTo>
                  <a:lnTo>
                    <a:pt x="76592" y="405384"/>
                  </a:lnTo>
                  <a:lnTo>
                    <a:pt x="848905" y="36576"/>
                  </a:lnTo>
                  <a:lnTo>
                    <a:pt x="848905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40735" y="2795015"/>
              <a:ext cx="772795" cy="368935"/>
            </a:xfrm>
            <a:custGeom>
              <a:avLst/>
              <a:gdLst/>
              <a:ahLst/>
              <a:cxnLst/>
              <a:rect l="l" t="t" r="r" b="b"/>
              <a:pathLst>
                <a:path w="772795" h="368935">
                  <a:moveTo>
                    <a:pt x="772312" y="0"/>
                  </a:moveTo>
                  <a:lnTo>
                    <a:pt x="0" y="368807"/>
                  </a:lnTo>
                  <a:lnTo>
                    <a:pt x="76592" y="368807"/>
                  </a:lnTo>
                  <a:lnTo>
                    <a:pt x="772312" y="36575"/>
                  </a:lnTo>
                  <a:lnTo>
                    <a:pt x="772312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7328" y="2831591"/>
              <a:ext cx="695960" cy="332740"/>
            </a:xfrm>
            <a:custGeom>
              <a:avLst/>
              <a:gdLst/>
              <a:ahLst/>
              <a:cxnLst/>
              <a:rect l="l" t="t" r="r" b="b"/>
              <a:pathLst>
                <a:path w="695960" h="332739">
                  <a:moveTo>
                    <a:pt x="695719" y="0"/>
                  </a:moveTo>
                  <a:lnTo>
                    <a:pt x="0" y="332231"/>
                  </a:lnTo>
                  <a:lnTo>
                    <a:pt x="76592" y="332231"/>
                  </a:lnTo>
                  <a:lnTo>
                    <a:pt x="695719" y="36575"/>
                  </a:lnTo>
                  <a:lnTo>
                    <a:pt x="695719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93921" y="2868167"/>
              <a:ext cx="619125" cy="295910"/>
            </a:xfrm>
            <a:custGeom>
              <a:avLst/>
              <a:gdLst/>
              <a:ahLst/>
              <a:cxnLst/>
              <a:rect l="l" t="t" r="r" b="b"/>
              <a:pathLst>
                <a:path w="619125" h="295910">
                  <a:moveTo>
                    <a:pt x="619126" y="0"/>
                  </a:moveTo>
                  <a:lnTo>
                    <a:pt x="0" y="295656"/>
                  </a:lnTo>
                  <a:lnTo>
                    <a:pt x="76592" y="295656"/>
                  </a:lnTo>
                  <a:lnTo>
                    <a:pt x="619126" y="36575"/>
                  </a:lnTo>
                  <a:lnTo>
                    <a:pt x="619126" y="0"/>
                  </a:lnTo>
                  <a:close/>
                </a:path>
              </a:pathLst>
            </a:custGeom>
            <a:solidFill>
              <a:srgbClr val="B5E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70514" y="2904743"/>
              <a:ext cx="542925" cy="259079"/>
            </a:xfrm>
            <a:custGeom>
              <a:avLst/>
              <a:gdLst/>
              <a:ahLst/>
              <a:cxnLst/>
              <a:rect l="l" t="t" r="r" b="b"/>
              <a:pathLst>
                <a:path w="542925" h="259080">
                  <a:moveTo>
                    <a:pt x="542533" y="0"/>
                  </a:moveTo>
                  <a:lnTo>
                    <a:pt x="0" y="259080"/>
                  </a:lnTo>
                  <a:lnTo>
                    <a:pt x="76592" y="259080"/>
                  </a:lnTo>
                  <a:lnTo>
                    <a:pt x="542533" y="36575"/>
                  </a:lnTo>
                  <a:lnTo>
                    <a:pt x="542533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7107" y="2941319"/>
              <a:ext cx="466090" cy="222885"/>
            </a:xfrm>
            <a:custGeom>
              <a:avLst/>
              <a:gdLst/>
              <a:ahLst/>
              <a:cxnLst/>
              <a:rect l="l" t="t" r="r" b="b"/>
              <a:pathLst>
                <a:path w="466089" h="222885">
                  <a:moveTo>
                    <a:pt x="465940" y="0"/>
                  </a:moveTo>
                  <a:lnTo>
                    <a:pt x="0" y="222504"/>
                  </a:lnTo>
                  <a:lnTo>
                    <a:pt x="76592" y="222504"/>
                  </a:lnTo>
                  <a:lnTo>
                    <a:pt x="465940" y="36576"/>
                  </a:lnTo>
                  <a:lnTo>
                    <a:pt x="465940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23700" y="2977895"/>
              <a:ext cx="389890" cy="186055"/>
            </a:xfrm>
            <a:custGeom>
              <a:avLst/>
              <a:gdLst/>
              <a:ahLst/>
              <a:cxnLst/>
              <a:rect l="l" t="t" r="r" b="b"/>
              <a:pathLst>
                <a:path w="389889" h="186055">
                  <a:moveTo>
                    <a:pt x="389347" y="0"/>
                  </a:moveTo>
                  <a:lnTo>
                    <a:pt x="0" y="185927"/>
                  </a:lnTo>
                  <a:lnTo>
                    <a:pt x="76592" y="185927"/>
                  </a:lnTo>
                  <a:lnTo>
                    <a:pt x="389347" y="36575"/>
                  </a:lnTo>
                  <a:lnTo>
                    <a:pt x="389347" y="0"/>
                  </a:lnTo>
                  <a:close/>
                </a:path>
              </a:pathLst>
            </a:custGeom>
            <a:solidFill>
              <a:srgbClr val="B1D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0293" y="3014471"/>
              <a:ext cx="313055" cy="149860"/>
            </a:xfrm>
            <a:custGeom>
              <a:avLst/>
              <a:gdLst/>
              <a:ahLst/>
              <a:cxnLst/>
              <a:rect l="l" t="t" r="r" b="b"/>
              <a:pathLst>
                <a:path w="313054" h="149860">
                  <a:moveTo>
                    <a:pt x="312754" y="0"/>
                  </a:moveTo>
                  <a:lnTo>
                    <a:pt x="0" y="149351"/>
                  </a:lnTo>
                  <a:lnTo>
                    <a:pt x="76592" y="149351"/>
                  </a:lnTo>
                  <a:lnTo>
                    <a:pt x="312754" y="36576"/>
                  </a:lnTo>
                  <a:lnTo>
                    <a:pt x="312754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6886" y="3051047"/>
              <a:ext cx="236161" cy="11277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8151" y="2282951"/>
              <a:ext cx="1837944" cy="8808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6063" y="2340863"/>
              <a:ext cx="1722119" cy="76809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8151" y="2282951"/>
              <a:ext cx="67055" cy="6400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8151" y="3105911"/>
              <a:ext cx="67055" cy="5791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9039" y="3102863"/>
              <a:ext cx="67055" cy="6096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039" y="2285999"/>
              <a:ext cx="67055" cy="60960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2681732" y="2367787"/>
            <a:ext cx="666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-5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644" y="2340305"/>
            <a:ext cx="1568450" cy="7226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  <a:tabLst>
                <a:tab pos="479425" algn="l"/>
              </a:tabLst>
            </a:pPr>
            <a:r>
              <a:rPr sz="1950" spc="-25" dirty="0">
                <a:latin typeface="Symbol"/>
                <a:cs typeface="Symbol"/>
              </a:rPr>
              <a:t></a:t>
            </a:r>
            <a:r>
              <a:rPr sz="1950" i="1" spc="-25" dirty="0">
                <a:latin typeface="Times New Roman"/>
                <a:cs typeface="Times New Roman"/>
              </a:rPr>
              <a:t>i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4425" spc="112" baseline="-8474" dirty="0">
                <a:latin typeface="Symbol"/>
                <a:cs typeface="Symbol"/>
              </a:rPr>
              <a:t></a:t>
            </a:r>
            <a:r>
              <a:rPr sz="1950" i="1" spc="75" dirty="0">
                <a:latin typeface="Times New Roman"/>
                <a:cs typeface="Times New Roman"/>
              </a:rPr>
              <a:t>C</a:t>
            </a:r>
            <a:r>
              <a:rPr sz="1725" i="1" spc="112" baseline="-24154" dirty="0">
                <a:latin typeface="Times New Roman"/>
                <a:cs typeface="Times New Roman"/>
              </a:rPr>
              <a:t>k</a:t>
            </a:r>
            <a:r>
              <a:rPr sz="1725" i="1" spc="644" baseline="-24154" dirty="0">
                <a:latin typeface="Times New Roman"/>
                <a:cs typeface="Times New Roman"/>
              </a:rPr>
              <a:t> </a:t>
            </a:r>
            <a:r>
              <a:rPr sz="1950" spc="120" dirty="0">
                <a:latin typeface="Symbol"/>
                <a:cs typeface="Symbol"/>
              </a:rPr>
              <a:t></a:t>
            </a:r>
            <a:r>
              <a:rPr sz="1950" i="1" spc="120" dirty="0">
                <a:latin typeface="Times New Roman"/>
                <a:cs typeface="Times New Roman"/>
              </a:rPr>
              <a:t>D</a:t>
            </a:r>
            <a:r>
              <a:rPr sz="1725" i="1" spc="179" baseline="-24154" dirty="0">
                <a:latin typeface="Times New Roman"/>
                <a:cs typeface="Times New Roman"/>
              </a:rPr>
              <a:t>i</a:t>
            </a:r>
            <a:endParaRPr sz="1725" baseline="-24154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155"/>
              </a:spcBef>
            </a:pPr>
            <a:r>
              <a:rPr sz="1150" i="1" spc="-10" dirty="0">
                <a:latin typeface="Times New Roman"/>
                <a:cs typeface="Times New Roman"/>
              </a:rPr>
              <a:t>k</a:t>
            </a:r>
            <a:r>
              <a:rPr sz="1150" i="1" spc="-13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29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380492"/>
            <a:ext cx="2692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Earliest</a:t>
            </a:r>
            <a:r>
              <a:rPr spc="-85" dirty="0"/>
              <a:t> </a:t>
            </a:r>
            <a:r>
              <a:rPr dirty="0"/>
              <a:t>Deadline</a:t>
            </a:r>
            <a:r>
              <a:rPr spc="-85" dirty="0"/>
              <a:t> </a:t>
            </a:r>
            <a:r>
              <a:rPr spc="-10" dirty="0"/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920" y="916939"/>
            <a:ext cx="3871595" cy="1980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selects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earliest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absolute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deadline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[Horn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74].</a:t>
            </a:r>
            <a:endParaRPr sz="1600">
              <a:latin typeface="Times New Roman"/>
              <a:cs typeface="Times New Roman"/>
            </a:endParaRPr>
          </a:p>
          <a:p>
            <a:pPr marL="167640" indent="-116839">
              <a:lnSpc>
                <a:spcPct val="100000"/>
              </a:lnSpc>
              <a:spcBef>
                <a:spcPts val="1560"/>
              </a:spcBef>
              <a:buChar char="-"/>
              <a:tabLst>
                <a:tab pos="167640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Tasks</a:t>
            </a:r>
            <a:r>
              <a:rPr sz="16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may</a:t>
            </a:r>
            <a:r>
              <a:rPr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arrive</a:t>
            </a:r>
            <a:r>
              <a:rPr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1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r>
              <a:rPr sz="16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marL="169545" indent="-118745">
              <a:lnSpc>
                <a:spcPct val="100000"/>
              </a:lnSpc>
              <a:spcBef>
                <a:spcPts val="770"/>
              </a:spcBef>
              <a:buChar char="-"/>
              <a:tabLst>
                <a:tab pos="169545" algn="l"/>
                <a:tab pos="1827530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Dynamic</a:t>
            </a:r>
            <a:r>
              <a:rPr sz="16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priority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(d</a:t>
            </a:r>
            <a:r>
              <a:rPr sz="1575" baseline="-21164" dirty="0">
                <a:latin typeface="Times New Roman"/>
                <a:cs typeface="Times New Roman"/>
              </a:rPr>
              <a:t>i</a:t>
            </a:r>
            <a:r>
              <a:rPr sz="1575" spc="195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arrival)</a:t>
            </a:r>
            <a:endParaRPr sz="1600">
              <a:latin typeface="Times New Roman"/>
              <a:cs typeface="Times New Roman"/>
            </a:endParaRPr>
          </a:p>
          <a:p>
            <a:pPr marL="169545" indent="-118745">
              <a:lnSpc>
                <a:spcPct val="100000"/>
              </a:lnSpc>
              <a:spcBef>
                <a:spcPts val="770"/>
              </a:spcBef>
              <a:buChar char="-"/>
              <a:tabLst>
                <a:tab pos="1695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Full</a:t>
            </a:r>
            <a:r>
              <a:rPr sz="16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preemptive</a:t>
            </a:r>
            <a:r>
              <a:rPr sz="16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tasks</a:t>
            </a:r>
            <a:endParaRPr sz="1600">
              <a:latin typeface="Times New Roman"/>
              <a:cs typeface="Times New Roman"/>
            </a:endParaRPr>
          </a:p>
          <a:p>
            <a:pPr marL="169545" indent="-118745">
              <a:lnSpc>
                <a:spcPct val="100000"/>
              </a:lnSpc>
              <a:spcBef>
                <a:spcPts val="765"/>
              </a:spcBef>
              <a:buChar char="-"/>
              <a:tabLst>
                <a:tab pos="169545" algn="l"/>
              </a:tabLst>
            </a:pP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It</a:t>
            </a:r>
            <a:r>
              <a:rPr sz="16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minimizes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maximum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/>
                <a:cs typeface="Times New Roman"/>
              </a:rPr>
              <a:t>lateness</a:t>
            </a:r>
            <a:r>
              <a:rPr sz="16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(L</a:t>
            </a:r>
            <a:r>
              <a:rPr sz="1575" b="1" spc="-15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max</a:t>
            </a:r>
            <a:r>
              <a:rPr sz="16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419" y="234187"/>
            <a:ext cx="2680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2290">
              <a:lnSpc>
                <a:spcPct val="100000"/>
              </a:lnSpc>
              <a:spcBef>
                <a:spcPts val="105"/>
              </a:spcBef>
            </a:pPr>
            <a:r>
              <a:rPr sz="2200" dirty="0"/>
              <a:t>The</a:t>
            </a:r>
            <a:r>
              <a:rPr sz="2200" spc="-15" dirty="0"/>
              <a:t> </a:t>
            </a:r>
            <a:r>
              <a:rPr sz="2200" spc="-10" dirty="0"/>
              <a:t>general </a:t>
            </a:r>
            <a:r>
              <a:rPr sz="2200" dirty="0"/>
              <a:t>scheduling</a:t>
            </a:r>
            <a:r>
              <a:rPr sz="2200" spc="-85" dirty="0"/>
              <a:t> </a:t>
            </a:r>
            <a:r>
              <a:rPr sz="2200" spc="-10" dirty="0"/>
              <a:t>problem</a:t>
            </a:r>
            <a:endParaRPr sz="2200"/>
          </a:p>
        </p:txBody>
      </p:sp>
      <p:grpSp>
        <p:nvGrpSpPr>
          <p:cNvPr id="4" name="object 4"/>
          <p:cNvGrpSpPr/>
          <p:nvPr/>
        </p:nvGrpSpPr>
        <p:grpSpPr>
          <a:xfrm>
            <a:off x="265176" y="1139951"/>
            <a:ext cx="4084320" cy="957580"/>
            <a:chOff x="265176" y="1139951"/>
            <a:chExt cx="4084320" cy="957580"/>
          </a:xfrm>
        </p:grpSpPr>
        <p:sp>
          <p:nvSpPr>
            <p:cNvPr id="5" name="object 5"/>
            <p:cNvSpPr/>
            <p:nvPr/>
          </p:nvSpPr>
          <p:spPr>
            <a:xfrm>
              <a:off x="268224" y="1142999"/>
              <a:ext cx="340360" cy="79375"/>
            </a:xfrm>
            <a:custGeom>
              <a:avLst/>
              <a:gdLst/>
              <a:ahLst/>
              <a:cxnLst/>
              <a:rect l="l" t="t" r="r" b="b"/>
              <a:pathLst>
                <a:path w="340359" h="79375">
                  <a:moveTo>
                    <a:pt x="339852" y="0"/>
                  </a:moveTo>
                  <a:lnTo>
                    <a:pt x="169926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0" y="79248"/>
                  </a:lnTo>
                  <a:lnTo>
                    <a:pt x="339852" y="0"/>
                  </a:lnTo>
                  <a:close/>
                </a:path>
              </a:pathLst>
            </a:custGeom>
            <a:solidFill>
              <a:srgbClr val="ABD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224" y="1142999"/>
              <a:ext cx="509905" cy="119380"/>
            </a:xfrm>
            <a:custGeom>
              <a:avLst/>
              <a:gdLst/>
              <a:ahLst/>
              <a:cxnLst/>
              <a:rect l="l" t="t" r="r" b="b"/>
              <a:pathLst>
                <a:path w="509905" h="119380">
                  <a:moveTo>
                    <a:pt x="509783" y="0"/>
                  </a:moveTo>
                  <a:lnTo>
                    <a:pt x="339852" y="0"/>
                  </a:lnTo>
                  <a:lnTo>
                    <a:pt x="0" y="79248"/>
                  </a:lnTo>
                  <a:lnTo>
                    <a:pt x="0" y="118873"/>
                  </a:lnTo>
                  <a:lnTo>
                    <a:pt x="509783" y="0"/>
                  </a:lnTo>
                  <a:close/>
                </a:path>
              </a:pathLst>
            </a:custGeom>
            <a:solidFill>
              <a:srgbClr val="AC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224" y="1142999"/>
              <a:ext cx="849630" cy="198755"/>
            </a:xfrm>
            <a:custGeom>
              <a:avLst/>
              <a:gdLst/>
              <a:ahLst/>
              <a:cxnLst/>
              <a:rect l="l" t="t" r="r" b="b"/>
              <a:pathLst>
                <a:path w="849630" h="198755">
                  <a:moveTo>
                    <a:pt x="849630" y="0"/>
                  </a:moveTo>
                  <a:lnTo>
                    <a:pt x="679704" y="0"/>
                  </a:lnTo>
                  <a:lnTo>
                    <a:pt x="509778" y="0"/>
                  </a:lnTo>
                  <a:lnTo>
                    <a:pt x="0" y="118884"/>
                  </a:lnTo>
                  <a:lnTo>
                    <a:pt x="0" y="158508"/>
                  </a:lnTo>
                  <a:lnTo>
                    <a:pt x="0" y="198132"/>
                  </a:lnTo>
                  <a:lnTo>
                    <a:pt x="849630" y="0"/>
                  </a:lnTo>
                  <a:close/>
                </a:path>
              </a:pathLst>
            </a:custGeom>
            <a:solidFill>
              <a:srgbClr val="AED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224" y="1142999"/>
              <a:ext cx="1019810" cy="238125"/>
            </a:xfrm>
            <a:custGeom>
              <a:avLst/>
              <a:gdLst/>
              <a:ahLst/>
              <a:cxnLst/>
              <a:rect l="l" t="t" r="r" b="b"/>
              <a:pathLst>
                <a:path w="1019810" h="238125">
                  <a:moveTo>
                    <a:pt x="1019561" y="0"/>
                  </a:moveTo>
                  <a:lnTo>
                    <a:pt x="849631" y="0"/>
                  </a:lnTo>
                  <a:lnTo>
                    <a:pt x="0" y="198121"/>
                  </a:lnTo>
                  <a:lnTo>
                    <a:pt x="0" y="237745"/>
                  </a:lnTo>
                  <a:lnTo>
                    <a:pt x="1019561" y="0"/>
                  </a:lnTo>
                  <a:close/>
                </a:path>
              </a:pathLst>
            </a:custGeom>
            <a:solidFill>
              <a:srgbClr val="B0D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224" y="1142999"/>
              <a:ext cx="1189990" cy="277495"/>
            </a:xfrm>
            <a:custGeom>
              <a:avLst/>
              <a:gdLst/>
              <a:ahLst/>
              <a:cxnLst/>
              <a:rect l="l" t="t" r="r" b="b"/>
              <a:pathLst>
                <a:path w="1189990" h="277494">
                  <a:moveTo>
                    <a:pt x="1189485" y="0"/>
                  </a:moveTo>
                  <a:lnTo>
                    <a:pt x="1019561" y="0"/>
                  </a:lnTo>
                  <a:lnTo>
                    <a:pt x="0" y="237745"/>
                  </a:lnTo>
                  <a:lnTo>
                    <a:pt x="0" y="277369"/>
                  </a:lnTo>
                  <a:lnTo>
                    <a:pt x="1189485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8224" y="1142999"/>
              <a:ext cx="1359535" cy="317500"/>
            </a:xfrm>
            <a:custGeom>
              <a:avLst/>
              <a:gdLst/>
              <a:ahLst/>
              <a:cxnLst/>
              <a:rect l="l" t="t" r="r" b="b"/>
              <a:pathLst>
                <a:path w="1359535" h="317500">
                  <a:moveTo>
                    <a:pt x="1359408" y="0"/>
                  </a:moveTo>
                  <a:lnTo>
                    <a:pt x="1189485" y="0"/>
                  </a:lnTo>
                  <a:lnTo>
                    <a:pt x="0" y="277369"/>
                  </a:lnTo>
                  <a:lnTo>
                    <a:pt x="0" y="316992"/>
                  </a:lnTo>
                  <a:lnTo>
                    <a:pt x="1359408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8224" y="1142999"/>
              <a:ext cx="1529715" cy="356870"/>
            </a:xfrm>
            <a:custGeom>
              <a:avLst/>
              <a:gdLst/>
              <a:ahLst/>
              <a:cxnLst/>
              <a:rect l="l" t="t" r="r" b="b"/>
              <a:pathLst>
                <a:path w="1529714" h="356869">
                  <a:moveTo>
                    <a:pt x="1529334" y="0"/>
                  </a:moveTo>
                  <a:lnTo>
                    <a:pt x="1359408" y="0"/>
                  </a:lnTo>
                  <a:lnTo>
                    <a:pt x="0" y="316992"/>
                  </a:lnTo>
                  <a:lnTo>
                    <a:pt x="0" y="356616"/>
                  </a:lnTo>
                  <a:lnTo>
                    <a:pt x="1529334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224" y="1142999"/>
              <a:ext cx="1699260" cy="396240"/>
            </a:xfrm>
            <a:custGeom>
              <a:avLst/>
              <a:gdLst/>
              <a:ahLst/>
              <a:cxnLst/>
              <a:rect l="l" t="t" r="r" b="b"/>
              <a:pathLst>
                <a:path w="1699260" h="396240">
                  <a:moveTo>
                    <a:pt x="1699260" y="0"/>
                  </a:moveTo>
                  <a:lnTo>
                    <a:pt x="1529334" y="0"/>
                  </a:lnTo>
                  <a:lnTo>
                    <a:pt x="0" y="356616"/>
                  </a:lnTo>
                  <a:lnTo>
                    <a:pt x="0" y="39624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224" y="1142999"/>
              <a:ext cx="1869439" cy="436245"/>
            </a:xfrm>
            <a:custGeom>
              <a:avLst/>
              <a:gdLst/>
              <a:ahLst/>
              <a:cxnLst/>
              <a:rect l="l" t="t" r="r" b="b"/>
              <a:pathLst>
                <a:path w="1869439" h="436244">
                  <a:moveTo>
                    <a:pt x="1869186" y="0"/>
                  </a:moveTo>
                  <a:lnTo>
                    <a:pt x="1699260" y="0"/>
                  </a:lnTo>
                  <a:lnTo>
                    <a:pt x="0" y="396240"/>
                  </a:lnTo>
                  <a:lnTo>
                    <a:pt x="0" y="435864"/>
                  </a:lnTo>
                  <a:lnTo>
                    <a:pt x="1869186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224" y="1142999"/>
              <a:ext cx="2039620" cy="475615"/>
            </a:xfrm>
            <a:custGeom>
              <a:avLst/>
              <a:gdLst/>
              <a:ahLst/>
              <a:cxnLst/>
              <a:rect l="l" t="t" r="r" b="b"/>
              <a:pathLst>
                <a:path w="2039620" h="475615">
                  <a:moveTo>
                    <a:pt x="2039112" y="0"/>
                  </a:moveTo>
                  <a:lnTo>
                    <a:pt x="1869186" y="0"/>
                  </a:lnTo>
                  <a:lnTo>
                    <a:pt x="0" y="435864"/>
                  </a:lnTo>
                  <a:lnTo>
                    <a:pt x="0" y="475488"/>
                  </a:lnTo>
                  <a:lnTo>
                    <a:pt x="2039112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224" y="1142999"/>
              <a:ext cx="2209165" cy="515620"/>
            </a:xfrm>
            <a:custGeom>
              <a:avLst/>
              <a:gdLst/>
              <a:ahLst/>
              <a:cxnLst/>
              <a:rect l="l" t="t" r="r" b="b"/>
              <a:pathLst>
                <a:path w="2209165" h="515619">
                  <a:moveTo>
                    <a:pt x="2209038" y="0"/>
                  </a:moveTo>
                  <a:lnTo>
                    <a:pt x="2039112" y="0"/>
                  </a:lnTo>
                  <a:lnTo>
                    <a:pt x="0" y="475488"/>
                  </a:lnTo>
                  <a:lnTo>
                    <a:pt x="0" y="515112"/>
                  </a:lnTo>
                  <a:lnTo>
                    <a:pt x="2209038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8224" y="1142999"/>
              <a:ext cx="2379345" cy="554990"/>
            </a:xfrm>
            <a:custGeom>
              <a:avLst/>
              <a:gdLst/>
              <a:ahLst/>
              <a:cxnLst/>
              <a:rect l="l" t="t" r="r" b="b"/>
              <a:pathLst>
                <a:path w="2379345" h="554989">
                  <a:moveTo>
                    <a:pt x="2378967" y="0"/>
                  </a:moveTo>
                  <a:lnTo>
                    <a:pt x="2209038" y="0"/>
                  </a:lnTo>
                  <a:lnTo>
                    <a:pt x="0" y="515112"/>
                  </a:lnTo>
                  <a:lnTo>
                    <a:pt x="0" y="554736"/>
                  </a:lnTo>
                  <a:lnTo>
                    <a:pt x="2378967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224" y="1142999"/>
              <a:ext cx="2548890" cy="594360"/>
            </a:xfrm>
            <a:custGeom>
              <a:avLst/>
              <a:gdLst/>
              <a:ahLst/>
              <a:cxnLst/>
              <a:rect l="l" t="t" r="r" b="b"/>
              <a:pathLst>
                <a:path w="2548890" h="594360">
                  <a:moveTo>
                    <a:pt x="2548895" y="0"/>
                  </a:moveTo>
                  <a:lnTo>
                    <a:pt x="2378967" y="0"/>
                  </a:lnTo>
                  <a:lnTo>
                    <a:pt x="0" y="554736"/>
                  </a:lnTo>
                  <a:lnTo>
                    <a:pt x="0" y="594361"/>
                  </a:lnTo>
                  <a:lnTo>
                    <a:pt x="2548895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8224" y="1142999"/>
              <a:ext cx="2719070" cy="634365"/>
            </a:xfrm>
            <a:custGeom>
              <a:avLst/>
              <a:gdLst/>
              <a:ahLst/>
              <a:cxnLst/>
              <a:rect l="l" t="t" r="r" b="b"/>
              <a:pathLst>
                <a:path w="2719070" h="634364">
                  <a:moveTo>
                    <a:pt x="2718821" y="0"/>
                  </a:moveTo>
                  <a:lnTo>
                    <a:pt x="2548893" y="0"/>
                  </a:lnTo>
                  <a:lnTo>
                    <a:pt x="0" y="594361"/>
                  </a:lnTo>
                  <a:lnTo>
                    <a:pt x="0" y="633985"/>
                  </a:lnTo>
                  <a:lnTo>
                    <a:pt x="2718821" y="0"/>
                  </a:lnTo>
                  <a:close/>
                </a:path>
              </a:pathLst>
            </a:custGeom>
            <a:solidFill>
              <a:srgbClr val="C2F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224" y="1142999"/>
              <a:ext cx="2889250" cy="673735"/>
            </a:xfrm>
            <a:custGeom>
              <a:avLst/>
              <a:gdLst/>
              <a:ahLst/>
              <a:cxnLst/>
              <a:rect l="l" t="t" r="r" b="b"/>
              <a:pathLst>
                <a:path w="2889250" h="673735">
                  <a:moveTo>
                    <a:pt x="2888747" y="0"/>
                  </a:moveTo>
                  <a:lnTo>
                    <a:pt x="2718819" y="0"/>
                  </a:lnTo>
                  <a:lnTo>
                    <a:pt x="0" y="633985"/>
                  </a:lnTo>
                  <a:lnTo>
                    <a:pt x="0" y="673609"/>
                  </a:lnTo>
                  <a:lnTo>
                    <a:pt x="2888747" y="0"/>
                  </a:lnTo>
                  <a:close/>
                </a:path>
              </a:pathLst>
            </a:custGeom>
            <a:solidFill>
              <a:srgbClr val="C4F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8224" y="1142999"/>
              <a:ext cx="3058795" cy="713740"/>
            </a:xfrm>
            <a:custGeom>
              <a:avLst/>
              <a:gdLst/>
              <a:ahLst/>
              <a:cxnLst/>
              <a:rect l="l" t="t" r="r" b="b"/>
              <a:pathLst>
                <a:path w="3058795" h="713739">
                  <a:moveTo>
                    <a:pt x="3058673" y="0"/>
                  </a:moveTo>
                  <a:lnTo>
                    <a:pt x="2888745" y="0"/>
                  </a:lnTo>
                  <a:lnTo>
                    <a:pt x="0" y="673609"/>
                  </a:lnTo>
                  <a:lnTo>
                    <a:pt x="0" y="713233"/>
                  </a:lnTo>
                  <a:lnTo>
                    <a:pt x="3058673" y="0"/>
                  </a:lnTo>
                  <a:close/>
                </a:path>
              </a:pathLst>
            </a:custGeom>
            <a:solidFill>
              <a:srgbClr val="C7F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224" y="1142999"/>
              <a:ext cx="3228975" cy="753110"/>
            </a:xfrm>
            <a:custGeom>
              <a:avLst/>
              <a:gdLst/>
              <a:ahLst/>
              <a:cxnLst/>
              <a:rect l="l" t="t" r="r" b="b"/>
              <a:pathLst>
                <a:path w="3228975" h="753110">
                  <a:moveTo>
                    <a:pt x="3228595" y="0"/>
                  </a:moveTo>
                  <a:lnTo>
                    <a:pt x="3058673" y="0"/>
                  </a:lnTo>
                  <a:lnTo>
                    <a:pt x="0" y="713233"/>
                  </a:lnTo>
                  <a:lnTo>
                    <a:pt x="0" y="752857"/>
                  </a:lnTo>
                  <a:lnTo>
                    <a:pt x="3228595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224" y="1142999"/>
              <a:ext cx="3398520" cy="792480"/>
            </a:xfrm>
            <a:custGeom>
              <a:avLst/>
              <a:gdLst/>
              <a:ahLst/>
              <a:cxnLst/>
              <a:rect l="l" t="t" r="r" b="b"/>
              <a:pathLst>
                <a:path w="3398520" h="792480">
                  <a:moveTo>
                    <a:pt x="3398519" y="0"/>
                  </a:moveTo>
                  <a:lnTo>
                    <a:pt x="3228595" y="0"/>
                  </a:lnTo>
                  <a:lnTo>
                    <a:pt x="0" y="752857"/>
                  </a:lnTo>
                  <a:lnTo>
                    <a:pt x="0" y="792479"/>
                  </a:lnTo>
                  <a:lnTo>
                    <a:pt x="3398519" y="0"/>
                  </a:lnTo>
                  <a:close/>
                </a:path>
              </a:pathLst>
            </a:custGeom>
            <a:solidFill>
              <a:srgbClr val="C8F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8224" y="1142999"/>
              <a:ext cx="3568700" cy="832485"/>
            </a:xfrm>
            <a:custGeom>
              <a:avLst/>
              <a:gdLst/>
              <a:ahLst/>
              <a:cxnLst/>
              <a:rect l="l" t="t" r="r" b="b"/>
              <a:pathLst>
                <a:path w="3568700" h="832485">
                  <a:moveTo>
                    <a:pt x="3568445" y="0"/>
                  </a:moveTo>
                  <a:lnTo>
                    <a:pt x="3398519" y="0"/>
                  </a:lnTo>
                  <a:lnTo>
                    <a:pt x="0" y="792479"/>
                  </a:lnTo>
                  <a:lnTo>
                    <a:pt x="0" y="832103"/>
                  </a:lnTo>
                  <a:lnTo>
                    <a:pt x="3568445" y="0"/>
                  </a:lnTo>
                  <a:close/>
                </a:path>
              </a:pathLst>
            </a:custGeom>
            <a:solidFill>
              <a:srgbClr val="CAF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224" y="1142999"/>
              <a:ext cx="3738879" cy="871855"/>
            </a:xfrm>
            <a:custGeom>
              <a:avLst/>
              <a:gdLst/>
              <a:ahLst/>
              <a:cxnLst/>
              <a:rect l="l" t="t" r="r" b="b"/>
              <a:pathLst>
                <a:path w="3738879" h="871855">
                  <a:moveTo>
                    <a:pt x="3738371" y="0"/>
                  </a:moveTo>
                  <a:lnTo>
                    <a:pt x="3568445" y="0"/>
                  </a:lnTo>
                  <a:lnTo>
                    <a:pt x="0" y="832103"/>
                  </a:lnTo>
                  <a:lnTo>
                    <a:pt x="0" y="871727"/>
                  </a:lnTo>
                  <a:lnTo>
                    <a:pt x="3738371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224" y="1142999"/>
              <a:ext cx="4078604" cy="954405"/>
            </a:xfrm>
            <a:custGeom>
              <a:avLst/>
              <a:gdLst/>
              <a:ahLst/>
              <a:cxnLst/>
              <a:rect l="l" t="t" r="r" b="b"/>
              <a:pathLst>
                <a:path w="4078604" h="954405">
                  <a:moveTo>
                    <a:pt x="4078224" y="39624"/>
                  </a:moveTo>
                  <a:lnTo>
                    <a:pt x="4078211" y="0"/>
                  </a:lnTo>
                  <a:lnTo>
                    <a:pt x="3908298" y="0"/>
                  </a:lnTo>
                  <a:lnTo>
                    <a:pt x="3738372" y="0"/>
                  </a:lnTo>
                  <a:lnTo>
                    <a:pt x="0" y="871728"/>
                  </a:lnTo>
                  <a:lnTo>
                    <a:pt x="0" y="911352"/>
                  </a:lnTo>
                  <a:lnTo>
                    <a:pt x="0" y="950976"/>
                  </a:lnTo>
                  <a:lnTo>
                    <a:pt x="0" y="954024"/>
                  </a:lnTo>
                  <a:lnTo>
                    <a:pt x="156845" y="954024"/>
                  </a:lnTo>
                  <a:lnTo>
                    <a:pt x="326771" y="954024"/>
                  </a:lnTo>
                  <a:lnTo>
                    <a:pt x="4078224" y="79248"/>
                  </a:lnTo>
                  <a:lnTo>
                    <a:pt x="4078224" y="39624"/>
                  </a:lnTo>
                  <a:close/>
                </a:path>
              </a:pathLst>
            </a:custGeom>
            <a:solidFill>
              <a:srgbClr val="CBFE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004" y="1222247"/>
              <a:ext cx="3751579" cy="875030"/>
            </a:xfrm>
            <a:custGeom>
              <a:avLst/>
              <a:gdLst/>
              <a:ahLst/>
              <a:cxnLst/>
              <a:rect l="l" t="t" r="r" b="b"/>
              <a:pathLst>
                <a:path w="3751579" h="875030">
                  <a:moveTo>
                    <a:pt x="3751443" y="0"/>
                  </a:moveTo>
                  <a:lnTo>
                    <a:pt x="0" y="874776"/>
                  </a:lnTo>
                  <a:lnTo>
                    <a:pt x="169926" y="874776"/>
                  </a:lnTo>
                  <a:lnTo>
                    <a:pt x="3751443" y="39625"/>
                  </a:lnTo>
                  <a:lnTo>
                    <a:pt x="3751443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931" y="1261873"/>
              <a:ext cx="3582035" cy="835660"/>
            </a:xfrm>
            <a:custGeom>
              <a:avLst/>
              <a:gdLst/>
              <a:ahLst/>
              <a:cxnLst/>
              <a:rect l="l" t="t" r="r" b="b"/>
              <a:pathLst>
                <a:path w="3582035" h="835660">
                  <a:moveTo>
                    <a:pt x="3581516" y="0"/>
                  </a:moveTo>
                  <a:lnTo>
                    <a:pt x="0" y="835150"/>
                  </a:lnTo>
                  <a:lnTo>
                    <a:pt x="169930" y="835150"/>
                  </a:lnTo>
                  <a:lnTo>
                    <a:pt x="3581516" y="39624"/>
                  </a:lnTo>
                  <a:lnTo>
                    <a:pt x="3581516" y="0"/>
                  </a:lnTo>
                  <a:close/>
                </a:path>
              </a:pathLst>
            </a:custGeom>
            <a:solidFill>
              <a:srgbClr val="CAF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857" y="1301497"/>
              <a:ext cx="3411854" cy="795655"/>
            </a:xfrm>
            <a:custGeom>
              <a:avLst/>
              <a:gdLst/>
              <a:ahLst/>
              <a:cxnLst/>
              <a:rect l="l" t="t" r="r" b="b"/>
              <a:pathLst>
                <a:path w="3411854" h="795655">
                  <a:moveTo>
                    <a:pt x="3411590" y="0"/>
                  </a:moveTo>
                  <a:lnTo>
                    <a:pt x="0" y="795526"/>
                  </a:lnTo>
                  <a:lnTo>
                    <a:pt x="169930" y="795526"/>
                  </a:lnTo>
                  <a:lnTo>
                    <a:pt x="3411590" y="39624"/>
                  </a:lnTo>
                  <a:lnTo>
                    <a:pt x="3411590" y="0"/>
                  </a:lnTo>
                  <a:close/>
                </a:path>
              </a:pathLst>
            </a:custGeom>
            <a:solidFill>
              <a:srgbClr val="C8FA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4783" y="1341121"/>
              <a:ext cx="3241675" cy="756285"/>
            </a:xfrm>
            <a:custGeom>
              <a:avLst/>
              <a:gdLst/>
              <a:ahLst/>
              <a:cxnLst/>
              <a:rect l="l" t="t" r="r" b="b"/>
              <a:pathLst>
                <a:path w="3241675" h="756285">
                  <a:moveTo>
                    <a:pt x="3241664" y="0"/>
                  </a:moveTo>
                  <a:lnTo>
                    <a:pt x="0" y="755902"/>
                  </a:lnTo>
                  <a:lnTo>
                    <a:pt x="169930" y="755902"/>
                  </a:lnTo>
                  <a:lnTo>
                    <a:pt x="3241664" y="39624"/>
                  </a:lnTo>
                  <a:lnTo>
                    <a:pt x="3241664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4710" y="1380745"/>
              <a:ext cx="3072130" cy="716280"/>
            </a:xfrm>
            <a:custGeom>
              <a:avLst/>
              <a:gdLst/>
              <a:ahLst/>
              <a:cxnLst/>
              <a:rect l="l" t="t" r="r" b="b"/>
              <a:pathLst>
                <a:path w="3072129" h="716280">
                  <a:moveTo>
                    <a:pt x="3071737" y="0"/>
                  </a:moveTo>
                  <a:lnTo>
                    <a:pt x="0" y="716278"/>
                  </a:lnTo>
                  <a:lnTo>
                    <a:pt x="169930" y="716278"/>
                  </a:lnTo>
                  <a:lnTo>
                    <a:pt x="3071737" y="39624"/>
                  </a:lnTo>
                  <a:lnTo>
                    <a:pt x="3071737" y="0"/>
                  </a:lnTo>
                  <a:close/>
                </a:path>
              </a:pathLst>
            </a:custGeom>
            <a:solidFill>
              <a:srgbClr val="C7F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44640" y="1420368"/>
              <a:ext cx="2901950" cy="676910"/>
            </a:xfrm>
            <a:custGeom>
              <a:avLst/>
              <a:gdLst/>
              <a:ahLst/>
              <a:cxnLst/>
              <a:rect l="l" t="t" r="r" b="b"/>
              <a:pathLst>
                <a:path w="2901950" h="676910">
                  <a:moveTo>
                    <a:pt x="2901807" y="0"/>
                  </a:moveTo>
                  <a:lnTo>
                    <a:pt x="0" y="676654"/>
                  </a:lnTo>
                  <a:lnTo>
                    <a:pt x="169924" y="676654"/>
                  </a:lnTo>
                  <a:lnTo>
                    <a:pt x="2901807" y="39622"/>
                  </a:lnTo>
                  <a:lnTo>
                    <a:pt x="2901807" y="0"/>
                  </a:lnTo>
                  <a:close/>
                </a:path>
              </a:pathLst>
            </a:custGeom>
            <a:solidFill>
              <a:srgbClr val="C4F5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4564" y="1459991"/>
              <a:ext cx="2732405" cy="637540"/>
            </a:xfrm>
            <a:custGeom>
              <a:avLst/>
              <a:gdLst/>
              <a:ahLst/>
              <a:cxnLst/>
              <a:rect l="l" t="t" r="r" b="b"/>
              <a:pathLst>
                <a:path w="2732404" h="637539">
                  <a:moveTo>
                    <a:pt x="2731883" y="0"/>
                  </a:moveTo>
                  <a:lnTo>
                    <a:pt x="0" y="637031"/>
                  </a:lnTo>
                  <a:lnTo>
                    <a:pt x="169922" y="637031"/>
                  </a:lnTo>
                  <a:lnTo>
                    <a:pt x="2731883" y="39624"/>
                  </a:lnTo>
                  <a:lnTo>
                    <a:pt x="2731883" y="0"/>
                  </a:lnTo>
                  <a:close/>
                </a:path>
              </a:pathLst>
            </a:custGeom>
            <a:solidFill>
              <a:srgbClr val="C2F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84486" y="1499615"/>
              <a:ext cx="2562225" cy="597535"/>
            </a:xfrm>
            <a:custGeom>
              <a:avLst/>
              <a:gdLst/>
              <a:ahLst/>
              <a:cxnLst/>
              <a:rect l="l" t="t" r="r" b="b"/>
              <a:pathLst>
                <a:path w="2562225" h="597535">
                  <a:moveTo>
                    <a:pt x="2561961" y="0"/>
                  </a:moveTo>
                  <a:lnTo>
                    <a:pt x="0" y="597407"/>
                  </a:lnTo>
                  <a:lnTo>
                    <a:pt x="169925" y="597407"/>
                  </a:lnTo>
                  <a:lnTo>
                    <a:pt x="2561961" y="39624"/>
                  </a:lnTo>
                  <a:lnTo>
                    <a:pt x="2561961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4412" y="1539239"/>
              <a:ext cx="2392045" cy="558165"/>
            </a:xfrm>
            <a:custGeom>
              <a:avLst/>
              <a:gdLst/>
              <a:ahLst/>
              <a:cxnLst/>
              <a:rect l="l" t="t" r="r" b="b"/>
              <a:pathLst>
                <a:path w="2392045" h="558164">
                  <a:moveTo>
                    <a:pt x="2392035" y="0"/>
                  </a:moveTo>
                  <a:lnTo>
                    <a:pt x="0" y="557783"/>
                  </a:lnTo>
                  <a:lnTo>
                    <a:pt x="169926" y="557783"/>
                  </a:lnTo>
                  <a:lnTo>
                    <a:pt x="2392035" y="39624"/>
                  </a:lnTo>
                  <a:lnTo>
                    <a:pt x="2392035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24338" y="1578863"/>
              <a:ext cx="2222500" cy="518159"/>
            </a:xfrm>
            <a:custGeom>
              <a:avLst/>
              <a:gdLst/>
              <a:ahLst/>
              <a:cxnLst/>
              <a:rect l="l" t="t" r="r" b="b"/>
              <a:pathLst>
                <a:path w="2222500" h="518160">
                  <a:moveTo>
                    <a:pt x="2222109" y="0"/>
                  </a:moveTo>
                  <a:lnTo>
                    <a:pt x="0" y="518159"/>
                  </a:lnTo>
                  <a:lnTo>
                    <a:pt x="169926" y="518159"/>
                  </a:lnTo>
                  <a:lnTo>
                    <a:pt x="2222109" y="39624"/>
                  </a:lnTo>
                  <a:lnTo>
                    <a:pt x="2222109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4264" y="1618487"/>
              <a:ext cx="2052320" cy="478790"/>
            </a:xfrm>
            <a:custGeom>
              <a:avLst/>
              <a:gdLst/>
              <a:ahLst/>
              <a:cxnLst/>
              <a:rect l="l" t="t" r="r" b="b"/>
              <a:pathLst>
                <a:path w="2052320" h="478789">
                  <a:moveTo>
                    <a:pt x="2052183" y="0"/>
                  </a:moveTo>
                  <a:lnTo>
                    <a:pt x="0" y="478535"/>
                  </a:lnTo>
                  <a:lnTo>
                    <a:pt x="169926" y="478535"/>
                  </a:lnTo>
                  <a:lnTo>
                    <a:pt x="2052183" y="39624"/>
                  </a:lnTo>
                  <a:lnTo>
                    <a:pt x="2052183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64190" y="1658111"/>
              <a:ext cx="1882775" cy="439420"/>
            </a:xfrm>
            <a:custGeom>
              <a:avLst/>
              <a:gdLst/>
              <a:ahLst/>
              <a:cxnLst/>
              <a:rect l="l" t="t" r="r" b="b"/>
              <a:pathLst>
                <a:path w="1882775" h="439419">
                  <a:moveTo>
                    <a:pt x="1882257" y="0"/>
                  </a:moveTo>
                  <a:lnTo>
                    <a:pt x="0" y="438911"/>
                  </a:lnTo>
                  <a:lnTo>
                    <a:pt x="169926" y="438911"/>
                  </a:lnTo>
                  <a:lnTo>
                    <a:pt x="1882257" y="39624"/>
                  </a:lnTo>
                  <a:lnTo>
                    <a:pt x="1882257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34116" y="1697735"/>
              <a:ext cx="1712595" cy="399415"/>
            </a:xfrm>
            <a:custGeom>
              <a:avLst/>
              <a:gdLst/>
              <a:ahLst/>
              <a:cxnLst/>
              <a:rect l="l" t="t" r="r" b="b"/>
              <a:pathLst>
                <a:path w="1712595" h="399414">
                  <a:moveTo>
                    <a:pt x="1712331" y="0"/>
                  </a:moveTo>
                  <a:lnTo>
                    <a:pt x="0" y="399287"/>
                  </a:lnTo>
                  <a:lnTo>
                    <a:pt x="169929" y="399287"/>
                  </a:lnTo>
                  <a:lnTo>
                    <a:pt x="1712331" y="39625"/>
                  </a:lnTo>
                  <a:lnTo>
                    <a:pt x="1712331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4046" y="1737361"/>
              <a:ext cx="1542415" cy="360045"/>
            </a:xfrm>
            <a:custGeom>
              <a:avLst/>
              <a:gdLst/>
              <a:ahLst/>
              <a:cxnLst/>
              <a:rect l="l" t="t" r="r" b="b"/>
              <a:pathLst>
                <a:path w="1542414" h="360044">
                  <a:moveTo>
                    <a:pt x="1542401" y="0"/>
                  </a:moveTo>
                  <a:lnTo>
                    <a:pt x="0" y="359662"/>
                  </a:lnTo>
                  <a:lnTo>
                    <a:pt x="169926" y="359662"/>
                  </a:lnTo>
                  <a:lnTo>
                    <a:pt x="1542401" y="39624"/>
                  </a:lnTo>
                  <a:lnTo>
                    <a:pt x="1542401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73972" y="1776984"/>
              <a:ext cx="1372870" cy="320040"/>
            </a:xfrm>
            <a:custGeom>
              <a:avLst/>
              <a:gdLst/>
              <a:ahLst/>
              <a:cxnLst/>
              <a:rect l="l" t="t" r="r" b="b"/>
              <a:pathLst>
                <a:path w="1372870" h="320039">
                  <a:moveTo>
                    <a:pt x="1372475" y="0"/>
                  </a:moveTo>
                  <a:lnTo>
                    <a:pt x="0" y="320038"/>
                  </a:lnTo>
                  <a:lnTo>
                    <a:pt x="169926" y="320038"/>
                  </a:lnTo>
                  <a:lnTo>
                    <a:pt x="1372475" y="39624"/>
                  </a:lnTo>
                  <a:lnTo>
                    <a:pt x="1372475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3898" y="1816609"/>
              <a:ext cx="1202690" cy="280670"/>
            </a:xfrm>
            <a:custGeom>
              <a:avLst/>
              <a:gdLst/>
              <a:ahLst/>
              <a:cxnLst/>
              <a:rect l="l" t="t" r="r" b="b"/>
              <a:pathLst>
                <a:path w="1202689" h="280669">
                  <a:moveTo>
                    <a:pt x="1202549" y="0"/>
                  </a:moveTo>
                  <a:lnTo>
                    <a:pt x="0" y="280414"/>
                  </a:lnTo>
                  <a:lnTo>
                    <a:pt x="169926" y="280414"/>
                  </a:lnTo>
                  <a:lnTo>
                    <a:pt x="1202549" y="39624"/>
                  </a:lnTo>
                  <a:lnTo>
                    <a:pt x="1202549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3824" y="1856233"/>
              <a:ext cx="1033144" cy="241300"/>
            </a:xfrm>
            <a:custGeom>
              <a:avLst/>
              <a:gdLst/>
              <a:ahLst/>
              <a:cxnLst/>
              <a:rect l="l" t="t" r="r" b="b"/>
              <a:pathLst>
                <a:path w="1033145" h="241300">
                  <a:moveTo>
                    <a:pt x="1032623" y="0"/>
                  </a:moveTo>
                  <a:lnTo>
                    <a:pt x="0" y="240790"/>
                  </a:lnTo>
                  <a:lnTo>
                    <a:pt x="169926" y="240790"/>
                  </a:lnTo>
                  <a:lnTo>
                    <a:pt x="1032623" y="39624"/>
                  </a:lnTo>
                  <a:lnTo>
                    <a:pt x="1032623" y="0"/>
                  </a:lnTo>
                  <a:close/>
                </a:path>
              </a:pathLst>
            </a:custGeom>
            <a:solidFill>
              <a:srgbClr val="B0D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83749" y="1895868"/>
              <a:ext cx="862965" cy="201295"/>
            </a:xfrm>
            <a:custGeom>
              <a:avLst/>
              <a:gdLst/>
              <a:ahLst/>
              <a:cxnLst/>
              <a:rect l="l" t="t" r="r" b="b"/>
              <a:pathLst>
                <a:path w="862964" h="201294">
                  <a:moveTo>
                    <a:pt x="862698" y="0"/>
                  </a:moveTo>
                  <a:lnTo>
                    <a:pt x="0" y="201155"/>
                  </a:lnTo>
                  <a:lnTo>
                    <a:pt x="169913" y="201155"/>
                  </a:lnTo>
                  <a:lnTo>
                    <a:pt x="339839" y="201155"/>
                  </a:lnTo>
                  <a:lnTo>
                    <a:pt x="862698" y="79235"/>
                  </a:lnTo>
                  <a:lnTo>
                    <a:pt x="862698" y="39611"/>
                  </a:lnTo>
                  <a:lnTo>
                    <a:pt x="862698" y="0"/>
                  </a:lnTo>
                  <a:close/>
                </a:path>
              </a:pathLst>
            </a:custGeom>
            <a:solidFill>
              <a:srgbClr val="AED9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23598" y="1975103"/>
              <a:ext cx="523240" cy="121920"/>
            </a:xfrm>
            <a:custGeom>
              <a:avLst/>
              <a:gdLst/>
              <a:ahLst/>
              <a:cxnLst/>
              <a:rect l="l" t="t" r="r" b="b"/>
              <a:pathLst>
                <a:path w="523239" h="121919">
                  <a:moveTo>
                    <a:pt x="522849" y="0"/>
                  </a:moveTo>
                  <a:lnTo>
                    <a:pt x="0" y="121920"/>
                  </a:lnTo>
                  <a:lnTo>
                    <a:pt x="169926" y="121920"/>
                  </a:lnTo>
                  <a:lnTo>
                    <a:pt x="522849" y="39624"/>
                  </a:lnTo>
                  <a:lnTo>
                    <a:pt x="522849" y="0"/>
                  </a:lnTo>
                  <a:close/>
                </a:path>
              </a:pathLst>
            </a:custGeom>
            <a:solidFill>
              <a:srgbClr val="ACD8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3515" y="2014727"/>
              <a:ext cx="353060" cy="82550"/>
            </a:xfrm>
            <a:custGeom>
              <a:avLst/>
              <a:gdLst/>
              <a:ahLst/>
              <a:cxnLst/>
              <a:rect l="l" t="t" r="r" b="b"/>
              <a:pathLst>
                <a:path w="353060" h="82550">
                  <a:moveTo>
                    <a:pt x="352933" y="0"/>
                  </a:moveTo>
                  <a:lnTo>
                    <a:pt x="0" y="82296"/>
                  </a:lnTo>
                  <a:lnTo>
                    <a:pt x="169926" y="82296"/>
                  </a:lnTo>
                  <a:lnTo>
                    <a:pt x="339852" y="82296"/>
                  </a:lnTo>
                  <a:lnTo>
                    <a:pt x="352933" y="79248"/>
                  </a:lnTo>
                  <a:lnTo>
                    <a:pt x="352933" y="39624"/>
                  </a:lnTo>
                  <a:lnTo>
                    <a:pt x="352933" y="0"/>
                  </a:lnTo>
                  <a:close/>
                </a:path>
              </a:pathLst>
            </a:custGeom>
            <a:solidFill>
              <a:srgbClr val="ABD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176" y="1139951"/>
              <a:ext cx="4084320" cy="9570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76" y="1139951"/>
              <a:ext cx="4084320" cy="957072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04876" y="1209547"/>
            <a:ext cx="378967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Symbol"/>
                <a:cs typeface="Symbol"/>
              </a:rPr>
              <a:t></a:t>
            </a:r>
            <a:r>
              <a:rPr sz="1400" spc="180" dirty="0">
                <a:latin typeface="Times New Roman"/>
                <a:cs typeface="Times New Roman"/>
              </a:rPr>
              <a:t>of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tasks,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processors,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assignment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P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Symbol"/>
                <a:cs typeface="Symbol"/>
              </a:rPr>
              <a:t></a:t>
            </a:r>
            <a:r>
              <a:rPr sz="1400" spc="50" dirty="0">
                <a:latin typeface="Times New Roman"/>
                <a:cs typeface="Times New Roman"/>
              </a:rPr>
              <a:t>which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schedule.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82369" y="2334640"/>
            <a:ext cx="1116330" cy="695325"/>
            <a:chOff x="1682369" y="2334640"/>
            <a:chExt cx="1116330" cy="695325"/>
          </a:xfrm>
        </p:grpSpPr>
        <p:sp>
          <p:nvSpPr>
            <p:cNvPr id="50" name="object 50"/>
            <p:cNvSpPr/>
            <p:nvPr/>
          </p:nvSpPr>
          <p:spPr>
            <a:xfrm>
              <a:off x="1685544" y="2337828"/>
              <a:ext cx="1106805" cy="43180"/>
            </a:xfrm>
            <a:custGeom>
              <a:avLst/>
              <a:gdLst/>
              <a:ahLst/>
              <a:cxnLst/>
              <a:rect l="l" t="t" r="r" b="b"/>
              <a:pathLst>
                <a:path w="1106805" h="43180">
                  <a:moveTo>
                    <a:pt x="1106424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0" y="27419"/>
                  </a:lnTo>
                  <a:lnTo>
                    <a:pt x="0" y="42659"/>
                  </a:lnTo>
                  <a:lnTo>
                    <a:pt x="1106424" y="42659"/>
                  </a:lnTo>
                  <a:lnTo>
                    <a:pt x="1106424" y="27419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85544" y="2380487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85544" y="2395727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85544" y="2407919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85544" y="2423159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85544" y="2438399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85544" y="2450592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5544" y="246583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85544" y="248107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85544" y="2496311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85544" y="2508504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C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85544" y="2523743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85544" y="2538983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85544" y="2551175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85544" y="2566416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5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5544" y="2581655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85544" y="2593847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85544" y="2609087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A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85544" y="2624327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106424" y="1219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85544" y="2636519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C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5544" y="2651759"/>
              <a:ext cx="1106805" cy="58419"/>
            </a:xfrm>
            <a:custGeom>
              <a:avLst/>
              <a:gdLst/>
              <a:ahLst/>
              <a:cxnLst/>
              <a:rect l="l" t="t" r="r" b="b"/>
              <a:pathLst>
                <a:path w="1106805" h="58419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7432"/>
                  </a:lnTo>
                  <a:lnTo>
                    <a:pt x="0" y="42672"/>
                  </a:lnTo>
                  <a:lnTo>
                    <a:pt x="0" y="57912"/>
                  </a:lnTo>
                  <a:lnTo>
                    <a:pt x="1106424" y="57912"/>
                  </a:lnTo>
                  <a:lnTo>
                    <a:pt x="1106424" y="42672"/>
                  </a:lnTo>
                  <a:lnTo>
                    <a:pt x="1106424" y="27432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D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5544" y="270967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C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85544" y="2724911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C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5544" y="2737103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A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85544" y="2752343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9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85544" y="2767583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8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85544" y="2779775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5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85544" y="2795015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4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85544" y="2810255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1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85544" y="2822447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B0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85544" y="2837687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C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85544" y="2852927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B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5544" y="2865119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85544" y="2880359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6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85544" y="2895599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2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5544" y="290779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85544" y="292303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5544" y="2938271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5544" y="2953511"/>
              <a:ext cx="1106805" cy="12700"/>
            </a:xfrm>
            <a:custGeom>
              <a:avLst/>
              <a:gdLst/>
              <a:ahLst/>
              <a:cxnLst/>
              <a:rect l="l" t="t" r="r" b="b"/>
              <a:pathLst>
                <a:path w="1106805" h="12700">
                  <a:moveTo>
                    <a:pt x="11064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06424" y="12191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685544" y="2965703"/>
              <a:ext cx="1106805" cy="15240"/>
            </a:xfrm>
            <a:custGeom>
              <a:avLst/>
              <a:gdLst/>
              <a:ahLst/>
              <a:cxnLst/>
              <a:rect l="l" t="t" r="r" b="b"/>
              <a:pathLst>
                <a:path w="1106805" h="15239">
                  <a:moveTo>
                    <a:pt x="11064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106424" y="15239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5544" y="2980943"/>
              <a:ext cx="1106805" cy="43180"/>
            </a:xfrm>
            <a:custGeom>
              <a:avLst/>
              <a:gdLst/>
              <a:ahLst/>
              <a:cxnLst/>
              <a:rect l="l" t="t" r="r" b="b"/>
              <a:pathLst>
                <a:path w="1106805" h="43180">
                  <a:moveTo>
                    <a:pt x="1106424" y="27444"/>
                  </a:moveTo>
                  <a:lnTo>
                    <a:pt x="0" y="27444"/>
                  </a:lnTo>
                  <a:lnTo>
                    <a:pt x="0" y="42672"/>
                  </a:lnTo>
                  <a:lnTo>
                    <a:pt x="1106424" y="42672"/>
                  </a:lnTo>
                  <a:lnTo>
                    <a:pt x="1106424" y="27444"/>
                  </a:lnTo>
                  <a:close/>
                </a:path>
                <a:path w="1106805" h="43180">
                  <a:moveTo>
                    <a:pt x="1106424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7432"/>
                  </a:lnTo>
                  <a:lnTo>
                    <a:pt x="1106424" y="27432"/>
                  </a:lnTo>
                  <a:lnTo>
                    <a:pt x="1106424" y="15240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85544" y="2337815"/>
              <a:ext cx="1109980" cy="688975"/>
            </a:xfrm>
            <a:custGeom>
              <a:avLst/>
              <a:gdLst/>
              <a:ahLst/>
              <a:cxnLst/>
              <a:rect l="l" t="t" r="r" b="b"/>
              <a:pathLst>
                <a:path w="1109980" h="688975">
                  <a:moveTo>
                    <a:pt x="0" y="688848"/>
                  </a:moveTo>
                  <a:lnTo>
                    <a:pt x="1109472" y="688848"/>
                  </a:lnTo>
                  <a:lnTo>
                    <a:pt x="110947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685544" y="2416555"/>
            <a:ext cx="1106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marR="89535" indent="-64135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Times New Roman"/>
                <a:cs typeface="Times New Roman"/>
              </a:rPr>
              <a:t>Scheduling 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191768" y="2359151"/>
            <a:ext cx="494030" cy="631190"/>
          </a:xfrm>
          <a:custGeom>
            <a:avLst/>
            <a:gdLst/>
            <a:ahLst/>
            <a:cxnLst/>
            <a:rect l="l" t="t" r="r" b="b"/>
            <a:pathLst>
              <a:path w="494030" h="631189">
                <a:moveTo>
                  <a:pt x="493776" y="551688"/>
                </a:moveTo>
                <a:lnTo>
                  <a:pt x="408432" y="524256"/>
                </a:lnTo>
                <a:lnTo>
                  <a:pt x="413994" y="561848"/>
                </a:lnTo>
                <a:lnTo>
                  <a:pt x="0" y="624840"/>
                </a:lnTo>
                <a:lnTo>
                  <a:pt x="0" y="630936"/>
                </a:lnTo>
                <a:lnTo>
                  <a:pt x="414870" y="567804"/>
                </a:lnTo>
                <a:lnTo>
                  <a:pt x="420624" y="606552"/>
                </a:lnTo>
                <a:lnTo>
                  <a:pt x="493776" y="551688"/>
                </a:lnTo>
                <a:close/>
              </a:path>
              <a:path w="494030" h="631189">
                <a:moveTo>
                  <a:pt x="493776" y="323088"/>
                </a:moveTo>
                <a:lnTo>
                  <a:pt x="414528" y="283464"/>
                </a:lnTo>
                <a:lnTo>
                  <a:pt x="414528" y="320040"/>
                </a:lnTo>
                <a:lnTo>
                  <a:pt x="0" y="320040"/>
                </a:lnTo>
                <a:lnTo>
                  <a:pt x="0" y="326148"/>
                </a:lnTo>
                <a:lnTo>
                  <a:pt x="414528" y="326148"/>
                </a:lnTo>
                <a:lnTo>
                  <a:pt x="414528" y="365760"/>
                </a:lnTo>
                <a:lnTo>
                  <a:pt x="493776" y="323088"/>
                </a:lnTo>
                <a:close/>
              </a:path>
              <a:path w="494030" h="631189">
                <a:moveTo>
                  <a:pt x="493776" y="79248"/>
                </a:moveTo>
                <a:lnTo>
                  <a:pt x="420624" y="27432"/>
                </a:lnTo>
                <a:lnTo>
                  <a:pt x="415315" y="63207"/>
                </a:lnTo>
                <a:lnTo>
                  <a:pt x="0" y="0"/>
                </a:lnTo>
                <a:lnTo>
                  <a:pt x="0" y="6096"/>
                </a:lnTo>
                <a:lnTo>
                  <a:pt x="414439" y="69176"/>
                </a:lnTo>
                <a:lnTo>
                  <a:pt x="408432" y="109728"/>
                </a:lnTo>
                <a:lnTo>
                  <a:pt x="493776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910844" y="2094686"/>
            <a:ext cx="238760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>
              <a:lnSpc>
                <a:spcPct val="135000"/>
              </a:lnSpc>
              <a:spcBef>
                <a:spcPts val="95"/>
              </a:spcBef>
            </a:pPr>
            <a:r>
              <a:rPr sz="1600" spc="580" dirty="0">
                <a:latin typeface="Symbol"/>
                <a:cs typeface="Symbol"/>
              </a:rPr>
              <a:t></a:t>
            </a:r>
            <a:r>
              <a:rPr sz="1600" spc="58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P 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791968" y="2642615"/>
            <a:ext cx="494030" cy="82550"/>
          </a:xfrm>
          <a:custGeom>
            <a:avLst/>
            <a:gdLst/>
            <a:ahLst/>
            <a:cxnLst/>
            <a:rect l="l" t="t" r="r" b="b"/>
            <a:pathLst>
              <a:path w="494029" h="82550">
                <a:moveTo>
                  <a:pt x="493776" y="39624"/>
                </a:moveTo>
                <a:lnTo>
                  <a:pt x="414528" y="0"/>
                </a:lnTo>
                <a:lnTo>
                  <a:pt x="414528" y="36576"/>
                </a:lnTo>
                <a:lnTo>
                  <a:pt x="0" y="36576"/>
                </a:lnTo>
                <a:lnTo>
                  <a:pt x="0" y="42684"/>
                </a:lnTo>
                <a:lnTo>
                  <a:pt x="414528" y="42684"/>
                </a:lnTo>
                <a:lnTo>
                  <a:pt x="414528" y="82296"/>
                </a:lnTo>
                <a:lnTo>
                  <a:pt x="493776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221227" y="2483611"/>
            <a:ext cx="65976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3365">
              <a:lnSpc>
                <a:spcPts val="2385"/>
              </a:lnSpc>
              <a:spcBef>
                <a:spcPts val="90"/>
              </a:spcBef>
            </a:pPr>
            <a:r>
              <a:rPr sz="2000" spc="740" dirty="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1905"/>
              </a:lnSpc>
            </a:pPr>
            <a:r>
              <a:rPr sz="1600" spc="-10" dirty="0">
                <a:latin typeface="Times New Roman"/>
                <a:cs typeface="Times New Roman"/>
              </a:rPr>
              <a:t>feasible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532" y="246380"/>
            <a:ext cx="16471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EDF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703576" y="761999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76200" y="228600"/>
                </a:moveTo>
                <a:lnTo>
                  <a:pt x="48768" y="228600"/>
                </a:lnTo>
                <a:lnTo>
                  <a:pt x="48768" y="0"/>
                </a:lnTo>
                <a:lnTo>
                  <a:pt x="33528" y="0"/>
                </a:lnTo>
                <a:lnTo>
                  <a:pt x="33528" y="228600"/>
                </a:lnTo>
                <a:lnTo>
                  <a:pt x="0" y="228600"/>
                </a:lnTo>
                <a:lnTo>
                  <a:pt x="39624" y="341376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082039"/>
            <a:ext cx="3313429" cy="52069"/>
          </a:xfrm>
          <a:custGeom>
            <a:avLst/>
            <a:gdLst/>
            <a:ahLst/>
            <a:cxnLst/>
            <a:rect l="l" t="t" r="r" b="b"/>
            <a:pathLst>
              <a:path w="3313429" h="52069">
                <a:moveTo>
                  <a:pt x="1182624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1182624" y="27432"/>
                </a:lnTo>
                <a:lnTo>
                  <a:pt x="1182624" y="18288"/>
                </a:lnTo>
                <a:close/>
              </a:path>
              <a:path w="3313429" h="52069">
                <a:moveTo>
                  <a:pt x="3313176" y="24384"/>
                </a:moveTo>
                <a:lnTo>
                  <a:pt x="3233928" y="0"/>
                </a:lnTo>
                <a:lnTo>
                  <a:pt x="3233928" y="18288"/>
                </a:lnTo>
                <a:lnTo>
                  <a:pt x="1566672" y="18288"/>
                </a:lnTo>
                <a:lnTo>
                  <a:pt x="1566672" y="27432"/>
                </a:lnTo>
                <a:lnTo>
                  <a:pt x="3233928" y="27432"/>
                </a:lnTo>
                <a:lnTo>
                  <a:pt x="3233928" y="51816"/>
                </a:lnTo>
                <a:lnTo>
                  <a:pt x="331317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976" y="1676399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76200" y="228600"/>
                </a:moveTo>
                <a:lnTo>
                  <a:pt x="48768" y="228600"/>
                </a:lnTo>
                <a:lnTo>
                  <a:pt x="48768" y="0"/>
                </a:lnTo>
                <a:lnTo>
                  <a:pt x="33528" y="0"/>
                </a:lnTo>
                <a:lnTo>
                  <a:pt x="33528" y="228600"/>
                </a:lnTo>
                <a:lnTo>
                  <a:pt x="0" y="228600"/>
                </a:lnTo>
                <a:lnTo>
                  <a:pt x="39624" y="341376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539239"/>
            <a:ext cx="3313429" cy="52069"/>
          </a:xfrm>
          <a:custGeom>
            <a:avLst/>
            <a:gdLst/>
            <a:ahLst/>
            <a:cxnLst/>
            <a:rect l="l" t="t" r="r" b="b"/>
            <a:pathLst>
              <a:path w="3313429" h="52069">
                <a:moveTo>
                  <a:pt x="457200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457200" y="27432"/>
                </a:lnTo>
                <a:lnTo>
                  <a:pt x="457200" y="18288"/>
                </a:lnTo>
                <a:close/>
              </a:path>
              <a:path w="3313429" h="52069">
                <a:moveTo>
                  <a:pt x="1563624" y="18288"/>
                </a:moveTo>
                <a:lnTo>
                  <a:pt x="1185659" y="18288"/>
                </a:lnTo>
                <a:lnTo>
                  <a:pt x="1185659" y="27432"/>
                </a:lnTo>
                <a:lnTo>
                  <a:pt x="1563624" y="27432"/>
                </a:lnTo>
                <a:lnTo>
                  <a:pt x="1563624" y="18288"/>
                </a:lnTo>
                <a:close/>
              </a:path>
              <a:path w="3313429" h="52069">
                <a:moveTo>
                  <a:pt x="3313176" y="24384"/>
                </a:moveTo>
                <a:lnTo>
                  <a:pt x="3233928" y="0"/>
                </a:lnTo>
                <a:lnTo>
                  <a:pt x="3233928" y="18288"/>
                </a:lnTo>
                <a:lnTo>
                  <a:pt x="2023872" y="18288"/>
                </a:lnTo>
                <a:lnTo>
                  <a:pt x="2023872" y="27432"/>
                </a:lnTo>
                <a:lnTo>
                  <a:pt x="3233928" y="27432"/>
                </a:lnTo>
                <a:lnTo>
                  <a:pt x="3233928" y="51816"/>
                </a:lnTo>
                <a:lnTo>
                  <a:pt x="331317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1219199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76200" y="228600"/>
                </a:moveTo>
                <a:lnTo>
                  <a:pt x="48679" y="228600"/>
                </a:lnTo>
                <a:lnTo>
                  <a:pt x="45720" y="0"/>
                </a:lnTo>
                <a:lnTo>
                  <a:pt x="30480" y="0"/>
                </a:lnTo>
                <a:lnTo>
                  <a:pt x="33439" y="228600"/>
                </a:lnTo>
                <a:lnTo>
                  <a:pt x="0" y="228600"/>
                </a:lnTo>
                <a:lnTo>
                  <a:pt x="39624" y="341376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996439"/>
            <a:ext cx="3313429" cy="52069"/>
          </a:xfrm>
          <a:custGeom>
            <a:avLst/>
            <a:gdLst/>
            <a:ahLst/>
            <a:cxnLst/>
            <a:rect l="l" t="t" r="r" b="b"/>
            <a:pathLst>
              <a:path w="3313429" h="52069">
                <a:moveTo>
                  <a:pt x="2020824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2020824" y="27432"/>
                </a:lnTo>
                <a:lnTo>
                  <a:pt x="2020824" y="18288"/>
                </a:lnTo>
                <a:close/>
              </a:path>
              <a:path w="3313429" h="52069">
                <a:moveTo>
                  <a:pt x="3313176" y="24384"/>
                </a:moveTo>
                <a:lnTo>
                  <a:pt x="3233928" y="0"/>
                </a:lnTo>
                <a:lnTo>
                  <a:pt x="3233928" y="18288"/>
                </a:lnTo>
                <a:lnTo>
                  <a:pt x="2328672" y="18288"/>
                </a:lnTo>
                <a:lnTo>
                  <a:pt x="2328672" y="27432"/>
                </a:lnTo>
                <a:lnTo>
                  <a:pt x="3233928" y="27432"/>
                </a:lnTo>
                <a:lnTo>
                  <a:pt x="3233928" y="51816"/>
                </a:lnTo>
                <a:lnTo>
                  <a:pt x="331317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2133599"/>
            <a:ext cx="76200" cy="341630"/>
          </a:xfrm>
          <a:custGeom>
            <a:avLst/>
            <a:gdLst/>
            <a:ahLst/>
            <a:cxnLst/>
            <a:rect l="l" t="t" r="r" b="b"/>
            <a:pathLst>
              <a:path w="76200" h="341630">
                <a:moveTo>
                  <a:pt x="76200" y="228600"/>
                </a:moveTo>
                <a:lnTo>
                  <a:pt x="48679" y="228600"/>
                </a:lnTo>
                <a:lnTo>
                  <a:pt x="45720" y="0"/>
                </a:lnTo>
                <a:lnTo>
                  <a:pt x="30480" y="0"/>
                </a:lnTo>
                <a:lnTo>
                  <a:pt x="33439" y="228600"/>
                </a:lnTo>
                <a:lnTo>
                  <a:pt x="0" y="228600"/>
                </a:lnTo>
                <a:lnTo>
                  <a:pt x="39624" y="341376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2453639"/>
            <a:ext cx="3313429" cy="52069"/>
          </a:xfrm>
          <a:custGeom>
            <a:avLst/>
            <a:gdLst/>
            <a:ahLst/>
            <a:cxnLst/>
            <a:rect l="l" t="t" r="r" b="b"/>
            <a:pathLst>
              <a:path w="3313429" h="52069">
                <a:moveTo>
                  <a:pt x="152400" y="18288"/>
                </a:moveTo>
                <a:lnTo>
                  <a:pt x="0" y="18288"/>
                </a:lnTo>
                <a:lnTo>
                  <a:pt x="0" y="27432"/>
                </a:lnTo>
                <a:lnTo>
                  <a:pt x="152400" y="27432"/>
                </a:lnTo>
                <a:lnTo>
                  <a:pt x="152400" y="18288"/>
                </a:lnTo>
                <a:close/>
              </a:path>
              <a:path w="3313429" h="52069">
                <a:moveTo>
                  <a:pt x="2325624" y="18288"/>
                </a:moveTo>
                <a:lnTo>
                  <a:pt x="460248" y="18288"/>
                </a:lnTo>
                <a:lnTo>
                  <a:pt x="460248" y="27432"/>
                </a:lnTo>
                <a:lnTo>
                  <a:pt x="2325624" y="27432"/>
                </a:lnTo>
                <a:lnTo>
                  <a:pt x="2325624" y="18288"/>
                </a:lnTo>
                <a:close/>
              </a:path>
              <a:path w="3313429" h="52069">
                <a:moveTo>
                  <a:pt x="3313176" y="24384"/>
                </a:moveTo>
                <a:lnTo>
                  <a:pt x="3233928" y="0"/>
                </a:lnTo>
                <a:lnTo>
                  <a:pt x="3233928" y="18288"/>
                </a:lnTo>
                <a:lnTo>
                  <a:pt x="2822448" y="18288"/>
                </a:lnTo>
                <a:lnTo>
                  <a:pt x="2822448" y="27432"/>
                </a:lnTo>
                <a:lnTo>
                  <a:pt x="3233928" y="27432"/>
                </a:lnTo>
                <a:lnTo>
                  <a:pt x="3233928" y="51816"/>
                </a:lnTo>
                <a:lnTo>
                  <a:pt x="3313176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23621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8" y="0"/>
                </a:moveTo>
                <a:lnTo>
                  <a:pt x="0" y="0"/>
                </a:lnTo>
                <a:lnTo>
                  <a:pt x="0" y="118872"/>
                </a:lnTo>
                <a:lnTo>
                  <a:pt x="307848" y="118872"/>
                </a:lnTo>
                <a:lnTo>
                  <a:pt x="3078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23621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8" y="118872"/>
                </a:lnTo>
                <a:lnTo>
                  <a:pt x="3078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1447799"/>
            <a:ext cx="728980" cy="119380"/>
          </a:xfrm>
          <a:custGeom>
            <a:avLst/>
            <a:gdLst/>
            <a:ahLst/>
            <a:cxnLst/>
            <a:rect l="l" t="t" r="r" b="b"/>
            <a:pathLst>
              <a:path w="728980" h="119380">
                <a:moveTo>
                  <a:pt x="728471" y="0"/>
                </a:moveTo>
                <a:lnTo>
                  <a:pt x="0" y="0"/>
                </a:lnTo>
                <a:lnTo>
                  <a:pt x="0" y="118872"/>
                </a:lnTo>
                <a:lnTo>
                  <a:pt x="728471" y="118872"/>
                </a:lnTo>
                <a:lnTo>
                  <a:pt x="72847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1447799"/>
            <a:ext cx="728980" cy="119380"/>
          </a:xfrm>
          <a:custGeom>
            <a:avLst/>
            <a:gdLst/>
            <a:ahLst/>
            <a:cxnLst/>
            <a:rect l="l" t="t" r="r" b="b"/>
            <a:pathLst>
              <a:path w="728980" h="119380">
                <a:moveTo>
                  <a:pt x="0" y="118872"/>
                </a:moveTo>
                <a:lnTo>
                  <a:pt x="728471" y="118872"/>
                </a:lnTo>
                <a:lnTo>
                  <a:pt x="728471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3223" y="1447799"/>
            <a:ext cx="460375" cy="119380"/>
          </a:xfrm>
          <a:custGeom>
            <a:avLst/>
            <a:gdLst/>
            <a:ahLst/>
            <a:cxnLst/>
            <a:rect l="l" t="t" r="r" b="b"/>
            <a:pathLst>
              <a:path w="460375" h="119380">
                <a:moveTo>
                  <a:pt x="460248" y="0"/>
                </a:moveTo>
                <a:lnTo>
                  <a:pt x="0" y="0"/>
                </a:lnTo>
                <a:lnTo>
                  <a:pt x="0" y="118872"/>
                </a:lnTo>
                <a:lnTo>
                  <a:pt x="460248" y="118872"/>
                </a:lnTo>
                <a:lnTo>
                  <a:pt x="4602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3223" y="1447799"/>
            <a:ext cx="460375" cy="119380"/>
          </a:xfrm>
          <a:custGeom>
            <a:avLst/>
            <a:gdLst/>
            <a:ahLst/>
            <a:cxnLst/>
            <a:rect l="l" t="t" r="r" b="b"/>
            <a:pathLst>
              <a:path w="460375" h="119380">
                <a:moveTo>
                  <a:pt x="0" y="118872"/>
                </a:moveTo>
                <a:lnTo>
                  <a:pt x="460248" y="118872"/>
                </a:lnTo>
                <a:lnTo>
                  <a:pt x="4602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2223" y="990599"/>
            <a:ext cx="384175" cy="119380"/>
          </a:xfrm>
          <a:custGeom>
            <a:avLst/>
            <a:gdLst/>
            <a:ahLst/>
            <a:cxnLst/>
            <a:rect l="l" t="t" r="r" b="b"/>
            <a:pathLst>
              <a:path w="384175" h="119380">
                <a:moveTo>
                  <a:pt x="384048" y="0"/>
                </a:moveTo>
                <a:lnTo>
                  <a:pt x="0" y="0"/>
                </a:lnTo>
                <a:lnTo>
                  <a:pt x="0" y="118872"/>
                </a:lnTo>
                <a:lnTo>
                  <a:pt x="384048" y="118872"/>
                </a:lnTo>
                <a:lnTo>
                  <a:pt x="3840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2223" y="990599"/>
            <a:ext cx="384175" cy="119380"/>
          </a:xfrm>
          <a:custGeom>
            <a:avLst/>
            <a:gdLst/>
            <a:ahLst/>
            <a:cxnLst/>
            <a:rect l="l" t="t" r="r" b="b"/>
            <a:pathLst>
              <a:path w="384175" h="119380">
                <a:moveTo>
                  <a:pt x="0" y="118872"/>
                </a:moveTo>
                <a:lnTo>
                  <a:pt x="384048" y="118872"/>
                </a:lnTo>
                <a:lnTo>
                  <a:pt x="3840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0423" y="19049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307848" y="0"/>
                </a:moveTo>
                <a:lnTo>
                  <a:pt x="0" y="0"/>
                </a:lnTo>
                <a:lnTo>
                  <a:pt x="0" y="118872"/>
                </a:lnTo>
                <a:lnTo>
                  <a:pt x="307848" y="118872"/>
                </a:lnTo>
                <a:lnTo>
                  <a:pt x="3078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0423" y="1904999"/>
            <a:ext cx="307975" cy="119380"/>
          </a:xfrm>
          <a:custGeom>
            <a:avLst/>
            <a:gdLst/>
            <a:ahLst/>
            <a:cxnLst/>
            <a:rect l="l" t="t" r="r" b="b"/>
            <a:pathLst>
              <a:path w="307975" h="119380">
                <a:moveTo>
                  <a:pt x="0" y="118872"/>
                </a:moveTo>
                <a:lnTo>
                  <a:pt x="307848" y="118872"/>
                </a:lnTo>
                <a:lnTo>
                  <a:pt x="307848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5223" y="2362199"/>
            <a:ext cx="497205" cy="119380"/>
          </a:xfrm>
          <a:custGeom>
            <a:avLst/>
            <a:gdLst/>
            <a:ahLst/>
            <a:cxnLst/>
            <a:rect l="l" t="t" r="r" b="b"/>
            <a:pathLst>
              <a:path w="497204" h="119380">
                <a:moveTo>
                  <a:pt x="496824" y="0"/>
                </a:moveTo>
                <a:lnTo>
                  <a:pt x="0" y="0"/>
                </a:lnTo>
                <a:lnTo>
                  <a:pt x="0" y="118872"/>
                </a:lnTo>
                <a:lnTo>
                  <a:pt x="496824" y="118872"/>
                </a:lnTo>
                <a:lnTo>
                  <a:pt x="49682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35223" y="2362199"/>
            <a:ext cx="497205" cy="119380"/>
          </a:xfrm>
          <a:custGeom>
            <a:avLst/>
            <a:gdLst/>
            <a:ahLst/>
            <a:cxnLst/>
            <a:rect l="l" t="t" r="r" b="b"/>
            <a:pathLst>
              <a:path w="497204" h="119380">
                <a:moveTo>
                  <a:pt x="0" y="118872"/>
                </a:moveTo>
                <a:lnTo>
                  <a:pt x="496824" y="118872"/>
                </a:lnTo>
                <a:lnTo>
                  <a:pt x="496824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6800" y="1557527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304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89176" y="110032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2223" y="133197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70176" y="110032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73223" y="133197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7376" y="155752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30423" y="178917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2176" y="201472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35223" y="224637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424" y="761999"/>
            <a:ext cx="1106805" cy="1713230"/>
          </a:xfrm>
          <a:custGeom>
            <a:avLst/>
            <a:gdLst/>
            <a:ahLst/>
            <a:cxnLst/>
            <a:rect l="l" t="t" r="r" b="b"/>
            <a:pathLst>
              <a:path w="1106805" h="1713230">
                <a:moveTo>
                  <a:pt x="76200" y="1484376"/>
                </a:moveTo>
                <a:lnTo>
                  <a:pt x="36576" y="1371600"/>
                </a:lnTo>
                <a:lnTo>
                  <a:pt x="0" y="1484376"/>
                </a:lnTo>
                <a:lnTo>
                  <a:pt x="30480" y="1484376"/>
                </a:lnTo>
                <a:lnTo>
                  <a:pt x="30480" y="1712976"/>
                </a:lnTo>
                <a:lnTo>
                  <a:pt x="45720" y="1712976"/>
                </a:lnTo>
                <a:lnTo>
                  <a:pt x="45720" y="1484376"/>
                </a:lnTo>
                <a:lnTo>
                  <a:pt x="76200" y="1484376"/>
                </a:lnTo>
                <a:close/>
              </a:path>
              <a:path w="1106805" h="1713230">
                <a:moveTo>
                  <a:pt x="381000" y="569976"/>
                </a:moveTo>
                <a:lnTo>
                  <a:pt x="341376" y="457200"/>
                </a:lnTo>
                <a:lnTo>
                  <a:pt x="304800" y="569976"/>
                </a:lnTo>
                <a:lnTo>
                  <a:pt x="335280" y="569976"/>
                </a:lnTo>
                <a:lnTo>
                  <a:pt x="335280" y="798576"/>
                </a:lnTo>
                <a:lnTo>
                  <a:pt x="350520" y="798576"/>
                </a:lnTo>
                <a:lnTo>
                  <a:pt x="350520" y="569976"/>
                </a:lnTo>
                <a:lnTo>
                  <a:pt x="381000" y="569976"/>
                </a:lnTo>
                <a:close/>
              </a:path>
              <a:path w="1106805" h="1713230">
                <a:moveTo>
                  <a:pt x="914400" y="1027176"/>
                </a:moveTo>
                <a:lnTo>
                  <a:pt x="874776" y="914400"/>
                </a:lnTo>
                <a:lnTo>
                  <a:pt x="838200" y="1027176"/>
                </a:lnTo>
                <a:lnTo>
                  <a:pt x="868680" y="1027176"/>
                </a:lnTo>
                <a:lnTo>
                  <a:pt x="868680" y="1255776"/>
                </a:lnTo>
                <a:lnTo>
                  <a:pt x="883920" y="1255776"/>
                </a:lnTo>
                <a:lnTo>
                  <a:pt x="883920" y="1027176"/>
                </a:lnTo>
                <a:lnTo>
                  <a:pt x="914400" y="1027176"/>
                </a:lnTo>
                <a:close/>
              </a:path>
              <a:path w="1106805" h="1713230">
                <a:moveTo>
                  <a:pt x="1106411" y="112776"/>
                </a:moveTo>
                <a:lnTo>
                  <a:pt x="1066800" y="0"/>
                </a:lnTo>
                <a:lnTo>
                  <a:pt x="1030224" y="112776"/>
                </a:lnTo>
                <a:lnTo>
                  <a:pt x="1060615" y="112776"/>
                </a:lnTo>
                <a:lnTo>
                  <a:pt x="1057656" y="341376"/>
                </a:lnTo>
                <a:lnTo>
                  <a:pt x="1072896" y="341376"/>
                </a:lnTo>
                <a:lnTo>
                  <a:pt x="1075855" y="112776"/>
                </a:lnTo>
                <a:lnTo>
                  <a:pt x="1106411" y="1127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  <a:tabLst>
                <a:tab pos="2514600" algn="l"/>
              </a:tabLst>
            </a:pPr>
            <a:r>
              <a:rPr dirty="0"/>
              <a:t>EDF</a:t>
            </a:r>
            <a:r>
              <a:rPr spc="-60" dirty="0"/>
              <a:t> </a:t>
            </a:r>
            <a:r>
              <a:rPr dirty="0"/>
              <a:t>Guarantee</a:t>
            </a:r>
            <a:r>
              <a:rPr spc="-60" dirty="0"/>
              <a:t> </a:t>
            </a:r>
            <a:r>
              <a:rPr spc="-20" dirty="0"/>
              <a:t>test</a:t>
            </a:r>
            <a:r>
              <a:rPr dirty="0"/>
              <a:t>	</a:t>
            </a:r>
            <a:r>
              <a:rPr sz="1800" dirty="0">
                <a:solidFill>
                  <a:srgbClr val="0000FF"/>
                </a:solidFill>
              </a:rPr>
              <a:t>(on</a:t>
            </a:r>
            <a:r>
              <a:rPr sz="1800" spc="-40" dirty="0">
                <a:solidFill>
                  <a:srgbClr val="0000FF"/>
                </a:solidFill>
              </a:rPr>
              <a:t> </a:t>
            </a:r>
            <a:r>
              <a:rPr sz="1800" spc="-10" dirty="0">
                <a:solidFill>
                  <a:srgbClr val="0000FF"/>
                </a:solidFill>
              </a:rPr>
              <a:t>line)</a:t>
            </a:r>
            <a:endParaRPr sz="1800"/>
          </a:p>
        </p:txBody>
      </p:sp>
      <p:grpSp>
        <p:nvGrpSpPr>
          <p:cNvPr id="4" name="object 4"/>
          <p:cNvGrpSpPr/>
          <p:nvPr/>
        </p:nvGrpSpPr>
        <p:grpSpPr>
          <a:xfrm>
            <a:off x="609600" y="761999"/>
            <a:ext cx="3313429" cy="1743710"/>
            <a:chOff x="609600" y="761999"/>
            <a:chExt cx="3313429" cy="1743710"/>
          </a:xfrm>
        </p:grpSpPr>
        <p:sp>
          <p:nvSpPr>
            <p:cNvPr id="5" name="object 5"/>
            <p:cNvSpPr/>
            <p:nvPr/>
          </p:nvSpPr>
          <p:spPr>
            <a:xfrm>
              <a:off x="2703576" y="761999"/>
              <a:ext cx="76200" cy="341630"/>
            </a:xfrm>
            <a:custGeom>
              <a:avLst/>
              <a:gdLst/>
              <a:ahLst/>
              <a:cxnLst/>
              <a:rect l="l" t="t" r="r" b="b"/>
              <a:pathLst>
                <a:path w="76200" h="341630">
                  <a:moveTo>
                    <a:pt x="76200" y="228600"/>
                  </a:moveTo>
                  <a:lnTo>
                    <a:pt x="48768" y="228600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228600"/>
                  </a:lnTo>
                  <a:lnTo>
                    <a:pt x="0" y="228600"/>
                  </a:lnTo>
                  <a:lnTo>
                    <a:pt x="39624" y="341376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1082039"/>
              <a:ext cx="3313429" cy="52069"/>
            </a:xfrm>
            <a:custGeom>
              <a:avLst/>
              <a:gdLst/>
              <a:ahLst/>
              <a:cxnLst/>
              <a:rect l="l" t="t" r="r" b="b"/>
              <a:pathLst>
                <a:path w="3313429" h="52069">
                  <a:moveTo>
                    <a:pt x="1182624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1182624" y="27444"/>
                  </a:lnTo>
                  <a:lnTo>
                    <a:pt x="1182624" y="18288"/>
                  </a:lnTo>
                  <a:close/>
                </a:path>
                <a:path w="3313429" h="52069">
                  <a:moveTo>
                    <a:pt x="3313176" y="24384"/>
                  </a:moveTo>
                  <a:lnTo>
                    <a:pt x="3233928" y="0"/>
                  </a:lnTo>
                  <a:lnTo>
                    <a:pt x="3233928" y="18288"/>
                  </a:lnTo>
                  <a:lnTo>
                    <a:pt x="1566672" y="18288"/>
                  </a:lnTo>
                  <a:lnTo>
                    <a:pt x="1566672" y="27444"/>
                  </a:lnTo>
                  <a:lnTo>
                    <a:pt x="3233928" y="27444"/>
                  </a:lnTo>
                  <a:lnTo>
                    <a:pt x="3233928" y="51816"/>
                  </a:lnTo>
                  <a:lnTo>
                    <a:pt x="33131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6976" y="1676399"/>
              <a:ext cx="76200" cy="341630"/>
            </a:xfrm>
            <a:custGeom>
              <a:avLst/>
              <a:gdLst/>
              <a:ahLst/>
              <a:cxnLst/>
              <a:rect l="l" t="t" r="r" b="b"/>
              <a:pathLst>
                <a:path w="76200" h="341630">
                  <a:moveTo>
                    <a:pt x="76200" y="228600"/>
                  </a:moveTo>
                  <a:lnTo>
                    <a:pt x="48768" y="228600"/>
                  </a:lnTo>
                  <a:lnTo>
                    <a:pt x="48768" y="0"/>
                  </a:lnTo>
                  <a:lnTo>
                    <a:pt x="33528" y="0"/>
                  </a:lnTo>
                  <a:lnTo>
                    <a:pt x="33528" y="228600"/>
                  </a:lnTo>
                  <a:lnTo>
                    <a:pt x="0" y="228600"/>
                  </a:lnTo>
                  <a:lnTo>
                    <a:pt x="39624" y="341376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1539239"/>
              <a:ext cx="3313429" cy="52069"/>
            </a:xfrm>
            <a:custGeom>
              <a:avLst/>
              <a:gdLst/>
              <a:ahLst/>
              <a:cxnLst/>
              <a:rect l="l" t="t" r="r" b="b"/>
              <a:pathLst>
                <a:path w="3313429" h="52069">
                  <a:moveTo>
                    <a:pt x="457200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457200" y="27444"/>
                  </a:lnTo>
                  <a:lnTo>
                    <a:pt x="457200" y="18288"/>
                  </a:lnTo>
                  <a:close/>
                </a:path>
                <a:path w="3313429" h="52069">
                  <a:moveTo>
                    <a:pt x="1563624" y="18288"/>
                  </a:moveTo>
                  <a:lnTo>
                    <a:pt x="1185659" y="18288"/>
                  </a:lnTo>
                  <a:lnTo>
                    <a:pt x="1185659" y="27444"/>
                  </a:lnTo>
                  <a:lnTo>
                    <a:pt x="1563624" y="27444"/>
                  </a:lnTo>
                  <a:lnTo>
                    <a:pt x="1563624" y="18288"/>
                  </a:lnTo>
                  <a:close/>
                </a:path>
                <a:path w="3313429" h="52069">
                  <a:moveTo>
                    <a:pt x="3313176" y="24384"/>
                  </a:moveTo>
                  <a:lnTo>
                    <a:pt x="3233928" y="0"/>
                  </a:lnTo>
                  <a:lnTo>
                    <a:pt x="3233928" y="18288"/>
                  </a:lnTo>
                  <a:lnTo>
                    <a:pt x="2023872" y="18288"/>
                  </a:lnTo>
                  <a:lnTo>
                    <a:pt x="2023872" y="27444"/>
                  </a:lnTo>
                  <a:lnTo>
                    <a:pt x="3233928" y="27444"/>
                  </a:lnTo>
                  <a:lnTo>
                    <a:pt x="3233928" y="51816"/>
                  </a:lnTo>
                  <a:lnTo>
                    <a:pt x="33131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1219199"/>
              <a:ext cx="76200" cy="341630"/>
            </a:xfrm>
            <a:custGeom>
              <a:avLst/>
              <a:gdLst/>
              <a:ahLst/>
              <a:cxnLst/>
              <a:rect l="l" t="t" r="r" b="b"/>
              <a:pathLst>
                <a:path w="76200" h="341630">
                  <a:moveTo>
                    <a:pt x="76200" y="228600"/>
                  </a:moveTo>
                  <a:lnTo>
                    <a:pt x="48679" y="228600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39" y="228600"/>
                  </a:lnTo>
                  <a:lnTo>
                    <a:pt x="0" y="228600"/>
                  </a:lnTo>
                  <a:lnTo>
                    <a:pt x="39624" y="341376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" y="1996439"/>
              <a:ext cx="3313429" cy="52069"/>
            </a:xfrm>
            <a:custGeom>
              <a:avLst/>
              <a:gdLst/>
              <a:ahLst/>
              <a:cxnLst/>
              <a:rect l="l" t="t" r="r" b="b"/>
              <a:pathLst>
                <a:path w="3313429" h="52069">
                  <a:moveTo>
                    <a:pt x="2020824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2020824" y="27444"/>
                  </a:lnTo>
                  <a:lnTo>
                    <a:pt x="2020824" y="18288"/>
                  </a:lnTo>
                  <a:close/>
                </a:path>
                <a:path w="3313429" h="52069">
                  <a:moveTo>
                    <a:pt x="3313176" y="24384"/>
                  </a:moveTo>
                  <a:lnTo>
                    <a:pt x="3233928" y="0"/>
                  </a:lnTo>
                  <a:lnTo>
                    <a:pt x="3233928" y="18288"/>
                  </a:lnTo>
                  <a:lnTo>
                    <a:pt x="2328672" y="18288"/>
                  </a:lnTo>
                  <a:lnTo>
                    <a:pt x="2328672" y="27444"/>
                  </a:lnTo>
                  <a:lnTo>
                    <a:pt x="3233928" y="27444"/>
                  </a:lnTo>
                  <a:lnTo>
                    <a:pt x="3233928" y="51816"/>
                  </a:lnTo>
                  <a:lnTo>
                    <a:pt x="33131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1400" y="2133599"/>
              <a:ext cx="76200" cy="341630"/>
            </a:xfrm>
            <a:custGeom>
              <a:avLst/>
              <a:gdLst/>
              <a:ahLst/>
              <a:cxnLst/>
              <a:rect l="l" t="t" r="r" b="b"/>
              <a:pathLst>
                <a:path w="76200" h="341630">
                  <a:moveTo>
                    <a:pt x="76200" y="228600"/>
                  </a:moveTo>
                  <a:lnTo>
                    <a:pt x="48679" y="228600"/>
                  </a:lnTo>
                  <a:lnTo>
                    <a:pt x="45720" y="0"/>
                  </a:lnTo>
                  <a:lnTo>
                    <a:pt x="30480" y="0"/>
                  </a:lnTo>
                  <a:lnTo>
                    <a:pt x="33439" y="228600"/>
                  </a:lnTo>
                  <a:lnTo>
                    <a:pt x="0" y="228600"/>
                  </a:lnTo>
                  <a:lnTo>
                    <a:pt x="39624" y="341376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" y="2453639"/>
              <a:ext cx="3313429" cy="52069"/>
            </a:xfrm>
            <a:custGeom>
              <a:avLst/>
              <a:gdLst/>
              <a:ahLst/>
              <a:cxnLst/>
              <a:rect l="l" t="t" r="r" b="b"/>
              <a:pathLst>
                <a:path w="3313429" h="52069">
                  <a:moveTo>
                    <a:pt x="152400" y="18288"/>
                  </a:moveTo>
                  <a:lnTo>
                    <a:pt x="0" y="18288"/>
                  </a:lnTo>
                  <a:lnTo>
                    <a:pt x="0" y="27444"/>
                  </a:lnTo>
                  <a:lnTo>
                    <a:pt x="152400" y="27444"/>
                  </a:lnTo>
                  <a:lnTo>
                    <a:pt x="152400" y="18288"/>
                  </a:lnTo>
                  <a:close/>
                </a:path>
                <a:path w="3313429" h="52069">
                  <a:moveTo>
                    <a:pt x="2325624" y="18288"/>
                  </a:moveTo>
                  <a:lnTo>
                    <a:pt x="460248" y="18288"/>
                  </a:lnTo>
                  <a:lnTo>
                    <a:pt x="460248" y="27444"/>
                  </a:lnTo>
                  <a:lnTo>
                    <a:pt x="2325624" y="27444"/>
                  </a:lnTo>
                  <a:lnTo>
                    <a:pt x="2325624" y="18288"/>
                  </a:lnTo>
                  <a:close/>
                </a:path>
                <a:path w="3313429" h="52069">
                  <a:moveTo>
                    <a:pt x="3313176" y="24384"/>
                  </a:moveTo>
                  <a:lnTo>
                    <a:pt x="3233928" y="0"/>
                  </a:lnTo>
                  <a:lnTo>
                    <a:pt x="3233928" y="18288"/>
                  </a:lnTo>
                  <a:lnTo>
                    <a:pt x="2822448" y="18288"/>
                  </a:lnTo>
                  <a:lnTo>
                    <a:pt x="2822448" y="27444"/>
                  </a:lnTo>
                  <a:lnTo>
                    <a:pt x="3233928" y="27444"/>
                  </a:lnTo>
                  <a:lnTo>
                    <a:pt x="3233928" y="51816"/>
                  </a:lnTo>
                  <a:lnTo>
                    <a:pt x="331317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23621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23621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6800" y="1447799"/>
              <a:ext cx="728980" cy="119380"/>
            </a:xfrm>
            <a:custGeom>
              <a:avLst/>
              <a:gdLst/>
              <a:ahLst/>
              <a:cxnLst/>
              <a:rect l="l" t="t" r="r" b="b"/>
              <a:pathLst>
                <a:path w="728980" h="119380">
                  <a:moveTo>
                    <a:pt x="728471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728471" y="118872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1447799"/>
              <a:ext cx="728980" cy="119380"/>
            </a:xfrm>
            <a:custGeom>
              <a:avLst/>
              <a:gdLst/>
              <a:ahLst/>
              <a:cxnLst/>
              <a:rect l="l" t="t" r="r" b="b"/>
              <a:pathLst>
                <a:path w="728980" h="119380">
                  <a:moveTo>
                    <a:pt x="0" y="118872"/>
                  </a:moveTo>
                  <a:lnTo>
                    <a:pt x="728471" y="118872"/>
                  </a:lnTo>
                  <a:lnTo>
                    <a:pt x="728471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3224" y="1447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4602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60248" y="11887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73224" y="1447799"/>
              <a:ext cx="460375" cy="119380"/>
            </a:xfrm>
            <a:custGeom>
              <a:avLst/>
              <a:gdLst/>
              <a:ahLst/>
              <a:cxnLst/>
              <a:rect l="l" t="t" r="r" b="b"/>
              <a:pathLst>
                <a:path w="460375" h="119380">
                  <a:moveTo>
                    <a:pt x="0" y="118872"/>
                  </a:moveTo>
                  <a:lnTo>
                    <a:pt x="460248" y="118872"/>
                  </a:lnTo>
                  <a:lnTo>
                    <a:pt x="4602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2224" y="990599"/>
              <a:ext cx="384175" cy="119380"/>
            </a:xfrm>
            <a:custGeom>
              <a:avLst/>
              <a:gdLst/>
              <a:ahLst/>
              <a:cxnLst/>
              <a:rect l="l" t="t" r="r" b="b"/>
              <a:pathLst>
                <a:path w="384175" h="119380">
                  <a:moveTo>
                    <a:pt x="3840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84048" y="1188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2224" y="990599"/>
              <a:ext cx="384175" cy="119380"/>
            </a:xfrm>
            <a:custGeom>
              <a:avLst/>
              <a:gdLst/>
              <a:ahLst/>
              <a:cxnLst/>
              <a:rect l="l" t="t" r="r" b="b"/>
              <a:pathLst>
                <a:path w="384175" h="119380">
                  <a:moveTo>
                    <a:pt x="0" y="118872"/>
                  </a:moveTo>
                  <a:lnTo>
                    <a:pt x="384048" y="118872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0423" y="19049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307848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307848" y="118872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0423" y="1904999"/>
              <a:ext cx="307975" cy="119380"/>
            </a:xfrm>
            <a:custGeom>
              <a:avLst/>
              <a:gdLst/>
              <a:ahLst/>
              <a:cxnLst/>
              <a:rect l="l" t="t" r="r" b="b"/>
              <a:pathLst>
                <a:path w="307975" h="119380">
                  <a:moveTo>
                    <a:pt x="0" y="118872"/>
                  </a:moveTo>
                  <a:lnTo>
                    <a:pt x="307848" y="118872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5223" y="2362199"/>
              <a:ext cx="497205" cy="119380"/>
            </a:xfrm>
            <a:custGeom>
              <a:avLst/>
              <a:gdLst/>
              <a:ahLst/>
              <a:cxnLst/>
              <a:rect l="l" t="t" r="r" b="b"/>
              <a:pathLst>
                <a:path w="497204" h="119380">
                  <a:moveTo>
                    <a:pt x="496824" y="0"/>
                  </a:moveTo>
                  <a:lnTo>
                    <a:pt x="0" y="0"/>
                  </a:lnTo>
                  <a:lnTo>
                    <a:pt x="0" y="118872"/>
                  </a:lnTo>
                  <a:lnTo>
                    <a:pt x="496824" y="118872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5223" y="2362199"/>
              <a:ext cx="497205" cy="119380"/>
            </a:xfrm>
            <a:custGeom>
              <a:avLst/>
              <a:gdLst/>
              <a:ahLst/>
              <a:cxnLst/>
              <a:rect l="l" t="t" r="r" b="b"/>
              <a:pathLst>
                <a:path w="497204" h="119380">
                  <a:moveTo>
                    <a:pt x="0" y="118872"/>
                  </a:moveTo>
                  <a:lnTo>
                    <a:pt x="496824" y="118872"/>
                  </a:lnTo>
                  <a:lnTo>
                    <a:pt x="496824" y="0"/>
                  </a:lnTo>
                  <a:lnTo>
                    <a:pt x="0" y="0"/>
                  </a:lnTo>
                  <a:lnTo>
                    <a:pt x="0" y="11887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6800" y="1557527"/>
              <a:ext cx="0" cy="908685"/>
            </a:xfrm>
            <a:custGeom>
              <a:avLst/>
              <a:gdLst/>
              <a:ahLst/>
              <a:cxnLst/>
              <a:rect l="l" t="t" r="r" b="b"/>
              <a:pathLst>
                <a:path h="908685">
                  <a:moveTo>
                    <a:pt x="0" y="0"/>
                  </a:moveTo>
                  <a:lnTo>
                    <a:pt x="0" y="908305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9175" y="1100327"/>
              <a:ext cx="0" cy="688975"/>
            </a:xfrm>
            <a:custGeom>
              <a:avLst/>
              <a:gdLst/>
              <a:ahLst/>
              <a:cxnLst/>
              <a:rect l="l" t="t" r="r" b="b"/>
              <a:pathLst>
                <a:path h="688975">
                  <a:moveTo>
                    <a:pt x="0" y="0"/>
                  </a:moveTo>
                  <a:lnTo>
                    <a:pt x="0" y="688848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2224" y="1795272"/>
              <a:ext cx="0" cy="676910"/>
            </a:xfrm>
            <a:custGeom>
              <a:avLst/>
              <a:gdLst/>
              <a:ahLst/>
              <a:cxnLst/>
              <a:rect l="l" t="t" r="r" b="b"/>
              <a:pathLst>
                <a:path h="676910">
                  <a:moveTo>
                    <a:pt x="0" y="0"/>
                  </a:moveTo>
                  <a:lnTo>
                    <a:pt x="0" y="676654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0175" y="1100327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73224" y="133197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59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7376" y="1557527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0423" y="178917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2176" y="2014727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6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5223" y="2246375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0"/>
                  </a:moveTo>
                  <a:lnTo>
                    <a:pt x="0" y="225551"/>
                  </a:lnTo>
                </a:path>
              </a:pathLst>
            </a:custGeom>
            <a:ln w="609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424" y="761999"/>
              <a:ext cx="1106805" cy="1713230"/>
            </a:xfrm>
            <a:custGeom>
              <a:avLst/>
              <a:gdLst/>
              <a:ahLst/>
              <a:cxnLst/>
              <a:rect l="l" t="t" r="r" b="b"/>
              <a:pathLst>
                <a:path w="1106805" h="1713230">
                  <a:moveTo>
                    <a:pt x="76200" y="1484376"/>
                  </a:moveTo>
                  <a:lnTo>
                    <a:pt x="36576" y="1371600"/>
                  </a:lnTo>
                  <a:lnTo>
                    <a:pt x="0" y="1484376"/>
                  </a:lnTo>
                  <a:lnTo>
                    <a:pt x="30480" y="1484376"/>
                  </a:lnTo>
                  <a:lnTo>
                    <a:pt x="30480" y="1712976"/>
                  </a:lnTo>
                  <a:lnTo>
                    <a:pt x="45720" y="1712976"/>
                  </a:lnTo>
                  <a:lnTo>
                    <a:pt x="45720" y="1484376"/>
                  </a:lnTo>
                  <a:lnTo>
                    <a:pt x="76200" y="1484376"/>
                  </a:lnTo>
                  <a:close/>
                </a:path>
                <a:path w="1106805" h="1713230">
                  <a:moveTo>
                    <a:pt x="381000" y="569976"/>
                  </a:moveTo>
                  <a:lnTo>
                    <a:pt x="341376" y="457200"/>
                  </a:lnTo>
                  <a:lnTo>
                    <a:pt x="304800" y="569976"/>
                  </a:lnTo>
                  <a:lnTo>
                    <a:pt x="335280" y="569976"/>
                  </a:lnTo>
                  <a:lnTo>
                    <a:pt x="335280" y="798576"/>
                  </a:lnTo>
                  <a:lnTo>
                    <a:pt x="350520" y="798576"/>
                  </a:lnTo>
                  <a:lnTo>
                    <a:pt x="350520" y="569976"/>
                  </a:lnTo>
                  <a:lnTo>
                    <a:pt x="381000" y="569976"/>
                  </a:lnTo>
                  <a:close/>
                </a:path>
                <a:path w="1106805" h="1713230">
                  <a:moveTo>
                    <a:pt x="914400" y="1027176"/>
                  </a:moveTo>
                  <a:lnTo>
                    <a:pt x="874776" y="914400"/>
                  </a:lnTo>
                  <a:lnTo>
                    <a:pt x="838200" y="1027176"/>
                  </a:lnTo>
                  <a:lnTo>
                    <a:pt x="868680" y="1027176"/>
                  </a:lnTo>
                  <a:lnTo>
                    <a:pt x="868680" y="1255776"/>
                  </a:lnTo>
                  <a:lnTo>
                    <a:pt x="883920" y="1255776"/>
                  </a:lnTo>
                  <a:lnTo>
                    <a:pt x="883920" y="1027176"/>
                  </a:lnTo>
                  <a:lnTo>
                    <a:pt x="914400" y="1027176"/>
                  </a:lnTo>
                  <a:close/>
                </a:path>
                <a:path w="1106805" h="1713230">
                  <a:moveTo>
                    <a:pt x="1106411" y="112776"/>
                  </a:moveTo>
                  <a:lnTo>
                    <a:pt x="1066800" y="0"/>
                  </a:lnTo>
                  <a:lnTo>
                    <a:pt x="1030224" y="112776"/>
                  </a:lnTo>
                  <a:lnTo>
                    <a:pt x="1060615" y="112776"/>
                  </a:lnTo>
                  <a:lnTo>
                    <a:pt x="1057656" y="341376"/>
                  </a:lnTo>
                  <a:lnTo>
                    <a:pt x="1072896" y="341376"/>
                  </a:lnTo>
                  <a:lnTo>
                    <a:pt x="1075855" y="112776"/>
                  </a:lnTo>
                  <a:lnTo>
                    <a:pt x="1106411" y="1127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49044" y="2559811"/>
            <a:ext cx="749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89176" y="2474975"/>
            <a:ext cx="3175" cy="76200"/>
          </a:xfrm>
          <a:custGeom>
            <a:avLst/>
            <a:gdLst/>
            <a:ahLst/>
            <a:cxnLst/>
            <a:rect l="l" t="t" r="r" b="b"/>
            <a:pathLst>
              <a:path w="3175" h="76200">
                <a:moveTo>
                  <a:pt x="0" y="0"/>
                </a:moveTo>
                <a:lnTo>
                  <a:pt x="3048" y="7620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98320" y="691387"/>
            <a:ext cx="1617980" cy="1609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25" spc="-15" baseline="-20467" dirty="0">
                <a:latin typeface="Times New Roman"/>
                <a:cs typeface="Times New Roman"/>
              </a:rPr>
              <a:t>1</a:t>
            </a:r>
            <a:r>
              <a:rPr sz="1400" spc="-10" dirty="0">
                <a:latin typeface="Times New Roman"/>
                <a:cs typeface="Times New Roman"/>
              </a:rPr>
              <a:t>(t)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25" spc="-15" baseline="-20467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(t)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40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25" spc="-15" baseline="-20467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(t)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4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25" spc="-15" baseline="-20467" dirty="0">
                <a:latin typeface="Times New Roman"/>
                <a:cs typeface="Times New Roman"/>
              </a:rPr>
              <a:t>4</a:t>
            </a:r>
            <a:r>
              <a:rPr sz="1400" spc="-10" dirty="0">
                <a:latin typeface="Times New Roman"/>
                <a:cs typeface="Times New Roman"/>
              </a:rPr>
              <a:t>(t)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78151" y="2624327"/>
            <a:ext cx="2066925" cy="655320"/>
            <a:chOff x="1978151" y="2624327"/>
            <a:chExt cx="2066925" cy="655320"/>
          </a:xfrm>
        </p:grpSpPr>
        <p:sp>
          <p:nvSpPr>
            <p:cNvPr id="39" name="object 39"/>
            <p:cNvSpPr/>
            <p:nvPr/>
          </p:nvSpPr>
          <p:spPr>
            <a:xfrm>
              <a:off x="1981200" y="2627375"/>
              <a:ext cx="174625" cy="55244"/>
            </a:xfrm>
            <a:custGeom>
              <a:avLst/>
              <a:gdLst/>
              <a:ahLst/>
              <a:cxnLst/>
              <a:rect l="l" t="t" r="r" b="b"/>
              <a:pathLst>
                <a:path w="174625" h="55244">
                  <a:moveTo>
                    <a:pt x="174117" y="0"/>
                  </a:moveTo>
                  <a:lnTo>
                    <a:pt x="87058" y="0"/>
                  </a:lnTo>
                  <a:lnTo>
                    <a:pt x="0" y="0"/>
                  </a:lnTo>
                  <a:lnTo>
                    <a:pt x="0" y="27444"/>
                  </a:lnTo>
                  <a:lnTo>
                    <a:pt x="0" y="54864"/>
                  </a:lnTo>
                  <a:lnTo>
                    <a:pt x="174117" y="0"/>
                  </a:lnTo>
                  <a:close/>
                </a:path>
              </a:pathLst>
            </a:custGeom>
            <a:solidFill>
              <a:srgbClr val="B0D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199" y="2627375"/>
              <a:ext cx="261620" cy="82550"/>
            </a:xfrm>
            <a:custGeom>
              <a:avLst/>
              <a:gdLst/>
              <a:ahLst/>
              <a:cxnLst/>
              <a:rect l="l" t="t" r="r" b="b"/>
              <a:pathLst>
                <a:path w="261619" h="82550">
                  <a:moveTo>
                    <a:pt x="261183" y="0"/>
                  </a:moveTo>
                  <a:lnTo>
                    <a:pt x="174122" y="0"/>
                  </a:lnTo>
                  <a:lnTo>
                    <a:pt x="0" y="54864"/>
                  </a:lnTo>
                  <a:lnTo>
                    <a:pt x="0" y="82296"/>
                  </a:lnTo>
                  <a:lnTo>
                    <a:pt x="261183" y="0"/>
                  </a:lnTo>
                  <a:close/>
                </a:path>
              </a:pathLst>
            </a:custGeom>
            <a:solidFill>
              <a:srgbClr val="B0D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199" y="2627375"/>
              <a:ext cx="339090" cy="106680"/>
            </a:xfrm>
            <a:custGeom>
              <a:avLst/>
              <a:gdLst/>
              <a:ahLst/>
              <a:cxnLst/>
              <a:rect l="l" t="t" r="r" b="b"/>
              <a:pathLst>
                <a:path w="339089" h="106680">
                  <a:moveTo>
                    <a:pt x="338571" y="0"/>
                  </a:moveTo>
                  <a:lnTo>
                    <a:pt x="261183" y="0"/>
                  </a:lnTo>
                  <a:lnTo>
                    <a:pt x="0" y="82296"/>
                  </a:lnTo>
                  <a:lnTo>
                    <a:pt x="0" y="106679"/>
                  </a:lnTo>
                  <a:lnTo>
                    <a:pt x="338571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81199" y="2627375"/>
              <a:ext cx="426084" cy="134620"/>
            </a:xfrm>
            <a:custGeom>
              <a:avLst/>
              <a:gdLst/>
              <a:ahLst/>
              <a:cxnLst/>
              <a:rect l="l" t="t" r="r" b="b"/>
              <a:pathLst>
                <a:path w="426085" h="134619">
                  <a:moveTo>
                    <a:pt x="425632" y="0"/>
                  </a:moveTo>
                  <a:lnTo>
                    <a:pt x="338571" y="0"/>
                  </a:lnTo>
                  <a:lnTo>
                    <a:pt x="0" y="106679"/>
                  </a:lnTo>
                  <a:lnTo>
                    <a:pt x="0" y="134112"/>
                  </a:lnTo>
                  <a:lnTo>
                    <a:pt x="425632" y="0"/>
                  </a:lnTo>
                  <a:close/>
                </a:path>
              </a:pathLst>
            </a:custGeom>
            <a:solidFill>
              <a:srgbClr val="B1D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1199" y="2627375"/>
              <a:ext cx="513080" cy="161925"/>
            </a:xfrm>
            <a:custGeom>
              <a:avLst/>
              <a:gdLst/>
              <a:ahLst/>
              <a:cxnLst/>
              <a:rect l="l" t="t" r="r" b="b"/>
              <a:pathLst>
                <a:path w="513080" h="161925">
                  <a:moveTo>
                    <a:pt x="512694" y="0"/>
                  </a:moveTo>
                  <a:lnTo>
                    <a:pt x="425632" y="0"/>
                  </a:lnTo>
                  <a:lnTo>
                    <a:pt x="0" y="134112"/>
                  </a:lnTo>
                  <a:lnTo>
                    <a:pt x="0" y="161544"/>
                  </a:lnTo>
                  <a:lnTo>
                    <a:pt x="512694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81199" y="2627375"/>
              <a:ext cx="600075" cy="189230"/>
            </a:xfrm>
            <a:custGeom>
              <a:avLst/>
              <a:gdLst/>
              <a:ahLst/>
              <a:cxnLst/>
              <a:rect l="l" t="t" r="r" b="b"/>
              <a:pathLst>
                <a:path w="600075" h="189230">
                  <a:moveTo>
                    <a:pt x="599754" y="0"/>
                  </a:moveTo>
                  <a:lnTo>
                    <a:pt x="512694" y="0"/>
                  </a:lnTo>
                  <a:lnTo>
                    <a:pt x="0" y="161544"/>
                  </a:lnTo>
                  <a:lnTo>
                    <a:pt x="0" y="188976"/>
                  </a:lnTo>
                  <a:lnTo>
                    <a:pt x="599754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1199" y="2627375"/>
              <a:ext cx="687070" cy="216535"/>
            </a:xfrm>
            <a:custGeom>
              <a:avLst/>
              <a:gdLst/>
              <a:ahLst/>
              <a:cxnLst/>
              <a:rect l="l" t="t" r="r" b="b"/>
              <a:pathLst>
                <a:path w="687069" h="216535">
                  <a:moveTo>
                    <a:pt x="686817" y="0"/>
                  </a:moveTo>
                  <a:lnTo>
                    <a:pt x="599754" y="0"/>
                  </a:lnTo>
                  <a:lnTo>
                    <a:pt x="0" y="188976"/>
                  </a:lnTo>
                  <a:lnTo>
                    <a:pt x="0" y="216407"/>
                  </a:lnTo>
                  <a:lnTo>
                    <a:pt x="686817" y="0"/>
                  </a:lnTo>
                  <a:close/>
                </a:path>
              </a:pathLst>
            </a:custGeom>
            <a:solidFill>
              <a:srgbClr val="B5E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81199" y="2627375"/>
              <a:ext cx="774065" cy="243840"/>
            </a:xfrm>
            <a:custGeom>
              <a:avLst/>
              <a:gdLst/>
              <a:ahLst/>
              <a:cxnLst/>
              <a:rect l="l" t="t" r="r" b="b"/>
              <a:pathLst>
                <a:path w="774064" h="243839">
                  <a:moveTo>
                    <a:pt x="773877" y="0"/>
                  </a:moveTo>
                  <a:lnTo>
                    <a:pt x="686817" y="0"/>
                  </a:lnTo>
                  <a:lnTo>
                    <a:pt x="0" y="216407"/>
                  </a:lnTo>
                  <a:lnTo>
                    <a:pt x="0" y="243839"/>
                  </a:lnTo>
                  <a:lnTo>
                    <a:pt x="773877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81199" y="2627375"/>
              <a:ext cx="861060" cy="271780"/>
            </a:xfrm>
            <a:custGeom>
              <a:avLst/>
              <a:gdLst/>
              <a:ahLst/>
              <a:cxnLst/>
              <a:rect l="l" t="t" r="r" b="b"/>
              <a:pathLst>
                <a:path w="861060" h="271780">
                  <a:moveTo>
                    <a:pt x="860938" y="0"/>
                  </a:moveTo>
                  <a:lnTo>
                    <a:pt x="773877" y="0"/>
                  </a:lnTo>
                  <a:lnTo>
                    <a:pt x="0" y="243839"/>
                  </a:lnTo>
                  <a:lnTo>
                    <a:pt x="0" y="271271"/>
                  </a:lnTo>
                  <a:lnTo>
                    <a:pt x="860938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1199" y="2627375"/>
              <a:ext cx="948055" cy="299085"/>
            </a:xfrm>
            <a:custGeom>
              <a:avLst/>
              <a:gdLst/>
              <a:ahLst/>
              <a:cxnLst/>
              <a:rect l="l" t="t" r="r" b="b"/>
              <a:pathLst>
                <a:path w="948055" h="299085">
                  <a:moveTo>
                    <a:pt x="948001" y="0"/>
                  </a:moveTo>
                  <a:lnTo>
                    <a:pt x="860938" y="0"/>
                  </a:lnTo>
                  <a:lnTo>
                    <a:pt x="0" y="271271"/>
                  </a:lnTo>
                  <a:lnTo>
                    <a:pt x="0" y="298703"/>
                  </a:lnTo>
                  <a:lnTo>
                    <a:pt x="948001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81199" y="2627375"/>
              <a:ext cx="1025525" cy="323215"/>
            </a:xfrm>
            <a:custGeom>
              <a:avLst/>
              <a:gdLst/>
              <a:ahLst/>
              <a:cxnLst/>
              <a:rect l="l" t="t" r="r" b="b"/>
              <a:pathLst>
                <a:path w="1025525" h="323214">
                  <a:moveTo>
                    <a:pt x="1025387" y="0"/>
                  </a:moveTo>
                  <a:lnTo>
                    <a:pt x="948001" y="0"/>
                  </a:lnTo>
                  <a:lnTo>
                    <a:pt x="0" y="298703"/>
                  </a:lnTo>
                  <a:lnTo>
                    <a:pt x="0" y="323088"/>
                  </a:lnTo>
                  <a:lnTo>
                    <a:pt x="1025387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1199" y="2627375"/>
              <a:ext cx="1112520" cy="350520"/>
            </a:xfrm>
            <a:custGeom>
              <a:avLst/>
              <a:gdLst/>
              <a:ahLst/>
              <a:cxnLst/>
              <a:rect l="l" t="t" r="r" b="b"/>
              <a:pathLst>
                <a:path w="1112520" h="350519">
                  <a:moveTo>
                    <a:pt x="1112450" y="0"/>
                  </a:moveTo>
                  <a:lnTo>
                    <a:pt x="1025387" y="0"/>
                  </a:lnTo>
                  <a:lnTo>
                    <a:pt x="0" y="323088"/>
                  </a:lnTo>
                  <a:lnTo>
                    <a:pt x="0" y="350520"/>
                  </a:lnTo>
                  <a:lnTo>
                    <a:pt x="1112450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1199" y="2627375"/>
              <a:ext cx="1199515" cy="378460"/>
            </a:xfrm>
            <a:custGeom>
              <a:avLst/>
              <a:gdLst/>
              <a:ahLst/>
              <a:cxnLst/>
              <a:rect l="l" t="t" r="r" b="b"/>
              <a:pathLst>
                <a:path w="1199514" h="378460">
                  <a:moveTo>
                    <a:pt x="1199509" y="0"/>
                  </a:moveTo>
                  <a:lnTo>
                    <a:pt x="1112450" y="0"/>
                  </a:lnTo>
                  <a:lnTo>
                    <a:pt x="0" y="350520"/>
                  </a:lnTo>
                  <a:lnTo>
                    <a:pt x="0" y="377951"/>
                  </a:lnTo>
                  <a:lnTo>
                    <a:pt x="1199509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81199" y="2627375"/>
              <a:ext cx="1287145" cy="405765"/>
            </a:xfrm>
            <a:custGeom>
              <a:avLst/>
              <a:gdLst/>
              <a:ahLst/>
              <a:cxnLst/>
              <a:rect l="l" t="t" r="r" b="b"/>
              <a:pathLst>
                <a:path w="1287145" h="405764">
                  <a:moveTo>
                    <a:pt x="1286570" y="0"/>
                  </a:moveTo>
                  <a:lnTo>
                    <a:pt x="1199509" y="0"/>
                  </a:lnTo>
                  <a:lnTo>
                    <a:pt x="0" y="377951"/>
                  </a:lnTo>
                  <a:lnTo>
                    <a:pt x="0" y="405383"/>
                  </a:lnTo>
                  <a:lnTo>
                    <a:pt x="1286570" y="0"/>
                  </a:lnTo>
                  <a:close/>
                </a:path>
              </a:pathLst>
            </a:custGeom>
            <a:solidFill>
              <a:srgbClr val="C2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81199" y="2627375"/>
              <a:ext cx="1374140" cy="433070"/>
            </a:xfrm>
            <a:custGeom>
              <a:avLst/>
              <a:gdLst/>
              <a:ahLst/>
              <a:cxnLst/>
              <a:rect l="l" t="t" r="r" b="b"/>
              <a:pathLst>
                <a:path w="1374139" h="433069">
                  <a:moveTo>
                    <a:pt x="1373634" y="0"/>
                  </a:moveTo>
                  <a:lnTo>
                    <a:pt x="1286570" y="0"/>
                  </a:lnTo>
                  <a:lnTo>
                    <a:pt x="0" y="405383"/>
                  </a:lnTo>
                  <a:lnTo>
                    <a:pt x="0" y="432815"/>
                  </a:lnTo>
                  <a:lnTo>
                    <a:pt x="1373634" y="0"/>
                  </a:lnTo>
                  <a:close/>
                </a:path>
              </a:pathLst>
            </a:custGeom>
            <a:solidFill>
              <a:srgbClr val="C3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81199" y="2627375"/>
              <a:ext cx="1461135" cy="460375"/>
            </a:xfrm>
            <a:custGeom>
              <a:avLst/>
              <a:gdLst/>
              <a:ahLst/>
              <a:cxnLst/>
              <a:rect l="l" t="t" r="r" b="b"/>
              <a:pathLst>
                <a:path w="1461135" h="460375">
                  <a:moveTo>
                    <a:pt x="1460693" y="0"/>
                  </a:moveTo>
                  <a:lnTo>
                    <a:pt x="1373634" y="0"/>
                  </a:lnTo>
                  <a:lnTo>
                    <a:pt x="0" y="432815"/>
                  </a:lnTo>
                  <a:lnTo>
                    <a:pt x="0" y="460248"/>
                  </a:lnTo>
                  <a:lnTo>
                    <a:pt x="1460693" y="0"/>
                  </a:lnTo>
                  <a:close/>
                </a:path>
              </a:pathLst>
            </a:custGeom>
            <a:solidFill>
              <a:srgbClr val="C6F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1199" y="2627375"/>
              <a:ext cx="1548130" cy="487680"/>
            </a:xfrm>
            <a:custGeom>
              <a:avLst/>
              <a:gdLst/>
              <a:ahLst/>
              <a:cxnLst/>
              <a:rect l="l" t="t" r="r" b="b"/>
              <a:pathLst>
                <a:path w="1548129" h="487680">
                  <a:moveTo>
                    <a:pt x="1547757" y="0"/>
                  </a:moveTo>
                  <a:lnTo>
                    <a:pt x="1460693" y="0"/>
                  </a:lnTo>
                  <a:lnTo>
                    <a:pt x="0" y="460248"/>
                  </a:lnTo>
                  <a:lnTo>
                    <a:pt x="0" y="487680"/>
                  </a:lnTo>
                  <a:lnTo>
                    <a:pt x="1547757" y="0"/>
                  </a:lnTo>
                  <a:close/>
                </a:path>
              </a:pathLst>
            </a:custGeom>
            <a:solidFill>
              <a:srgbClr val="C7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81199" y="2627375"/>
              <a:ext cx="1635125" cy="515620"/>
            </a:xfrm>
            <a:custGeom>
              <a:avLst/>
              <a:gdLst/>
              <a:ahLst/>
              <a:cxnLst/>
              <a:rect l="l" t="t" r="r" b="b"/>
              <a:pathLst>
                <a:path w="1635125" h="515619">
                  <a:moveTo>
                    <a:pt x="1634815" y="0"/>
                  </a:moveTo>
                  <a:lnTo>
                    <a:pt x="1547757" y="0"/>
                  </a:lnTo>
                  <a:lnTo>
                    <a:pt x="0" y="487680"/>
                  </a:lnTo>
                  <a:lnTo>
                    <a:pt x="0" y="515112"/>
                  </a:lnTo>
                  <a:lnTo>
                    <a:pt x="1634815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81199" y="2627375"/>
              <a:ext cx="1712595" cy="539750"/>
            </a:xfrm>
            <a:custGeom>
              <a:avLst/>
              <a:gdLst/>
              <a:ahLst/>
              <a:cxnLst/>
              <a:rect l="l" t="t" r="r" b="b"/>
              <a:pathLst>
                <a:path w="1712595" h="539750">
                  <a:moveTo>
                    <a:pt x="1712203" y="0"/>
                  </a:moveTo>
                  <a:lnTo>
                    <a:pt x="1634815" y="0"/>
                  </a:lnTo>
                  <a:lnTo>
                    <a:pt x="0" y="515112"/>
                  </a:lnTo>
                  <a:lnTo>
                    <a:pt x="0" y="539495"/>
                  </a:lnTo>
                  <a:lnTo>
                    <a:pt x="1712203" y="0"/>
                  </a:lnTo>
                  <a:close/>
                </a:path>
              </a:pathLst>
            </a:custGeom>
            <a:solidFill>
              <a:srgbClr val="C8F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81199" y="2627375"/>
              <a:ext cx="1799589" cy="567055"/>
            </a:xfrm>
            <a:custGeom>
              <a:avLst/>
              <a:gdLst/>
              <a:ahLst/>
              <a:cxnLst/>
              <a:rect l="l" t="t" r="r" b="b"/>
              <a:pathLst>
                <a:path w="1799589" h="567055">
                  <a:moveTo>
                    <a:pt x="1799264" y="0"/>
                  </a:moveTo>
                  <a:lnTo>
                    <a:pt x="1712203" y="0"/>
                  </a:lnTo>
                  <a:lnTo>
                    <a:pt x="0" y="539495"/>
                  </a:lnTo>
                  <a:lnTo>
                    <a:pt x="0" y="566927"/>
                  </a:lnTo>
                  <a:lnTo>
                    <a:pt x="1799264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81199" y="2627375"/>
              <a:ext cx="1886585" cy="594360"/>
            </a:xfrm>
            <a:custGeom>
              <a:avLst/>
              <a:gdLst/>
              <a:ahLst/>
              <a:cxnLst/>
              <a:rect l="l" t="t" r="r" b="b"/>
              <a:pathLst>
                <a:path w="1886585" h="594360">
                  <a:moveTo>
                    <a:pt x="1886325" y="0"/>
                  </a:moveTo>
                  <a:lnTo>
                    <a:pt x="1799264" y="0"/>
                  </a:lnTo>
                  <a:lnTo>
                    <a:pt x="0" y="566927"/>
                  </a:lnTo>
                  <a:lnTo>
                    <a:pt x="0" y="594360"/>
                  </a:lnTo>
                  <a:lnTo>
                    <a:pt x="1886325" y="0"/>
                  </a:lnTo>
                  <a:close/>
                </a:path>
              </a:pathLst>
            </a:custGeom>
            <a:solidFill>
              <a:srgbClr val="CBF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81200" y="2627375"/>
              <a:ext cx="2060575" cy="652780"/>
            </a:xfrm>
            <a:custGeom>
              <a:avLst/>
              <a:gdLst/>
              <a:ahLst/>
              <a:cxnLst/>
              <a:rect l="l" t="t" r="r" b="b"/>
              <a:pathLst>
                <a:path w="2060575" h="652779">
                  <a:moveTo>
                    <a:pt x="2060448" y="27444"/>
                  </a:moveTo>
                  <a:lnTo>
                    <a:pt x="2060435" y="0"/>
                  </a:lnTo>
                  <a:lnTo>
                    <a:pt x="1973389" y="0"/>
                  </a:lnTo>
                  <a:lnTo>
                    <a:pt x="1886318" y="0"/>
                  </a:lnTo>
                  <a:lnTo>
                    <a:pt x="0" y="594360"/>
                  </a:lnTo>
                  <a:lnTo>
                    <a:pt x="0" y="621792"/>
                  </a:lnTo>
                  <a:lnTo>
                    <a:pt x="0" y="649224"/>
                  </a:lnTo>
                  <a:lnTo>
                    <a:pt x="0" y="652272"/>
                  </a:lnTo>
                  <a:lnTo>
                    <a:pt x="77381" y="652272"/>
                  </a:lnTo>
                  <a:lnTo>
                    <a:pt x="164439" y="652272"/>
                  </a:lnTo>
                  <a:lnTo>
                    <a:pt x="2060448" y="54864"/>
                  </a:lnTo>
                  <a:lnTo>
                    <a:pt x="2060448" y="27444"/>
                  </a:lnTo>
                  <a:close/>
                </a:path>
              </a:pathLst>
            </a:custGeom>
            <a:solidFill>
              <a:srgbClr val="CBFE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45648" y="2682239"/>
              <a:ext cx="1896110" cy="597535"/>
            </a:xfrm>
            <a:custGeom>
              <a:avLst/>
              <a:gdLst/>
              <a:ahLst/>
              <a:cxnLst/>
              <a:rect l="l" t="t" r="r" b="b"/>
              <a:pathLst>
                <a:path w="1896110" h="597535">
                  <a:moveTo>
                    <a:pt x="1895999" y="0"/>
                  </a:moveTo>
                  <a:lnTo>
                    <a:pt x="0" y="597407"/>
                  </a:lnTo>
                  <a:lnTo>
                    <a:pt x="87061" y="597407"/>
                  </a:lnTo>
                  <a:lnTo>
                    <a:pt x="1895999" y="27431"/>
                  </a:lnTo>
                  <a:lnTo>
                    <a:pt x="1895999" y="0"/>
                  </a:lnTo>
                  <a:close/>
                </a:path>
              </a:pathLst>
            </a:custGeom>
            <a:solidFill>
              <a:srgbClr val="CBF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32710" y="2709671"/>
              <a:ext cx="1809114" cy="570230"/>
            </a:xfrm>
            <a:custGeom>
              <a:avLst/>
              <a:gdLst/>
              <a:ahLst/>
              <a:cxnLst/>
              <a:rect l="l" t="t" r="r" b="b"/>
              <a:pathLst>
                <a:path w="1809114" h="570229">
                  <a:moveTo>
                    <a:pt x="1808937" y="0"/>
                  </a:moveTo>
                  <a:lnTo>
                    <a:pt x="0" y="569976"/>
                  </a:lnTo>
                  <a:lnTo>
                    <a:pt x="77387" y="569976"/>
                  </a:lnTo>
                  <a:lnTo>
                    <a:pt x="1808937" y="24383"/>
                  </a:lnTo>
                  <a:lnTo>
                    <a:pt x="1808937" y="0"/>
                  </a:lnTo>
                  <a:close/>
                </a:path>
              </a:pathLst>
            </a:custGeom>
            <a:solidFill>
              <a:srgbClr val="CAF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10097" y="2734055"/>
              <a:ext cx="1731645" cy="546100"/>
            </a:xfrm>
            <a:custGeom>
              <a:avLst/>
              <a:gdLst/>
              <a:ahLst/>
              <a:cxnLst/>
              <a:rect l="l" t="t" r="r" b="b"/>
              <a:pathLst>
                <a:path w="1731645" h="546100">
                  <a:moveTo>
                    <a:pt x="1731550" y="0"/>
                  </a:moveTo>
                  <a:lnTo>
                    <a:pt x="0" y="545592"/>
                  </a:lnTo>
                  <a:lnTo>
                    <a:pt x="87061" y="545592"/>
                  </a:lnTo>
                  <a:lnTo>
                    <a:pt x="1731550" y="27432"/>
                  </a:lnTo>
                  <a:lnTo>
                    <a:pt x="1731550" y="0"/>
                  </a:lnTo>
                  <a:close/>
                </a:path>
              </a:pathLst>
            </a:custGeom>
            <a:solidFill>
              <a:srgbClr val="C8FB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97158" y="2761487"/>
              <a:ext cx="1644650" cy="518159"/>
            </a:xfrm>
            <a:custGeom>
              <a:avLst/>
              <a:gdLst/>
              <a:ahLst/>
              <a:cxnLst/>
              <a:rect l="l" t="t" r="r" b="b"/>
              <a:pathLst>
                <a:path w="1644650" h="518160">
                  <a:moveTo>
                    <a:pt x="1644489" y="0"/>
                  </a:moveTo>
                  <a:lnTo>
                    <a:pt x="0" y="518160"/>
                  </a:lnTo>
                  <a:lnTo>
                    <a:pt x="87061" y="518160"/>
                  </a:lnTo>
                  <a:lnTo>
                    <a:pt x="1644489" y="27432"/>
                  </a:lnTo>
                  <a:lnTo>
                    <a:pt x="1644489" y="0"/>
                  </a:lnTo>
                  <a:close/>
                </a:path>
              </a:pathLst>
            </a:custGeom>
            <a:solidFill>
              <a:srgbClr val="C7FA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84220" y="2788919"/>
              <a:ext cx="1557655" cy="490855"/>
            </a:xfrm>
            <a:custGeom>
              <a:avLst/>
              <a:gdLst/>
              <a:ahLst/>
              <a:cxnLst/>
              <a:rect l="l" t="t" r="r" b="b"/>
              <a:pathLst>
                <a:path w="1557654" h="490854">
                  <a:moveTo>
                    <a:pt x="1557427" y="0"/>
                  </a:moveTo>
                  <a:lnTo>
                    <a:pt x="0" y="490727"/>
                  </a:lnTo>
                  <a:lnTo>
                    <a:pt x="87061" y="490727"/>
                  </a:lnTo>
                  <a:lnTo>
                    <a:pt x="1557427" y="27432"/>
                  </a:lnTo>
                  <a:lnTo>
                    <a:pt x="1557427" y="0"/>
                  </a:lnTo>
                  <a:close/>
                </a:path>
              </a:pathLst>
            </a:custGeom>
            <a:solidFill>
              <a:srgbClr val="C7F9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1281" y="2816351"/>
              <a:ext cx="1470660" cy="463550"/>
            </a:xfrm>
            <a:custGeom>
              <a:avLst/>
              <a:gdLst/>
              <a:ahLst/>
              <a:cxnLst/>
              <a:rect l="l" t="t" r="r" b="b"/>
              <a:pathLst>
                <a:path w="1470660" h="463550">
                  <a:moveTo>
                    <a:pt x="1470366" y="0"/>
                  </a:moveTo>
                  <a:lnTo>
                    <a:pt x="0" y="463295"/>
                  </a:lnTo>
                  <a:lnTo>
                    <a:pt x="87061" y="463295"/>
                  </a:lnTo>
                  <a:lnTo>
                    <a:pt x="1470366" y="27431"/>
                  </a:lnTo>
                  <a:lnTo>
                    <a:pt x="1470366" y="0"/>
                  </a:lnTo>
                  <a:close/>
                </a:path>
              </a:pathLst>
            </a:custGeom>
            <a:solidFill>
              <a:srgbClr val="C6F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58342" y="2843783"/>
              <a:ext cx="1383665" cy="436245"/>
            </a:xfrm>
            <a:custGeom>
              <a:avLst/>
              <a:gdLst/>
              <a:ahLst/>
              <a:cxnLst/>
              <a:rect l="l" t="t" r="r" b="b"/>
              <a:pathLst>
                <a:path w="1383664" h="436245">
                  <a:moveTo>
                    <a:pt x="1383305" y="0"/>
                  </a:moveTo>
                  <a:lnTo>
                    <a:pt x="0" y="435864"/>
                  </a:lnTo>
                  <a:lnTo>
                    <a:pt x="87061" y="435864"/>
                  </a:lnTo>
                  <a:lnTo>
                    <a:pt x="1383305" y="27432"/>
                  </a:lnTo>
                  <a:lnTo>
                    <a:pt x="1383305" y="0"/>
                  </a:lnTo>
                  <a:close/>
                </a:path>
              </a:pathLst>
            </a:custGeom>
            <a:solidFill>
              <a:srgbClr val="C3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45403" y="2871215"/>
              <a:ext cx="1296670" cy="408940"/>
            </a:xfrm>
            <a:custGeom>
              <a:avLst/>
              <a:gdLst/>
              <a:ahLst/>
              <a:cxnLst/>
              <a:rect l="l" t="t" r="r" b="b"/>
              <a:pathLst>
                <a:path w="1296670" h="408939">
                  <a:moveTo>
                    <a:pt x="1296244" y="0"/>
                  </a:moveTo>
                  <a:lnTo>
                    <a:pt x="0" y="408431"/>
                  </a:lnTo>
                  <a:lnTo>
                    <a:pt x="87061" y="408431"/>
                  </a:lnTo>
                  <a:lnTo>
                    <a:pt x="1296244" y="27431"/>
                  </a:lnTo>
                  <a:lnTo>
                    <a:pt x="1296244" y="0"/>
                  </a:lnTo>
                  <a:close/>
                </a:path>
              </a:pathLst>
            </a:custGeom>
            <a:solidFill>
              <a:srgbClr val="C2F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32464" y="2898647"/>
              <a:ext cx="1209675" cy="381000"/>
            </a:xfrm>
            <a:custGeom>
              <a:avLst/>
              <a:gdLst/>
              <a:ahLst/>
              <a:cxnLst/>
              <a:rect l="l" t="t" r="r" b="b"/>
              <a:pathLst>
                <a:path w="1209675" h="381000">
                  <a:moveTo>
                    <a:pt x="1209183" y="0"/>
                  </a:moveTo>
                  <a:lnTo>
                    <a:pt x="0" y="381000"/>
                  </a:lnTo>
                  <a:lnTo>
                    <a:pt x="87061" y="381000"/>
                  </a:lnTo>
                  <a:lnTo>
                    <a:pt x="1209183" y="27432"/>
                  </a:lnTo>
                  <a:lnTo>
                    <a:pt x="1209183" y="0"/>
                  </a:lnTo>
                  <a:close/>
                </a:path>
              </a:pathLst>
            </a:custGeom>
            <a:solidFill>
              <a:srgbClr val="C1F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19526" y="2926079"/>
              <a:ext cx="1122680" cy="353695"/>
            </a:xfrm>
            <a:custGeom>
              <a:avLst/>
              <a:gdLst/>
              <a:ahLst/>
              <a:cxnLst/>
              <a:rect l="l" t="t" r="r" b="b"/>
              <a:pathLst>
                <a:path w="1122679" h="353695">
                  <a:moveTo>
                    <a:pt x="1122121" y="0"/>
                  </a:moveTo>
                  <a:lnTo>
                    <a:pt x="0" y="353568"/>
                  </a:lnTo>
                  <a:lnTo>
                    <a:pt x="77387" y="353568"/>
                  </a:lnTo>
                  <a:lnTo>
                    <a:pt x="1122121" y="24384"/>
                  </a:lnTo>
                  <a:lnTo>
                    <a:pt x="1122121" y="0"/>
                  </a:lnTo>
                  <a:close/>
                </a:path>
              </a:pathLst>
            </a:custGeom>
            <a:solidFill>
              <a:srgbClr val="BEE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96913" y="2950463"/>
              <a:ext cx="1045210" cy="329565"/>
            </a:xfrm>
            <a:custGeom>
              <a:avLst/>
              <a:gdLst/>
              <a:ahLst/>
              <a:cxnLst/>
              <a:rect l="l" t="t" r="r" b="b"/>
              <a:pathLst>
                <a:path w="1045210" h="329564">
                  <a:moveTo>
                    <a:pt x="1044734" y="0"/>
                  </a:moveTo>
                  <a:lnTo>
                    <a:pt x="0" y="329183"/>
                  </a:lnTo>
                  <a:lnTo>
                    <a:pt x="87061" y="329183"/>
                  </a:lnTo>
                  <a:lnTo>
                    <a:pt x="1044734" y="27431"/>
                  </a:lnTo>
                  <a:lnTo>
                    <a:pt x="1044734" y="0"/>
                  </a:lnTo>
                  <a:close/>
                </a:path>
              </a:pathLst>
            </a:custGeom>
            <a:solidFill>
              <a:srgbClr val="BDE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83974" y="2977895"/>
              <a:ext cx="958215" cy="302260"/>
            </a:xfrm>
            <a:custGeom>
              <a:avLst/>
              <a:gdLst/>
              <a:ahLst/>
              <a:cxnLst/>
              <a:rect l="l" t="t" r="r" b="b"/>
              <a:pathLst>
                <a:path w="958214" h="302260">
                  <a:moveTo>
                    <a:pt x="957673" y="0"/>
                  </a:moveTo>
                  <a:lnTo>
                    <a:pt x="0" y="301751"/>
                  </a:lnTo>
                  <a:lnTo>
                    <a:pt x="87061" y="301751"/>
                  </a:lnTo>
                  <a:lnTo>
                    <a:pt x="957673" y="27431"/>
                  </a:lnTo>
                  <a:lnTo>
                    <a:pt x="957673" y="0"/>
                  </a:lnTo>
                  <a:close/>
                </a:path>
              </a:pathLst>
            </a:custGeom>
            <a:solidFill>
              <a:srgbClr val="BAE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71036" y="3005327"/>
              <a:ext cx="871219" cy="274320"/>
            </a:xfrm>
            <a:custGeom>
              <a:avLst/>
              <a:gdLst/>
              <a:ahLst/>
              <a:cxnLst/>
              <a:rect l="l" t="t" r="r" b="b"/>
              <a:pathLst>
                <a:path w="871220" h="274320">
                  <a:moveTo>
                    <a:pt x="870611" y="0"/>
                  </a:moveTo>
                  <a:lnTo>
                    <a:pt x="0" y="274320"/>
                  </a:lnTo>
                  <a:lnTo>
                    <a:pt x="87061" y="274320"/>
                  </a:lnTo>
                  <a:lnTo>
                    <a:pt x="870611" y="27431"/>
                  </a:lnTo>
                  <a:lnTo>
                    <a:pt x="870611" y="0"/>
                  </a:lnTo>
                  <a:close/>
                </a:path>
              </a:pathLst>
            </a:custGeom>
            <a:solidFill>
              <a:srgbClr val="B9E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58097" y="3032759"/>
              <a:ext cx="783590" cy="247015"/>
            </a:xfrm>
            <a:custGeom>
              <a:avLst/>
              <a:gdLst/>
              <a:ahLst/>
              <a:cxnLst/>
              <a:rect l="l" t="t" r="r" b="b"/>
              <a:pathLst>
                <a:path w="783589" h="247014">
                  <a:moveTo>
                    <a:pt x="783550" y="0"/>
                  </a:moveTo>
                  <a:lnTo>
                    <a:pt x="0" y="246888"/>
                  </a:lnTo>
                  <a:lnTo>
                    <a:pt x="87061" y="246888"/>
                  </a:lnTo>
                  <a:lnTo>
                    <a:pt x="783550" y="27432"/>
                  </a:lnTo>
                  <a:lnTo>
                    <a:pt x="783550" y="0"/>
                  </a:lnTo>
                  <a:close/>
                </a:path>
              </a:pathLst>
            </a:custGeom>
            <a:solidFill>
              <a:srgbClr val="B6E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45158" y="3060191"/>
              <a:ext cx="696595" cy="219710"/>
            </a:xfrm>
            <a:custGeom>
              <a:avLst/>
              <a:gdLst/>
              <a:ahLst/>
              <a:cxnLst/>
              <a:rect l="l" t="t" r="r" b="b"/>
              <a:pathLst>
                <a:path w="696595" h="219710">
                  <a:moveTo>
                    <a:pt x="696489" y="0"/>
                  </a:moveTo>
                  <a:lnTo>
                    <a:pt x="0" y="219456"/>
                  </a:lnTo>
                  <a:lnTo>
                    <a:pt x="87061" y="219456"/>
                  </a:lnTo>
                  <a:lnTo>
                    <a:pt x="696489" y="27432"/>
                  </a:lnTo>
                  <a:lnTo>
                    <a:pt x="696489" y="0"/>
                  </a:lnTo>
                  <a:close/>
                </a:path>
              </a:pathLst>
            </a:custGeom>
            <a:solidFill>
              <a:srgbClr val="B5E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32219" y="3087623"/>
              <a:ext cx="609600" cy="192405"/>
            </a:xfrm>
            <a:custGeom>
              <a:avLst/>
              <a:gdLst/>
              <a:ahLst/>
              <a:cxnLst/>
              <a:rect l="l" t="t" r="r" b="b"/>
              <a:pathLst>
                <a:path w="609600" h="192404">
                  <a:moveTo>
                    <a:pt x="609428" y="0"/>
                  </a:moveTo>
                  <a:lnTo>
                    <a:pt x="0" y="192024"/>
                  </a:lnTo>
                  <a:lnTo>
                    <a:pt x="87061" y="192024"/>
                  </a:lnTo>
                  <a:lnTo>
                    <a:pt x="609428" y="27432"/>
                  </a:lnTo>
                  <a:lnTo>
                    <a:pt x="609428" y="0"/>
                  </a:lnTo>
                  <a:close/>
                </a:path>
              </a:pathLst>
            </a:custGeom>
            <a:solidFill>
              <a:srgbClr val="B4E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19280" y="3115055"/>
              <a:ext cx="522605" cy="165100"/>
            </a:xfrm>
            <a:custGeom>
              <a:avLst/>
              <a:gdLst/>
              <a:ahLst/>
              <a:cxnLst/>
              <a:rect l="l" t="t" r="r" b="b"/>
              <a:pathLst>
                <a:path w="522604" h="165100">
                  <a:moveTo>
                    <a:pt x="522367" y="0"/>
                  </a:moveTo>
                  <a:lnTo>
                    <a:pt x="0" y="164591"/>
                  </a:lnTo>
                  <a:lnTo>
                    <a:pt x="87061" y="164591"/>
                  </a:lnTo>
                  <a:lnTo>
                    <a:pt x="522367" y="27431"/>
                  </a:lnTo>
                  <a:lnTo>
                    <a:pt x="522367" y="0"/>
                  </a:lnTo>
                  <a:close/>
                </a:path>
              </a:pathLst>
            </a:custGeom>
            <a:solidFill>
              <a:srgbClr val="B3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06342" y="3142487"/>
              <a:ext cx="435609" cy="137160"/>
            </a:xfrm>
            <a:custGeom>
              <a:avLst/>
              <a:gdLst/>
              <a:ahLst/>
              <a:cxnLst/>
              <a:rect l="l" t="t" r="r" b="b"/>
              <a:pathLst>
                <a:path w="435610" h="137160">
                  <a:moveTo>
                    <a:pt x="435305" y="0"/>
                  </a:moveTo>
                  <a:lnTo>
                    <a:pt x="0" y="137160"/>
                  </a:lnTo>
                  <a:lnTo>
                    <a:pt x="77387" y="137160"/>
                  </a:lnTo>
                  <a:lnTo>
                    <a:pt x="435305" y="24383"/>
                  </a:lnTo>
                  <a:lnTo>
                    <a:pt x="435305" y="0"/>
                  </a:lnTo>
                  <a:close/>
                </a:path>
              </a:pathLst>
            </a:custGeom>
            <a:solidFill>
              <a:srgbClr val="B1D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83729" y="3166871"/>
              <a:ext cx="358140" cy="113030"/>
            </a:xfrm>
            <a:custGeom>
              <a:avLst/>
              <a:gdLst/>
              <a:ahLst/>
              <a:cxnLst/>
              <a:rect l="l" t="t" r="r" b="b"/>
              <a:pathLst>
                <a:path w="358139" h="113029">
                  <a:moveTo>
                    <a:pt x="357918" y="0"/>
                  </a:moveTo>
                  <a:lnTo>
                    <a:pt x="0" y="112776"/>
                  </a:lnTo>
                  <a:lnTo>
                    <a:pt x="87061" y="112776"/>
                  </a:lnTo>
                  <a:lnTo>
                    <a:pt x="357918" y="27432"/>
                  </a:lnTo>
                  <a:lnTo>
                    <a:pt x="357918" y="0"/>
                  </a:lnTo>
                  <a:close/>
                </a:path>
              </a:pathLst>
            </a:custGeom>
            <a:solidFill>
              <a:srgbClr val="B0D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70790" y="3194303"/>
              <a:ext cx="271145" cy="85725"/>
            </a:xfrm>
            <a:custGeom>
              <a:avLst/>
              <a:gdLst/>
              <a:ahLst/>
              <a:cxnLst/>
              <a:rect l="l" t="t" r="r" b="b"/>
              <a:pathLst>
                <a:path w="271145" h="85725">
                  <a:moveTo>
                    <a:pt x="270857" y="0"/>
                  </a:moveTo>
                  <a:lnTo>
                    <a:pt x="0" y="85344"/>
                  </a:lnTo>
                  <a:lnTo>
                    <a:pt x="87061" y="85344"/>
                  </a:lnTo>
                  <a:lnTo>
                    <a:pt x="270857" y="27432"/>
                  </a:lnTo>
                  <a:lnTo>
                    <a:pt x="270857" y="0"/>
                  </a:lnTo>
                  <a:close/>
                </a:path>
              </a:pathLst>
            </a:custGeom>
            <a:solidFill>
              <a:srgbClr val="B0D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57841" y="3221735"/>
              <a:ext cx="184150" cy="58419"/>
            </a:xfrm>
            <a:custGeom>
              <a:avLst/>
              <a:gdLst/>
              <a:ahLst/>
              <a:cxnLst/>
              <a:rect l="l" t="t" r="r" b="b"/>
              <a:pathLst>
                <a:path w="184150" h="58420">
                  <a:moveTo>
                    <a:pt x="183807" y="0"/>
                  </a:moveTo>
                  <a:lnTo>
                    <a:pt x="0" y="57912"/>
                  </a:lnTo>
                  <a:lnTo>
                    <a:pt x="87071" y="57912"/>
                  </a:lnTo>
                  <a:lnTo>
                    <a:pt x="174129" y="57912"/>
                  </a:lnTo>
                  <a:lnTo>
                    <a:pt x="183807" y="54864"/>
                  </a:lnTo>
                  <a:lnTo>
                    <a:pt x="183807" y="27432"/>
                  </a:lnTo>
                  <a:lnTo>
                    <a:pt x="183807" y="0"/>
                  </a:lnTo>
                  <a:close/>
                </a:path>
              </a:pathLst>
            </a:custGeom>
            <a:solidFill>
              <a:srgbClr val="B0D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8151" y="2624327"/>
              <a:ext cx="2066544" cy="65532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8151" y="2624327"/>
              <a:ext cx="2066543" cy="655320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2614676" y="2666491"/>
            <a:ext cx="577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59508" y="2648989"/>
            <a:ext cx="1718945" cy="5695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382270" algn="l"/>
              </a:tabLst>
            </a:pPr>
            <a:r>
              <a:rPr sz="1500" spc="-25" dirty="0">
                <a:latin typeface="Symbol"/>
                <a:cs typeface="Symbol"/>
              </a:rPr>
              <a:t></a:t>
            </a:r>
            <a:r>
              <a:rPr sz="1500" i="1" spc="-25" dirty="0">
                <a:latin typeface="Times New Roman"/>
                <a:cs typeface="Times New Roman"/>
              </a:rPr>
              <a:t>i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3450" spc="104" baseline="-8454" dirty="0">
                <a:latin typeface="Symbol"/>
                <a:cs typeface="Symbol"/>
              </a:rPr>
              <a:t></a:t>
            </a:r>
            <a:r>
              <a:rPr sz="1500" i="1" spc="70" dirty="0">
                <a:latin typeface="Times New Roman"/>
                <a:cs typeface="Times New Roman"/>
              </a:rPr>
              <a:t>c</a:t>
            </a:r>
            <a:r>
              <a:rPr sz="1350" i="1" spc="104" baseline="-24691" dirty="0">
                <a:latin typeface="Times New Roman"/>
                <a:cs typeface="Times New Roman"/>
              </a:rPr>
              <a:t>k</a:t>
            </a:r>
            <a:r>
              <a:rPr sz="1350" i="1" spc="67" baseline="-2469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spc="705" dirty="0">
                <a:latin typeface="Symbol"/>
                <a:cs typeface="Symbol"/>
              </a:rPr>
              <a:t>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d</a:t>
            </a:r>
            <a:r>
              <a:rPr sz="1350" i="1" baseline="-24691" dirty="0">
                <a:latin typeface="Times New Roman"/>
                <a:cs typeface="Times New Roman"/>
              </a:rPr>
              <a:t>i</a:t>
            </a:r>
            <a:r>
              <a:rPr sz="1350" i="1" spc="405" baseline="-24691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Symbol"/>
                <a:cs typeface="Symbol"/>
              </a:rPr>
              <a:t></a:t>
            </a:r>
            <a:r>
              <a:rPr sz="1500" i="1" spc="95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  <a:spcBef>
                <a:spcPts val="125"/>
              </a:spcBef>
            </a:pPr>
            <a:r>
              <a:rPr sz="900" i="1" dirty="0">
                <a:latin typeface="Times New Roman"/>
                <a:cs typeface="Times New Roman"/>
              </a:rPr>
              <a:t>k</a:t>
            </a:r>
            <a:r>
              <a:rPr sz="900" i="1" spc="-10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Symbol"/>
                <a:cs typeface="Symbol"/>
              </a:rPr>
              <a:t></a:t>
            </a:r>
            <a:r>
              <a:rPr sz="900" spc="-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764" y="3132835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imes New Roman"/>
                <a:cs typeface="Times New Roman"/>
              </a:rPr>
              <a:t>32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7732" y="380492"/>
            <a:ext cx="22567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Complexity</a:t>
            </a:r>
            <a:r>
              <a:rPr spc="-110" dirty="0"/>
              <a:t> </a:t>
            </a:r>
            <a:r>
              <a:rPr spc="-10" dirty="0"/>
              <a:t>Issues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444" y="829185"/>
            <a:ext cx="3405504" cy="20681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EDD</a:t>
            </a:r>
            <a:endParaRPr sz="18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370"/>
              </a:spcBef>
            </a:pPr>
            <a:r>
              <a:rPr sz="1600" spc="9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90" dirty="0">
                <a:latin typeface="Times New Roman"/>
                <a:cs typeface="Times New Roman"/>
              </a:rPr>
              <a:t>O(</a:t>
            </a:r>
            <a:r>
              <a:rPr sz="1600" i="1" spc="90" dirty="0">
                <a:latin typeface="Times New Roman"/>
                <a:cs typeface="Times New Roman"/>
              </a:rPr>
              <a:t>n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log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order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set</a:t>
            </a:r>
            <a:endParaRPr sz="16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384"/>
              </a:spcBef>
            </a:pPr>
            <a:r>
              <a:rPr sz="1600" spc="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0" dirty="0">
                <a:latin typeface="Times New Roman"/>
                <a:cs typeface="Times New Roman"/>
              </a:rPr>
              <a:t>O(</a:t>
            </a:r>
            <a:r>
              <a:rPr sz="1600" i="1" spc="7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guarantee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whole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set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EDF</a:t>
            </a:r>
            <a:endParaRPr sz="18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370"/>
              </a:spcBef>
            </a:pPr>
            <a:r>
              <a:rPr sz="1600" spc="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0" dirty="0">
                <a:latin typeface="Times New Roman"/>
                <a:cs typeface="Times New Roman"/>
              </a:rPr>
              <a:t>O(</a:t>
            </a:r>
            <a:r>
              <a:rPr sz="1600" i="1" spc="7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)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queue</a:t>
            </a:r>
            <a:endParaRPr sz="16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380"/>
              </a:spcBef>
            </a:pPr>
            <a:r>
              <a:rPr sz="1600" spc="70" dirty="0">
                <a:solidFill>
                  <a:srgbClr val="0000FF"/>
                </a:solidFill>
                <a:latin typeface="Symbol"/>
                <a:cs typeface="Symbol"/>
              </a:rPr>
              <a:t></a:t>
            </a:r>
            <a:r>
              <a:rPr sz="1600" spc="70" dirty="0">
                <a:latin typeface="Times New Roman"/>
                <a:cs typeface="Times New Roman"/>
              </a:rPr>
              <a:t>O(</a:t>
            </a:r>
            <a:r>
              <a:rPr sz="1600" i="1" spc="7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guarantee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0547" y="420116"/>
            <a:ext cx="1394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9859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105"/>
              </a:spcBef>
            </a:pPr>
            <a:r>
              <a:rPr b="0" spc="195" dirty="0">
                <a:latin typeface="Symbol"/>
                <a:cs typeface="Symbol"/>
              </a:rPr>
              <a:t></a:t>
            </a:r>
            <a:r>
              <a:rPr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1975,</a:t>
            </a:r>
            <a:r>
              <a:rPr b="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Garey</a:t>
            </a:r>
            <a:r>
              <a:rPr b="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Johnson</a:t>
            </a:r>
            <a:r>
              <a:rPr b="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showed</a:t>
            </a:r>
            <a:r>
              <a:rPr b="0" spc="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that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general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b="0" spc="14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NP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hard.</a:t>
            </a:r>
          </a:p>
          <a:p>
            <a:pPr marL="182880" marR="5080" indent="-170815" algn="just">
              <a:lnSpc>
                <a:spcPct val="100000"/>
              </a:lnSpc>
              <a:spcBef>
                <a:spcPts val="1535"/>
              </a:spcBef>
            </a:pPr>
            <a:r>
              <a:rPr b="0" spc="60" dirty="0">
                <a:latin typeface="Symbol"/>
                <a:cs typeface="Symbol"/>
              </a:rPr>
              <a:t>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However,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polynomial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algorithms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can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found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under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particular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conditions.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3788" y="420116"/>
            <a:ext cx="2890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Simplifing</a:t>
            </a:r>
            <a:r>
              <a:rPr spc="-100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3862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865"/>
              </a:spcBef>
            </a:pPr>
            <a:r>
              <a:rPr b="0" spc="80" dirty="0">
                <a:latin typeface="Symbol"/>
                <a:cs typeface="Symbol"/>
              </a:rPr>
              <a:t>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Single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processor</a:t>
            </a: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b="0" spc="50" dirty="0">
                <a:latin typeface="Symbol"/>
                <a:cs typeface="Symbol"/>
              </a:rPr>
              <a:t>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Omogeneous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task 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sets</a:t>
            </a:r>
          </a:p>
          <a:p>
            <a:pPr marL="622300">
              <a:lnSpc>
                <a:spcPct val="100000"/>
              </a:lnSpc>
              <a:spcBef>
                <a:spcPts val="765"/>
              </a:spcBef>
            </a:pPr>
            <a:r>
              <a:rPr b="0" spc="95" dirty="0">
                <a:latin typeface="Symbol"/>
                <a:cs typeface="Symbol"/>
              </a:rPr>
              <a:t>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Fully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preemptive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tasks</a:t>
            </a: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b="0" spc="20" dirty="0">
                <a:latin typeface="Symbol"/>
                <a:cs typeface="Symbol"/>
              </a:rPr>
              <a:t>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Simultanoeus</a:t>
            </a:r>
            <a:r>
              <a:rPr b="0" spc="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activations</a:t>
            </a:r>
          </a:p>
          <a:p>
            <a:pPr marL="622300">
              <a:lnSpc>
                <a:spcPct val="100000"/>
              </a:lnSpc>
              <a:spcBef>
                <a:spcPts val="765"/>
              </a:spcBef>
            </a:pPr>
            <a:r>
              <a:rPr b="0" spc="200" dirty="0">
                <a:latin typeface="Symbol"/>
                <a:cs typeface="Symbol"/>
              </a:rPr>
              <a:t></a:t>
            </a:r>
            <a:r>
              <a:rPr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precedence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constraints</a:t>
            </a:r>
          </a:p>
          <a:p>
            <a:pPr marL="622300">
              <a:lnSpc>
                <a:spcPct val="100000"/>
              </a:lnSpc>
              <a:spcBef>
                <a:spcPts val="770"/>
              </a:spcBef>
            </a:pPr>
            <a:r>
              <a:rPr b="0" spc="200" dirty="0">
                <a:latin typeface="Symbol"/>
                <a:cs typeface="Symbol"/>
              </a:rPr>
              <a:t></a:t>
            </a:r>
            <a:r>
              <a:rPr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resource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constraints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755" y="420116"/>
            <a:ext cx="26346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Algorithm</a:t>
            </a:r>
            <a:r>
              <a:rPr spc="-75" dirty="0"/>
              <a:t> </a:t>
            </a:r>
            <a:r>
              <a:rPr spc="-10" dirty="0"/>
              <a:t>tassonomy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483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b="0" spc="50" dirty="0">
                <a:latin typeface="Symbol"/>
                <a:cs typeface="Symbol"/>
              </a:rPr>
              <a:t>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Preemptive</a:t>
            </a:r>
            <a:r>
              <a:rPr b="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vs.</a:t>
            </a:r>
            <a:r>
              <a:rPr b="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Non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Preemptive</a:t>
            </a:r>
          </a:p>
          <a:p>
            <a:pPr marL="393700">
              <a:lnSpc>
                <a:spcPct val="100000"/>
              </a:lnSpc>
              <a:spcBef>
                <a:spcPts val="1535"/>
              </a:spcBef>
            </a:pPr>
            <a:r>
              <a:rPr b="0" spc="75" dirty="0">
                <a:latin typeface="Symbol"/>
                <a:cs typeface="Symbol"/>
              </a:rPr>
              <a:t>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Static</a:t>
            </a:r>
            <a:r>
              <a:rPr b="0" spc="4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vs.</a:t>
            </a:r>
            <a:r>
              <a:rPr b="0" spc="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dynamic</a:t>
            </a:r>
          </a:p>
          <a:p>
            <a:pPr marL="393700">
              <a:lnSpc>
                <a:spcPct val="100000"/>
              </a:lnSpc>
              <a:spcBef>
                <a:spcPts val="1540"/>
              </a:spcBef>
            </a:pPr>
            <a:r>
              <a:rPr b="0" spc="200" dirty="0">
                <a:latin typeface="Symbol"/>
                <a:cs typeface="Symbol"/>
              </a:rPr>
              <a:t></a:t>
            </a:r>
            <a:r>
              <a:rPr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b="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vs.</a:t>
            </a:r>
            <a:r>
              <a:rPr b="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Off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line</a:t>
            </a:r>
          </a:p>
          <a:p>
            <a:pPr marL="393700">
              <a:lnSpc>
                <a:spcPct val="100000"/>
              </a:lnSpc>
              <a:spcBef>
                <a:spcPts val="1535"/>
              </a:spcBef>
            </a:pPr>
            <a:r>
              <a:rPr b="0" spc="110" dirty="0">
                <a:latin typeface="Symbol"/>
                <a:cs typeface="Symbol"/>
              </a:rPr>
              <a:t>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Best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Effort</a:t>
            </a:r>
            <a:r>
              <a:rPr b="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vs.</a:t>
            </a:r>
            <a:r>
              <a:rPr b="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Optimal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1636" y="380492"/>
            <a:ext cx="2272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spc="-10" dirty="0"/>
              <a:t>Dynamic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Static</a:t>
            </a:r>
          </a:p>
          <a:p>
            <a:pPr marL="393700" marR="5080" algn="just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decisions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taken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based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on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fixed</a:t>
            </a:r>
            <a:r>
              <a:rPr b="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parameters,</a:t>
            </a:r>
            <a:r>
              <a:rPr b="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statically</a:t>
            </a:r>
            <a:r>
              <a:rPr b="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assigned</a:t>
            </a:r>
            <a:r>
              <a:rPr b="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tasks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before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activation.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b="0" spc="-1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Dynamic</a:t>
            </a:r>
          </a:p>
          <a:p>
            <a:pPr marL="393700" marR="5080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decisions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taken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based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on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parameters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change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time.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436" y="380492"/>
            <a:ext cx="2423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2035" algn="l"/>
                <a:tab pos="1535430" algn="l"/>
              </a:tabLst>
            </a:pPr>
            <a:r>
              <a:rPr spc="-10" dirty="0"/>
              <a:t>Off-</a:t>
            </a:r>
            <a:r>
              <a:rPr spc="-20" dirty="0"/>
              <a:t>line</a:t>
            </a:r>
            <a:r>
              <a:rPr dirty="0"/>
              <a:t>	</a:t>
            </a:r>
            <a:r>
              <a:rPr spc="-25" dirty="0"/>
              <a:t>vs.</a:t>
            </a:r>
            <a:r>
              <a:rPr dirty="0"/>
              <a:t>	</a:t>
            </a:r>
            <a:r>
              <a:rPr spc="-20" dirty="0"/>
              <a:t>On-line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20" dirty="0"/>
              <a:t>Off-line</a:t>
            </a:r>
          </a:p>
          <a:p>
            <a:pPr marL="393700" marR="5080" algn="just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3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b="0" spc="3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decisions</a:t>
            </a:r>
            <a:r>
              <a:rPr b="0" spc="34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b="0" spc="33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taken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before</a:t>
            </a:r>
            <a:r>
              <a:rPr b="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activation:</a:t>
            </a:r>
            <a:r>
              <a:rPr b="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schedule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stored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table.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b="0" spc="-1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On-</a:t>
            </a:r>
            <a:r>
              <a:rPr spc="-20" dirty="0"/>
              <a:t>line</a:t>
            </a:r>
          </a:p>
          <a:p>
            <a:pPr marL="393700" marR="5080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b="0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decisions</a:t>
            </a:r>
            <a:r>
              <a:rPr b="0" spc="4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b="0" spc="4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taken</a:t>
            </a:r>
            <a:r>
              <a:rPr b="0" spc="4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b="0" spc="4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run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set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active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tasks.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6484" y="3132835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380492"/>
            <a:ext cx="2921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850" algn="l"/>
                <a:tab pos="1962150" algn="l"/>
              </a:tabLst>
            </a:pPr>
            <a:r>
              <a:rPr spc="-10" dirty="0"/>
              <a:t>Best-Effort</a:t>
            </a:r>
            <a:r>
              <a:rPr dirty="0"/>
              <a:t>	</a:t>
            </a:r>
            <a:r>
              <a:rPr spc="-25" dirty="0"/>
              <a:t>vs.</a:t>
            </a:r>
            <a:r>
              <a:rPr dirty="0"/>
              <a:t>	</a:t>
            </a:r>
            <a:r>
              <a:rPr spc="-10" dirty="0"/>
              <a:t>Optimal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pc="-10" dirty="0"/>
              <a:t>Best-Effort</a:t>
            </a:r>
          </a:p>
          <a:p>
            <a:pPr marL="393700" marR="5080" algn="just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best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feasible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schedule,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there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exists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one,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not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guarantee</a:t>
            </a:r>
            <a:r>
              <a:rPr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that.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b="0" spc="-1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Optimal</a:t>
            </a:r>
          </a:p>
          <a:p>
            <a:pPr marL="393700" marR="5080">
              <a:lnSpc>
                <a:spcPct val="100000"/>
              </a:lnSpc>
              <a:spcBef>
                <a:spcPts val="38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Always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find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feasible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schedule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there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exists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one.</a:t>
            </a:r>
          </a:p>
        </p:txBody>
      </p:sp>
      <p:sp>
        <p:nvSpPr>
          <p:cNvPr id="5" name="object 5"/>
          <p:cNvSpPr/>
          <p:nvPr/>
        </p:nvSpPr>
        <p:spPr>
          <a:xfrm>
            <a:off x="6096" y="6095"/>
            <a:ext cx="4559935" cy="3416935"/>
          </a:xfrm>
          <a:custGeom>
            <a:avLst/>
            <a:gdLst/>
            <a:ahLst/>
            <a:cxnLst/>
            <a:rect l="l" t="t" r="r" b="b"/>
            <a:pathLst>
              <a:path w="4559935" h="3416935">
                <a:moveTo>
                  <a:pt x="0" y="3416808"/>
                </a:moveTo>
                <a:lnTo>
                  <a:pt x="4559808" y="3416808"/>
                </a:lnTo>
                <a:lnTo>
                  <a:pt x="455980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1368</Words>
  <Application>Microsoft Office PowerPoint</Application>
  <PresentationFormat>Custom</PresentationFormat>
  <Paragraphs>334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Symbol</vt:lpstr>
      <vt:lpstr>Times New Roman</vt:lpstr>
      <vt:lpstr>Office Theme</vt:lpstr>
      <vt:lpstr>Task scheduling</vt:lpstr>
      <vt:lpstr>Definitions</vt:lpstr>
      <vt:lpstr>The general scheduling problem</vt:lpstr>
      <vt:lpstr>Complexity</vt:lpstr>
      <vt:lpstr>Simplifing assumptions</vt:lpstr>
      <vt:lpstr>Algorithm tassonomy</vt:lpstr>
      <vt:lpstr>Static vs. Dynamic</vt:lpstr>
      <vt:lpstr>Off-line vs. On-line</vt:lpstr>
      <vt:lpstr>Best-Effort vs. Optimal</vt:lpstr>
      <vt:lpstr>Classical scheduling policies</vt:lpstr>
      <vt:lpstr>First Come First Served</vt:lpstr>
      <vt:lpstr>First Come First Served</vt:lpstr>
      <vt:lpstr>Shortest Job First</vt:lpstr>
      <vt:lpstr>SJF Optimality</vt:lpstr>
      <vt:lpstr>SJF Optimality</vt:lpstr>
      <vt:lpstr>SJF suited for Real-Time?</vt:lpstr>
      <vt:lpstr>Priority Scheduling</vt:lpstr>
      <vt:lpstr>Priority Scheduling</vt:lpstr>
      <vt:lpstr>Round Robin</vt:lpstr>
      <vt:lpstr>Round Robin n = number of tasks in the system nQ nQ</vt:lpstr>
      <vt:lpstr>Round Robin</vt:lpstr>
      <vt:lpstr>Real-Time Algorithms</vt:lpstr>
      <vt:lpstr>Earliest Due Date</vt:lpstr>
      <vt:lpstr>Lateness</vt:lpstr>
      <vt:lpstr>Maximum Lateness</vt:lpstr>
      <vt:lpstr>EDD Optimality</vt:lpstr>
      <vt:lpstr>EDD Optimality</vt:lpstr>
      <vt:lpstr>PowerPoint Presentation</vt:lpstr>
      <vt:lpstr>Earliest Deadline First</vt:lpstr>
      <vt:lpstr>EDF Example</vt:lpstr>
      <vt:lpstr>EDF Guarantee test (on line)</vt:lpstr>
      <vt:lpstr>Complexity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p2-sched</dc:title>
  <dc:creator>Giorgio Buttazzo</dc:creator>
  <cp:lastModifiedBy>Zonghua Gu</cp:lastModifiedBy>
  <cp:revision>1</cp:revision>
  <dcterms:created xsi:type="dcterms:W3CDTF">2025-02-09T16:28:39Z</dcterms:created>
  <dcterms:modified xsi:type="dcterms:W3CDTF">2025-02-09T16:37:08Z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Microsoft PowerPoint </vt:lpwstr>
  </property>
  <property fmtid="{D5CDD505-2E9C-101B-9397-08002B2CF9AE}" pid="4" name="Producer">
    <vt:lpwstr>Acrobat PDFWriter3.02 per Windows</vt:lpwstr>
  </property>
  <property fmtid="{D5CDD505-2E9C-101B-9397-08002B2CF9AE}" pid="5" name="LastSaved">
    <vt:filetime>2025-02-09T00:00:00Z</vt:filetime>
  </property>
</Properties>
</file>